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780"/>
  </p:normalViewPr>
  <p:slideViewPr>
    <p:cSldViewPr snapToGrid="0" snapToObjects="1">
      <p:cViewPr>
        <p:scale>
          <a:sx n="139" d="100"/>
          <a:sy n="139" d="100"/>
        </p:scale>
        <p:origin x="-1440" y="-1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C475B1-F92D-7648-BFE2-6BE5571946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9155DF0-9E4F-864E-9DA7-5686D023ED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DFFC07E-DF51-8A42-9F32-C3F63AAFE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6C3CD-E466-2745-98E0-D779116F1A3F}" type="datetimeFigureOut">
              <a:rPr lang="fr-FR" smtClean="0"/>
              <a:t>06/04/2021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D7BB593-934C-354B-83A8-3085270B0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D2AFD23-C9DC-A94E-B294-9B88B292B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0F04C-289E-C244-8398-90F6BD32D1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8879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D412EC-AD05-2641-8B2B-455702B23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49C4E06-91AE-DC40-9380-9DABCF196C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D029DD4-A58D-B844-AB5B-CEA2CDE48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6C3CD-E466-2745-98E0-D779116F1A3F}" type="datetimeFigureOut">
              <a:rPr lang="fr-FR" smtClean="0"/>
              <a:t>06/04/2021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4E4FEDC-789A-014C-9B5E-A070A720C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F6984A6-1157-204C-81E3-AED95C8A1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0F04C-289E-C244-8398-90F6BD32D1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55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B9CA444-D191-B44A-B309-5B5F146F5C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E82E2A9-A12D-9E41-AF67-F9672CB6C5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A7510EB-BFB7-F147-AA21-63A80B7E8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6C3CD-E466-2745-98E0-D779116F1A3F}" type="datetimeFigureOut">
              <a:rPr lang="fr-FR" smtClean="0"/>
              <a:t>06/04/2021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810E089-E320-E34D-9990-D05B46CEE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52EC34F-0685-E845-9491-84AE5F658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0F04C-289E-C244-8398-90F6BD32D1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2540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0B586A-757E-EC4C-B5CA-9A102883E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A67BB40-5F49-CD4B-BDDA-BC2C28E2CA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66CC983-DC5C-0A42-A700-3545042CD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6C3CD-E466-2745-98E0-D779116F1A3F}" type="datetimeFigureOut">
              <a:rPr lang="fr-FR" smtClean="0"/>
              <a:t>06/04/2021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5316942-5BC6-1743-9D1E-492870BC8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C28F8CE-F382-654A-80DE-140B169DF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0F04C-289E-C244-8398-90F6BD32D1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6560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3A2A77-DF3E-0C42-886B-C38FF8592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F2657C8-C2FA-954A-A2EA-4949BBB2BF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2C3CA59-9DEC-1240-8062-3772464F0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6C3CD-E466-2745-98E0-D779116F1A3F}" type="datetimeFigureOut">
              <a:rPr lang="fr-FR" smtClean="0"/>
              <a:t>06/04/2021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963BA32-BD6E-6348-A13A-824AF150C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7A60A4B-EE2B-CB40-BB02-17593053E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0F04C-289E-C244-8398-90F6BD32D1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8381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8103881-B02C-D344-8556-4B7B0E27B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25D90DA-8524-074D-96A4-A64167438B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5E05499-2DC9-274E-B786-7F700F9D1E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9D3ADF6-92D3-D541-89E3-38CFC455A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6C3CD-E466-2745-98E0-D779116F1A3F}" type="datetimeFigureOut">
              <a:rPr lang="fr-FR" smtClean="0"/>
              <a:t>06/04/2021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60D7475-539B-974A-AD5A-D6C25D884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3703D5E-E0F5-9F45-B5BA-FDFC3DDF6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0F04C-289E-C244-8398-90F6BD32D1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6189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779274-EAB1-A144-BB23-B54AC21D7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A4A412B-7062-184C-A8C8-E1CB277B53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0784887-FC7F-CF4A-BC41-EA1AACB2ED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3E6228A-525C-F044-900A-2A19B7DDAA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56C5808-0190-834B-9589-DF31C1801C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49AED9AA-078A-4E41-9D3F-7A0AEC4C3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6C3CD-E466-2745-98E0-D779116F1A3F}" type="datetimeFigureOut">
              <a:rPr lang="fr-FR" smtClean="0"/>
              <a:t>06/04/2021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0D5DB3CF-6B78-A14D-9F74-D8BB66126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47A52E11-3A9A-A04B-93D8-25B97C290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0F04C-289E-C244-8398-90F6BD32D1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2257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63B923-7ED1-0C46-95B4-B1474FBF7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138E575-A601-3647-BABA-C3FD13D4D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6C3CD-E466-2745-98E0-D779116F1A3F}" type="datetimeFigureOut">
              <a:rPr lang="fr-FR" smtClean="0"/>
              <a:t>06/04/2021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5CCEADF-E081-D046-A744-EE5D8809D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0CFC2D9-6135-3D41-A5BB-8B1CA8658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0F04C-289E-C244-8398-90F6BD32D1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1135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F46F0EA8-574B-6C41-8977-704A959B2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6C3CD-E466-2745-98E0-D779116F1A3F}" type="datetimeFigureOut">
              <a:rPr lang="fr-FR" smtClean="0"/>
              <a:t>06/04/2021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BBCCBEF-5102-9E47-9C1D-920C0E1A2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AFA3887-7FC5-1F4D-B3AE-D7D23D15A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0F04C-289E-C244-8398-90F6BD32D1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991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4E96BC-96C1-F646-A595-1AD9A401F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0229548-B470-F24B-86CC-9C4A9DB7BD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EE72ED3-3225-7944-8B2C-8CEB193A35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6BFB774-0697-B74E-8CD9-3F7F3F828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6C3CD-E466-2745-98E0-D779116F1A3F}" type="datetimeFigureOut">
              <a:rPr lang="fr-FR" smtClean="0"/>
              <a:t>06/04/2021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958016F-2C3E-6942-B1C4-E1899D225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B5BD71D-981D-A14A-925B-A7D4AD51B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0F04C-289E-C244-8398-90F6BD32D1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8388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E86082-1356-CF4E-BBF6-B77176781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71877080-9846-CD47-A5EB-EF0A5C80E5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699F591-2CBD-4C43-A5C5-125AFFBD3E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82F3660-BC86-154E-A36C-0227ADC7C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6C3CD-E466-2745-98E0-D779116F1A3F}" type="datetimeFigureOut">
              <a:rPr lang="fr-FR" smtClean="0"/>
              <a:t>06/04/2021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963CD59-8B32-124D-AF01-B124DE03D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679061E-9723-7F49-A88C-BC27951DF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0F04C-289E-C244-8398-90F6BD32D1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580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243252A4-F61B-4445-8E50-5F37013F1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6CE8AC2-C79F-2B42-85F7-766BDDE55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6FFB836-25BE-624B-836F-053F7C9DCD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E6C3CD-E466-2745-98E0-D779116F1A3F}" type="datetimeFigureOut">
              <a:rPr lang="fr-FR" smtClean="0"/>
              <a:t>06/04/2021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6D6D411-EFA6-904E-B54C-20931B06EC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FC4BEEF-01F3-8D4F-B8C3-8BC71FB1DA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50F04C-289E-C244-8398-90F6BD32D1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1752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9DCB85-374D-854C-B02D-F7EF7EE395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4905F3E-25D9-C443-A747-C2D9D35855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4001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8785F08A-B35C-FC4B-914C-BD9571F62C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2585" y="1825625"/>
            <a:ext cx="9706830" cy="4351338"/>
          </a:xfrm>
        </p:spPr>
      </p:pic>
      <p:grpSp>
        <p:nvGrpSpPr>
          <p:cNvPr id="11" name="Groupe 10">
            <a:extLst>
              <a:ext uri="{FF2B5EF4-FFF2-40B4-BE49-F238E27FC236}">
                <a16:creationId xmlns:a16="http://schemas.microsoft.com/office/drawing/2014/main" id="{16B09CB1-DCB4-274F-BE29-64B1E838AE2A}"/>
              </a:ext>
            </a:extLst>
          </p:cNvPr>
          <p:cNvGrpSpPr/>
          <p:nvPr/>
        </p:nvGrpSpPr>
        <p:grpSpPr>
          <a:xfrm>
            <a:off x="1178364" y="2074127"/>
            <a:ext cx="9800593" cy="4172913"/>
            <a:chOff x="1178364" y="2074127"/>
            <a:chExt cx="9800593" cy="4172913"/>
          </a:xfrm>
        </p:grpSpPr>
        <p:sp>
          <p:nvSpPr>
            <p:cNvPr id="6" name="Forme libre 5">
              <a:extLst>
                <a:ext uri="{FF2B5EF4-FFF2-40B4-BE49-F238E27FC236}">
                  <a16:creationId xmlns:a16="http://schemas.microsoft.com/office/drawing/2014/main" id="{BA9647B5-AC6F-DF43-8CB9-1B5C58501F08}"/>
                </a:ext>
              </a:extLst>
            </p:cNvPr>
            <p:cNvSpPr/>
            <p:nvPr/>
          </p:nvSpPr>
          <p:spPr>
            <a:xfrm>
              <a:off x="1242646" y="2358599"/>
              <a:ext cx="506437" cy="267370"/>
            </a:xfrm>
            <a:custGeom>
              <a:avLst/>
              <a:gdLst>
                <a:gd name="connsiteX0" fmla="*/ 28136 w 506437"/>
                <a:gd name="connsiteY0" fmla="*/ 84 h 267370"/>
                <a:gd name="connsiteX1" fmla="*/ 4689 w 506437"/>
                <a:gd name="connsiteY1" fmla="*/ 9463 h 267370"/>
                <a:gd name="connsiteX2" fmla="*/ 0 w 506437"/>
                <a:gd name="connsiteY2" fmla="*/ 23530 h 267370"/>
                <a:gd name="connsiteX3" fmla="*/ 4689 w 506437"/>
                <a:gd name="connsiteY3" fmla="*/ 126693 h 267370"/>
                <a:gd name="connsiteX4" fmla="*/ 9379 w 506437"/>
                <a:gd name="connsiteY4" fmla="*/ 211099 h 267370"/>
                <a:gd name="connsiteX5" fmla="*/ 14068 w 506437"/>
                <a:gd name="connsiteY5" fmla="*/ 234546 h 267370"/>
                <a:gd name="connsiteX6" fmla="*/ 18757 w 506437"/>
                <a:gd name="connsiteY6" fmla="*/ 267370 h 267370"/>
                <a:gd name="connsiteX7" fmla="*/ 32825 w 506437"/>
                <a:gd name="connsiteY7" fmla="*/ 257992 h 267370"/>
                <a:gd name="connsiteX8" fmla="*/ 121920 w 506437"/>
                <a:gd name="connsiteY8" fmla="*/ 243924 h 267370"/>
                <a:gd name="connsiteX9" fmla="*/ 140677 w 506437"/>
                <a:gd name="connsiteY9" fmla="*/ 239235 h 267370"/>
                <a:gd name="connsiteX10" fmla="*/ 196948 w 506437"/>
                <a:gd name="connsiteY10" fmla="*/ 229856 h 267370"/>
                <a:gd name="connsiteX11" fmla="*/ 281354 w 506437"/>
                <a:gd name="connsiteY11" fmla="*/ 220478 h 267370"/>
                <a:gd name="connsiteX12" fmla="*/ 328246 w 506437"/>
                <a:gd name="connsiteY12" fmla="*/ 206410 h 267370"/>
                <a:gd name="connsiteX13" fmla="*/ 379828 w 506437"/>
                <a:gd name="connsiteY13" fmla="*/ 201721 h 267370"/>
                <a:gd name="connsiteX14" fmla="*/ 422031 w 506437"/>
                <a:gd name="connsiteY14" fmla="*/ 197032 h 267370"/>
                <a:gd name="connsiteX15" fmla="*/ 440788 w 506437"/>
                <a:gd name="connsiteY15" fmla="*/ 192343 h 267370"/>
                <a:gd name="connsiteX16" fmla="*/ 468923 w 506437"/>
                <a:gd name="connsiteY16" fmla="*/ 182964 h 267370"/>
                <a:gd name="connsiteX17" fmla="*/ 497059 w 506437"/>
                <a:gd name="connsiteY17" fmla="*/ 154829 h 267370"/>
                <a:gd name="connsiteX18" fmla="*/ 506437 w 506437"/>
                <a:gd name="connsiteY18" fmla="*/ 145450 h 267370"/>
                <a:gd name="connsiteX19" fmla="*/ 482991 w 506437"/>
                <a:gd name="connsiteY19" fmla="*/ 126693 h 267370"/>
                <a:gd name="connsiteX20" fmla="*/ 468923 w 506437"/>
                <a:gd name="connsiteY20" fmla="*/ 122004 h 267370"/>
                <a:gd name="connsiteX21" fmla="*/ 440788 w 506437"/>
                <a:gd name="connsiteY21" fmla="*/ 103247 h 267370"/>
                <a:gd name="connsiteX22" fmla="*/ 426720 w 506437"/>
                <a:gd name="connsiteY22" fmla="*/ 93869 h 267370"/>
                <a:gd name="connsiteX23" fmla="*/ 412652 w 506437"/>
                <a:gd name="connsiteY23" fmla="*/ 89179 h 267370"/>
                <a:gd name="connsiteX24" fmla="*/ 384517 w 506437"/>
                <a:gd name="connsiteY24" fmla="*/ 75112 h 267370"/>
                <a:gd name="connsiteX25" fmla="*/ 337625 w 506437"/>
                <a:gd name="connsiteY25" fmla="*/ 70423 h 267370"/>
                <a:gd name="connsiteX26" fmla="*/ 318868 w 506437"/>
                <a:gd name="connsiteY26" fmla="*/ 65733 h 267370"/>
                <a:gd name="connsiteX27" fmla="*/ 290732 w 506437"/>
                <a:gd name="connsiteY27" fmla="*/ 61044 h 267370"/>
                <a:gd name="connsiteX28" fmla="*/ 253219 w 506437"/>
                <a:gd name="connsiteY28" fmla="*/ 51666 h 267370"/>
                <a:gd name="connsiteX29" fmla="*/ 196948 w 506437"/>
                <a:gd name="connsiteY29" fmla="*/ 46976 h 267370"/>
                <a:gd name="connsiteX30" fmla="*/ 173502 w 506437"/>
                <a:gd name="connsiteY30" fmla="*/ 42287 h 267370"/>
                <a:gd name="connsiteX31" fmla="*/ 154745 w 506437"/>
                <a:gd name="connsiteY31" fmla="*/ 37598 h 267370"/>
                <a:gd name="connsiteX32" fmla="*/ 84406 w 506437"/>
                <a:gd name="connsiteY32" fmla="*/ 28219 h 267370"/>
                <a:gd name="connsiteX33" fmla="*/ 51582 w 506437"/>
                <a:gd name="connsiteY33" fmla="*/ 18841 h 267370"/>
                <a:gd name="connsiteX34" fmla="*/ 28136 w 506437"/>
                <a:gd name="connsiteY34" fmla="*/ 14152 h 267370"/>
                <a:gd name="connsiteX35" fmla="*/ 28136 w 506437"/>
                <a:gd name="connsiteY35" fmla="*/ 84 h 267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506437" h="267370">
                  <a:moveTo>
                    <a:pt x="28136" y="84"/>
                  </a:moveTo>
                  <a:cubicBezTo>
                    <a:pt x="24228" y="-697"/>
                    <a:pt x="11156" y="4074"/>
                    <a:pt x="4689" y="9463"/>
                  </a:cubicBezTo>
                  <a:cubicBezTo>
                    <a:pt x="892" y="12627"/>
                    <a:pt x="0" y="18587"/>
                    <a:pt x="0" y="23530"/>
                  </a:cubicBezTo>
                  <a:cubicBezTo>
                    <a:pt x="0" y="57953"/>
                    <a:pt x="2970" y="92313"/>
                    <a:pt x="4689" y="126693"/>
                  </a:cubicBezTo>
                  <a:cubicBezTo>
                    <a:pt x="6096" y="154837"/>
                    <a:pt x="6938" y="183026"/>
                    <a:pt x="9379" y="211099"/>
                  </a:cubicBezTo>
                  <a:cubicBezTo>
                    <a:pt x="10070" y="219039"/>
                    <a:pt x="12758" y="226684"/>
                    <a:pt x="14068" y="234546"/>
                  </a:cubicBezTo>
                  <a:cubicBezTo>
                    <a:pt x="15885" y="245448"/>
                    <a:pt x="17194" y="256429"/>
                    <a:pt x="18757" y="267370"/>
                  </a:cubicBezTo>
                  <a:cubicBezTo>
                    <a:pt x="23446" y="264244"/>
                    <a:pt x="27529" y="259918"/>
                    <a:pt x="32825" y="257992"/>
                  </a:cubicBezTo>
                  <a:cubicBezTo>
                    <a:pt x="64482" y="246481"/>
                    <a:pt x="87782" y="247027"/>
                    <a:pt x="121920" y="243924"/>
                  </a:cubicBezTo>
                  <a:cubicBezTo>
                    <a:pt x="128172" y="242361"/>
                    <a:pt x="134386" y="240633"/>
                    <a:pt x="140677" y="239235"/>
                  </a:cubicBezTo>
                  <a:cubicBezTo>
                    <a:pt x="159710" y="235006"/>
                    <a:pt x="177383" y="232030"/>
                    <a:pt x="196948" y="229856"/>
                  </a:cubicBezTo>
                  <a:cubicBezTo>
                    <a:pt x="299404" y="218471"/>
                    <a:pt x="205914" y="231254"/>
                    <a:pt x="281354" y="220478"/>
                  </a:cubicBezTo>
                  <a:cubicBezTo>
                    <a:pt x="290243" y="217515"/>
                    <a:pt x="316431" y="207985"/>
                    <a:pt x="328246" y="206410"/>
                  </a:cubicBezTo>
                  <a:cubicBezTo>
                    <a:pt x="345359" y="204128"/>
                    <a:pt x="362649" y="203439"/>
                    <a:pt x="379828" y="201721"/>
                  </a:cubicBezTo>
                  <a:cubicBezTo>
                    <a:pt x="393912" y="200313"/>
                    <a:pt x="407963" y="198595"/>
                    <a:pt x="422031" y="197032"/>
                  </a:cubicBezTo>
                  <a:cubicBezTo>
                    <a:pt x="428283" y="195469"/>
                    <a:pt x="434615" y="194195"/>
                    <a:pt x="440788" y="192343"/>
                  </a:cubicBezTo>
                  <a:cubicBezTo>
                    <a:pt x="450257" y="189502"/>
                    <a:pt x="468923" y="182964"/>
                    <a:pt x="468923" y="182964"/>
                  </a:cubicBezTo>
                  <a:lnTo>
                    <a:pt x="497059" y="154829"/>
                  </a:lnTo>
                  <a:lnTo>
                    <a:pt x="506437" y="145450"/>
                  </a:lnTo>
                  <a:cubicBezTo>
                    <a:pt x="471076" y="133664"/>
                    <a:pt x="513292" y="150934"/>
                    <a:pt x="482991" y="126693"/>
                  </a:cubicBezTo>
                  <a:cubicBezTo>
                    <a:pt x="479131" y="123605"/>
                    <a:pt x="473612" y="123567"/>
                    <a:pt x="468923" y="122004"/>
                  </a:cubicBezTo>
                  <a:lnTo>
                    <a:pt x="440788" y="103247"/>
                  </a:lnTo>
                  <a:cubicBezTo>
                    <a:pt x="436099" y="100121"/>
                    <a:pt x="432066" y="95651"/>
                    <a:pt x="426720" y="93869"/>
                  </a:cubicBezTo>
                  <a:cubicBezTo>
                    <a:pt x="422031" y="92306"/>
                    <a:pt x="417073" y="91390"/>
                    <a:pt x="412652" y="89179"/>
                  </a:cubicBezTo>
                  <a:cubicBezTo>
                    <a:pt x="397196" y="81451"/>
                    <a:pt x="401542" y="77731"/>
                    <a:pt x="384517" y="75112"/>
                  </a:cubicBezTo>
                  <a:cubicBezTo>
                    <a:pt x="368991" y="72724"/>
                    <a:pt x="353256" y="71986"/>
                    <a:pt x="337625" y="70423"/>
                  </a:cubicBezTo>
                  <a:cubicBezTo>
                    <a:pt x="331373" y="68860"/>
                    <a:pt x="325188" y="66997"/>
                    <a:pt x="318868" y="65733"/>
                  </a:cubicBezTo>
                  <a:cubicBezTo>
                    <a:pt x="309545" y="63868"/>
                    <a:pt x="300014" y="63106"/>
                    <a:pt x="290732" y="61044"/>
                  </a:cubicBezTo>
                  <a:cubicBezTo>
                    <a:pt x="259935" y="54201"/>
                    <a:pt x="296297" y="56734"/>
                    <a:pt x="253219" y="51666"/>
                  </a:cubicBezTo>
                  <a:cubicBezTo>
                    <a:pt x="234526" y="49467"/>
                    <a:pt x="215705" y="48539"/>
                    <a:pt x="196948" y="46976"/>
                  </a:cubicBezTo>
                  <a:cubicBezTo>
                    <a:pt x="189133" y="45413"/>
                    <a:pt x="181282" y="44016"/>
                    <a:pt x="173502" y="42287"/>
                  </a:cubicBezTo>
                  <a:cubicBezTo>
                    <a:pt x="167211" y="40889"/>
                    <a:pt x="161065" y="38862"/>
                    <a:pt x="154745" y="37598"/>
                  </a:cubicBezTo>
                  <a:cubicBezTo>
                    <a:pt x="128439" y="32337"/>
                    <a:pt x="112550" y="31347"/>
                    <a:pt x="84406" y="28219"/>
                  </a:cubicBezTo>
                  <a:cubicBezTo>
                    <a:pt x="68740" y="22997"/>
                    <a:pt x="69247" y="22766"/>
                    <a:pt x="51582" y="18841"/>
                  </a:cubicBezTo>
                  <a:cubicBezTo>
                    <a:pt x="43802" y="17112"/>
                    <a:pt x="35825" y="16249"/>
                    <a:pt x="28136" y="14152"/>
                  </a:cubicBezTo>
                  <a:cubicBezTo>
                    <a:pt x="5073" y="7862"/>
                    <a:pt x="32044" y="865"/>
                    <a:pt x="28136" y="84"/>
                  </a:cubicBez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>
              <a:solidFill>
                <a:srgbClr val="FF0000">
                  <a:alpha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Forme libre 6">
              <a:extLst>
                <a:ext uri="{FF2B5EF4-FFF2-40B4-BE49-F238E27FC236}">
                  <a16:creationId xmlns:a16="http://schemas.microsoft.com/office/drawing/2014/main" id="{6E016535-1FAB-AA4D-B69A-7713C0A1226C}"/>
                </a:ext>
              </a:extLst>
            </p:cNvPr>
            <p:cNvSpPr/>
            <p:nvPr/>
          </p:nvSpPr>
          <p:spPr>
            <a:xfrm>
              <a:off x="2658794" y="3071446"/>
              <a:ext cx="1111994" cy="248529"/>
            </a:xfrm>
            <a:custGeom>
              <a:avLst/>
              <a:gdLst>
                <a:gd name="connsiteX0" fmla="*/ 0 w 1111994"/>
                <a:gd name="connsiteY0" fmla="*/ 84406 h 248529"/>
                <a:gd name="connsiteX1" fmla="*/ 18757 w 1111994"/>
                <a:gd name="connsiteY1" fmla="*/ 107852 h 248529"/>
                <a:gd name="connsiteX2" fmla="*/ 37514 w 1111994"/>
                <a:gd name="connsiteY2" fmla="*/ 126609 h 248529"/>
                <a:gd name="connsiteX3" fmla="*/ 56271 w 1111994"/>
                <a:gd name="connsiteY3" fmla="*/ 145366 h 248529"/>
                <a:gd name="connsiteX4" fmla="*/ 70338 w 1111994"/>
                <a:gd name="connsiteY4" fmla="*/ 150056 h 248529"/>
                <a:gd name="connsiteX5" fmla="*/ 121920 w 1111994"/>
                <a:gd name="connsiteY5" fmla="*/ 154745 h 248529"/>
                <a:gd name="connsiteX6" fmla="*/ 135988 w 1111994"/>
                <a:gd name="connsiteY6" fmla="*/ 164123 h 248529"/>
                <a:gd name="connsiteX7" fmla="*/ 159434 w 1111994"/>
                <a:gd name="connsiteY7" fmla="*/ 182880 h 248529"/>
                <a:gd name="connsiteX8" fmla="*/ 262597 w 1111994"/>
                <a:gd name="connsiteY8" fmla="*/ 196948 h 248529"/>
                <a:gd name="connsiteX9" fmla="*/ 276664 w 1111994"/>
                <a:gd name="connsiteY9" fmla="*/ 201637 h 248529"/>
                <a:gd name="connsiteX10" fmla="*/ 304800 w 1111994"/>
                <a:gd name="connsiteY10" fmla="*/ 239151 h 248529"/>
                <a:gd name="connsiteX11" fmla="*/ 318868 w 1111994"/>
                <a:gd name="connsiteY11" fmla="*/ 248529 h 248529"/>
                <a:gd name="connsiteX12" fmla="*/ 379828 w 1111994"/>
                <a:gd name="connsiteY12" fmla="*/ 243840 h 248529"/>
                <a:gd name="connsiteX13" fmla="*/ 393895 w 1111994"/>
                <a:gd name="connsiteY13" fmla="*/ 239151 h 248529"/>
                <a:gd name="connsiteX14" fmla="*/ 450166 w 1111994"/>
                <a:gd name="connsiteY14" fmla="*/ 234462 h 248529"/>
                <a:gd name="connsiteX15" fmla="*/ 473612 w 1111994"/>
                <a:gd name="connsiteY15" fmla="*/ 229772 h 248529"/>
                <a:gd name="connsiteX16" fmla="*/ 506437 w 1111994"/>
                <a:gd name="connsiteY16" fmla="*/ 225083 h 248529"/>
                <a:gd name="connsiteX17" fmla="*/ 525194 w 1111994"/>
                <a:gd name="connsiteY17" fmla="*/ 220394 h 248529"/>
                <a:gd name="connsiteX18" fmla="*/ 572086 w 1111994"/>
                <a:gd name="connsiteY18" fmla="*/ 211016 h 248529"/>
                <a:gd name="connsiteX19" fmla="*/ 520504 w 1111994"/>
                <a:gd name="connsiteY19" fmla="*/ 201637 h 248529"/>
                <a:gd name="connsiteX20" fmla="*/ 478301 w 1111994"/>
                <a:gd name="connsiteY20" fmla="*/ 192259 h 248529"/>
                <a:gd name="connsiteX21" fmla="*/ 468923 w 1111994"/>
                <a:gd name="connsiteY21" fmla="*/ 182880 h 248529"/>
                <a:gd name="connsiteX22" fmla="*/ 459544 w 1111994"/>
                <a:gd name="connsiteY22" fmla="*/ 168812 h 248529"/>
                <a:gd name="connsiteX23" fmla="*/ 417341 w 1111994"/>
                <a:gd name="connsiteY23" fmla="*/ 145366 h 248529"/>
                <a:gd name="connsiteX24" fmla="*/ 398584 w 1111994"/>
                <a:gd name="connsiteY24" fmla="*/ 135988 h 248529"/>
                <a:gd name="connsiteX25" fmla="*/ 365760 w 1111994"/>
                <a:gd name="connsiteY25" fmla="*/ 126609 h 248529"/>
                <a:gd name="connsiteX26" fmla="*/ 337624 w 1111994"/>
                <a:gd name="connsiteY26" fmla="*/ 117231 h 248529"/>
                <a:gd name="connsiteX27" fmla="*/ 314178 w 1111994"/>
                <a:gd name="connsiteY27" fmla="*/ 103163 h 248529"/>
                <a:gd name="connsiteX28" fmla="*/ 290732 w 1111994"/>
                <a:gd name="connsiteY28" fmla="*/ 84406 h 248529"/>
                <a:gd name="connsiteX29" fmla="*/ 412652 w 1111994"/>
                <a:gd name="connsiteY29" fmla="*/ 75028 h 248529"/>
                <a:gd name="connsiteX30" fmla="*/ 440788 w 1111994"/>
                <a:gd name="connsiteY30" fmla="*/ 65649 h 248529"/>
                <a:gd name="connsiteX31" fmla="*/ 450166 w 1111994"/>
                <a:gd name="connsiteY31" fmla="*/ 75028 h 248529"/>
                <a:gd name="connsiteX32" fmla="*/ 459544 w 1111994"/>
                <a:gd name="connsiteY32" fmla="*/ 89096 h 248529"/>
                <a:gd name="connsiteX33" fmla="*/ 473612 w 1111994"/>
                <a:gd name="connsiteY33" fmla="*/ 93785 h 248529"/>
                <a:gd name="connsiteX34" fmla="*/ 482991 w 1111994"/>
                <a:gd name="connsiteY34" fmla="*/ 103163 h 248529"/>
                <a:gd name="connsiteX35" fmla="*/ 548640 w 1111994"/>
                <a:gd name="connsiteY35" fmla="*/ 112542 h 248529"/>
                <a:gd name="connsiteX36" fmla="*/ 576775 w 1111994"/>
                <a:gd name="connsiteY36" fmla="*/ 126609 h 248529"/>
                <a:gd name="connsiteX37" fmla="*/ 586154 w 1111994"/>
                <a:gd name="connsiteY37" fmla="*/ 135988 h 248529"/>
                <a:gd name="connsiteX38" fmla="*/ 600221 w 1111994"/>
                <a:gd name="connsiteY38" fmla="*/ 140677 h 248529"/>
                <a:gd name="connsiteX39" fmla="*/ 614289 w 1111994"/>
                <a:gd name="connsiteY39" fmla="*/ 150056 h 248529"/>
                <a:gd name="connsiteX40" fmla="*/ 628357 w 1111994"/>
                <a:gd name="connsiteY40" fmla="*/ 154745 h 248529"/>
                <a:gd name="connsiteX41" fmla="*/ 665871 w 1111994"/>
                <a:gd name="connsiteY41" fmla="*/ 164123 h 248529"/>
                <a:gd name="connsiteX42" fmla="*/ 694006 w 1111994"/>
                <a:gd name="connsiteY42" fmla="*/ 173502 h 248529"/>
                <a:gd name="connsiteX43" fmla="*/ 745588 w 1111994"/>
                <a:gd name="connsiteY43" fmla="*/ 192259 h 248529"/>
                <a:gd name="connsiteX44" fmla="*/ 834683 w 1111994"/>
                <a:gd name="connsiteY44" fmla="*/ 196948 h 248529"/>
                <a:gd name="connsiteX45" fmla="*/ 867508 w 1111994"/>
                <a:gd name="connsiteY45" fmla="*/ 201637 h 248529"/>
                <a:gd name="connsiteX46" fmla="*/ 895643 w 1111994"/>
                <a:gd name="connsiteY46" fmla="*/ 211016 h 248529"/>
                <a:gd name="connsiteX47" fmla="*/ 928468 w 1111994"/>
                <a:gd name="connsiteY47" fmla="*/ 220394 h 248529"/>
                <a:gd name="connsiteX48" fmla="*/ 998806 w 1111994"/>
                <a:gd name="connsiteY48" fmla="*/ 215705 h 248529"/>
                <a:gd name="connsiteX49" fmla="*/ 1026941 w 1111994"/>
                <a:gd name="connsiteY49" fmla="*/ 206326 h 248529"/>
                <a:gd name="connsiteX50" fmla="*/ 1041009 w 1111994"/>
                <a:gd name="connsiteY50" fmla="*/ 201637 h 248529"/>
                <a:gd name="connsiteX51" fmla="*/ 1055077 w 1111994"/>
                <a:gd name="connsiteY51" fmla="*/ 196948 h 248529"/>
                <a:gd name="connsiteX52" fmla="*/ 1087901 w 1111994"/>
                <a:gd name="connsiteY52" fmla="*/ 187569 h 248529"/>
                <a:gd name="connsiteX53" fmla="*/ 1097280 w 1111994"/>
                <a:gd name="connsiteY53" fmla="*/ 178191 h 248529"/>
                <a:gd name="connsiteX54" fmla="*/ 1111348 w 1111994"/>
                <a:gd name="connsiteY54" fmla="*/ 173502 h 248529"/>
                <a:gd name="connsiteX55" fmla="*/ 1106658 w 1111994"/>
                <a:gd name="connsiteY55" fmla="*/ 159434 h 248529"/>
                <a:gd name="connsiteX56" fmla="*/ 1083212 w 1111994"/>
                <a:gd name="connsiteY56" fmla="*/ 135988 h 248529"/>
                <a:gd name="connsiteX57" fmla="*/ 1073834 w 1111994"/>
                <a:gd name="connsiteY57" fmla="*/ 126609 h 248529"/>
                <a:gd name="connsiteX58" fmla="*/ 1059766 w 1111994"/>
                <a:gd name="connsiteY58" fmla="*/ 121920 h 248529"/>
                <a:gd name="connsiteX59" fmla="*/ 1045698 w 1111994"/>
                <a:gd name="connsiteY59" fmla="*/ 107852 h 248529"/>
                <a:gd name="connsiteX60" fmla="*/ 1017563 w 1111994"/>
                <a:gd name="connsiteY60" fmla="*/ 98474 h 248529"/>
                <a:gd name="connsiteX61" fmla="*/ 989428 w 1111994"/>
                <a:gd name="connsiteY61" fmla="*/ 89096 h 248529"/>
                <a:gd name="connsiteX62" fmla="*/ 975360 w 1111994"/>
                <a:gd name="connsiteY62" fmla="*/ 84406 h 248529"/>
                <a:gd name="connsiteX63" fmla="*/ 951914 w 1111994"/>
                <a:gd name="connsiteY63" fmla="*/ 79717 h 248529"/>
                <a:gd name="connsiteX64" fmla="*/ 919089 w 1111994"/>
                <a:gd name="connsiteY64" fmla="*/ 70339 h 248529"/>
                <a:gd name="connsiteX65" fmla="*/ 867508 w 1111994"/>
                <a:gd name="connsiteY65" fmla="*/ 60960 h 248529"/>
                <a:gd name="connsiteX66" fmla="*/ 853440 w 1111994"/>
                <a:gd name="connsiteY66" fmla="*/ 56271 h 248529"/>
                <a:gd name="connsiteX67" fmla="*/ 759655 w 1111994"/>
                <a:gd name="connsiteY67" fmla="*/ 46892 h 248529"/>
                <a:gd name="connsiteX68" fmla="*/ 722141 w 1111994"/>
                <a:gd name="connsiteY68" fmla="*/ 37514 h 248529"/>
                <a:gd name="connsiteX69" fmla="*/ 703384 w 1111994"/>
                <a:gd name="connsiteY69" fmla="*/ 32825 h 248529"/>
                <a:gd name="connsiteX70" fmla="*/ 675249 w 1111994"/>
                <a:gd name="connsiteY70" fmla="*/ 23446 h 248529"/>
                <a:gd name="connsiteX71" fmla="*/ 661181 w 1111994"/>
                <a:gd name="connsiteY71" fmla="*/ 18757 h 248529"/>
                <a:gd name="connsiteX72" fmla="*/ 614289 w 1111994"/>
                <a:gd name="connsiteY72" fmla="*/ 9379 h 248529"/>
                <a:gd name="connsiteX73" fmla="*/ 600221 w 1111994"/>
                <a:gd name="connsiteY73" fmla="*/ 4689 h 248529"/>
                <a:gd name="connsiteX74" fmla="*/ 567397 w 1111994"/>
                <a:gd name="connsiteY74" fmla="*/ 0 h 248529"/>
                <a:gd name="connsiteX75" fmla="*/ 318868 w 1111994"/>
                <a:gd name="connsiteY75" fmla="*/ 4689 h 248529"/>
                <a:gd name="connsiteX76" fmla="*/ 290732 w 1111994"/>
                <a:gd name="connsiteY76" fmla="*/ 14068 h 248529"/>
                <a:gd name="connsiteX77" fmla="*/ 262597 w 1111994"/>
                <a:gd name="connsiteY77" fmla="*/ 23446 h 248529"/>
                <a:gd name="connsiteX78" fmla="*/ 248529 w 1111994"/>
                <a:gd name="connsiteY78" fmla="*/ 28136 h 248529"/>
                <a:gd name="connsiteX79" fmla="*/ 234461 w 1111994"/>
                <a:gd name="connsiteY79" fmla="*/ 37514 h 248529"/>
                <a:gd name="connsiteX80" fmla="*/ 187569 w 1111994"/>
                <a:gd name="connsiteY80" fmla="*/ 51582 h 248529"/>
                <a:gd name="connsiteX81" fmla="*/ 173501 w 1111994"/>
                <a:gd name="connsiteY81" fmla="*/ 56271 h 248529"/>
                <a:gd name="connsiteX82" fmla="*/ 145366 w 1111994"/>
                <a:gd name="connsiteY82" fmla="*/ 60960 h 248529"/>
                <a:gd name="connsiteX83" fmla="*/ 117231 w 1111994"/>
                <a:gd name="connsiteY83" fmla="*/ 70339 h 248529"/>
                <a:gd name="connsiteX84" fmla="*/ 79717 w 1111994"/>
                <a:gd name="connsiteY84" fmla="*/ 79717 h 248529"/>
                <a:gd name="connsiteX85" fmla="*/ 28135 w 1111994"/>
                <a:gd name="connsiteY85" fmla="*/ 93785 h 248529"/>
                <a:gd name="connsiteX86" fmla="*/ 0 w 1111994"/>
                <a:gd name="connsiteY86" fmla="*/ 84406 h 2485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</a:cxnLst>
              <a:rect l="l" t="t" r="r" b="b"/>
              <a:pathLst>
                <a:path w="1111994" h="248529">
                  <a:moveTo>
                    <a:pt x="0" y="84406"/>
                  </a:moveTo>
                  <a:cubicBezTo>
                    <a:pt x="6252" y="92221"/>
                    <a:pt x="12108" y="100372"/>
                    <a:pt x="18757" y="107852"/>
                  </a:cubicBezTo>
                  <a:cubicBezTo>
                    <a:pt x="24631" y="114461"/>
                    <a:pt x="31262" y="120357"/>
                    <a:pt x="37514" y="126609"/>
                  </a:cubicBezTo>
                  <a:lnTo>
                    <a:pt x="56271" y="145366"/>
                  </a:lnTo>
                  <a:cubicBezTo>
                    <a:pt x="60960" y="146929"/>
                    <a:pt x="65445" y="149357"/>
                    <a:pt x="70338" y="150056"/>
                  </a:cubicBezTo>
                  <a:cubicBezTo>
                    <a:pt x="87429" y="152498"/>
                    <a:pt x="104726" y="153182"/>
                    <a:pt x="121920" y="154745"/>
                  </a:cubicBezTo>
                  <a:cubicBezTo>
                    <a:pt x="126609" y="157871"/>
                    <a:pt x="131587" y="160602"/>
                    <a:pt x="135988" y="164123"/>
                  </a:cubicBezTo>
                  <a:cubicBezTo>
                    <a:pt x="148172" y="173870"/>
                    <a:pt x="143190" y="175660"/>
                    <a:pt x="159434" y="182880"/>
                  </a:cubicBezTo>
                  <a:cubicBezTo>
                    <a:pt x="196244" y="199240"/>
                    <a:pt x="215971" y="194034"/>
                    <a:pt x="262597" y="196948"/>
                  </a:cubicBezTo>
                  <a:cubicBezTo>
                    <a:pt x="267286" y="198511"/>
                    <a:pt x="272426" y="199094"/>
                    <a:pt x="276664" y="201637"/>
                  </a:cubicBezTo>
                  <a:cubicBezTo>
                    <a:pt x="293921" y="211991"/>
                    <a:pt x="283826" y="225170"/>
                    <a:pt x="304800" y="239151"/>
                  </a:cubicBezTo>
                  <a:lnTo>
                    <a:pt x="318868" y="248529"/>
                  </a:lnTo>
                  <a:cubicBezTo>
                    <a:pt x="339188" y="246966"/>
                    <a:pt x="359605" y="246368"/>
                    <a:pt x="379828" y="243840"/>
                  </a:cubicBezTo>
                  <a:cubicBezTo>
                    <a:pt x="384732" y="243227"/>
                    <a:pt x="388996" y="239804"/>
                    <a:pt x="393895" y="239151"/>
                  </a:cubicBezTo>
                  <a:cubicBezTo>
                    <a:pt x="412552" y="236664"/>
                    <a:pt x="431409" y="236025"/>
                    <a:pt x="450166" y="234462"/>
                  </a:cubicBezTo>
                  <a:cubicBezTo>
                    <a:pt x="457981" y="232899"/>
                    <a:pt x="465750" y="231082"/>
                    <a:pt x="473612" y="229772"/>
                  </a:cubicBezTo>
                  <a:cubicBezTo>
                    <a:pt x="484514" y="227955"/>
                    <a:pt x="495563" y="227060"/>
                    <a:pt x="506437" y="225083"/>
                  </a:cubicBezTo>
                  <a:cubicBezTo>
                    <a:pt x="512778" y="223930"/>
                    <a:pt x="518874" y="221658"/>
                    <a:pt x="525194" y="220394"/>
                  </a:cubicBezTo>
                  <a:cubicBezTo>
                    <a:pt x="582681" y="208897"/>
                    <a:pt x="528518" y="221907"/>
                    <a:pt x="572086" y="211016"/>
                  </a:cubicBezTo>
                  <a:cubicBezTo>
                    <a:pt x="551741" y="207625"/>
                    <a:pt x="540153" y="206003"/>
                    <a:pt x="520504" y="201637"/>
                  </a:cubicBezTo>
                  <a:cubicBezTo>
                    <a:pt x="460902" y="188393"/>
                    <a:pt x="549022" y="206402"/>
                    <a:pt x="478301" y="192259"/>
                  </a:cubicBezTo>
                  <a:cubicBezTo>
                    <a:pt x="475175" y="189133"/>
                    <a:pt x="471685" y="186332"/>
                    <a:pt x="468923" y="182880"/>
                  </a:cubicBezTo>
                  <a:cubicBezTo>
                    <a:pt x="465402" y="178479"/>
                    <a:pt x="463786" y="172523"/>
                    <a:pt x="459544" y="168812"/>
                  </a:cubicBezTo>
                  <a:cubicBezTo>
                    <a:pt x="430306" y="143230"/>
                    <a:pt x="440782" y="155412"/>
                    <a:pt x="417341" y="145366"/>
                  </a:cubicBezTo>
                  <a:cubicBezTo>
                    <a:pt x="410916" y="142612"/>
                    <a:pt x="405009" y="138742"/>
                    <a:pt x="398584" y="135988"/>
                  </a:cubicBezTo>
                  <a:cubicBezTo>
                    <a:pt x="386332" y="130737"/>
                    <a:pt x="378973" y="130573"/>
                    <a:pt x="365760" y="126609"/>
                  </a:cubicBezTo>
                  <a:cubicBezTo>
                    <a:pt x="356291" y="123768"/>
                    <a:pt x="337624" y="117231"/>
                    <a:pt x="337624" y="117231"/>
                  </a:cubicBezTo>
                  <a:cubicBezTo>
                    <a:pt x="319307" y="98913"/>
                    <a:pt x="338526" y="115337"/>
                    <a:pt x="314178" y="103163"/>
                  </a:cubicBezTo>
                  <a:cubicBezTo>
                    <a:pt x="302348" y="97248"/>
                    <a:pt x="299455" y="93129"/>
                    <a:pt x="290732" y="84406"/>
                  </a:cubicBezTo>
                  <a:lnTo>
                    <a:pt x="412652" y="75028"/>
                  </a:lnTo>
                  <a:cubicBezTo>
                    <a:pt x="422404" y="73403"/>
                    <a:pt x="440788" y="65649"/>
                    <a:pt x="440788" y="65649"/>
                  </a:cubicBezTo>
                  <a:cubicBezTo>
                    <a:pt x="443914" y="68775"/>
                    <a:pt x="447404" y="71576"/>
                    <a:pt x="450166" y="75028"/>
                  </a:cubicBezTo>
                  <a:cubicBezTo>
                    <a:pt x="453686" y="79429"/>
                    <a:pt x="455143" y="85575"/>
                    <a:pt x="459544" y="89096"/>
                  </a:cubicBezTo>
                  <a:cubicBezTo>
                    <a:pt x="463404" y="92184"/>
                    <a:pt x="468923" y="92222"/>
                    <a:pt x="473612" y="93785"/>
                  </a:cubicBezTo>
                  <a:cubicBezTo>
                    <a:pt x="476738" y="96911"/>
                    <a:pt x="479200" y="100888"/>
                    <a:pt x="482991" y="103163"/>
                  </a:cubicBezTo>
                  <a:cubicBezTo>
                    <a:pt x="497489" y="111862"/>
                    <a:pt x="547842" y="112469"/>
                    <a:pt x="548640" y="112542"/>
                  </a:cubicBezTo>
                  <a:cubicBezTo>
                    <a:pt x="563498" y="117494"/>
                    <a:pt x="563789" y="116220"/>
                    <a:pt x="576775" y="126609"/>
                  </a:cubicBezTo>
                  <a:cubicBezTo>
                    <a:pt x="580227" y="129371"/>
                    <a:pt x="582363" y="133713"/>
                    <a:pt x="586154" y="135988"/>
                  </a:cubicBezTo>
                  <a:cubicBezTo>
                    <a:pt x="590392" y="138531"/>
                    <a:pt x="595532" y="139114"/>
                    <a:pt x="600221" y="140677"/>
                  </a:cubicBezTo>
                  <a:cubicBezTo>
                    <a:pt x="604910" y="143803"/>
                    <a:pt x="609248" y="147536"/>
                    <a:pt x="614289" y="150056"/>
                  </a:cubicBezTo>
                  <a:cubicBezTo>
                    <a:pt x="618710" y="152267"/>
                    <a:pt x="623588" y="153444"/>
                    <a:pt x="628357" y="154745"/>
                  </a:cubicBezTo>
                  <a:cubicBezTo>
                    <a:pt x="640792" y="158136"/>
                    <a:pt x="653643" y="160047"/>
                    <a:pt x="665871" y="164123"/>
                  </a:cubicBezTo>
                  <a:cubicBezTo>
                    <a:pt x="675249" y="167249"/>
                    <a:pt x="685780" y="168019"/>
                    <a:pt x="694006" y="173502"/>
                  </a:cubicBezTo>
                  <a:cubicBezTo>
                    <a:pt x="712757" y="186002"/>
                    <a:pt x="716424" y="190724"/>
                    <a:pt x="745588" y="192259"/>
                  </a:cubicBezTo>
                  <a:lnTo>
                    <a:pt x="834683" y="196948"/>
                  </a:lnTo>
                  <a:cubicBezTo>
                    <a:pt x="845625" y="198511"/>
                    <a:pt x="856738" y="199152"/>
                    <a:pt x="867508" y="201637"/>
                  </a:cubicBezTo>
                  <a:cubicBezTo>
                    <a:pt x="877141" y="203860"/>
                    <a:pt x="886265" y="207890"/>
                    <a:pt x="895643" y="211016"/>
                  </a:cubicBezTo>
                  <a:cubicBezTo>
                    <a:pt x="915817" y="217741"/>
                    <a:pt x="904926" y="214509"/>
                    <a:pt x="928468" y="220394"/>
                  </a:cubicBezTo>
                  <a:cubicBezTo>
                    <a:pt x="951914" y="218831"/>
                    <a:pt x="975544" y="219028"/>
                    <a:pt x="998806" y="215705"/>
                  </a:cubicBezTo>
                  <a:cubicBezTo>
                    <a:pt x="1008592" y="214307"/>
                    <a:pt x="1017563" y="209452"/>
                    <a:pt x="1026941" y="206326"/>
                  </a:cubicBezTo>
                  <a:lnTo>
                    <a:pt x="1041009" y="201637"/>
                  </a:lnTo>
                  <a:cubicBezTo>
                    <a:pt x="1045698" y="200074"/>
                    <a:pt x="1050282" y="198147"/>
                    <a:pt x="1055077" y="196948"/>
                  </a:cubicBezTo>
                  <a:cubicBezTo>
                    <a:pt x="1078629" y="191060"/>
                    <a:pt x="1067720" y="194297"/>
                    <a:pt x="1087901" y="187569"/>
                  </a:cubicBezTo>
                  <a:cubicBezTo>
                    <a:pt x="1091027" y="184443"/>
                    <a:pt x="1093489" y="180465"/>
                    <a:pt x="1097280" y="178191"/>
                  </a:cubicBezTo>
                  <a:cubicBezTo>
                    <a:pt x="1101519" y="175648"/>
                    <a:pt x="1109138" y="177923"/>
                    <a:pt x="1111348" y="173502"/>
                  </a:cubicBezTo>
                  <a:cubicBezTo>
                    <a:pt x="1113559" y="169081"/>
                    <a:pt x="1109624" y="163388"/>
                    <a:pt x="1106658" y="159434"/>
                  </a:cubicBezTo>
                  <a:cubicBezTo>
                    <a:pt x="1100026" y="150592"/>
                    <a:pt x="1091027" y="143803"/>
                    <a:pt x="1083212" y="135988"/>
                  </a:cubicBezTo>
                  <a:cubicBezTo>
                    <a:pt x="1080086" y="132862"/>
                    <a:pt x="1078028" y="128007"/>
                    <a:pt x="1073834" y="126609"/>
                  </a:cubicBezTo>
                  <a:lnTo>
                    <a:pt x="1059766" y="121920"/>
                  </a:lnTo>
                  <a:cubicBezTo>
                    <a:pt x="1055077" y="117231"/>
                    <a:pt x="1051495" y="111073"/>
                    <a:pt x="1045698" y="107852"/>
                  </a:cubicBezTo>
                  <a:cubicBezTo>
                    <a:pt x="1037056" y="103051"/>
                    <a:pt x="1026941" y="101600"/>
                    <a:pt x="1017563" y="98474"/>
                  </a:cubicBezTo>
                  <a:lnTo>
                    <a:pt x="989428" y="89096"/>
                  </a:lnTo>
                  <a:cubicBezTo>
                    <a:pt x="984739" y="87533"/>
                    <a:pt x="980207" y="85375"/>
                    <a:pt x="975360" y="84406"/>
                  </a:cubicBezTo>
                  <a:cubicBezTo>
                    <a:pt x="967545" y="82843"/>
                    <a:pt x="959646" y="81650"/>
                    <a:pt x="951914" y="79717"/>
                  </a:cubicBezTo>
                  <a:cubicBezTo>
                    <a:pt x="916146" y="70775"/>
                    <a:pt x="962963" y="79114"/>
                    <a:pt x="919089" y="70339"/>
                  </a:cubicBezTo>
                  <a:cubicBezTo>
                    <a:pt x="898202" y="66161"/>
                    <a:pt x="887611" y="65985"/>
                    <a:pt x="867508" y="60960"/>
                  </a:cubicBezTo>
                  <a:cubicBezTo>
                    <a:pt x="862713" y="59761"/>
                    <a:pt x="858287" y="57240"/>
                    <a:pt x="853440" y="56271"/>
                  </a:cubicBezTo>
                  <a:cubicBezTo>
                    <a:pt x="825050" y="50593"/>
                    <a:pt x="786256" y="48939"/>
                    <a:pt x="759655" y="46892"/>
                  </a:cubicBezTo>
                  <a:cubicBezTo>
                    <a:pt x="711987" y="37359"/>
                    <a:pt x="755786" y="47126"/>
                    <a:pt x="722141" y="37514"/>
                  </a:cubicBezTo>
                  <a:cubicBezTo>
                    <a:pt x="715944" y="35744"/>
                    <a:pt x="709557" y="34677"/>
                    <a:pt x="703384" y="32825"/>
                  </a:cubicBezTo>
                  <a:cubicBezTo>
                    <a:pt x="693915" y="29984"/>
                    <a:pt x="684627" y="26572"/>
                    <a:pt x="675249" y="23446"/>
                  </a:cubicBezTo>
                  <a:cubicBezTo>
                    <a:pt x="670560" y="21883"/>
                    <a:pt x="666028" y="19726"/>
                    <a:pt x="661181" y="18757"/>
                  </a:cubicBezTo>
                  <a:cubicBezTo>
                    <a:pt x="645550" y="15631"/>
                    <a:pt x="629411" y="14420"/>
                    <a:pt x="614289" y="9379"/>
                  </a:cubicBezTo>
                  <a:cubicBezTo>
                    <a:pt x="609600" y="7816"/>
                    <a:pt x="605068" y="5658"/>
                    <a:pt x="600221" y="4689"/>
                  </a:cubicBezTo>
                  <a:cubicBezTo>
                    <a:pt x="589383" y="2521"/>
                    <a:pt x="578338" y="1563"/>
                    <a:pt x="567397" y="0"/>
                  </a:cubicBezTo>
                  <a:cubicBezTo>
                    <a:pt x="484554" y="1563"/>
                    <a:pt x="401619" y="481"/>
                    <a:pt x="318868" y="4689"/>
                  </a:cubicBezTo>
                  <a:cubicBezTo>
                    <a:pt x="308995" y="5191"/>
                    <a:pt x="300111" y="10942"/>
                    <a:pt x="290732" y="14068"/>
                  </a:cubicBezTo>
                  <a:lnTo>
                    <a:pt x="262597" y="23446"/>
                  </a:lnTo>
                  <a:cubicBezTo>
                    <a:pt x="257908" y="25009"/>
                    <a:pt x="252642" y="25394"/>
                    <a:pt x="248529" y="28136"/>
                  </a:cubicBezTo>
                  <a:cubicBezTo>
                    <a:pt x="243840" y="31262"/>
                    <a:pt x="239611" y="35225"/>
                    <a:pt x="234461" y="37514"/>
                  </a:cubicBezTo>
                  <a:cubicBezTo>
                    <a:pt x="214411" y="46425"/>
                    <a:pt x="206659" y="46127"/>
                    <a:pt x="187569" y="51582"/>
                  </a:cubicBezTo>
                  <a:cubicBezTo>
                    <a:pt x="182816" y="52940"/>
                    <a:pt x="178326" y="55199"/>
                    <a:pt x="173501" y="56271"/>
                  </a:cubicBezTo>
                  <a:cubicBezTo>
                    <a:pt x="164220" y="58333"/>
                    <a:pt x="154590" y="58654"/>
                    <a:pt x="145366" y="60960"/>
                  </a:cubicBezTo>
                  <a:cubicBezTo>
                    <a:pt x="135775" y="63358"/>
                    <a:pt x="126822" y="67941"/>
                    <a:pt x="117231" y="70339"/>
                  </a:cubicBezTo>
                  <a:cubicBezTo>
                    <a:pt x="104726" y="73465"/>
                    <a:pt x="91945" y="75641"/>
                    <a:pt x="79717" y="79717"/>
                  </a:cubicBezTo>
                  <a:cubicBezTo>
                    <a:pt x="65591" y="84425"/>
                    <a:pt x="38708" y="93785"/>
                    <a:pt x="28135" y="93785"/>
                  </a:cubicBezTo>
                  <a:lnTo>
                    <a:pt x="0" y="84406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>
              <a:solidFill>
                <a:srgbClr val="FF0000">
                  <a:alpha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Forme libre 7">
              <a:extLst>
                <a:ext uri="{FF2B5EF4-FFF2-40B4-BE49-F238E27FC236}">
                  <a16:creationId xmlns:a16="http://schemas.microsoft.com/office/drawing/2014/main" id="{05BB42C0-0B14-BE4A-B120-1F232242D9B4}"/>
                </a:ext>
              </a:extLst>
            </p:cNvPr>
            <p:cNvSpPr/>
            <p:nvPr/>
          </p:nvSpPr>
          <p:spPr>
            <a:xfrm>
              <a:off x="1233942" y="2844227"/>
              <a:ext cx="383843" cy="245976"/>
            </a:xfrm>
            <a:custGeom>
              <a:avLst/>
              <a:gdLst>
                <a:gd name="connsiteX0" fmla="*/ 27461 w 383843"/>
                <a:gd name="connsiteY0" fmla="*/ 2136 h 245976"/>
                <a:gd name="connsiteX1" fmla="*/ 50907 w 383843"/>
                <a:gd name="connsiteY1" fmla="*/ 11515 h 245976"/>
                <a:gd name="connsiteX2" fmla="*/ 88421 w 383843"/>
                <a:gd name="connsiteY2" fmla="*/ 30271 h 245976"/>
                <a:gd name="connsiteX3" fmla="*/ 116556 w 383843"/>
                <a:gd name="connsiteY3" fmla="*/ 34961 h 245976"/>
                <a:gd name="connsiteX4" fmla="*/ 140003 w 383843"/>
                <a:gd name="connsiteY4" fmla="*/ 39650 h 245976"/>
                <a:gd name="connsiteX5" fmla="*/ 196273 w 383843"/>
                <a:gd name="connsiteY5" fmla="*/ 49028 h 245976"/>
                <a:gd name="connsiteX6" fmla="*/ 215030 w 383843"/>
                <a:gd name="connsiteY6" fmla="*/ 53718 h 245976"/>
                <a:gd name="connsiteX7" fmla="*/ 383843 w 383843"/>
                <a:gd name="connsiteY7" fmla="*/ 63096 h 245976"/>
                <a:gd name="connsiteX8" fmla="*/ 355707 w 383843"/>
                <a:gd name="connsiteY8" fmla="*/ 77164 h 245976"/>
                <a:gd name="connsiteX9" fmla="*/ 327572 w 383843"/>
                <a:gd name="connsiteY9" fmla="*/ 91231 h 245976"/>
                <a:gd name="connsiteX10" fmla="*/ 341640 w 383843"/>
                <a:gd name="connsiteY10" fmla="*/ 119367 h 245976"/>
                <a:gd name="connsiteX11" fmla="*/ 369775 w 383843"/>
                <a:gd name="connsiteY11" fmla="*/ 138124 h 245976"/>
                <a:gd name="connsiteX12" fmla="*/ 360396 w 383843"/>
                <a:gd name="connsiteY12" fmla="*/ 152191 h 245976"/>
                <a:gd name="connsiteX13" fmla="*/ 346329 w 383843"/>
                <a:gd name="connsiteY13" fmla="*/ 156881 h 245976"/>
                <a:gd name="connsiteX14" fmla="*/ 275990 w 383843"/>
                <a:gd name="connsiteY14" fmla="*/ 170948 h 245976"/>
                <a:gd name="connsiteX15" fmla="*/ 219720 w 383843"/>
                <a:gd name="connsiteY15" fmla="*/ 189705 h 245976"/>
                <a:gd name="connsiteX16" fmla="*/ 205652 w 383843"/>
                <a:gd name="connsiteY16" fmla="*/ 194395 h 245976"/>
                <a:gd name="connsiteX17" fmla="*/ 191584 w 383843"/>
                <a:gd name="connsiteY17" fmla="*/ 199084 h 245976"/>
                <a:gd name="connsiteX18" fmla="*/ 144692 w 383843"/>
                <a:gd name="connsiteY18" fmla="*/ 217841 h 245976"/>
                <a:gd name="connsiteX19" fmla="*/ 130624 w 383843"/>
                <a:gd name="connsiteY19" fmla="*/ 222530 h 245976"/>
                <a:gd name="connsiteX20" fmla="*/ 111867 w 383843"/>
                <a:gd name="connsiteY20" fmla="*/ 227219 h 245976"/>
                <a:gd name="connsiteX21" fmla="*/ 97800 w 383843"/>
                <a:gd name="connsiteY21" fmla="*/ 231908 h 245976"/>
                <a:gd name="connsiteX22" fmla="*/ 69664 w 383843"/>
                <a:gd name="connsiteY22" fmla="*/ 236598 h 245976"/>
                <a:gd name="connsiteX23" fmla="*/ 55596 w 383843"/>
                <a:gd name="connsiteY23" fmla="*/ 241287 h 245976"/>
                <a:gd name="connsiteX24" fmla="*/ 36840 w 383843"/>
                <a:gd name="connsiteY24" fmla="*/ 245976 h 245976"/>
                <a:gd name="connsiteX25" fmla="*/ 22772 w 383843"/>
                <a:gd name="connsiteY25" fmla="*/ 86542 h 245976"/>
                <a:gd name="connsiteX26" fmla="*/ 27461 w 383843"/>
                <a:gd name="connsiteY26" fmla="*/ 53718 h 245976"/>
                <a:gd name="connsiteX27" fmla="*/ 27461 w 383843"/>
                <a:gd name="connsiteY27" fmla="*/ 2136 h 245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383843" h="245976">
                  <a:moveTo>
                    <a:pt x="27461" y="2136"/>
                  </a:moveTo>
                  <a:cubicBezTo>
                    <a:pt x="31369" y="-4898"/>
                    <a:pt x="43599" y="7339"/>
                    <a:pt x="50907" y="11515"/>
                  </a:cubicBezTo>
                  <a:cubicBezTo>
                    <a:pt x="78654" y="27370"/>
                    <a:pt x="30652" y="20641"/>
                    <a:pt x="88421" y="30271"/>
                  </a:cubicBezTo>
                  <a:lnTo>
                    <a:pt x="116556" y="34961"/>
                  </a:lnTo>
                  <a:cubicBezTo>
                    <a:pt x="124398" y="36387"/>
                    <a:pt x="132154" y="38265"/>
                    <a:pt x="140003" y="39650"/>
                  </a:cubicBezTo>
                  <a:cubicBezTo>
                    <a:pt x="158729" y="42954"/>
                    <a:pt x="177826" y="44415"/>
                    <a:pt x="196273" y="49028"/>
                  </a:cubicBezTo>
                  <a:cubicBezTo>
                    <a:pt x="202525" y="50591"/>
                    <a:pt x="208650" y="52807"/>
                    <a:pt x="215030" y="53718"/>
                  </a:cubicBezTo>
                  <a:cubicBezTo>
                    <a:pt x="266519" y="61074"/>
                    <a:pt x="339097" y="61375"/>
                    <a:pt x="383843" y="63096"/>
                  </a:cubicBezTo>
                  <a:cubicBezTo>
                    <a:pt x="348486" y="74881"/>
                    <a:pt x="392065" y="58985"/>
                    <a:pt x="355707" y="77164"/>
                  </a:cubicBezTo>
                  <a:cubicBezTo>
                    <a:pt x="316870" y="96583"/>
                    <a:pt x="367900" y="64348"/>
                    <a:pt x="327572" y="91231"/>
                  </a:cubicBezTo>
                  <a:cubicBezTo>
                    <a:pt x="331771" y="108027"/>
                    <a:pt x="328776" y="109719"/>
                    <a:pt x="341640" y="119367"/>
                  </a:cubicBezTo>
                  <a:cubicBezTo>
                    <a:pt x="350657" y="126130"/>
                    <a:pt x="369775" y="138124"/>
                    <a:pt x="369775" y="138124"/>
                  </a:cubicBezTo>
                  <a:cubicBezTo>
                    <a:pt x="366649" y="142813"/>
                    <a:pt x="364797" y="148670"/>
                    <a:pt x="360396" y="152191"/>
                  </a:cubicBezTo>
                  <a:cubicBezTo>
                    <a:pt x="356536" y="155279"/>
                    <a:pt x="351098" y="155580"/>
                    <a:pt x="346329" y="156881"/>
                  </a:cubicBezTo>
                  <a:cubicBezTo>
                    <a:pt x="306541" y="167733"/>
                    <a:pt x="314330" y="165471"/>
                    <a:pt x="275990" y="170948"/>
                  </a:cubicBezTo>
                  <a:lnTo>
                    <a:pt x="219720" y="189705"/>
                  </a:lnTo>
                  <a:lnTo>
                    <a:pt x="205652" y="194395"/>
                  </a:lnTo>
                  <a:cubicBezTo>
                    <a:pt x="200963" y="195958"/>
                    <a:pt x="196005" y="196874"/>
                    <a:pt x="191584" y="199084"/>
                  </a:cubicBezTo>
                  <a:cubicBezTo>
                    <a:pt x="163987" y="212882"/>
                    <a:pt x="179455" y="206253"/>
                    <a:pt x="144692" y="217841"/>
                  </a:cubicBezTo>
                  <a:cubicBezTo>
                    <a:pt x="140003" y="219404"/>
                    <a:pt x="135419" y="221331"/>
                    <a:pt x="130624" y="222530"/>
                  </a:cubicBezTo>
                  <a:cubicBezTo>
                    <a:pt x="124372" y="224093"/>
                    <a:pt x="118064" y="225449"/>
                    <a:pt x="111867" y="227219"/>
                  </a:cubicBezTo>
                  <a:cubicBezTo>
                    <a:pt x="107115" y="228577"/>
                    <a:pt x="102625" y="230836"/>
                    <a:pt x="97800" y="231908"/>
                  </a:cubicBezTo>
                  <a:cubicBezTo>
                    <a:pt x="88518" y="233971"/>
                    <a:pt x="78946" y="234535"/>
                    <a:pt x="69664" y="236598"/>
                  </a:cubicBezTo>
                  <a:cubicBezTo>
                    <a:pt x="64839" y="237670"/>
                    <a:pt x="60349" y="239929"/>
                    <a:pt x="55596" y="241287"/>
                  </a:cubicBezTo>
                  <a:cubicBezTo>
                    <a:pt x="49400" y="243057"/>
                    <a:pt x="43092" y="244413"/>
                    <a:pt x="36840" y="245976"/>
                  </a:cubicBezTo>
                  <a:cubicBezTo>
                    <a:pt x="-31590" y="228869"/>
                    <a:pt x="14752" y="246945"/>
                    <a:pt x="22772" y="86542"/>
                  </a:cubicBezTo>
                  <a:cubicBezTo>
                    <a:pt x="23324" y="75503"/>
                    <a:pt x="26241" y="64703"/>
                    <a:pt x="27461" y="53718"/>
                  </a:cubicBezTo>
                  <a:cubicBezTo>
                    <a:pt x="32291" y="10241"/>
                    <a:pt x="23553" y="9170"/>
                    <a:pt x="27461" y="2136"/>
                  </a:cubicBez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>
              <a:solidFill>
                <a:srgbClr val="FF0000">
                  <a:alpha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Forme libre 9">
              <a:extLst>
                <a:ext uri="{FF2B5EF4-FFF2-40B4-BE49-F238E27FC236}">
                  <a16:creationId xmlns:a16="http://schemas.microsoft.com/office/drawing/2014/main" id="{FB630C62-3C5C-C547-94EC-84F13DE799B1}"/>
                </a:ext>
              </a:extLst>
            </p:cNvPr>
            <p:cNvSpPr/>
            <p:nvPr/>
          </p:nvSpPr>
          <p:spPr>
            <a:xfrm>
              <a:off x="1178364" y="2074127"/>
              <a:ext cx="9800593" cy="4172913"/>
            </a:xfrm>
            <a:custGeom>
              <a:avLst/>
              <a:gdLst>
                <a:gd name="connsiteX0" fmla="*/ 211873 w 9919589"/>
                <a:gd name="connsiteY0" fmla="*/ 1103971 h 4204010"/>
                <a:gd name="connsiteX1" fmla="*/ 434897 w 9919589"/>
                <a:gd name="connsiteY1" fmla="*/ 1081668 h 4204010"/>
                <a:gd name="connsiteX2" fmla="*/ 546410 w 9919589"/>
                <a:gd name="connsiteY2" fmla="*/ 1048214 h 4204010"/>
                <a:gd name="connsiteX3" fmla="*/ 635619 w 9919589"/>
                <a:gd name="connsiteY3" fmla="*/ 1025912 h 4204010"/>
                <a:gd name="connsiteX4" fmla="*/ 780585 w 9919589"/>
                <a:gd name="connsiteY4" fmla="*/ 1048214 h 4204010"/>
                <a:gd name="connsiteX5" fmla="*/ 836341 w 9919589"/>
                <a:gd name="connsiteY5" fmla="*/ 1059366 h 4204010"/>
                <a:gd name="connsiteX6" fmla="*/ 903249 w 9919589"/>
                <a:gd name="connsiteY6" fmla="*/ 1081668 h 4204010"/>
                <a:gd name="connsiteX7" fmla="*/ 947854 w 9919589"/>
                <a:gd name="connsiteY7" fmla="*/ 1070517 h 4204010"/>
                <a:gd name="connsiteX8" fmla="*/ 981307 w 9919589"/>
                <a:gd name="connsiteY8" fmla="*/ 1003610 h 4204010"/>
                <a:gd name="connsiteX9" fmla="*/ 1003610 w 9919589"/>
                <a:gd name="connsiteY9" fmla="*/ 970156 h 4204010"/>
                <a:gd name="connsiteX10" fmla="*/ 1070517 w 9919589"/>
                <a:gd name="connsiteY10" fmla="*/ 947853 h 4204010"/>
                <a:gd name="connsiteX11" fmla="*/ 1148575 w 9919589"/>
                <a:gd name="connsiteY11" fmla="*/ 959005 h 4204010"/>
                <a:gd name="connsiteX12" fmla="*/ 1137424 w 9919589"/>
                <a:gd name="connsiteY12" fmla="*/ 992458 h 4204010"/>
                <a:gd name="connsiteX13" fmla="*/ 1081668 w 9919589"/>
                <a:gd name="connsiteY13" fmla="*/ 1025912 h 4204010"/>
                <a:gd name="connsiteX14" fmla="*/ 1048214 w 9919589"/>
                <a:gd name="connsiteY14" fmla="*/ 1048214 h 4204010"/>
                <a:gd name="connsiteX15" fmla="*/ 1037063 w 9919589"/>
                <a:gd name="connsiteY15" fmla="*/ 1081668 h 4204010"/>
                <a:gd name="connsiteX16" fmla="*/ 1092819 w 9919589"/>
                <a:gd name="connsiteY16" fmla="*/ 1115122 h 4204010"/>
                <a:gd name="connsiteX17" fmla="*/ 1304693 w 9919589"/>
                <a:gd name="connsiteY17" fmla="*/ 1137424 h 4204010"/>
                <a:gd name="connsiteX18" fmla="*/ 1338146 w 9919589"/>
                <a:gd name="connsiteY18" fmla="*/ 1148575 h 4204010"/>
                <a:gd name="connsiteX19" fmla="*/ 1393902 w 9919589"/>
                <a:gd name="connsiteY19" fmla="*/ 1193180 h 4204010"/>
                <a:gd name="connsiteX20" fmla="*/ 1460810 w 9919589"/>
                <a:gd name="connsiteY20" fmla="*/ 1215483 h 4204010"/>
                <a:gd name="connsiteX21" fmla="*/ 1527717 w 9919589"/>
                <a:gd name="connsiteY21" fmla="*/ 1237785 h 4204010"/>
                <a:gd name="connsiteX22" fmla="*/ 1572322 w 9919589"/>
                <a:gd name="connsiteY22" fmla="*/ 1248936 h 4204010"/>
                <a:gd name="connsiteX23" fmla="*/ 1639229 w 9919589"/>
                <a:gd name="connsiteY23" fmla="*/ 1271239 h 4204010"/>
                <a:gd name="connsiteX24" fmla="*/ 1717288 w 9919589"/>
                <a:gd name="connsiteY24" fmla="*/ 1304693 h 4204010"/>
                <a:gd name="connsiteX25" fmla="*/ 1795346 w 9919589"/>
                <a:gd name="connsiteY25" fmla="*/ 1371600 h 4204010"/>
                <a:gd name="connsiteX26" fmla="*/ 1817649 w 9919589"/>
                <a:gd name="connsiteY26" fmla="*/ 1393902 h 4204010"/>
                <a:gd name="connsiteX27" fmla="*/ 1839951 w 9919589"/>
                <a:gd name="connsiteY27" fmla="*/ 1416205 h 4204010"/>
                <a:gd name="connsiteX28" fmla="*/ 1851102 w 9919589"/>
                <a:gd name="connsiteY28" fmla="*/ 1694985 h 4204010"/>
                <a:gd name="connsiteX29" fmla="*/ 1784195 w 9919589"/>
                <a:gd name="connsiteY29" fmla="*/ 1717288 h 4204010"/>
                <a:gd name="connsiteX30" fmla="*/ 1750741 w 9919589"/>
                <a:gd name="connsiteY30" fmla="*/ 1728439 h 4204010"/>
                <a:gd name="connsiteX31" fmla="*/ 1605775 w 9919589"/>
                <a:gd name="connsiteY31" fmla="*/ 1750741 h 4204010"/>
                <a:gd name="connsiteX32" fmla="*/ 1572322 w 9919589"/>
                <a:gd name="connsiteY32" fmla="*/ 1761893 h 4204010"/>
                <a:gd name="connsiteX33" fmla="*/ 1494263 w 9919589"/>
                <a:gd name="connsiteY33" fmla="*/ 1784195 h 4204010"/>
                <a:gd name="connsiteX34" fmla="*/ 1460810 w 9919589"/>
                <a:gd name="connsiteY34" fmla="*/ 1806497 h 4204010"/>
                <a:gd name="connsiteX35" fmla="*/ 1438507 w 9919589"/>
                <a:gd name="connsiteY35" fmla="*/ 1828800 h 4204010"/>
                <a:gd name="connsiteX36" fmla="*/ 1393902 w 9919589"/>
                <a:gd name="connsiteY36" fmla="*/ 1851102 h 4204010"/>
                <a:gd name="connsiteX37" fmla="*/ 1282390 w 9919589"/>
                <a:gd name="connsiteY37" fmla="*/ 1918010 h 4204010"/>
                <a:gd name="connsiteX38" fmla="*/ 1170878 w 9919589"/>
                <a:gd name="connsiteY38" fmla="*/ 1951463 h 4204010"/>
                <a:gd name="connsiteX39" fmla="*/ 1137424 w 9919589"/>
                <a:gd name="connsiteY39" fmla="*/ 1962614 h 4204010"/>
                <a:gd name="connsiteX40" fmla="*/ 1103971 w 9919589"/>
                <a:gd name="connsiteY40" fmla="*/ 1984917 h 4204010"/>
                <a:gd name="connsiteX41" fmla="*/ 1037063 w 9919589"/>
                <a:gd name="connsiteY41" fmla="*/ 2007219 h 4204010"/>
                <a:gd name="connsiteX42" fmla="*/ 1003610 w 9919589"/>
                <a:gd name="connsiteY42" fmla="*/ 2029522 h 4204010"/>
                <a:gd name="connsiteX43" fmla="*/ 936702 w 9919589"/>
                <a:gd name="connsiteY43" fmla="*/ 2051824 h 4204010"/>
                <a:gd name="connsiteX44" fmla="*/ 914400 w 9919589"/>
                <a:gd name="connsiteY44" fmla="*/ 2074127 h 4204010"/>
                <a:gd name="connsiteX45" fmla="*/ 847493 w 9919589"/>
                <a:gd name="connsiteY45" fmla="*/ 2107580 h 4204010"/>
                <a:gd name="connsiteX46" fmla="*/ 825190 w 9919589"/>
                <a:gd name="connsiteY46" fmla="*/ 2129883 h 4204010"/>
                <a:gd name="connsiteX47" fmla="*/ 802888 w 9919589"/>
                <a:gd name="connsiteY47" fmla="*/ 2163336 h 4204010"/>
                <a:gd name="connsiteX48" fmla="*/ 735980 w 9919589"/>
                <a:gd name="connsiteY48" fmla="*/ 2207941 h 4204010"/>
                <a:gd name="connsiteX49" fmla="*/ 691375 w 9919589"/>
                <a:gd name="connsiteY49" fmla="*/ 2252546 h 4204010"/>
                <a:gd name="connsiteX50" fmla="*/ 669073 w 9919589"/>
                <a:gd name="connsiteY50" fmla="*/ 2274849 h 4204010"/>
                <a:gd name="connsiteX51" fmla="*/ 635619 w 9919589"/>
                <a:gd name="connsiteY51" fmla="*/ 2341756 h 4204010"/>
                <a:gd name="connsiteX52" fmla="*/ 624468 w 9919589"/>
                <a:gd name="connsiteY52" fmla="*/ 2375210 h 4204010"/>
                <a:gd name="connsiteX53" fmla="*/ 635619 w 9919589"/>
                <a:gd name="connsiteY53" fmla="*/ 2442117 h 4204010"/>
                <a:gd name="connsiteX54" fmla="*/ 657922 w 9919589"/>
                <a:gd name="connsiteY54" fmla="*/ 2464419 h 4204010"/>
                <a:gd name="connsiteX55" fmla="*/ 747132 w 9919589"/>
                <a:gd name="connsiteY55" fmla="*/ 2486722 h 4204010"/>
                <a:gd name="connsiteX56" fmla="*/ 814039 w 9919589"/>
                <a:gd name="connsiteY56" fmla="*/ 2509024 h 4204010"/>
                <a:gd name="connsiteX57" fmla="*/ 847493 w 9919589"/>
                <a:gd name="connsiteY57" fmla="*/ 2520175 h 4204010"/>
                <a:gd name="connsiteX58" fmla="*/ 858644 w 9919589"/>
                <a:gd name="connsiteY58" fmla="*/ 2720897 h 4204010"/>
                <a:gd name="connsiteX59" fmla="*/ 869795 w 9919589"/>
                <a:gd name="connsiteY59" fmla="*/ 2988527 h 4204010"/>
                <a:gd name="connsiteX60" fmla="*/ 903249 w 9919589"/>
                <a:gd name="connsiteY60" fmla="*/ 3010829 h 4204010"/>
                <a:gd name="connsiteX61" fmla="*/ 947854 w 9919589"/>
                <a:gd name="connsiteY61" fmla="*/ 3021980 h 4204010"/>
                <a:gd name="connsiteX62" fmla="*/ 981307 w 9919589"/>
                <a:gd name="connsiteY62" fmla="*/ 3033132 h 4204010"/>
                <a:gd name="connsiteX63" fmla="*/ 1070517 w 9919589"/>
                <a:gd name="connsiteY63" fmla="*/ 3055434 h 4204010"/>
                <a:gd name="connsiteX64" fmla="*/ 1293541 w 9919589"/>
                <a:gd name="connsiteY64" fmla="*/ 3100039 h 4204010"/>
                <a:gd name="connsiteX65" fmla="*/ 1405054 w 9919589"/>
                <a:gd name="connsiteY65" fmla="*/ 3111190 h 4204010"/>
                <a:gd name="connsiteX66" fmla="*/ 1449658 w 9919589"/>
                <a:gd name="connsiteY66" fmla="*/ 3122341 h 4204010"/>
                <a:gd name="connsiteX67" fmla="*/ 1583473 w 9919589"/>
                <a:gd name="connsiteY67" fmla="*/ 3144644 h 4204010"/>
                <a:gd name="connsiteX68" fmla="*/ 1672683 w 9919589"/>
                <a:gd name="connsiteY68" fmla="*/ 3166946 h 4204010"/>
                <a:gd name="connsiteX69" fmla="*/ 1773044 w 9919589"/>
                <a:gd name="connsiteY69" fmla="*/ 3200400 h 4204010"/>
                <a:gd name="connsiteX70" fmla="*/ 1929161 w 9919589"/>
                <a:gd name="connsiteY70" fmla="*/ 3245005 h 4204010"/>
                <a:gd name="connsiteX71" fmla="*/ 1996068 w 9919589"/>
                <a:gd name="connsiteY71" fmla="*/ 3256156 h 4204010"/>
                <a:gd name="connsiteX72" fmla="*/ 2074127 w 9919589"/>
                <a:gd name="connsiteY72" fmla="*/ 3278458 h 4204010"/>
                <a:gd name="connsiteX73" fmla="*/ 2129883 w 9919589"/>
                <a:gd name="connsiteY73" fmla="*/ 3289610 h 4204010"/>
                <a:gd name="connsiteX74" fmla="*/ 2163336 w 9919589"/>
                <a:gd name="connsiteY74" fmla="*/ 3300761 h 4204010"/>
                <a:gd name="connsiteX75" fmla="*/ 2352907 w 9919589"/>
                <a:gd name="connsiteY75" fmla="*/ 3323063 h 4204010"/>
                <a:gd name="connsiteX76" fmla="*/ 2419814 w 9919589"/>
                <a:gd name="connsiteY76" fmla="*/ 3334214 h 4204010"/>
                <a:gd name="connsiteX77" fmla="*/ 2520175 w 9919589"/>
                <a:gd name="connsiteY77" fmla="*/ 3345366 h 4204010"/>
                <a:gd name="connsiteX78" fmla="*/ 2665141 w 9919589"/>
                <a:gd name="connsiteY78" fmla="*/ 3356517 h 4204010"/>
                <a:gd name="connsiteX79" fmla="*/ 2732049 w 9919589"/>
                <a:gd name="connsiteY79" fmla="*/ 3378819 h 4204010"/>
                <a:gd name="connsiteX80" fmla="*/ 2765502 w 9919589"/>
                <a:gd name="connsiteY80" fmla="*/ 3389971 h 4204010"/>
                <a:gd name="connsiteX81" fmla="*/ 2787805 w 9919589"/>
                <a:gd name="connsiteY81" fmla="*/ 3412273 h 4204010"/>
                <a:gd name="connsiteX82" fmla="*/ 2810107 w 9919589"/>
                <a:gd name="connsiteY82" fmla="*/ 3345366 h 4204010"/>
                <a:gd name="connsiteX83" fmla="*/ 2910468 w 9919589"/>
                <a:gd name="connsiteY83" fmla="*/ 3367668 h 4204010"/>
                <a:gd name="connsiteX84" fmla="*/ 3033132 w 9919589"/>
                <a:gd name="connsiteY84" fmla="*/ 3389971 h 4204010"/>
                <a:gd name="connsiteX85" fmla="*/ 3111190 w 9919589"/>
                <a:gd name="connsiteY85" fmla="*/ 3401122 h 4204010"/>
                <a:gd name="connsiteX86" fmla="*/ 3278458 w 9919589"/>
                <a:gd name="connsiteY86" fmla="*/ 3412273 h 4204010"/>
                <a:gd name="connsiteX87" fmla="*/ 3334214 w 9919589"/>
                <a:gd name="connsiteY87" fmla="*/ 3423424 h 4204010"/>
                <a:gd name="connsiteX88" fmla="*/ 3401122 w 9919589"/>
                <a:gd name="connsiteY88" fmla="*/ 3434575 h 4204010"/>
                <a:gd name="connsiteX89" fmla="*/ 3434575 w 9919589"/>
                <a:gd name="connsiteY89" fmla="*/ 3445727 h 4204010"/>
                <a:gd name="connsiteX90" fmla="*/ 3479180 w 9919589"/>
                <a:gd name="connsiteY90" fmla="*/ 3456878 h 4204010"/>
                <a:gd name="connsiteX91" fmla="*/ 3590693 w 9919589"/>
                <a:gd name="connsiteY91" fmla="*/ 3479180 h 4204010"/>
                <a:gd name="connsiteX92" fmla="*/ 3691054 w 9919589"/>
                <a:gd name="connsiteY92" fmla="*/ 3501483 h 4204010"/>
                <a:gd name="connsiteX93" fmla="*/ 3679902 w 9919589"/>
                <a:gd name="connsiteY93" fmla="*/ 3534936 h 4204010"/>
                <a:gd name="connsiteX94" fmla="*/ 3724507 w 9919589"/>
                <a:gd name="connsiteY94" fmla="*/ 3590693 h 4204010"/>
                <a:gd name="connsiteX95" fmla="*/ 3858322 w 9919589"/>
                <a:gd name="connsiteY95" fmla="*/ 3624146 h 4204010"/>
                <a:gd name="connsiteX96" fmla="*/ 3992136 w 9919589"/>
                <a:gd name="connsiteY96" fmla="*/ 3635297 h 4204010"/>
                <a:gd name="connsiteX97" fmla="*/ 4148254 w 9919589"/>
                <a:gd name="connsiteY97" fmla="*/ 3657600 h 4204010"/>
                <a:gd name="connsiteX98" fmla="*/ 4215161 w 9919589"/>
                <a:gd name="connsiteY98" fmla="*/ 3679902 h 4204010"/>
                <a:gd name="connsiteX99" fmla="*/ 4259766 w 9919589"/>
                <a:gd name="connsiteY99" fmla="*/ 3691053 h 4204010"/>
                <a:gd name="connsiteX100" fmla="*/ 4293219 w 9919589"/>
                <a:gd name="connsiteY100" fmla="*/ 3702205 h 4204010"/>
                <a:gd name="connsiteX101" fmla="*/ 4360127 w 9919589"/>
                <a:gd name="connsiteY101" fmla="*/ 3713356 h 4204010"/>
                <a:gd name="connsiteX102" fmla="*/ 4605454 w 9919589"/>
                <a:gd name="connsiteY102" fmla="*/ 3746810 h 4204010"/>
                <a:gd name="connsiteX103" fmla="*/ 4739268 w 9919589"/>
                <a:gd name="connsiteY103" fmla="*/ 3769112 h 4204010"/>
                <a:gd name="connsiteX104" fmla="*/ 4806175 w 9919589"/>
                <a:gd name="connsiteY104" fmla="*/ 3780263 h 4204010"/>
                <a:gd name="connsiteX105" fmla="*/ 4895385 w 9919589"/>
                <a:gd name="connsiteY105" fmla="*/ 3802566 h 4204010"/>
                <a:gd name="connsiteX106" fmla="*/ 4973444 w 9919589"/>
                <a:gd name="connsiteY106" fmla="*/ 3836019 h 4204010"/>
                <a:gd name="connsiteX107" fmla="*/ 5006897 w 9919589"/>
                <a:gd name="connsiteY107" fmla="*/ 3858322 h 4204010"/>
                <a:gd name="connsiteX108" fmla="*/ 5040351 w 9919589"/>
                <a:gd name="connsiteY108" fmla="*/ 3869473 h 4204010"/>
                <a:gd name="connsiteX109" fmla="*/ 5174166 w 9919589"/>
                <a:gd name="connsiteY109" fmla="*/ 3858322 h 4204010"/>
                <a:gd name="connsiteX110" fmla="*/ 5196468 w 9919589"/>
                <a:gd name="connsiteY110" fmla="*/ 3836019 h 4204010"/>
                <a:gd name="connsiteX111" fmla="*/ 5229922 w 9919589"/>
                <a:gd name="connsiteY111" fmla="*/ 3824868 h 4204010"/>
                <a:gd name="connsiteX112" fmla="*/ 5229922 w 9919589"/>
                <a:gd name="connsiteY112" fmla="*/ 3746810 h 4204010"/>
                <a:gd name="connsiteX113" fmla="*/ 5207619 w 9919589"/>
                <a:gd name="connsiteY113" fmla="*/ 3724507 h 4204010"/>
                <a:gd name="connsiteX114" fmla="*/ 5185317 w 9919589"/>
                <a:gd name="connsiteY114" fmla="*/ 3691053 h 4204010"/>
                <a:gd name="connsiteX115" fmla="*/ 5118410 w 9919589"/>
                <a:gd name="connsiteY115" fmla="*/ 3668751 h 4204010"/>
                <a:gd name="connsiteX116" fmla="*/ 4839629 w 9919589"/>
                <a:gd name="connsiteY116" fmla="*/ 3635297 h 4204010"/>
                <a:gd name="connsiteX117" fmla="*/ 4750419 w 9919589"/>
                <a:gd name="connsiteY117" fmla="*/ 3624146 h 4204010"/>
                <a:gd name="connsiteX118" fmla="*/ 4672361 w 9919589"/>
                <a:gd name="connsiteY118" fmla="*/ 3612995 h 4204010"/>
                <a:gd name="connsiteX119" fmla="*/ 4103649 w 9919589"/>
                <a:gd name="connsiteY119" fmla="*/ 3601844 h 4204010"/>
                <a:gd name="connsiteX120" fmla="*/ 4114800 w 9919589"/>
                <a:gd name="connsiteY120" fmla="*/ 3557239 h 4204010"/>
                <a:gd name="connsiteX121" fmla="*/ 4371278 w 9919589"/>
                <a:gd name="connsiteY121" fmla="*/ 3512634 h 4204010"/>
                <a:gd name="connsiteX122" fmla="*/ 4360127 w 9919589"/>
                <a:gd name="connsiteY122" fmla="*/ 3479180 h 4204010"/>
                <a:gd name="connsiteX123" fmla="*/ 4204010 w 9919589"/>
                <a:gd name="connsiteY123" fmla="*/ 3468029 h 4204010"/>
                <a:gd name="connsiteX124" fmla="*/ 4170556 w 9919589"/>
                <a:gd name="connsiteY124" fmla="*/ 3456878 h 4204010"/>
                <a:gd name="connsiteX125" fmla="*/ 4148254 w 9919589"/>
                <a:gd name="connsiteY125" fmla="*/ 3423424 h 4204010"/>
                <a:gd name="connsiteX126" fmla="*/ 4114800 w 9919589"/>
                <a:gd name="connsiteY126" fmla="*/ 3367668 h 4204010"/>
                <a:gd name="connsiteX127" fmla="*/ 4047893 w 9919589"/>
                <a:gd name="connsiteY127" fmla="*/ 3345366 h 4204010"/>
                <a:gd name="connsiteX128" fmla="*/ 3724507 w 9919589"/>
                <a:gd name="connsiteY128" fmla="*/ 3356517 h 4204010"/>
                <a:gd name="connsiteX129" fmla="*/ 3691054 w 9919589"/>
                <a:gd name="connsiteY129" fmla="*/ 3367668 h 4204010"/>
                <a:gd name="connsiteX130" fmla="*/ 3412273 w 9919589"/>
                <a:gd name="connsiteY130" fmla="*/ 3345366 h 4204010"/>
                <a:gd name="connsiteX131" fmla="*/ 3345366 w 9919589"/>
                <a:gd name="connsiteY131" fmla="*/ 3334214 h 4204010"/>
                <a:gd name="connsiteX132" fmla="*/ 3289610 w 9919589"/>
                <a:gd name="connsiteY132" fmla="*/ 3323063 h 4204010"/>
                <a:gd name="connsiteX133" fmla="*/ 3155795 w 9919589"/>
                <a:gd name="connsiteY133" fmla="*/ 3311912 h 4204010"/>
                <a:gd name="connsiteX134" fmla="*/ 3044283 w 9919589"/>
                <a:gd name="connsiteY134" fmla="*/ 3289610 h 4204010"/>
                <a:gd name="connsiteX135" fmla="*/ 2977375 w 9919589"/>
                <a:gd name="connsiteY135" fmla="*/ 3267307 h 4204010"/>
                <a:gd name="connsiteX136" fmla="*/ 2921619 w 9919589"/>
                <a:gd name="connsiteY136" fmla="*/ 3222702 h 4204010"/>
                <a:gd name="connsiteX137" fmla="*/ 2943922 w 9919589"/>
                <a:gd name="connsiteY137" fmla="*/ 3200400 h 4204010"/>
                <a:gd name="connsiteX138" fmla="*/ 3055434 w 9919589"/>
                <a:gd name="connsiteY138" fmla="*/ 3166946 h 4204010"/>
                <a:gd name="connsiteX139" fmla="*/ 3122341 w 9919589"/>
                <a:gd name="connsiteY139" fmla="*/ 3144644 h 4204010"/>
                <a:gd name="connsiteX140" fmla="*/ 3155795 w 9919589"/>
                <a:gd name="connsiteY140" fmla="*/ 3122341 h 4204010"/>
                <a:gd name="connsiteX141" fmla="*/ 3200400 w 9919589"/>
                <a:gd name="connsiteY141" fmla="*/ 3111190 h 4204010"/>
                <a:gd name="connsiteX142" fmla="*/ 3267307 w 9919589"/>
                <a:gd name="connsiteY142" fmla="*/ 3044283 h 4204010"/>
                <a:gd name="connsiteX143" fmla="*/ 3289610 w 9919589"/>
                <a:gd name="connsiteY143" fmla="*/ 3021980 h 4204010"/>
                <a:gd name="connsiteX144" fmla="*/ 3334214 w 9919589"/>
                <a:gd name="connsiteY144" fmla="*/ 2966224 h 4204010"/>
                <a:gd name="connsiteX145" fmla="*/ 3401122 w 9919589"/>
                <a:gd name="connsiteY145" fmla="*/ 2932771 h 4204010"/>
                <a:gd name="connsiteX146" fmla="*/ 3412273 w 9919589"/>
                <a:gd name="connsiteY146" fmla="*/ 2966224 h 4204010"/>
                <a:gd name="connsiteX147" fmla="*/ 3445727 w 9919589"/>
                <a:gd name="connsiteY147" fmla="*/ 2977375 h 4204010"/>
                <a:gd name="connsiteX148" fmla="*/ 3501483 w 9919589"/>
                <a:gd name="connsiteY148" fmla="*/ 3010829 h 4204010"/>
                <a:gd name="connsiteX149" fmla="*/ 3579541 w 9919589"/>
                <a:gd name="connsiteY149" fmla="*/ 2999678 h 4204010"/>
                <a:gd name="connsiteX150" fmla="*/ 3557239 w 9919589"/>
                <a:gd name="connsiteY150" fmla="*/ 2977375 h 4204010"/>
                <a:gd name="connsiteX151" fmla="*/ 3523785 w 9919589"/>
                <a:gd name="connsiteY151" fmla="*/ 2921619 h 4204010"/>
                <a:gd name="connsiteX152" fmla="*/ 3490332 w 9919589"/>
                <a:gd name="connsiteY152" fmla="*/ 2910468 h 4204010"/>
                <a:gd name="connsiteX153" fmla="*/ 3345366 w 9919589"/>
                <a:gd name="connsiteY153" fmla="*/ 2888166 h 4204010"/>
                <a:gd name="connsiteX154" fmla="*/ 3222702 w 9919589"/>
                <a:gd name="connsiteY154" fmla="*/ 2854712 h 4204010"/>
                <a:gd name="connsiteX155" fmla="*/ 3178097 w 9919589"/>
                <a:gd name="connsiteY155" fmla="*/ 2843561 h 4204010"/>
                <a:gd name="connsiteX156" fmla="*/ 3111190 w 9919589"/>
                <a:gd name="connsiteY156" fmla="*/ 2821258 h 4204010"/>
                <a:gd name="connsiteX157" fmla="*/ 2854712 w 9919589"/>
                <a:gd name="connsiteY157" fmla="*/ 2776653 h 4204010"/>
                <a:gd name="connsiteX158" fmla="*/ 2787805 w 9919589"/>
                <a:gd name="connsiteY158" fmla="*/ 2754351 h 4204010"/>
                <a:gd name="connsiteX159" fmla="*/ 2720897 w 9919589"/>
                <a:gd name="connsiteY159" fmla="*/ 2732049 h 4204010"/>
                <a:gd name="connsiteX160" fmla="*/ 2687444 w 9919589"/>
                <a:gd name="connsiteY160" fmla="*/ 2720897 h 4204010"/>
                <a:gd name="connsiteX161" fmla="*/ 2564780 w 9919589"/>
                <a:gd name="connsiteY161" fmla="*/ 2698595 h 4204010"/>
                <a:gd name="connsiteX162" fmla="*/ 2442117 w 9919589"/>
                <a:gd name="connsiteY162" fmla="*/ 2698595 h 4204010"/>
                <a:gd name="connsiteX163" fmla="*/ 2040673 w 9919589"/>
                <a:gd name="connsiteY163" fmla="*/ 2687444 h 4204010"/>
                <a:gd name="connsiteX164" fmla="*/ 1962614 w 9919589"/>
                <a:gd name="connsiteY164" fmla="*/ 2653990 h 4204010"/>
                <a:gd name="connsiteX165" fmla="*/ 1906858 w 9919589"/>
                <a:gd name="connsiteY165" fmla="*/ 2631688 h 4204010"/>
                <a:gd name="connsiteX166" fmla="*/ 1806497 w 9919589"/>
                <a:gd name="connsiteY166" fmla="*/ 2575932 h 4204010"/>
                <a:gd name="connsiteX167" fmla="*/ 1717288 w 9919589"/>
                <a:gd name="connsiteY167" fmla="*/ 2531327 h 4204010"/>
                <a:gd name="connsiteX168" fmla="*/ 1628078 w 9919589"/>
                <a:gd name="connsiteY168" fmla="*/ 2509024 h 4204010"/>
                <a:gd name="connsiteX169" fmla="*/ 1226634 w 9919589"/>
                <a:gd name="connsiteY169" fmla="*/ 2486722 h 4204010"/>
                <a:gd name="connsiteX170" fmla="*/ 1081668 w 9919589"/>
                <a:gd name="connsiteY170" fmla="*/ 2464419 h 4204010"/>
                <a:gd name="connsiteX171" fmla="*/ 970156 w 9919589"/>
                <a:gd name="connsiteY171" fmla="*/ 2430966 h 4204010"/>
                <a:gd name="connsiteX172" fmla="*/ 936702 w 9919589"/>
                <a:gd name="connsiteY172" fmla="*/ 2419814 h 4204010"/>
                <a:gd name="connsiteX173" fmla="*/ 903249 w 9919589"/>
                <a:gd name="connsiteY173" fmla="*/ 2397512 h 4204010"/>
                <a:gd name="connsiteX174" fmla="*/ 847493 w 9919589"/>
                <a:gd name="connsiteY174" fmla="*/ 2352907 h 4204010"/>
                <a:gd name="connsiteX175" fmla="*/ 814039 w 9919589"/>
                <a:gd name="connsiteY175" fmla="*/ 2341756 h 4204010"/>
                <a:gd name="connsiteX176" fmla="*/ 825190 w 9919589"/>
                <a:gd name="connsiteY176" fmla="*/ 2274849 h 4204010"/>
                <a:gd name="connsiteX177" fmla="*/ 847493 w 9919589"/>
                <a:gd name="connsiteY177" fmla="*/ 2252546 h 4204010"/>
                <a:gd name="connsiteX178" fmla="*/ 880946 w 9919589"/>
                <a:gd name="connsiteY178" fmla="*/ 2230244 h 4204010"/>
                <a:gd name="connsiteX179" fmla="*/ 903249 w 9919589"/>
                <a:gd name="connsiteY179" fmla="*/ 2207941 h 4204010"/>
                <a:gd name="connsiteX180" fmla="*/ 936702 w 9919589"/>
                <a:gd name="connsiteY180" fmla="*/ 2196790 h 4204010"/>
                <a:gd name="connsiteX181" fmla="*/ 992458 w 9919589"/>
                <a:gd name="connsiteY181" fmla="*/ 2163336 h 4204010"/>
                <a:gd name="connsiteX182" fmla="*/ 1014761 w 9919589"/>
                <a:gd name="connsiteY182" fmla="*/ 2141034 h 4204010"/>
                <a:gd name="connsiteX183" fmla="*/ 1048214 w 9919589"/>
                <a:gd name="connsiteY183" fmla="*/ 2118732 h 4204010"/>
                <a:gd name="connsiteX184" fmla="*/ 1070517 w 9919589"/>
                <a:gd name="connsiteY184" fmla="*/ 2096429 h 4204010"/>
                <a:gd name="connsiteX185" fmla="*/ 1103971 w 9919589"/>
                <a:gd name="connsiteY185" fmla="*/ 2085278 h 4204010"/>
                <a:gd name="connsiteX186" fmla="*/ 1193180 w 9919589"/>
                <a:gd name="connsiteY186" fmla="*/ 2018371 h 4204010"/>
                <a:gd name="connsiteX187" fmla="*/ 1237785 w 9919589"/>
                <a:gd name="connsiteY187" fmla="*/ 2007219 h 4204010"/>
                <a:gd name="connsiteX188" fmla="*/ 1304693 w 9919589"/>
                <a:gd name="connsiteY188" fmla="*/ 1984917 h 4204010"/>
                <a:gd name="connsiteX189" fmla="*/ 1505414 w 9919589"/>
                <a:gd name="connsiteY189" fmla="*/ 1973766 h 4204010"/>
                <a:gd name="connsiteX190" fmla="*/ 1561171 w 9919589"/>
                <a:gd name="connsiteY190" fmla="*/ 1929161 h 4204010"/>
                <a:gd name="connsiteX191" fmla="*/ 1639229 w 9919589"/>
                <a:gd name="connsiteY191" fmla="*/ 1873405 h 4204010"/>
                <a:gd name="connsiteX192" fmla="*/ 1694985 w 9919589"/>
                <a:gd name="connsiteY192" fmla="*/ 1817649 h 4204010"/>
                <a:gd name="connsiteX193" fmla="*/ 1761893 w 9919589"/>
                <a:gd name="connsiteY193" fmla="*/ 1795346 h 4204010"/>
                <a:gd name="connsiteX194" fmla="*/ 1929161 w 9919589"/>
                <a:gd name="connsiteY194" fmla="*/ 1761893 h 4204010"/>
                <a:gd name="connsiteX195" fmla="*/ 1996068 w 9919589"/>
                <a:gd name="connsiteY195" fmla="*/ 1728439 h 4204010"/>
                <a:gd name="connsiteX196" fmla="*/ 2096429 w 9919589"/>
                <a:gd name="connsiteY196" fmla="*/ 1694985 h 4204010"/>
                <a:gd name="connsiteX197" fmla="*/ 2129883 w 9919589"/>
                <a:gd name="connsiteY197" fmla="*/ 1683834 h 4204010"/>
                <a:gd name="connsiteX198" fmla="*/ 2163336 w 9919589"/>
                <a:gd name="connsiteY198" fmla="*/ 1672683 h 4204010"/>
                <a:gd name="connsiteX199" fmla="*/ 2665141 w 9919589"/>
                <a:gd name="connsiteY199" fmla="*/ 1694985 h 4204010"/>
                <a:gd name="connsiteX200" fmla="*/ 2787805 w 9919589"/>
                <a:gd name="connsiteY200" fmla="*/ 1717288 h 4204010"/>
                <a:gd name="connsiteX201" fmla="*/ 2854712 w 9919589"/>
                <a:gd name="connsiteY201" fmla="*/ 1739590 h 4204010"/>
                <a:gd name="connsiteX202" fmla="*/ 2888166 w 9919589"/>
                <a:gd name="connsiteY202" fmla="*/ 1750741 h 4204010"/>
                <a:gd name="connsiteX203" fmla="*/ 2921619 w 9919589"/>
                <a:gd name="connsiteY203" fmla="*/ 1773044 h 4204010"/>
                <a:gd name="connsiteX204" fmla="*/ 3021980 w 9919589"/>
                <a:gd name="connsiteY204" fmla="*/ 1795346 h 4204010"/>
                <a:gd name="connsiteX205" fmla="*/ 3055434 w 9919589"/>
                <a:gd name="connsiteY205" fmla="*/ 1806497 h 4204010"/>
                <a:gd name="connsiteX206" fmla="*/ 3088888 w 9919589"/>
                <a:gd name="connsiteY206" fmla="*/ 1906858 h 4204010"/>
                <a:gd name="connsiteX207" fmla="*/ 3100039 w 9919589"/>
                <a:gd name="connsiteY207" fmla="*/ 1940312 h 4204010"/>
                <a:gd name="connsiteX208" fmla="*/ 3133493 w 9919589"/>
                <a:gd name="connsiteY208" fmla="*/ 1973766 h 4204010"/>
                <a:gd name="connsiteX209" fmla="*/ 3200400 w 9919589"/>
                <a:gd name="connsiteY209" fmla="*/ 1996068 h 4204010"/>
                <a:gd name="connsiteX210" fmla="*/ 3233854 w 9919589"/>
                <a:gd name="connsiteY210" fmla="*/ 2007219 h 4204010"/>
                <a:gd name="connsiteX211" fmla="*/ 3612995 w 9919589"/>
                <a:gd name="connsiteY211" fmla="*/ 2029522 h 4204010"/>
                <a:gd name="connsiteX212" fmla="*/ 3824868 w 9919589"/>
                <a:gd name="connsiteY212" fmla="*/ 2040673 h 4204010"/>
                <a:gd name="connsiteX213" fmla="*/ 3925229 w 9919589"/>
                <a:gd name="connsiteY213" fmla="*/ 2051824 h 4204010"/>
                <a:gd name="connsiteX214" fmla="*/ 4293219 w 9919589"/>
                <a:gd name="connsiteY214" fmla="*/ 2062975 h 4204010"/>
                <a:gd name="connsiteX215" fmla="*/ 4382429 w 9919589"/>
                <a:gd name="connsiteY215" fmla="*/ 2085278 h 4204010"/>
                <a:gd name="connsiteX216" fmla="*/ 4449336 w 9919589"/>
                <a:gd name="connsiteY216" fmla="*/ 2107580 h 4204010"/>
                <a:gd name="connsiteX217" fmla="*/ 4505093 w 9919589"/>
                <a:gd name="connsiteY217" fmla="*/ 2152185 h 4204010"/>
                <a:gd name="connsiteX218" fmla="*/ 4527395 w 9919589"/>
                <a:gd name="connsiteY218" fmla="*/ 2174488 h 4204010"/>
                <a:gd name="connsiteX219" fmla="*/ 4716966 w 9919589"/>
                <a:gd name="connsiteY219" fmla="*/ 2207941 h 4204010"/>
                <a:gd name="connsiteX220" fmla="*/ 4828478 w 9919589"/>
                <a:gd name="connsiteY220" fmla="*/ 2230244 h 4204010"/>
                <a:gd name="connsiteX221" fmla="*/ 4884234 w 9919589"/>
                <a:gd name="connsiteY221" fmla="*/ 2241395 h 4204010"/>
                <a:gd name="connsiteX222" fmla="*/ 4928839 w 9919589"/>
                <a:gd name="connsiteY222" fmla="*/ 2252546 h 4204010"/>
                <a:gd name="connsiteX223" fmla="*/ 4995746 w 9919589"/>
                <a:gd name="connsiteY223" fmla="*/ 2241395 h 4204010"/>
                <a:gd name="connsiteX224" fmla="*/ 5040351 w 9919589"/>
                <a:gd name="connsiteY224" fmla="*/ 2219093 h 4204010"/>
                <a:gd name="connsiteX225" fmla="*/ 5107258 w 9919589"/>
                <a:gd name="connsiteY225" fmla="*/ 2207941 h 4204010"/>
                <a:gd name="connsiteX226" fmla="*/ 5140712 w 9919589"/>
                <a:gd name="connsiteY226" fmla="*/ 2196790 h 4204010"/>
                <a:gd name="connsiteX227" fmla="*/ 5229922 w 9919589"/>
                <a:gd name="connsiteY227" fmla="*/ 2174488 h 4204010"/>
                <a:gd name="connsiteX228" fmla="*/ 5307980 w 9919589"/>
                <a:gd name="connsiteY228" fmla="*/ 2129883 h 4204010"/>
                <a:gd name="connsiteX229" fmla="*/ 5352585 w 9919589"/>
                <a:gd name="connsiteY229" fmla="*/ 2062975 h 4204010"/>
                <a:gd name="connsiteX230" fmla="*/ 5430644 w 9919589"/>
                <a:gd name="connsiteY230" fmla="*/ 1984917 h 4204010"/>
                <a:gd name="connsiteX231" fmla="*/ 5452946 w 9919589"/>
                <a:gd name="connsiteY231" fmla="*/ 1962614 h 4204010"/>
                <a:gd name="connsiteX232" fmla="*/ 5486400 w 9919589"/>
                <a:gd name="connsiteY232" fmla="*/ 1951463 h 4204010"/>
                <a:gd name="connsiteX233" fmla="*/ 5441795 w 9919589"/>
                <a:gd name="connsiteY233" fmla="*/ 1862253 h 4204010"/>
                <a:gd name="connsiteX234" fmla="*/ 5408341 w 9919589"/>
                <a:gd name="connsiteY234" fmla="*/ 1839951 h 4204010"/>
                <a:gd name="connsiteX235" fmla="*/ 5374888 w 9919589"/>
                <a:gd name="connsiteY235" fmla="*/ 1828800 h 4204010"/>
                <a:gd name="connsiteX236" fmla="*/ 5330283 w 9919589"/>
                <a:gd name="connsiteY236" fmla="*/ 1817649 h 4204010"/>
                <a:gd name="connsiteX237" fmla="*/ 5263375 w 9919589"/>
                <a:gd name="connsiteY237" fmla="*/ 1795346 h 4204010"/>
                <a:gd name="connsiteX238" fmla="*/ 5185317 w 9919589"/>
                <a:gd name="connsiteY238" fmla="*/ 1706136 h 4204010"/>
                <a:gd name="connsiteX239" fmla="*/ 5129561 w 9919589"/>
                <a:gd name="connsiteY239" fmla="*/ 1650380 h 4204010"/>
                <a:gd name="connsiteX240" fmla="*/ 5062654 w 9919589"/>
                <a:gd name="connsiteY240" fmla="*/ 1605775 h 4204010"/>
                <a:gd name="connsiteX241" fmla="*/ 5029200 w 9919589"/>
                <a:gd name="connsiteY241" fmla="*/ 1583473 h 4204010"/>
                <a:gd name="connsiteX242" fmla="*/ 4995746 w 9919589"/>
                <a:gd name="connsiteY242" fmla="*/ 1572322 h 4204010"/>
                <a:gd name="connsiteX243" fmla="*/ 4973444 w 9919589"/>
                <a:gd name="connsiteY243" fmla="*/ 1550019 h 4204010"/>
                <a:gd name="connsiteX244" fmla="*/ 4939990 w 9919589"/>
                <a:gd name="connsiteY244" fmla="*/ 1538868 h 4204010"/>
                <a:gd name="connsiteX245" fmla="*/ 4895385 w 9919589"/>
                <a:gd name="connsiteY245" fmla="*/ 1516566 h 4204010"/>
                <a:gd name="connsiteX246" fmla="*/ 4828478 w 9919589"/>
                <a:gd name="connsiteY246" fmla="*/ 1449658 h 4204010"/>
                <a:gd name="connsiteX247" fmla="*/ 4772722 w 9919589"/>
                <a:gd name="connsiteY247" fmla="*/ 1405053 h 4204010"/>
                <a:gd name="connsiteX248" fmla="*/ 4694663 w 9919589"/>
                <a:gd name="connsiteY248" fmla="*/ 1382751 h 4204010"/>
                <a:gd name="connsiteX249" fmla="*/ 5274527 w 9919589"/>
                <a:gd name="connsiteY249" fmla="*/ 1349297 h 4204010"/>
                <a:gd name="connsiteX250" fmla="*/ 5397190 w 9919589"/>
                <a:gd name="connsiteY250" fmla="*/ 1326995 h 4204010"/>
                <a:gd name="connsiteX251" fmla="*/ 5441795 w 9919589"/>
                <a:gd name="connsiteY251" fmla="*/ 1315844 h 4204010"/>
                <a:gd name="connsiteX252" fmla="*/ 5642517 w 9919589"/>
                <a:gd name="connsiteY252" fmla="*/ 1304693 h 4204010"/>
                <a:gd name="connsiteX253" fmla="*/ 5709424 w 9919589"/>
                <a:gd name="connsiteY253" fmla="*/ 1282390 h 4204010"/>
                <a:gd name="connsiteX254" fmla="*/ 5765180 w 9919589"/>
                <a:gd name="connsiteY254" fmla="*/ 1237785 h 4204010"/>
                <a:gd name="connsiteX255" fmla="*/ 5798634 w 9919589"/>
                <a:gd name="connsiteY255" fmla="*/ 1170878 h 4204010"/>
                <a:gd name="connsiteX256" fmla="*/ 5809785 w 9919589"/>
                <a:gd name="connsiteY256" fmla="*/ 1137424 h 4204010"/>
                <a:gd name="connsiteX257" fmla="*/ 5832088 w 9919589"/>
                <a:gd name="connsiteY257" fmla="*/ 1025912 h 4204010"/>
                <a:gd name="connsiteX258" fmla="*/ 5854390 w 9919589"/>
                <a:gd name="connsiteY258" fmla="*/ 947853 h 4204010"/>
                <a:gd name="connsiteX259" fmla="*/ 5876693 w 9919589"/>
                <a:gd name="connsiteY259" fmla="*/ 925551 h 4204010"/>
                <a:gd name="connsiteX260" fmla="*/ 5943600 w 9919589"/>
                <a:gd name="connsiteY260" fmla="*/ 903249 h 4204010"/>
                <a:gd name="connsiteX261" fmla="*/ 5965902 w 9919589"/>
                <a:gd name="connsiteY261" fmla="*/ 880946 h 4204010"/>
                <a:gd name="connsiteX262" fmla="*/ 6043961 w 9919589"/>
                <a:gd name="connsiteY262" fmla="*/ 858644 h 4204010"/>
                <a:gd name="connsiteX263" fmla="*/ 6110868 w 9919589"/>
                <a:gd name="connsiteY263" fmla="*/ 869795 h 4204010"/>
                <a:gd name="connsiteX264" fmla="*/ 6122019 w 9919589"/>
                <a:gd name="connsiteY264" fmla="*/ 914400 h 4204010"/>
                <a:gd name="connsiteX265" fmla="*/ 6155473 w 9919589"/>
                <a:gd name="connsiteY265" fmla="*/ 970156 h 4204010"/>
                <a:gd name="connsiteX266" fmla="*/ 6188927 w 9919589"/>
                <a:gd name="connsiteY266" fmla="*/ 981307 h 4204010"/>
                <a:gd name="connsiteX267" fmla="*/ 6266985 w 9919589"/>
                <a:gd name="connsiteY267" fmla="*/ 970156 h 4204010"/>
                <a:gd name="connsiteX268" fmla="*/ 6278136 w 9919589"/>
                <a:gd name="connsiteY268" fmla="*/ 936702 h 4204010"/>
                <a:gd name="connsiteX269" fmla="*/ 6322741 w 9919589"/>
                <a:gd name="connsiteY269" fmla="*/ 880946 h 4204010"/>
                <a:gd name="connsiteX270" fmla="*/ 6345044 w 9919589"/>
                <a:gd name="connsiteY270" fmla="*/ 903249 h 4204010"/>
                <a:gd name="connsiteX271" fmla="*/ 6367346 w 9919589"/>
                <a:gd name="connsiteY271" fmla="*/ 970156 h 4204010"/>
                <a:gd name="connsiteX272" fmla="*/ 6345044 w 9919589"/>
                <a:gd name="connsiteY272" fmla="*/ 1048214 h 4204010"/>
                <a:gd name="connsiteX273" fmla="*/ 6266985 w 9919589"/>
                <a:gd name="connsiteY273" fmla="*/ 1126273 h 4204010"/>
                <a:gd name="connsiteX274" fmla="*/ 6043961 w 9919589"/>
                <a:gd name="connsiteY274" fmla="*/ 1137424 h 4204010"/>
                <a:gd name="connsiteX275" fmla="*/ 5876693 w 9919589"/>
                <a:gd name="connsiteY275" fmla="*/ 1170878 h 4204010"/>
                <a:gd name="connsiteX276" fmla="*/ 5832088 w 9919589"/>
                <a:gd name="connsiteY276" fmla="*/ 1260088 h 4204010"/>
                <a:gd name="connsiteX277" fmla="*/ 5820936 w 9919589"/>
                <a:gd name="connsiteY277" fmla="*/ 1293541 h 4204010"/>
                <a:gd name="connsiteX278" fmla="*/ 5854390 w 9919589"/>
                <a:gd name="connsiteY278" fmla="*/ 1371600 h 4204010"/>
                <a:gd name="connsiteX279" fmla="*/ 5921297 w 9919589"/>
                <a:gd name="connsiteY279" fmla="*/ 1393902 h 4204010"/>
                <a:gd name="connsiteX280" fmla="*/ 5943600 w 9919589"/>
                <a:gd name="connsiteY280" fmla="*/ 1416205 h 4204010"/>
                <a:gd name="connsiteX281" fmla="*/ 5910146 w 9919589"/>
                <a:gd name="connsiteY281" fmla="*/ 1483112 h 4204010"/>
                <a:gd name="connsiteX282" fmla="*/ 5876693 w 9919589"/>
                <a:gd name="connsiteY282" fmla="*/ 1494263 h 4204010"/>
                <a:gd name="connsiteX283" fmla="*/ 5820936 w 9919589"/>
                <a:gd name="connsiteY283" fmla="*/ 1527717 h 4204010"/>
                <a:gd name="connsiteX284" fmla="*/ 5765180 w 9919589"/>
                <a:gd name="connsiteY284" fmla="*/ 1572322 h 4204010"/>
                <a:gd name="connsiteX285" fmla="*/ 6166624 w 9919589"/>
                <a:gd name="connsiteY285" fmla="*/ 1616927 h 4204010"/>
                <a:gd name="connsiteX286" fmla="*/ 6289288 w 9919589"/>
                <a:gd name="connsiteY286" fmla="*/ 1639229 h 4204010"/>
                <a:gd name="connsiteX287" fmla="*/ 6523463 w 9919589"/>
                <a:gd name="connsiteY287" fmla="*/ 1628078 h 4204010"/>
                <a:gd name="connsiteX288" fmla="*/ 6679580 w 9919589"/>
                <a:gd name="connsiteY288" fmla="*/ 1594624 h 4204010"/>
                <a:gd name="connsiteX289" fmla="*/ 6802244 w 9919589"/>
                <a:gd name="connsiteY289" fmla="*/ 1561171 h 4204010"/>
                <a:gd name="connsiteX290" fmla="*/ 6835697 w 9919589"/>
                <a:gd name="connsiteY290" fmla="*/ 1550019 h 4204010"/>
                <a:gd name="connsiteX291" fmla="*/ 6924907 w 9919589"/>
                <a:gd name="connsiteY291" fmla="*/ 1561171 h 4204010"/>
                <a:gd name="connsiteX292" fmla="*/ 6991814 w 9919589"/>
                <a:gd name="connsiteY292" fmla="*/ 1594624 h 4204010"/>
                <a:gd name="connsiteX293" fmla="*/ 7025268 w 9919589"/>
                <a:gd name="connsiteY293" fmla="*/ 1605775 h 4204010"/>
                <a:gd name="connsiteX294" fmla="*/ 7092175 w 9919589"/>
                <a:gd name="connsiteY294" fmla="*/ 1639229 h 4204010"/>
                <a:gd name="connsiteX295" fmla="*/ 7114478 w 9919589"/>
                <a:gd name="connsiteY295" fmla="*/ 1661532 h 4204010"/>
                <a:gd name="connsiteX296" fmla="*/ 7225990 w 9919589"/>
                <a:gd name="connsiteY296" fmla="*/ 1728439 h 4204010"/>
                <a:gd name="connsiteX297" fmla="*/ 7304049 w 9919589"/>
                <a:gd name="connsiteY297" fmla="*/ 1795346 h 4204010"/>
                <a:gd name="connsiteX298" fmla="*/ 7348654 w 9919589"/>
                <a:gd name="connsiteY298" fmla="*/ 1851102 h 4204010"/>
                <a:gd name="connsiteX299" fmla="*/ 7382107 w 9919589"/>
                <a:gd name="connsiteY299" fmla="*/ 1862253 h 4204010"/>
                <a:gd name="connsiteX300" fmla="*/ 7593980 w 9919589"/>
                <a:gd name="connsiteY300" fmla="*/ 1873405 h 4204010"/>
                <a:gd name="connsiteX301" fmla="*/ 7638585 w 9919589"/>
                <a:gd name="connsiteY301" fmla="*/ 1884556 h 4204010"/>
                <a:gd name="connsiteX302" fmla="*/ 7672039 w 9919589"/>
                <a:gd name="connsiteY302" fmla="*/ 1895707 h 4204010"/>
                <a:gd name="connsiteX303" fmla="*/ 7738946 w 9919589"/>
                <a:gd name="connsiteY303" fmla="*/ 1906858 h 4204010"/>
                <a:gd name="connsiteX304" fmla="*/ 7783551 w 9919589"/>
                <a:gd name="connsiteY304" fmla="*/ 1918010 h 4204010"/>
                <a:gd name="connsiteX305" fmla="*/ 7906214 w 9919589"/>
                <a:gd name="connsiteY305" fmla="*/ 1996068 h 4204010"/>
                <a:gd name="connsiteX306" fmla="*/ 7928517 w 9919589"/>
                <a:gd name="connsiteY306" fmla="*/ 2018371 h 4204010"/>
                <a:gd name="connsiteX307" fmla="*/ 7973122 w 9919589"/>
                <a:gd name="connsiteY307" fmla="*/ 2029522 h 4204010"/>
                <a:gd name="connsiteX308" fmla="*/ 8095785 w 9919589"/>
                <a:gd name="connsiteY308" fmla="*/ 2096429 h 4204010"/>
                <a:gd name="connsiteX309" fmla="*/ 8140390 w 9919589"/>
                <a:gd name="connsiteY309" fmla="*/ 2107580 h 4204010"/>
                <a:gd name="connsiteX310" fmla="*/ 8173844 w 9919589"/>
                <a:gd name="connsiteY310" fmla="*/ 2118732 h 4204010"/>
                <a:gd name="connsiteX311" fmla="*/ 8240751 w 9919589"/>
                <a:gd name="connsiteY311" fmla="*/ 2129883 h 4204010"/>
                <a:gd name="connsiteX312" fmla="*/ 8408019 w 9919589"/>
                <a:gd name="connsiteY312" fmla="*/ 2152185 h 4204010"/>
                <a:gd name="connsiteX313" fmla="*/ 8430322 w 9919589"/>
                <a:gd name="connsiteY313" fmla="*/ 2174488 h 4204010"/>
                <a:gd name="connsiteX314" fmla="*/ 8519532 w 9919589"/>
                <a:gd name="connsiteY314" fmla="*/ 2241395 h 4204010"/>
                <a:gd name="connsiteX315" fmla="*/ 8463775 w 9919589"/>
                <a:gd name="connsiteY315" fmla="*/ 2263697 h 4204010"/>
                <a:gd name="connsiteX316" fmla="*/ 8352263 w 9919589"/>
                <a:gd name="connsiteY316" fmla="*/ 2286000 h 4204010"/>
                <a:gd name="connsiteX317" fmla="*/ 8307658 w 9919589"/>
                <a:gd name="connsiteY317" fmla="*/ 2297151 h 4204010"/>
                <a:gd name="connsiteX318" fmla="*/ 7950819 w 9919589"/>
                <a:gd name="connsiteY318" fmla="*/ 2319453 h 4204010"/>
                <a:gd name="connsiteX319" fmla="*/ 7883912 w 9919589"/>
                <a:gd name="connsiteY319" fmla="*/ 2330605 h 4204010"/>
                <a:gd name="connsiteX320" fmla="*/ 7839307 w 9919589"/>
                <a:gd name="connsiteY320" fmla="*/ 2341756 h 4204010"/>
                <a:gd name="connsiteX321" fmla="*/ 7694341 w 9919589"/>
                <a:gd name="connsiteY321" fmla="*/ 2364058 h 4204010"/>
                <a:gd name="connsiteX322" fmla="*/ 7382107 w 9919589"/>
                <a:gd name="connsiteY322" fmla="*/ 2352907 h 4204010"/>
                <a:gd name="connsiteX323" fmla="*/ 6791093 w 9919589"/>
                <a:gd name="connsiteY323" fmla="*/ 2330605 h 4204010"/>
                <a:gd name="connsiteX324" fmla="*/ 6668429 w 9919589"/>
                <a:gd name="connsiteY324" fmla="*/ 2375210 h 4204010"/>
                <a:gd name="connsiteX325" fmla="*/ 6657278 w 9919589"/>
                <a:gd name="connsiteY325" fmla="*/ 2408663 h 4204010"/>
                <a:gd name="connsiteX326" fmla="*/ 6690732 w 9919589"/>
                <a:gd name="connsiteY326" fmla="*/ 2430966 h 4204010"/>
                <a:gd name="connsiteX327" fmla="*/ 6724185 w 9919589"/>
                <a:gd name="connsiteY327" fmla="*/ 2442117 h 4204010"/>
                <a:gd name="connsiteX328" fmla="*/ 6869151 w 9919589"/>
                <a:gd name="connsiteY328" fmla="*/ 2475571 h 4204010"/>
                <a:gd name="connsiteX329" fmla="*/ 6947210 w 9919589"/>
                <a:gd name="connsiteY329" fmla="*/ 2486722 h 4204010"/>
                <a:gd name="connsiteX330" fmla="*/ 7850458 w 9919589"/>
                <a:gd name="connsiteY330" fmla="*/ 2475571 h 4204010"/>
                <a:gd name="connsiteX331" fmla="*/ 7906214 w 9919589"/>
                <a:gd name="connsiteY331" fmla="*/ 2464419 h 4204010"/>
                <a:gd name="connsiteX332" fmla="*/ 8062332 w 9919589"/>
                <a:gd name="connsiteY332" fmla="*/ 2442117 h 4204010"/>
                <a:gd name="connsiteX333" fmla="*/ 8106936 w 9919589"/>
                <a:gd name="connsiteY333" fmla="*/ 2430966 h 4204010"/>
                <a:gd name="connsiteX334" fmla="*/ 8173844 w 9919589"/>
                <a:gd name="connsiteY334" fmla="*/ 2408663 h 4204010"/>
                <a:gd name="connsiteX335" fmla="*/ 8207297 w 9919589"/>
                <a:gd name="connsiteY335" fmla="*/ 2397512 h 4204010"/>
                <a:gd name="connsiteX336" fmla="*/ 8251902 w 9919589"/>
                <a:gd name="connsiteY336" fmla="*/ 2386361 h 4204010"/>
                <a:gd name="connsiteX337" fmla="*/ 8318810 w 9919589"/>
                <a:gd name="connsiteY337" fmla="*/ 2364058 h 4204010"/>
                <a:gd name="connsiteX338" fmla="*/ 8452624 w 9919589"/>
                <a:gd name="connsiteY338" fmla="*/ 2330605 h 4204010"/>
                <a:gd name="connsiteX339" fmla="*/ 8497229 w 9919589"/>
                <a:gd name="connsiteY339" fmla="*/ 2319453 h 4204010"/>
                <a:gd name="connsiteX340" fmla="*/ 8530683 w 9919589"/>
                <a:gd name="connsiteY340" fmla="*/ 2308302 h 4204010"/>
                <a:gd name="connsiteX341" fmla="*/ 8597590 w 9919589"/>
                <a:gd name="connsiteY341" fmla="*/ 2297151 h 4204010"/>
                <a:gd name="connsiteX342" fmla="*/ 8653346 w 9919589"/>
                <a:gd name="connsiteY342" fmla="*/ 2286000 h 4204010"/>
                <a:gd name="connsiteX343" fmla="*/ 8742556 w 9919589"/>
                <a:gd name="connsiteY343" fmla="*/ 2263697 h 4204010"/>
                <a:gd name="connsiteX344" fmla="*/ 8965580 w 9919589"/>
                <a:gd name="connsiteY344" fmla="*/ 2230244 h 4204010"/>
                <a:gd name="connsiteX345" fmla="*/ 9043639 w 9919589"/>
                <a:gd name="connsiteY345" fmla="*/ 2219093 h 4204010"/>
                <a:gd name="connsiteX346" fmla="*/ 9177454 w 9919589"/>
                <a:gd name="connsiteY346" fmla="*/ 2196790 h 4204010"/>
                <a:gd name="connsiteX347" fmla="*/ 9277814 w 9919589"/>
                <a:gd name="connsiteY347" fmla="*/ 2174488 h 4204010"/>
                <a:gd name="connsiteX348" fmla="*/ 9311268 w 9919589"/>
                <a:gd name="connsiteY348" fmla="*/ 2163336 h 4204010"/>
                <a:gd name="connsiteX349" fmla="*/ 9355873 w 9919589"/>
                <a:gd name="connsiteY349" fmla="*/ 2051824 h 4204010"/>
                <a:gd name="connsiteX350" fmla="*/ 9300117 w 9919589"/>
                <a:gd name="connsiteY350" fmla="*/ 2018371 h 4204010"/>
                <a:gd name="connsiteX351" fmla="*/ 9210907 w 9919589"/>
                <a:gd name="connsiteY351" fmla="*/ 1996068 h 4204010"/>
                <a:gd name="connsiteX352" fmla="*/ 9155151 w 9919589"/>
                <a:gd name="connsiteY352" fmla="*/ 1940312 h 4204010"/>
                <a:gd name="connsiteX353" fmla="*/ 9199756 w 9919589"/>
                <a:gd name="connsiteY353" fmla="*/ 1929161 h 4204010"/>
                <a:gd name="connsiteX354" fmla="*/ 9578897 w 9919589"/>
                <a:gd name="connsiteY354" fmla="*/ 1918010 h 4204010"/>
                <a:gd name="connsiteX355" fmla="*/ 9656956 w 9919589"/>
                <a:gd name="connsiteY355" fmla="*/ 1895707 h 4204010"/>
                <a:gd name="connsiteX356" fmla="*/ 9735014 w 9919589"/>
                <a:gd name="connsiteY356" fmla="*/ 1873405 h 4204010"/>
                <a:gd name="connsiteX357" fmla="*/ 9634654 w 9919589"/>
                <a:gd name="connsiteY357" fmla="*/ 1839951 h 4204010"/>
                <a:gd name="connsiteX358" fmla="*/ 9601200 w 9919589"/>
                <a:gd name="connsiteY358" fmla="*/ 1828800 h 4204010"/>
                <a:gd name="connsiteX359" fmla="*/ 9578897 w 9919589"/>
                <a:gd name="connsiteY359" fmla="*/ 1851102 h 4204010"/>
                <a:gd name="connsiteX360" fmla="*/ 9222058 w 9919589"/>
                <a:gd name="connsiteY360" fmla="*/ 1884556 h 4204010"/>
                <a:gd name="connsiteX361" fmla="*/ 9177454 w 9919589"/>
                <a:gd name="connsiteY361" fmla="*/ 1895707 h 4204010"/>
                <a:gd name="connsiteX362" fmla="*/ 9144000 w 9919589"/>
                <a:gd name="connsiteY362" fmla="*/ 1906858 h 4204010"/>
                <a:gd name="connsiteX363" fmla="*/ 9065941 w 9919589"/>
                <a:gd name="connsiteY363" fmla="*/ 1918010 h 4204010"/>
                <a:gd name="connsiteX364" fmla="*/ 8987883 w 9919589"/>
                <a:gd name="connsiteY364" fmla="*/ 1940312 h 4204010"/>
                <a:gd name="connsiteX365" fmla="*/ 8887522 w 9919589"/>
                <a:gd name="connsiteY365" fmla="*/ 1962614 h 4204010"/>
                <a:gd name="connsiteX366" fmla="*/ 8854068 w 9919589"/>
                <a:gd name="connsiteY366" fmla="*/ 1973766 h 4204010"/>
                <a:gd name="connsiteX367" fmla="*/ 8742556 w 9919589"/>
                <a:gd name="connsiteY367" fmla="*/ 1951463 h 4204010"/>
                <a:gd name="connsiteX368" fmla="*/ 8720254 w 9919589"/>
                <a:gd name="connsiteY368" fmla="*/ 1884556 h 4204010"/>
                <a:gd name="connsiteX369" fmla="*/ 8753707 w 9919589"/>
                <a:gd name="connsiteY369" fmla="*/ 1739590 h 4204010"/>
                <a:gd name="connsiteX370" fmla="*/ 8776010 w 9919589"/>
                <a:gd name="connsiteY370" fmla="*/ 1717288 h 4204010"/>
                <a:gd name="connsiteX371" fmla="*/ 8820614 w 9919589"/>
                <a:gd name="connsiteY371" fmla="*/ 1694985 h 4204010"/>
                <a:gd name="connsiteX372" fmla="*/ 8954429 w 9919589"/>
                <a:gd name="connsiteY372" fmla="*/ 1661532 h 4204010"/>
                <a:gd name="connsiteX373" fmla="*/ 9010185 w 9919589"/>
                <a:gd name="connsiteY373" fmla="*/ 1639229 h 4204010"/>
                <a:gd name="connsiteX374" fmla="*/ 9077093 w 9919589"/>
                <a:gd name="connsiteY374" fmla="*/ 1628078 h 4204010"/>
                <a:gd name="connsiteX375" fmla="*/ 9389327 w 9919589"/>
                <a:gd name="connsiteY375" fmla="*/ 1616927 h 4204010"/>
                <a:gd name="connsiteX376" fmla="*/ 9545444 w 9919589"/>
                <a:gd name="connsiteY376" fmla="*/ 1572322 h 4204010"/>
                <a:gd name="connsiteX377" fmla="*/ 9656956 w 9919589"/>
                <a:gd name="connsiteY377" fmla="*/ 1550019 h 4204010"/>
                <a:gd name="connsiteX378" fmla="*/ 9857678 w 9919589"/>
                <a:gd name="connsiteY378" fmla="*/ 1527717 h 4204010"/>
                <a:gd name="connsiteX379" fmla="*/ 9824224 w 9919589"/>
                <a:gd name="connsiteY379" fmla="*/ 1282390 h 4204010"/>
                <a:gd name="connsiteX380" fmla="*/ 9790771 w 9919589"/>
                <a:gd name="connsiteY380" fmla="*/ 1260088 h 4204010"/>
                <a:gd name="connsiteX381" fmla="*/ 9735014 w 9919589"/>
                <a:gd name="connsiteY381" fmla="*/ 1248936 h 4204010"/>
                <a:gd name="connsiteX382" fmla="*/ 9723863 w 9919589"/>
                <a:gd name="connsiteY382" fmla="*/ 1215483 h 4204010"/>
                <a:gd name="connsiteX383" fmla="*/ 9746166 w 9919589"/>
                <a:gd name="connsiteY383" fmla="*/ 1193180 h 4204010"/>
                <a:gd name="connsiteX384" fmla="*/ 9790771 w 9919589"/>
                <a:gd name="connsiteY384" fmla="*/ 1137424 h 4204010"/>
                <a:gd name="connsiteX385" fmla="*/ 9768468 w 9919589"/>
                <a:gd name="connsiteY385" fmla="*/ 1115122 h 4204010"/>
                <a:gd name="connsiteX386" fmla="*/ 9668107 w 9919589"/>
                <a:gd name="connsiteY386" fmla="*/ 1092819 h 4204010"/>
                <a:gd name="connsiteX387" fmla="*/ 9601200 w 9919589"/>
                <a:gd name="connsiteY387" fmla="*/ 1070517 h 4204010"/>
                <a:gd name="connsiteX388" fmla="*/ 9567746 w 9919589"/>
                <a:gd name="connsiteY388" fmla="*/ 1059366 h 4204010"/>
                <a:gd name="connsiteX389" fmla="*/ 9545444 w 9919589"/>
                <a:gd name="connsiteY389" fmla="*/ 1025912 h 4204010"/>
                <a:gd name="connsiteX390" fmla="*/ 9400478 w 9919589"/>
                <a:gd name="connsiteY390" fmla="*/ 992458 h 4204010"/>
                <a:gd name="connsiteX391" fmla="*/ 9601200 w 9919589"/>
                <a:gd name="connsiteY391" fmla="*/ 992458 h 4204010"/>
                <a:gd name="connsiteX392" fmla="*/ 9645805 w 9919589"/>
                <a:gd name="connsiteY392" fmla="*/ 1014761 h 4204010"/>
                <a:gd name="connsiteX393" fmla="*/ 9801922 w 9919589"/>
                <a:gd name="connsiteY393" fmla="*/ 1003610 h 4204010"/>
                <a:gd name="connsiteX394" fmla="*/ 9835375 w 9919589"/>
                <a:gd name="connsiteY394" fmla="*/ 992458 h 4204010"/>
                <a:gd name="connsiteX395" fmla="*/ 9824224 w 9919589"/>
                <a:gd name="connsiteY395" fmla="*/ 880946 h 4204010"/>
                <a:gd name="connsiteX396" fmla="*/ 9813073 w 9919589"/>
                <a:gd name="connsiteY396" fmla="*/ 836341 h 4204010"/>
                <a:gd name="connsiteX397" fmla="*/ 9779619 w 9919589"/>
                <a:gd name="connsiteY397" fmla="*/ 825190 h 4204010"/>
                <a:gd name="connsiteX398" fmla="*/ 9735014 w 9919589"/>
                <a:gd name="connsiteY398" fmla="*/ 814039 h 4204010"/>
                <a:gd name="connsiteX399" fmla="*/ 9701561 w 9919589"/>
                <a:gd name="connsiteY399" fmla="*/ 791736 h 4204010"/>
                <a:gd name="connsiteX400" fmla="*/ 9623502 w 9919589"/>
                <a:gd name="connsiteY400" fmla="*/ 769434 h 4204010"/>
                <a:gd name="connsiteX401" fmla="*/ 9578897 w 9919589"/>
                <a:gd name="connsiteY401" fmla="*/ 735980 h 4204010"/>
                <a:gd name="connsiteX402" fmla="*/ 9511990 w 9919589"/>
                <a:gd name="connsiteY402" fmla="*/ 713678 h 4204010"/>
                <a:gd name="connsiteX403" fmla="*/ 9344722 w 9919589"/>
                <a:gd name="connsiteY403" fmla="*/ 691375 h 4204010"/>
                <a:gd name="connsiteX404" fmla="*/ 9255512 w 9919589"/>
                <a:gd name="connsiteY404" fmla="*/ 680224 h 4204010"/>
                <a:gd name="connsiteX405" fmla="*/ 9222058 w 9919589"/>
                <a:gd name="connsiteY405" fmla="*/ 669073 h 4204010"/>
                <a:gd name="connsiteX406" fmla="*/ 9155151 w 9919589"/>
                <a:gd name="connsiteY406" fmla="*/ 657922 h 4204010"/>
                <a:gd name="connsiteX407" fmla="*/ 9132849 w 9919589"/>
                <a:gd name="connsiteY407" fmla="*/ 635619 h 4204010"/>
                <a:gd name="connsiteX408" fmla="*/ 9043639 w 9919589"/>
                <a:gd name="connsiteY408" fmla="*/ 591014 h 4204010"/>
                <a:gd name="connsiteX409" fmla="*/ 8987883 w 9919589"/>
                <a:gd name="connsiteY409" fmla="*/ 557561 h 4204010"/>
                <a:gd name="connsiteX410" fmla="*/ 8932127 w 9919589"/>
                <a:gd name="connsiteY410" fmla="*/ 546410 h 4204010"/>
                <a:gd name="connsiteX411" fmla="*/ 8842917 w 9919589"/>
                <a:gd name="connsiteY411" fmla="*/ 512956 h 4204010"/>
                <a:gd name="connsiteX412" fmla="*/ 8787161 w 9919589"/>
                <a:gd name="connsiteY412" fmla="*/ 501805 h 4204010"/>
                <a:gd name="connsiteX413" fmla="*/ 8720254 w 9919589"/>
                <a:gd name="connsiteY413" fmla="*/ 479502 h 4204010"/>
                <a:gd name="connsiteX414" fmla="*/ 8686800 w 9919589"/>
                <a:gd name="connsiteY414" fmla="*/ 468351 h 4204010"/>
                <a:gd name="connsiteX415" fmla="*/ 8541834 w 9919589"/>
                <a:gd name="connsiteY415" fmla="*/ 434897 h 4204010"/>
                <a:gd name="connsiteX416" fmla="*/ 8497229 w 9919589"/>
                <a:gd name="connsiteY416" fmla="*/ 423746 h 4204010"/>
                <a:gd name="connsiteX417" fmla="*/ 8385717 w 9919589"/>
                <a:gd name="connsiteY417" fmla="*/ 401444 h 4204010"/>
                <a:gd name="connsiteX418" fmla="*/ 8341112 w 9919589"/>
                <a:gd name="connsiteY418" fmla="*/ 390293 h 4204010"/>
                <a:gd name="connsiteX419" fmla="*/ 8307658 w 9919589"/>
                <a:gd name="connsiteY419" fmla="*/ 379141 h 4204010"/>
                <a:gd name="connsiteX420" fmla="*/ 8151541 w 9919589"/>
                <a:gd name="connsiteY420" fmla="*/ 367990 h 4204010"/>
                <a:gd name="connsiteX421" fmla="*/ 8106936 w 9919589"/>
                <a:gd name="connsiteY421" fmla="*/ 345688 h 4204010"/>
                <a:gd name="connsiteX422" fmla="*/ 8040029 w 9919589"/>
                <a:gd name="connsiteY422" fmla="*/ 323385 h 4204010"/>
                <a:gd name="connsiteX423" fmla="*/ 7872761 w 9919589"/>
                <a:gd name="connsiteY423" fmla="*/ 334536 h 4204010"/>
                <a:gd name="connsiteX424" fmla="*/ 7828156 w 9919589"/>
                <a:gd name="connsiteY424" fmla="*/ 345688 h 4204010"/>
                <a:gd name="connsiteX425" fmla="*/ 7727795 w 9919589"/>
                <a:gd name="connsiteY425" fmla="*/ 334536 h 4204010"/>
                <a:gd name="connsiteX426" fmla="*/ 7727795 w 9919589"/>
                <a:gd name="connsiteY426" fmla="*/ 234175 h 4204010"/>
                <a:gd name="connsiteX427" fmla="*/ 7794702 w 9919589"/>
                <a:gd name="connsiteY427" fmla="*/ 189571 h 4204010"/>
                <a:gd name="connsiteX428" fmla="*/ 7660888 w 9919589"/>
                <a:gd name="connsiteY428" fmla="*/ 144966 h 4204010"/>
                <a:gd name="connsiteX429" fmla="*/ 7593980 w 9919589"/>
                <a:gd name="connsiteY429" fmla="*/ 100361 h 4204010"/>
                <a:gd name="connsiteX430" fmla="*/ 7616283 w 9919589"/>
                <a:gd name="connsiteY430" fmla="*/ 55756 h 4204010"/>
                <a:gd name="connsiteX431" fmla="*/ 7660888 w 9919589"/>
                <a:gd name="connsiteY431" fmla="*/ 44605 h 4204010"/>
                <a:gd name="connsiteX432" fmla="*/ 7738946 w 9919589"/>
                <a:gd name="connsiteY432" fmla="*/ 33453 h 4204010"/>
                <a:gd name="connsiteX433" fmla="*/ 7783551 w 9919589"/>
                <a:gd name="connsiteY433" fmla="*/ 22302 h 4204010"/>
                <a:gd name="connsiteX434" fmla="*/ 7850458 w 9919589"/>
                <a:gd name="connsiteY434" fmla="*/ 0 h 4204010"/>
                <a:gd name="connsiteX435" fmla="*/ 7939668 w 9919589"/>
                <a:gd name="connsiteY435" fmla="*/ 11151 h 4204010"/>
                <a:gd name="connsiteX436" fmla="*/ 7973122 w 9919589"/>
                <a:gd name="connsiteY436" fmla="*/ 22302 h 4204010"/>
                <a:gd name="connsiteX437" fmla="*/ 8062332 w 9919589"/>
                <a:gd name="connsiteY437" fmla="*/ 44605 h 4204010"/>
                <a:gd name="connsiteX438" fmla="*/ 8140390 w 9919589"/>
                <a:gd name="connsiteY438" fmla="*/ 66907 h 4204010"/>
                <a:gd name="connsiteX439" fmla="*/ 8196146 w 9919589"/>
                <a:gd name="connsiteY439" fmla="*/ 78058 h 4204010"/>
                <a:gd name="connsiteX440" fmla="*/ 8274205 w 9919589"/>
                <a:gd name="connsiteY440" fmla="*/ 89210 h 4204010"/>
                <a:gd name="connsiteX441" fmla="*/ 8396868 w 9919589"/>
                <a:gd name="connsiteY441" fmla="*/ 122663 h 4204010"/>
                <a:gd name="connsiteX442" fmla="*/ 8430322 w 9919589"/>
                <a:gd name="connsiteY442" fmla="*/ 144966 h 4204010"/>
                <a:gd name="connsiteX443" fmla="*/ 8497229 w 9919589"/>
                <a:gd name="connsiteY443" fmla="*/ 167268 h 4204010"/>
                <a:gd name="connsiteX444" fmla="*/ 8787161 w 9919589"/>
                <a:gd name="connsiteY444" fmla="*/ 167268 h 4204010"/>
                <a:gd name="connsiteX445" fmla="*/ 8820614 w 9919589"/>
                <a:gd name="connsiteY445" fmla="*/ 200722 h 4204010"/>
                <a:gd name="connsiteX446" fmla="*/ 8854068 w 9919589"/>
                <a:gd name="connsiteY446" fmla="*/ 223024 h 4204010"/>
                <a:gd name="connsiteX447" fmla="*/ 8920975 w 9919589"/>
                <a:gd name="connsiteY447" fmla="*/ 245327 h 4204010"/>
                <a:gd name="connsiteX448" fmla="*/ 8954429 w 9919589"/>
                <a:gd name="connsiteY448" fmla="*/ 256478 h 4204010"/>
                <a:gd name="connsiteX449" fmla="*/ 8999034 w 9919589"/>
                <a:gd name="connsiteY449" fmla="*/ 278780 h 4204010"/>
                <a:gd name="connsiteX450" fmla="*/ 9054790 w 9919589"/>
                <a:gd name="connsiteY450" fmla="*/ 289932 h 4204010"/>
                <a:gd name="connsiteX451" fmla="*/ 9099395 w 9919589"/>
                <a:gd name="connsiteY451" fmla="*/ 301083 h 4204010"/>
                <a:gd name="connsiteX452" fmla="*/ 9210907 w 9919589"/>
                <a:gd name="connsiteY452" fmla="*/ 323385 h 4204010"/>
                <a:gd name="connsiteX453" fmla="*/ 9288966 w 9919589"/>
                <a:gd name="connsiteY453" fmla="*/ 312234 h 4204010"/>
                <a:gd name="connsiteX454" fmla="*/ 9355873 w 9919589"/>
                <a:gd name="connsiteY454" fmla="*/ 289932 h 4204010"/>
                <a:gd name="connsiteX455" fmla="*/ 9445083 w 9919589"/>
                <a:gd name="connsiteY455" fmla="*/ 267629 h 4204010"/>
                <a:gd name="connsiteX456" fmla="*/ 9567746 w 9919589"/>
                <a:gd name="connsiteY456" fmla="*/ 234175 h 4204010"/>
                <a:gd name="connsiteX457" fmla="*/ 9801922 w 9919589"/>
                <a:gd name="connsiteY457" fmla="*/ 245327 h 4204010"/>
                <a:gd name="connsiteX458" fmla="*/ 9813073 w 9919589"/>
                <a:gd name="connsiteY458" fmla="*/ 312234 h 4204010"/>
                <a:gd name="connsiteX459" fmla="*/ 9824224 w 9919589"/>
                <a:gd name="connsiteY459" fmla="*/ 780585 h 4204010"/>
                <a:gd name="connsiteX460" fmla="*/ 9835375 w 9919589"/>
                <a:gd name="connsiteY460" fmla="*/ 925551 h 4204010"/>
                <a:gd name="connsiteX461" fmla="*/ 9857678 w 9919589"/>
                <a:gd name="connsiteY461" fmla="*/ 1048214 h 4204010"/>
                <a:gd name="connsiteX462" fmla="*/ 9879980 w 9919589"/>
                <a:gd name="connsiteY462" fmla="*/ 1148575 h 4204010"/>
                <a:gd name="connsiteX463" fmla="*/ 9891132 w 9919589"/>
                <a:gd name="connsiteY463" fmla="*/ 1204332 h 4204010"/>
                <a:gd name="connsiteX464" fmla="*/ 9902283 w 9919589"/>
                <a:gd name="connsiteY464" fmla="*/ 1326995 h 4204010"/>
                <a:gd name="connsiteX465" fmla="*/ 9902283 w 9919589"/>
                <a:gd name="connsiteY465" fmla="*/ 1516566 h 4204010"/>
                <a:gd name="connsiteX466" fmla="*/ 9868829 w 9919589"/>
                <a:gd name="connsiteY466" fmla="*/ 1572322 h 4204010"/>
                <a:gd name="connsiteX467" fmla="*/ 9835375 w 9919589"/>
                <a:gd name="connsiteY467" fmla="*/ 1661532 h 4204010"/>
                <a:gd name="connsiteX468" fmla="*/ 9824224 w 9919589"/>
                <a:gd name="connsiteY468" fmla="*/ 1706136 h 4204010"/>
                <a:gd name="connsiteX469" fmla="*/ 9801922 w 9919589"/>
                <a:gd name="connsiteY469" fmla="*/ 1750741 h 4204010"/>
                <a:gd name="connsiteX470" fmla="*/ 9790771 w 9919589"/>
                <a:gd name="connsiteY470" fmla="*/ 1817649 h 4204010"/>
                <a:gd name="connsiteX471" fmla="*/ 9779619 w 9919589"/>
                <a:gd name="connsiteY471" fmla="*/ 1851102 h 4204010"/>
                <a:gd name="connsiteX472" fmla="*/ 9757317 w 9919589"/>
                <a:gd name="connsiteY472" fmla="*/ 2118732 h 4204010"/>
                <a:gd name="connsiteX473" fmla="*/ 9735014 w 9919589"/>
                <a:gd name="connsiteY473" fmla="*/ 3568390 h 4204010"/>
                <a:gd name="connsiteX474" fmla="*/ 9757317 w 9919589"/>
                <a:gd name="connsiteY474" fmla="*/ 4014439 h 4204010"/>
                <a:gd name="connsiteX475" fmla="*/ 9768468 w 9919589"/>
                <a:gd name="connsiteY475" fmla="*/ 4059044 h 4204010"/>
                <a:gd name="connsiteX476" fmla="*/ 9779619 w 9919589"/>
                <a:gd name="connsiteY476" fmla="*/ 4114800 h 4204010"/>
                <a:gd name="connsiteX477" fmla="*/ 9801922 w 9919589"/>
                <a:gd name="connsiteY477" fmla="*/ 4137102 h 4204010"/>
                <a:gd name="connsiteX478" fmla="*/ 9623502 w 9919589"/>
                <a:gd name="connsiteY478" fmla="*/ 4137102 h 4204010"/>
                <a:gd name="connsiteX479" fmla="*/ 9556595 w 9919589"/>
                <a:gd name="connsiteY479" fmla="*/ 4114800 h 4204010"/>
                <a:gd name="connsiteX480" fmla="*/ 9456234 w 9919589"/>
                <a:gd name="connsiteY480" fmla="*/ 4092497 h 4204010"/>
                <a:gd name="connsiteX481" fmla="*/ 9411629 w 9919589"/>
                <a:gd name="connsiteY481" fmla="*/ 4081346 h 4204010"/>
                <a:gd name="connsiteX482" fmla="*/ 9300117 w 9919589"/>
                <a:gd name="connsiteY482" fmla="*/ 4059044 h 4204010"/>
                <a:gd name="connsiteX483" fmla="*/ 9155151 w 9919589"/>
                <a:gd name="connsiteY483" fmla="*/ 4025590 h 4204010"/>
                <a:gd name="connsiteX484" fmla="*/ 9065941 w 9919589"/>
                <a:gd name="connsiteY484" fmla="*/ 4014439 h 4204010"/>
                <a:gd name="connsiteX485" fmla="*/ 8876371 w 9919589"/>
                <a:gd name="connsiteY485" fmla="*/ 3969834 h 4204010"/>
                <a:gd name="connsiteX486" fmla="*/ 8597590 w 9919589"/>
                <a:gd name="connsiteY486" fmla="*/ 3936380 h 4204010"/>
                <a:gd name="connsiteX487" fmla="*/ 8274205 w 9919589"/>
                <a:gd name="connsiteY487" fmla="*/ 3914078 h 4204010"/>
                <a:gd name="connsiteX488" fmla="*/ 8140390 w 9919589"/>
                <a:gd name="connsiteY488" fmla="*/ 3902927 h 4204010"/>
                <a:gd name="connsiteX489" fmla="*/ 7783551 w 9919589"/>
                <a:gd name="connsiteY489" fmla="*/ 3891775 h 4204010"/>
                <a:gd name="connsiteX490" fmla="*/ 7560527 w 9919589"/>
                <a:gd name="connsiteY490" fmla="*/ 3880624 h 4204010"/>
                <a:gd name="connsiteX491" fmla="*/ 7504771 w 9919589"/>
                <a:gd name="connsiteY491" fmla="*/ 3891775 h 4204010"/>
                <a:gd name="connsiteX492" fmla="*/ 7449014 w 9919589"/>
                <a:gd name="connsiteY492" fmla="*/ 3936380 h 4204010"/>
                <a:gd name="connsiteX493" fmla="*/ 7337502 w 9919589"/>
                <a:gd name="connsiteY493" fmla="*/ 3947532 h 4204010"/>
                <a:gd name="connsiteX494" fmla="*/ 7225990 w 9919589"/>
                <a:gd name="connsiteY494" fmla="*/ 3969834 h 4204010"/>
                <a:gd name="connsiteX495" fmla="*/ 7192536 w 9919589"/>
                <a:gd name="connsiteY495" fmla="*/ 3980985 h 4204010"/>
                <a:gd name="connsiteX496" fmla="*/ 7125629 w 9919589"/>
                <a:gd name="connsiteY496" fmla="*/ 4047893 h 4204010"/>
                <a:gd name="connsiteX497" fmla="*/ 7047571 w 9919589"/>
                <a:gd name="connsiteY497" fmla="*/ 4103649 h 4204010"/>
                <a:gd name="connsiteX498" fmla="*/ 6991814 w 9919589"/>
                <a:gd name="connsiteY498" fmla="*/ 4137102 h 4204010"/>
                <a:gd name="connsiteX499" fmla="*/ 6902605 w 9919589"/>
                <a:gd name="connsiteY499" fmla="*/ 4170556 h 4204010"/>
                <a:gd name="connsiteX500" fmla="*/ 6869151 w 9919589"/>
                <a:gd name="connsiteY500" fmla="*/ 4181707 h 4204010"/>
                <a:gd name="connsiteX501" fmla="*/ 6467707 w 9919589"/>
                <a:gd name="connsiteY501" fmla="*/ 4204010 h 4204010"/>
                <a:gd name="connsiteX502" fmla="*/ 6133171 w 9919589"/>
                <a:gd name="connsiteY502" fmla="*/ 4192858 h 4204010"/>
                <a:gd name="connsiteX503" fmla="*/ 5999356 w 9919589"/>
                <a:gd name="connsiteY503" fmla="*/ 4170556 h 4204010"/>
                <a:gd name="connsiteX504" fmla="*/ 5876693 w 9919589"/>
                <a:gd name="connsiteY504" fmla="*/ 4159405 h 4204010"/>
                <a:gd name="connsiteX505" fmla="*/ 5809785 w 9919589"/>
                <a:gd name="connsiteY505" fmla="*/ 4148253 h 4204010"/>
                <a:gd name="connsiteX506" fmla="*/ 5754029 w 9919589"/>
                <a:gd name="connsiteY506" fmla="*/ 4137102 h 4204010"/>
                <a:gd name="connsiteX507" fmla="*/ 4661210 w 9919589"/>
                <a:gd name="connsiteY507" fmla="*/ 4125951 h 4204010"/>
                <a:gd name="connsiteX508" fmla="*/ 4549697 w 9919589"/>
                <a:gd name="connsiteY508" fmla="*/ 4114800 h 4204010"/>
                <a:gd name="connsiteX509" fmla="*/ 4460488 w 9919589"/>
                <a:gd name="connsiteY509" fmla="*/ 4092497 h 4204010"/>
                <a:gd name="connsiteX510" fmla="*/ 4382429 w 9919589"/>
                <a:gd name="connsiteY510" fmla="*/ 4081346 h 4204010"/>
                <a:gd name="connsiteX511" fmla="*/ 4270917 w 9919589"/>
                <a:gd name="connsiteY511" fmla="*/ 4059044 h 4204010"/>
                <a:gd name="connsiteX512" fmla="*/ 4148254 w 9919589"/>
                <a:gd name="connsiteY512" fmla="*/ 4047893 h 4204010"/>
                <a:gd name="connsiteX513" fmla="*/ 3969834 w 9919589"/>
                <a:gd name="connsiteY513" fmla="*/ 4025590 h 4204010"/>
                <a:gd name="connsiteX514" fmla="*/ 3267307 w 9919589"/>
                <a:gd name="connsiteY514" fmla="*/ 4036741 h 4204010"/>
                <a:gd name="connsiteX515" fmla="*/ 3155795 w 9919589"/>
                <a:gd name="connsiteY515" fmla="*/ 4047893 h 4204010"/>
                <a:gd name="connsiteX516" fmla="*/ 3088888 w 9919589"/>
                <a:gd name="connsiteY516" fmla="*/ 4059044 h 4204010"/>
                <a:gd name="connsiteX517" fmla="*/ 2988527 w 9919589"/>
                <a:gd name="connsiteY517" fmla="*/ 4070195 h 4204010"/>
                <a:gd name="connsiteX518" fmla="*/ 2943922 w 9919589"/>
                <a:gd name="connsiteY518" fmla="*/ 4081346 h 4204010"/>
                <a:gd name="connsiteX519" fmla="*/ 2118732 w 9919589"/>
                <a:gd name="connsiteY519" fmla="*/ 4059044 h 4204010"/>
                <a:gd name="connsiteX520" fmla="*/ 1126273 w 9919589"/>
                <a:gd name="connsiteY520" fmla="*/ 4070195 h 4204010"/>
                <a:gd name="connsiteX521" fmla="*/ 925551 w 9919589"/>
                <a:gd name="connsiteY521" fmla="*/ 4103649 h 4204010"/>
                <a:gd name="connsiteX522" fmla="*/ 869795 w 9919589"/>
                <a:gd name="connsiteY522" fmla="*/ 4114800 h 4204010"/>
                <a:gd name="connsiteX523" fmla="*/ 780585 w 9919589"/>
                <a:gd name="connsiteY523" fmla="*/ 4148253 h 4204010"/>
                <a:gd name="connsiteX524" fmla="*/ 546410 w 9919589"/>
                <a:gd name="connsiteY524" fmla="*/ 4137102 h 4204010"/>
                <a:gd name="connsiteX525" fmla="*/ 446049 w 9919589"/>
                <a:gd name="connsiteY525" fmla="*/ 4114800 h 4204010"/>
                <a:gd name="connsiteX526" fmla="*/ 334536 w 9919589"/>
                <a:gd name="connsiteY526" fmla="*/ 4092497 h 4204010"/>
                <a:gd name="connsiteX527" fmla="*/ 223024 w 9919589"/>
                <a:gd name="connsiteY527" fmla="*/ 4059044 h 4204010"/>
                <a:gd name="connsiteX528" fmla="*/ 189571 w 9919589"/>
                <a:gd name="connsiteY528" fmla="*/ 4047893 h 4204010"/>
                <a:gd name="connsiteX529" fmla="*/ 156117 w 9919589"/>
                <a:gd name="connsiteY529" fmla="*/ 4036741 h 4204010"/>
                <a:gd name="connsiteX530" fmla="*/ 144966 w 9919589"/>
                <a:gd name="connsiteY530" fmla="*/ 3769112 h 4204010"/>
                <a:gd name="connsiteX531" fmla="*/ 133814 w 9919589"/>
                <a:gd name="connsiteY531" fmla="*/ 3724507 h 4204010"/>
                <a:gd name="connsiteX532" fmla="*/ 122663 w 9919589"/>
                <a:gd name="connsiteY532" fmla="*/ 3635297 h 4204010"/>
                <a:gd name="connsiteX533" fmla="*/ 111512 w 9919589"/>
                <a:gd name="connsiteY533" fmla="*/ 3590693 h 4204010"/>
                <a:gd name="connsiteX534" fmla="*/ 55756 w 9919589"/>
                <a:gd name="connsiteY534" fmla="*/ 3278458 h 4204010"/>
                <a:gd name="connsiteX535" fmla="*/ 44605 w 9919589"/>
                <a:gd name="connsiteY535" fmla="*/ 3044283 h 4204010"/>
                <a:gd name="connsiteX536" fmla="*/ 33454 w 9919589"/>
                <a:gd name="connsiteY536" fmla="*/ 2943922 h 4204010"/>
                <a:gd name="connsiteX537" fmla="*/ 22302 w 9919589"/>
                <a:gd name="connsiteY537" fmla="*/ 2776653 h 4204010"/>
                <a:gd name="connsiteX538" fmla="*/ 0 w 9919589"/>
                <a:gd name="connsiteY538" fmla="*/ 2397512 h 4204010"/>
                <a:gd name="connsiteX539" fmla="*/ 11151 w 9919589"/>
                <a:gd name="connsiteY539" fmla="*/ 2319453 h 4204010"/>
                <a:gd name="connsiteX540" fmla="*/ 89210 w 9919589"/>
                <a:gd name="connsiteY540" fmla="*/ 2152185 h 4204010"/>
                <a:gd name="connsiteX541" fmla="*/ 122663 w 9919589"/>
                <a:gd name="connsiteY541" fmla="*/ 2040673 h 4204010"/>
                <a:gd name="connsiteX542" fmla="*/ 178419 w 9919589"/>
                <a:gd name="connsiteY542" fmla="*/ 1895707 h 4204010"/>
                <a:gd name="connsiteX543" fmla="*/ 189571 w 9919589"/>
                <a:gd name="connsiteY543" fmla="*/ 1828800 h 4204010"/>
                <a:gd name="connsiteX544" fmla="*/ 200722 w 9919589"/>
                <a:gd name="connsiteY544" fmla="*/ 1795346 h 4204010"/>
                <a:gd name="connsiteX545" fmla="*/ 178419 w 9919589"/>
                <a:gd name="connsiteY545" fmla="*/ 1494263 h 4204010"/>
                <a:gd name="connsiteX546" fmla="*/ 167268 w 9919589"/>
                <a:gd name="connsiteY546" fmla="*/ 1405053 h 4204010"/>
                <a:gd name="connsiteX547" fmla="*/ 156117 w 9919589"/>
                <a:gd name="connsiteY547" fmla="*/ 1349297 h 4204010"/>
                <a:gd name="connsiteX548" fmla="*/ 144966 w 9919589"/>
                <a:gd name="connsiteY548" fmla="*/ 1271239 h 4204010"/>
                <a:gd name="connsiteX549" fmla="*/ 156117 w 9919589"/>
                <a:gd name="connsiteY549" fmla="*/ 1115122 h 4204010"/>
                <a:gd name="connsiteX550" fmla="*/ 189571 w 9919589"/>
                <a:gd name="connsiteY550" fmla="*/ 1103971 h 4204010"/>
                <a:gd name="connsiteX551" fmla="*/ 211873 w 9919589"/>
                <a:gd name="connsiteY551" fmla="*/ 1103971 h 4204010"/>
                <a:gd name="connsiteX0" fmla="*/ 211873 w 9919589"/>
                <a:gd name="connsiteY0" fmla="*/ 1103971 h 4198068"/>
                <a:gd name="connsiteX1" fmla="*/ 434897 w 9919589"/>
                <a:gd name="connsiteY1" fmla="*/ 1081668 h 4198068"/>
                <a:gd name="connsiteX2" fmla="*/ 546410 w 9919589"/>
                <a:gd name="connsiteY2" fmla="*/ 1048214 h 4198068"/>
                <a:gd name="connsiteX3" fmla="*/ 635619 w 9919589"/>
                <a:gd name="connsiteY3" fmla="*/ 1025912 h 4198068"/>
                <a:gd name="connsiteX4" fmla="*/ 780585 w 9919589"/>
                <a:gd name="connsiteY4" fmla="*/ 1048214 h 4198068"/>
                <a:gd name="connsiteX5" fmla="*/ 836341 w 9919589"/>
                <a:gd name="connsiteY5" fmla="*/ 1059366 h 4198068"/>
                <a:gd name="connsiteX6" fmla="*/ 903249 w 9919589"/>
                <a:gd name="connsiteY6" fmla="*/ 1081668 h 4198068"/>
                <a:gd name="connsiteX7" fmla="*/ 947854 w 9919589"/>
                <a:gd name="connsiteY7" fmla="*/ 1070517 h 4198068"/>
                <a:gd name="connsiteX8" fmla="*/ 981307 w 9919589"/>
                <a:gd name="connsiteY8" fmla="*/ 1003610 h 4198068"/>
                <a:gd name="connsiteX9" fmla="*/ 1003610 w 9919589"/>
                <a:gd name="connsiteY9" fmla="*/ 970156 h 4198068"/>
                <a:gd name="connsiteX10" fmla="*/ 1070517 w 9919589"/>
                <a:gd name="connsiteY10" fmla="*/ 947853 h 4198068"/>
                <a:gd name="connsiteX11" fmla="*/ 1148575 w 9919589"/>
                <a:gd name="connsiteY11" fmla="*/ 959005 h 4198068"/>
                <a:gd name="connsiteX12" fmla="*/ 1137424 w 9919589"/>
                <a:gd name="connsiteY12" fmla="*/ 992458 h 4198068"/>
                <a:gd name="connsiteX13" fmla="*/ 1081668 w 9919589"/>
                <a:gd name="connsiteY13" fmla="*/ 1025912 h 4198068"/>
                <a:gd name="connsiteX14" fmla="*/ 1048214 w 9919589"/>
                <a:gd name="connsiteY14" fmla="*/ 1048214 h 4198068"/>
                <a:gd name="connsiteX15" fmla="*/ 1037063 w 9919589"/>
                <a:gd name="connsiteY15" fmla="*/ 1081668 h 4198068"/>
                <a:gd name="connsiteX16" fmla="*/ 1092819 w 9919589"/>
                <a:gd name="connsiteY16" fmla="*/ 1115122 h 4198068"/>
                <a:gd name="connsiteX17" fmla="*/ 1304693 w 9919589"/>
                <a:gd name="connsiteY17" fmla="*/ 1137424 h 4198068"/>
                <a:gd name="connsiteX18" fmla="*/ 1338146 w 9919589"/>
                <a:gd name="connsiteY18" fmla="*/ 1148575 h 4198068"/>
                <a:gd name="connsiteX19" fmla="*/ 1393902 w 9919589"/>
                <a:gd name="connsiteY19" fmla="*/ 1193180 h 4198068"/>
                <a:gd name="connsiteX20" fmla="*/ 1460810 w 9919589"/>
                <a:gd name="connsiteY20" fmla="*/ 1215483 h 4198068"/>
                <a:gd name="connsiteX21" fmla="*/ 1527717 w 9919589"/>
                <a:gd name="connsiteY21" fmla="*/ 1237785 h 4198068"/>
                <a:gd name="connsiteX22" fmla="*/ 1572322 w 9919589"/>
                <a:gd name="connsiteY22" fmla="*/ 1248936 h 4198068"/>
                <a:gd name="connsiteX23" fmla="*/ 1639229 w 9919589"/>
                <a:gd name="connsiteY23" fmla="*/ 1271239 h 4198068"/>
                <a:gd name="connsiteX24" fmla="*/ 1717288 w 9919589"/>
                <a:gd name="connsiteY24" fmla="*/ 1304693 h 4198068"/>
                <a:gd name="connsiteX25" fmla="*/ 1795346 w 9919589"/>
                <a:gd name="connsiteY25" fmla="*/ 1371600 h 4198068"/>
                <a:gd name="connsiteX26" fmla="*/ 1817649 w 9919589"/>
                <a:gd name="connsiteY26" fmla="*/ 1393902 h 4198068"/>
                <a:gd name="connsiteX27" fmla="*/ 1839951 w 9919589"/>
                <a:gd name="connsiteY27" fmla="*/ 1416205 h 4198068"/>
                <a:gd name="connsiteX28" fmla="*/ 1851102 w 9919589"/>
                <a:gd name="connsiteY28" fmla="*/ 1694985 h 4198068"/>
                <a:gd name="connsiteX29" fmla="*/ 1784195 w 9919589"/>
                <a:gd name="connsiteY29" fmla="*/ 1717288 h 4198068"/>
                <a:gd name="connsiteX30" fmla="*/ 1750741 w 9919589"/>
                <a:gd name="connsiteY30" fmla="*/ 1728439 h 4198068"/>
                <a:gd name="connsiteX31" fmla="*/ 1605775 w 9919589"/>
                <a:gd name="connsiteY31" fmla="*/ 1750741 h 4198068"/>
                <a:gd name="connsiteX32" fmla="*/ 1572322 w 9919589"/>
                <a:gd name="connsiteY32" fmla="*/ 1761893 h 4198068"/>
                <a:gd name="connsiteX33" fmla="*/ 1494263 w 9919589"/>
                <a:gd name="connsiteY33" fmla="*/ 1784195 h 4198068"/>
                <a:gd name="connsiteX34" fmla="*/ 1460810 w 9919589"/>
                <a:gd name="connsiteY34" fmla="*/ 1806497 h 4198068"/>
                <a:gd name="connsiteX35" fmla="*/ 1438507 w 9919589"/>
                <a:gd name="connsiteY35" fmla="*/ 1828800 h 4198068"/>
                <a:gd name="connsiteX36" fmla="*/ 1393902 w 9919589"/>
                <a:gd name="connsiteY36" fmla="*/ 1851102 h 4198068"/>
                <a:gd name="connsiteX37" fmla="*/ 1282390 w 9919589"/>
                <a:gd name="connsiteY37" fmla="*/ 1918010 h 4198068"/>
                <a:gd name="connsiteX38" fmla="*/ 1170878 w 9919589"/>
                <a:gd name="connsiteY38" fmla="*/ 1951463 h 4198068"/>
                <a:gd name="connsiteX39" fmla="*/ 1137424 w 9919589"/>
                <a:gd name="connsiteY39" fmla="*/ 1962614 h 4198068"/>
                <a:gd name="connsiteX40" fmla="*/ 1103971 w 9919589"/>
                <a:gd name="connsiteY40" fmla="*/ 1984917 h 4198068"/>
                <a:gd name="connsiteX41" fmla="*/ 1037063 w 9919589"/>
                <a:gd name="connsiteY41" fmla="*/ 2007219 h 4198068"/>
                <a:gd name="connsiteX42" fmla="*/ 1003610 w 9919589"/>
                <a:gd name="connsiteY42" fmla="*/ 2029522 h 4198068"/>
                <a:gd name="connsiteX43" fmla="*/ 936702 w 9919589"/>
                <a:gd name="connsiteY43" fmla="*/ 2051824 h 4198068"/>
                <a:gd name="connsiteX44" fmla="*/ 914400 w 9919589"/>
                <a:gd name="connsiteY44" fmla="*/ 2074127 h 4198068"/>
                <a:gd name="connsiteX45" fmla="*/ 847493 w 9919589"/>
                <a:gd name="connsiteY45" fmla="*/ 2107580 h 4198068"/>
                <a:gd name="connsiteX46" fmla="*/ 825190 w 9919589"/>
                <a:gd name="connsiteY46" fmla="*/ 2129883 h 4198068"/>
                <a:gd name="connsiteX47" fmla="*/ 802888 w 9919589"/>
                <a:gd name="connsiteY47" fmla="*/ 2163336 h 4198068"/>
                <a:gd name="connsiteX48" fmla="*/ 735980 w 9919589"/>
                <a:gd name="connsiteY48" fmla="*/ 2207941 h 4198068"/>
                <a:gd name="connsiteX49" fmla="*/ 691375 w 9919589"/>
                <a:gd name="connsiteY49" fmla="*/ 2252546 h 4198068"/>
                <a:gd name="connsiteX50" fmla="*/ 669073 w 9919589"/>
                <a:gd name="connsiteY50" fmla="*/ 2274849 h 4198068"/>
                <a:gd name="connsiteX51" fmla="*/ 635619 w 9919589"/>
                <a:gd name="connsiteY51" fmla="*/ 2341756 h 4198068"/>
                <a:gd name="connsiteX52" fmla="*/ 624468 w 9919589"/>
                <a:gd name="connsiteY52" fmla="*/ 2375210 h 4198068"/>
                <a:gd name="connsiteX53" fmla="*/ 635619 w 9919589"/>
                <a:gd name="connsiteY53" fmla="*/ 2442117 h 4198068"/>
                <a:gd name="connsiteX54" fmla="*/ 657922 w 9919589"/>
                <a:gd name="connsiteY54" fmla="*/ 2464419 h 4198068"/>
                <a:gd name="connsiteX55" fmla="*/ 747132 w 9919589"/>
                <a:gd name="connsiteY55" fmla="*/ 2486722 h 4198068"/>
                <a:gd name="connsiteX56" fmla="*/ 814039 w 9919589"/>
                <a:gd name="connsiteY56" fmla="*/ 2509024 h 4198068"/>
                <a:gd name="connsiteX57" fmla="*/ 847493 w 9919589"/>
                <a:gd name="connsiteY57" fmla="*/ 2520175 h 4198068"/>
                <a:gd name="connsiteX58" fmla="*/ 858644 w 9919589"/>
                <a:gd name="connsiteY58" fmla="*/ 2720897 h 4198068"/>
                <a:gd name="connsiteX59" fmla="*/ 869795 w 9919589"/>
                <a:gd name="connsiteY59" fmla="*/ 2988527 h 4198068"/>
                <a:gd name="connsiteX60" fmla="*/ 903249 w 9919589"/>
                <a:gd name="connsiteY60" fmla="*/ 3010829 h 4198068"/>
                <a:gd name="connsiteX61" fmla="*/ 947854 w 9919589"/>
                <a:gd name="connsiteY61" fmla="*/ 3021980 h 4198068"/>
                <a:gd name="connsiteX62" fmla="*/ 981307 w 9919589"/>
                <a:gd name="connsiteY62" fmla="*/ 3033132 h 4198068"/>
                <a:gd name="connsiteX63" fmla="*/ 1070517 w 9919589"/>
                <a:gd name="connsiteY63" fmla="*/ 3055434 h 4198068"/>
                <a:gd name="connsiteX64" fmla="*/ 1293541 w 9919589"/>
                <a:gd name="connsiteY64" fmla="*/ 3100039 h 4198068"/>
                <a:gd name="connsiteX65" fmla="*/ 1405054 w 9919589"/>
                <a:gd name="connsiteY65" fmla="*/ 3111190 h 4198068"/>
                <a:gd name="connsiteX66" fmla="*/ 1449658 w 9919589"/>
                <a:gd name="connsiteY66" fmla="*/ 3122341 h 4198068"/>
                <a:gd name="connsiteX67" fmla="*/ 1583473 w 9919589"/>
                <a:gd name="connsiteY67" fmla="*/ 3144644 h 4198068"/>
                <a:gd name="connsiteX68" fmla="*/ 1672683 w 9919589"/>
                <a:gd name="connsiteY68" fmla="*/ 3166946 h 4198068"/>
                <a:gd name="connsiteX69" fmla="*/ 1773044 w 9919589"/>
                <a:gd name="connsiteY69" fmla="*/ 3200400 h 4198068"/>
                <a:gd name="connsiteX70" fmla="*/ 1929161 w 9919589"/>
                <a:gd name="connsiteY70" fmla="*/ 3245005 h 4198068"/>
                <a:gd name="connsiteX71" fmla="*/ 1996068 w 9919589"/>
                <a:gd name="connsiteY71" fmla="*/ 3256156 h 4198068"/>
                <a:gd name="connsiteX72" fmla="*/ 2074127 w 9919589"/>
                <a:gd name="connsiteY72" fmla="*/ 3278458 h 4198068"/>
                <a:gd name="connsiteX73" fmla="*/ 2129883 w 9919589"/>
                <a:gd name="connsiteY73" fmla="*/ 3289610 h 4198068"/>
                <a:gd name="connsiteX74" fmla="*/ 2163336 w 9919589"/>
                <a:gd name="connsiteY74" fmla="*/ 3300761 h 4198068"/>
                <a:gd name="connsiteX75" fmla="*/ 2352907 w 9919589"/>
                <a:gd name="connsiteY75" fmla="*/ 3323063 h 4198068"/>
                <a:gd name="connsiteX76" fmla="*/ 2419814 w 9919589"/>
                <a:gd name="connsiteY76" fmla="*/ 3334214 h 4198068"/>
                <a:gd name="connsiteX77" fmla="*/ 2520175 w 9919589"/>
                <a:gd name="connsiteY77" fmla="*/ 3345366 h 4198068"/>
                <a:gd name="connsiteX78" fmla="*/ 2665141 w 9919589"/>
                <a:gd name="connsiteY78" fmla="*/ 3356517 h 4198068"/>
                <a:gd name="connsiteX79" fmla="*/ 2732049 w 9919589"/>
                <a:gd name="connsiteY79" fmla="*/ 3378819 h 4198068"/>
                <a:gd name="connsiteX80" fmla="*/ 2765502 w 9919589"/>
                <a:gd name="connsiteY80" fmla="*/ 3389971 h 4198068"/>
                <a:gd name="connsiteX81" fmla="*/ 2787805 w 9919589"/>
                <a:gd name="connsiteY81" fmla="*/ 3412273 h 4198068"/>
                <a:gd name="connsiteX82" fmla="*/ 2810107 w 9919589"/>
                <a:gd name="connsiteY82" fmla="*/ 3345366 h 4198068"/>
                <a:gd name="connsiteX83" fmla="*/ 2910468 w 9919589"/>
                <a:gd name="connsiteY83" fmla="*/ 3367668 h 4198068"/>
                <a:gd name="connsiteX84" fmla="*/ 3033132 w 9919589"/>
                <a:gd name="connsiteY84" fmla="*/ 3389971 h 4198068"/>
                <a:gd name="connsiteX85" fmla="*/ 3111190 w 9919589"/>
                <a:gd name="connsiteY85" fmla="*/ 3401122 h 4198068"/>
                <a:gd name="connsiteX86" fmla="*/ 3278458 w 9919589"/>
                <a:gd name="connsiteY86" fmla="*/ 3412273 h 4198068"/>
                <a:gd name="connsiteX87" fmla="*/ 3334214 w 9919589"/>
                <a:gd name="connsiteY87" fmla="*/ 3423424 h 4198068"/>
                <a:gd name="connsiteX88" fmla="*/ 3401122 w 9919589"/>
                <a:gd name="connsiteY88" fmla="*/ 3434575 h 4198068"/>
                <a:gd name="connsiteX89" fmla="*/ 3434575 w 9919589"/>
                <a:gd name="connsiteY89" fmla="*/ 3445727 h 4198068"/>
                <a:gd name="connsiteX90" fmla="*/ 3479180 w 9919589"/>
                <a:gd name="connsiteY90" fmla="*/ 3456878 h 4198068"/>
                <a:gd name="connsiteX91" fmla="*/ 3590693 w 9919589"/>
                <a:gd name="connsiteY91" fmla="*/ 3479180 h 4198068"/>
                <a:gd name="connsiteX92" fmla="*/ 3691054 w 9919589"/>
                <a:gd name="connsiteY92" fmla="*/ 3501483 h 4198068"/>
                <a:gd name="connsiteX93" fmla="*/ 3679902 w 9919589"/>
                <a:gd name="connsiteY93" fmla="*/ 3534936 h 4198068"/>
                <a:gd name="connsiteX94" fmla="*/ 3724507 w 9919589"/>
                <a:gd name="connsiteY94" fmla="*/ 3590693 h 4198068"/>
                <a:gd name="connsiteX95" fmla="*/ 3858322 w 9919589"/>
                <a:gd name="connsiteY95" fmla="*/ 3624146 h 4198068"/>
                <a:gd name="connsiteX96" fmla="*/ 3992136 w 9919589"/>
                <a:gd name="connsiteY96" fmla="*/ 3635297 h 4198068"/>
                <a:gd name="connsiteX97" fmla="*/ 4148254 w 9919589"/>
                <a:gd name="connsiteY97" fmla="*/ 3657600 h 4198068"/>
                <a:gd name="connsiteX98" fmla="*/ 4215161 w 9919589"/>
                <a:gd name="connsiteY98" fmla="*/ 3679902 h 4198068"/>
                <a:gd name="connsiteX99" fmla="*/ 4259766 w 9919589"/>
                <a:gd name="connsiteY99" fmla="*/ 3691053 h 4198068"/>
                <a:gd name="connsiteX100" fmla="*/ 4293219 w 9919589"/>
                <a:gd name="connsiteY100" fmla="*/ 3702205 h 4198068"/>
                <a:gd name="connsiteX101" fmla="*/ 4360127 w 9919589"/>
                <a:gd name="connsiteY101" fmla="*/ 3713356 h 4198068"/>
                <a:gd name="connsiteX102" fmla="*/ 4605454 w 9919589"/>
                <a:gd name="connsiteY102" fmla="*/ 3746810 h 4198068"/>
                <a:gd name="connsiteX103" fmla="*/ 4739268 w 9919589"/>
                <a:gd name="connsiteY103" fmla="*/ 3769112 h 4198068"/>
                <a:gd name="connsiteX104" fmla="*/ 4806175 w 9919589"/>
                <a:gd name="connsiteY104" fmla="*/ 3780263 h 4198068"/>
                <a:gd name="connsiteX105" fmla="*/ 4895385 w 9919589"/>
                <a:gd name="connsiteY105" fmla="*/ 3802566 h 4198068"/>
                <a:gd name="connsiteX106" fmla="*/ 4973444 w 9919589"/>
                <a:gd name="connsiteY106" fmla="*/ 3836019 h 4198068"/>
                <a:gd name="connsiteX107" fmla="*/ 5006897 w 9919589"/>
                <a:gd name="connsiteY107" fmla="*/ 3858322 h 4198068"/>
                <a:gd name="connsiteX108" fmla="*/ 5040351 w 9919589"/>
                <a:gd name="connsiteY108" fmla="*/ 3869473 h 4198068"/>
                <a:gd name="connsiteX109" fmla="*/ 5174166 w 9919589"/>
                <a:gd name="connsiteY109" fmla="*/ 3858322 h 4198068"/>
                <a:gd name="connsiteX110" fmla="*/ 5196468 w 9919589"/>
                <a:gd name="connsiteY110" fmla="*/ 3836019 h 4198068"/>
                <a:gd name="connsiteX111" fmla="*/ 5229922 w 9919589"/>
                <a:gd name="connsiteY111" fmla="*/ 3824868 h 4198068"/>
                <a:gd name="connsiteX112" fmla="*/ 5229922 w 9919589"/>
                <a:gd name="connsiteY112" fmla="*/ 3746810 h 4198068"/>
                <a:gd name="connsiteX113" fmla="*/ 5207619 w 9919589"/>
                <a:gd name="connsiteY113" fmla="*/ 3724507 h 4198068"/>
                <a:gd name="connsiteX114" fmla="*/ 5185317 w 9919589"/>
                <a:gd name="connsiteY114" fmla="*/ 3691053 h 4198068"/>
                <a:gd name="connsiteX115" fmla="*/ 5118410 w 9919589"/>
                <a:gd name="connsiteY115" fmla="*/ 3668751 h 4198068"/>
                <a:gd name="connsiteX116" fmla="*/ 4839629 w 9919589"/>
                <a:gd name="connsiteY116" fmla="*/ 3635297 h 4198068"/>
                <a:gd name="connsiteX117" fmla="*/ 4750419 w 9919589"/>
                <a:gd name="connsiteY117" fmla="*/ 3624146 h 4198068"/>
                <a:gd name="connsiteX118" fmla="*/ 4672361 w 9919589"/>
                <a:gd name="connsiteY118" fmla="*/ 3612995 h 4198068"/>
                <a:gd name="connsiteX119" fmla="*/ 4103649 w 9919589"/>
                <a:gd name="connsiteY119" fmla="*/ 3601844 h 4198068"/>
                <a:gd name="connsiteX120" fmla="*/ 4114800 w 9919589"/>
                <a:gd name="connsiteY120" fmla="*/ 3557239 h 4198068"/>
                <a:gd name="connsiteX121" fmla="*/ 4371278 w 9919589"/>
                <a:gd name="connsiteY121" fmla="*/ 3512634 h 4198068"/>
                <a:gd name="connsiteX122" fmla="*/ 4360127 w 9919589"/>
                <a:gd name="connsiteY122" fmla="*/ 3479180 h 4198068"/>
                <a:gd name="connsiteX123" fmla="*/ 4204010 w 9919589"/>
                <a:gd name="connsiteY123" fmla="*/ 3468029 h 4198068"/>
                <a:gd name="connsiteX124" fmla="*/ 4170556 w 9919589"/>
                <a:gd name="connsiteY124" fmla="*/ 3456878 h 4198068"/>
                <a:gd name="connsiteX125" fmla="*/ 4148254 w 9919589"/>
                <a:gd name="connsiteY125" fmla="*/ 3423424 h 4198068"/>
                <a:gd name="connsiteX126" fmla="*/ 4114800 w 9919589"/>
                <a:gd name="connsiteY126" fmla="*/ 3367668 h 4198068"/>
                <a:gd name="connsiteX127" fmla="*/ 4047893 w 9919589"/>
                <a:gd name="connsiteY127" fmla="*/ 3345366 h 4198068"/>
                <a:gd name="connsiteX128" fmla="*/ 3724507 w 9919589"/>
                <a:gd name="connsiteY128" fmla="*/ 3356517 h 4198068"/>
                <a:gd name="connsiteX129" fmla="*/ 3691054 w 9919589"/>
                <a:gd name="connsiteY129" fmla="*/ 3367668 h 4198068"/>
                <a:gd name="connsiteX130" fmla="*/ 3412273 w 9919589"/>
                <a:gd name="connsiteY130" fmla="*/ 3345366 h 4198068"/>
                <a:gd name="connsiteX131" fmla="*/ 3345366 w 9919589"/>
                <a:gd name="connsiteY131" fmla="*/ 3334214 h 4198068"/>
                <a:gd name="connsiteX132" fmla="*/ 3289610 w 9919589"/>
                <a:gd name="connsiteY132" fmla="*/ 3323063 h 4198068"/>
                <a:gd name="connsiteX133" fmla="*/ 3155795 w 9919589"/>
                <a:gd name="connsiteY133" fmla="*/ 3311912 h 4198068"/>
                <a:gd name="connsiteX134" fmla="*/ 3044283 w 9919589"/>
                <a:gd name="connsiteY134" fmla="*/ 3289610 h 4198068"/>
                <a:gd name="connsiteX135" fmla="*/ 2977375 w 9919589"/>
                <a:gd name="connsiteY135" fmla="*/ 3267307 h 4198068"/>
                <a:gd name="connsiteX136" fmla="*/ 2921619 w 9919589"/>
                <a:gd name="connsiteY136" fmla="*/ 3222702 h 4198068"/>
                <a:gd name="connsiteX137" fmla="*/ 2943922 w 9919589"/>
                <a:gd name="connsiteY137" fmla="*/ 3200400 h 4198068"/>
                <a:gd name="connsiteX138" fmla="*/ 3055434 w 9919589"/>
                <a:gd name="connsiteY138" fmla="*/ 3166946 h 4198068"/>
                <a:gd name="connsiteX139" fmla="*/ 3122341 w 9919589"/>
                <a:gd name="connsiteY139" fmla="*/ 3144644 h 4198068"/>
                <a:gd name="connsiteX140" fmla="*/ 3155795 w 9919589"/>
                <a:gd name="connsiteY140" fmla="*/ 3122341 h 4198068"/>
                <a:gd name="connsiteX141" fmla="*/ 3200400 w 9919589"/>
                <a:gd name="connsiteY141" fmla="*/ 3111190 h 4198068"/>
                <a:gd name="connsiteX142" fmla="*/ 3267307 w 9919589"/>
                <a:gd name="connsiteY142" fmla="*/ 3044283 h 4198068"/>
                <a:gd name="connsiteX143" fmla="*/ 3289610 w 9919589"/>
                <a:gd name="connsiteY143" fmla="*/ 3021980 h 4198068"/>
                <a:gd name="connsiteX144" fmla="*/ 3334214 w 9919589"/>
                <a:gd name="connsiteY144" fmla="*/ 2966224 h 4198068"/>
                <a:gd name="connsiteX145" fmla="*/ 3401122 w 9919589"/>
                <a:gd name="connsiteY145" fmla="*/ 2932771 h 4198068"/>
                <a:gd name="connsiteX146" fmla="*/ 3412273 w 9919589"/>
                <a:gd name="connsiteY146" fmla="*/ 2966224 h 4198068"/>
                <a:gd name="connsiteX147" fmla="*/ 3445727 w 9919589"/>
                <a:gd name="connsiteY147" fmla="*/ 2977375 h 4198068"/>
                <a:gd name="connsiteX148" fmla="*/ 3501483 w 9919589"/>
                <a:gd name="connsiteY148" fmla="*/ 3010829 h 4198068"/>
                <a:gd name="connsiteX149" fmla="*/ 3579541 w 9919589"/>
                <a:gd name="connsiteY149" fmla="*/ 2999678 h 4198068"/>
                <a:gd name="connsiteX150" fmla="*/ 3557239 w 9919589"/>
                <a:gd name="connsiteY150" fmla="*/ 2977375 h 4198068"/>
                <a:gd name="connsiteX151" fmla="*/ 3523785 w 9919589"/>
                <a:gd name="connsiteY151" fmla="*/ 2921619 h 4198068"/>
                <a:gd name="connsiteX152" fmla="*/ 3490332 w 9919589"/>
                <a:gd name="connsiteY152" fmla="*/ 2910468 h 4198068"/>
                <a:gd name="connsiteX153" fmla="*/ 3345366 w 9919589"/>
                <a:gd name="connsiteY153" fmla="*/ 2888166 h 4198068"/>
                <a:gd name="connsiteX154" fmla="*/ 3222702 w 9919589"/>
                <a:gd name="connsiteY154" fmla="*/ 2854712 h 4198068"/>
                <a:gd name="connsiteX155" fmla="*/ 3178097 w 9919589"/>
                <a:gd name="connsiteY155" fmla="*/ 2843561 h 4198068"/>
                <a:gd name="connsiteX156" fmla="*/ 3111190 w 9919589"/>
                <a:gd name="connsiteY156" fmla="*/ 2821258 h 4198068"/>
                <a:gd name="connsiteX157" fmla="*/ 2854712 w 9919589"/>
                <a:gd name="connsiteY157" fmla="*/ 2776653 h 4198068"/>
                <a:gd name="connsiteX158" fmla="*/ 2787805 w 9919589"/>
                <a:gd name="connsiteY158" fmla="*/ 2754351 h 4198068"/>
                <a:gd name="connsiteX159" fmla="*/ 2720897 w 9919589"/>
                <a:gd name="connsiteY159" fmla="*/ 2732049 h 4198068"/>
                <a:gd name="connsiteX160" fmla="*/ 2687444 w 9919589"/>
                <a:gd name="connsiteY160" fmla="*/ 2720897 h 4198068"/>
                <a:gd name="connsiteX161" fmla="*/ 2564780 w 9919589"/>
                <a:gd name="connsiteY161" fmla="*/ 2698595 h 4198068"/>
                <a:gd name="connsiteX162" fmla="*/ 2442117 w 9919589"/>
                <a:gd name="connsiteY162" fmla="*/ 2698595 h 4198068"/>
                <a:gd name="connsiteX163" fmla="*/ 2040673 w 9919589"/>
                <a:gd name="connsiteY163" fmla="*/ 2687444 h 4198068"/>
                <a:gd name="connsiteX164" fmla="*/ 1962614 w 9919589"/>
                <a:gd name="connsiteY164" fmla="*/ 2653990 h 4198068"/>
                <a:gd name="connsiteX165" fmla="*/ 1906858 w 9919589"/>
                <a:gd name="connsiteY165" fmla="*/ 2631688 h 4198068"/>
                <a:gd name="connsiteX166" fmla="*/ 1806497 w 9919589"/>
                <a:gd name="connsiteY166" fmla="*/ 2575932 h 4198068"/>
                <a:gd name="connsiteX167" fmla="*/ 1717288 w 9919589"/>
                <a:gd name="connsiteY167" fmla="*/ 2531327 h 4198068"/>
                <a:gd name="connsiteX168" fmla="*/ 1628078 w 9919589"/>
                <a:gd name="connsiteY168" fmla="*/ 2509024 h 4198068"/>
                <a:gd name="connsiteX169" fmla="*/ 1226634 w 9919589"/>
                <a:gd name="connsiteY169" fmla="*/ 2486722 h 4198068"/>
                <a:gd name="connsiteX170" fmla="*/ 1081668 w 9919589"/>
                <a:gd name="connsiteY170" fmla="*/ 2464419 h 4198068"/>
                <a:gd name="connsiteX171" fmla="*/ 970156 w 9919589"/>
                <a:gd name="connsiteY171" fmla="*/ 2430966 h 4198068"/>
                <a:gd name="connsiteX172" fmla="*/ 936702 w 9919589"/>
                <a:gd name="connsiteY172" fmla="*/ 2419814 h 4198068"/>
                <a:gd name="connsiteX173" fmla="*/ 903249 w 9919589"/>
                <a:gd name="connsiteY173" fmla="*/ 2397512 h 4198068"/>
                <a:gd name="connsiteX174" fmla="*/ 847493 w 9919589"/>
                <a:gd name="connsiteY174" fmla="*/ 2352907 h 4198068"/>
                <a:gd name="connsiteX175" fmla="*/ 814039 w 9919589"/>
                <a:gd name="connsiteY175" fmla="*/ 2341756 h 4198068"/>
                <a:gd name="connsiteX176" fmla="*/ 825190 w 9919589"/>
                <a:gd name="connsiteY176" fmla="*/ 2274849 h 4198068"/>
                <a:gd name="connsiteX177" fmla="*/ 847493 w 9919589"/>
                <a:gd name="connsiteY177" fmla="*/ 2252546 h 4198068"/>
                <a:gd name="connsiteX178" fmla="*/ 880946 w 9919589"/>
                <a:gd name="connsiteY178" fmla="*/ 2230244 h 4198068"/>
                <a:gd name="connsiteX179" fmla="*/ 903249 w 9919589"/>
                <a:gd name="connsiteY179" fmla="*/ 2207941 h 4198068"/>
                <a:gd name="connsiteX180" fmla="*/ 936702 w 9919589"/>
                <a:gd name="connsiteY180" fmla="*/ 2196790 h 4198068"/>
                <a:gd name="connsiteX181" fmla="*/ 992458 w 9919589"/>
                <a:gd name="connsiteY181" fmla="*/ 2163336 h 4198068"/>
                <a:gd name="connsiteX182" fmla="*/ 1014761 w 9919589"/>
                <a:gd name="connsiteY182" fmla="*/ 2141034 h 4198068"/>
                <a:gd name="connsiteX183" fmla="*/ 1048214 w 9919589"/>
                <a:gd name="connsiteY183" fmla="*/ 2118732 h 4198068"/>
                <a:gd name="connsiteX184" fmla="*/ 1070517 w 9919589"/>
                <a:gd name="connsiteY184" fmla="*/ 2096429 h 4198068"/>
                <a:gd name="connsiteX185" fmla="*/ 1103971 w 9919589"/>
                <a:gd name="connsiteY185" fmla="*/ 2085278 h 4198068"/>
                <a:gd name="connsiteX186" fmla="*/ 1193180 w 9919589"/>
                <a:gd name="connsiteY186" fmla="*/ 2018371 h 4198068"/>
                <a:gd name="connsiteX187" fmla="*/ 1237785 w 9919589"/>
                <a:gd name="connsiteY187" fmla="*/ 2007219 h 4198068"/>
                <a:gd name="connsiteX188" fmla="*/ 1304693 w 9919589"/>
                <a:gd name="connsiteY188" fmla="*/ 1984917 h 4198068"/>
                <a:gd name="connsiteX189" fmla="*/ 1505414 w 9919589"/>
                <a:gd name="connsiteY189" fmla="*/ 1973766 h 4198068"/>
                <a:gd name="connsiteX190" fmla="*/ 1561171 w 9919589"/>
                <a:gd name="connsiteY190" fmla="*/ 1929161 h 4198068"/>
                <a:gd name="connsiteX191" fmla="*/ 1639229 w 9919589"/>
                <a:gd name="connsiteY191" fmla="*/ 1873405 h 4198068"/>
                <a:gd name="connsiteX192" fmla="*/ 1694985 w 9919589"/>
                <a:gd name="connsiteY192" fmla="*/ 1817649 h 4198068"/>
                <a:gd name="connsiteX193" fmla="*/ 1761893 w 9919589"/>
                <a:gd name="connsiteY193" fmla="*/ 1795346 h 4198068"/>
                <a:gd name="connsiteX194" fmla="*/ 1929161 w 9919589"/>
                <a:gd name="connsiteY194" fmla="*/ 1761893 h 4198068"/>
                <a:gd name="connsiteX195" fmla="*/ 1996068 w 9919589"/>
                <a:gd name="connsiteY195" fmla="*/ 1728439 h 4198068"/>
                <a:gd name="connsiteX196" fmla="*/ 2096429 w 9919589"/>
                <a:gd name="connsiteY196" fmla="*/ 1694985 h 4198068"/>
                <a:gd name="connsiteX197" fmla="*/ 2129883 w 9919589"/>
                <a:gd name="connsiteY197" fmla="*/ 1683834 h 4198068"/>
                <a:gd name="connsiteX198" fmla="*/ 2163336 w 9919589"/>
                <a:gd name="connsiteY198" fmla="*/ 1672683 h 4198068"/>
                <a:gd name="connsiteX199" fmla="*/ 2665141 w 9919589"/>
                <a:gd name="connsiteY199" fmla="*/ 1694985 h 4198068"/>
                <a:gd name="connsiteX200" fmla="*/ 2787805 w 9919589"/>
                <a:gd name="connsiteY200" fmla="*/ 1717288 h 4198068"/>
                <a:gd name="connsiteX201" fmla="*/ 2854712 w 9919589"/>
                <a:gd name="connsiteY201" fmla="*/ 1739590 h 4198068"/>
                <a:gd name="connsiteX202" fmla="*/ 2888166 w 9919589"/>
                <a:gd name="connsiteY202" fmla="*/ 1750741 h 4198068"/>
                <a:gd name="connsiteX203" fmla="*/ 2921619 w 9919589"/>
                <a:gd name="connsiteY203" fmla="*/ 1773044 h 4198068"/>
                <a:gd name="connsiteX204" fmla="*/ 3021980 w 9919589"/>
                <a:gd name="connsiteY204" fmla="*/ 1795346 h 4198068"/>
                <a:gd name="connsiteX205" fmla="*/ 3055434 w 9919589"/>
                <a:gd name="connsiteY205" fmla="*/ 1806497 h 4198068"/>
                <a:gd name="connsiteX206" fmla="*/ 3088888 w 9919589"/>
                <a:gd name="connsiteY206" fmla="*/ 1906858 h 4198068"/>
                <a:gd name="connsiteX207" fmla="*/ 3100039 w 9919589"/>
                <a:gd name="connsiteY207" fmla="*/ 1940312 h 4198068"/>
                <a:gd name="connsiteX208" fmla="*/ 3133493 w 9919589"/>
                <a:gd name="connsiteY208" fmla="*/ 1973766 h 4198068"/>
                <a:gd name="connsiteX209" fmla="*/ 3200400 w 9919589"/>
                <a:gd name="connsiteY209" fmla="*/ 1996068 h 4198068"/>
                <a:gd name="connsiteX210" fmla="*/ 3233854 w 9919589"/>
                <a:gd name="connsiteY210" fmla="*/ 2007219 h 4198068"/>
                <a:gd name="connsiteX211" fmla="*/ 3612995 w 9919589"/>
                <a:gd name="connsiteY211" fmla="*/ 2029522 h 4198068"/>
                <a:gd name="connsiteX212" fmla="*/ 3824868 w 9919589"/>
                <a:gd name="connsiteY212" fmla="*/ 2040673 h 4198068"/>
                <a:gd name="connsiteX213" fmla="*/ 3925229 w 9919589"/>
                <a:gd name="connsiteY213" fmla="*/ 2051824 h 4198068"/>
                <a:gd name="connsiteX214" fmla="*/ 4293219 w 9919589"/>
                <a:gd name="connsiteY214" fmla="*/ 2062975 h 4198068"/>
                <a:gd name="connsiteX215" fmla="*/ 4382429 w 9919589"/>
                <a:gd name="connsiteY215" fmla="*/ 2085278 h 4198068"/>
                <a:gd name="connsiteX216" fmla="*/ 4449336 w 9919589"/>
                <a:gd name="connsiteY216" fmla="*/ 2107580 h 4198068"/>
                <a:gd name="connsiteX217" fmla="*/ 4505093 w 9919589"/>
                <a:gd name="connsiteY217" fmla="*/ 2152185 h 4198068"/>
                <a:gd name="connsiteX218" fmla="*/ 4527395 w 9919589"/>
                <a:gd name="connsiteY218" fmla="*/ 2174488 h 4198068"/>
                <a:gd name="connsiteX219" fmla="*/ 4716966 w 9919589"/>
                <a:gd name="connsiteY219" fmla="*/ 2207941 h 4198068"/>
                <a:gd name="connsiteX220" fmla="*/ 4828478 w 9919589"/>
                <a:gd name="connsiteY220" fmla="*/ 2230244 h 4198068"/>
                <a:gd name="connsiteX221" fmla="*/ 4884234 w 9919589"/>
                <a:gd name="connsiteY221" fmla="*/ 2241395 h 4198068"/>
                <a:gd name="connsiteX222" fmla="*/ 4928839 w 9919589"/>
                <a:gd name="connsiteY222" fmla="*/ 2252546 h 4198068"/>
                <a:gd name="connsiteX223" fmla="*/ 4995746 w 9919589"/>
                <a:gd name="connsiteY223" fmla="*/ 2241395 h 4198068"/>
                <a:gd name="connsiteX224" fmla="*/ 5040351 w 9919589"/>
                <a:gd name="connsiteY224" fmla="*/ 2219093 h 4198068"/>
                <a:gd name="connsiteX225" fmla="*/ 5107258 w 9919589"/>
                <a:gd name="connsiteY225" fmla="*/ 2207941 h 4198068"/>
                <a:gd name="connsiteX226" fmla="*/ 5140712 w 9919589"/>
                <a:gd name="connsiteY226" fmla="*/ 2196790 h 4198068"/>
                <a:gd name="connsiteX227" fmla="*/ 5229922 w 9919589"/>
                <a:gd name="connsiteY227" fmla="*/ 2174488 h 4198068"/>
                <a:gd name="connsiteX228" fmla="*/ 5307980 w 9919589"/>
                <a:gd name="connsiteY228" fmla="*/ 2129883 h 4198068"/>
                <a:gd name="connsiteX229" fmla="*/ 5352585 w 9919589"/>
                <a:gd name="connsiteY229" fmla="*/ 2062975 h 4198068"/>
                <a:gd name="connsiteX230" fmla="*/ 5430644 w 9919589"/>
                <a:gd name="connsiteY230" fmla="*/ 1984917 h 4198068"/>
                <a:gd name="connsiteX231" fmla="*/ 5452946 w 9919589"/>
                <a:gd name="connsiteY231" fmla="*/ 1962614 h 4198068"/>
                <a:gd name="connsiteX232" fmla="*/ 5486400 w 9919589"/>
                <a:gd name="connsiteY232" fmla="*/ 1951463 h 4198068"/>
                <a:gd name="connsiteX233" fmla="*/ 5441795 w 9919589"/>
                <a:gd name="connsiteY233" fmla="*/ 1862253 h 4198068"/>
                <a:gd name="connsiteX234" fmla="*/ 5408341 w 9919589"/>
                <a:gd name="connsiteY234" fmla="*/ 1839951 h 4198068"/>
                <a:gd name="connsiteX235" fmla="*/ 5374888 w 9919589"/>
                <a:gd name="connsiteY235" fmla="*/ 1828800 h 4198068"/>
                <a:gd name="connsiteX236" fmla="*/ 5330283 w 9919589"/>
                <a:gd name="connsiteY236" fmla="*/ 1817649 h 4198068"/>
                <a:gd name="connsiteX237" fmla="*/ 5263375 w 9919589"/>
                <a:gd name="connsiteY237" fmla="*/ 1795346 h 4198068"/>
                <a:gd name="connsiteX238" fmla="*/ 5185317 w 9919589"/>
                <a:gd name="connsiteY238" fmla="*/ 1706136 h 4198068"/>
                <a:gd name="connsiteX239" fmla="*/ 5129561 w 9919589"/>
                <a:gd name="connsiteY239" fmla="*/ 1650380 h 4198068"/>
                <a:gd name="connsiteX240" fmla="*/ 5062654 w 9919589"/>
                <a:gd name="connsiteY240" fmla="*/ 1605775 h 4198068"/>
                <a:gd name="connsiteX241" fmla="*/ 5029200 w 9919589"/>
                <a:gd name="connsiteY241" fmla="*/ 1583473 h 4198068"/>
                <a:gd name="connsiteX242" fmla="*/ 4995746 w 9919589"/>
                <a:gd name="connsiteY242" fmla="*/ 1572322 h 4198068"/>
                <a:gd name="connsiteX243" fmla="*/ 4973444 w 9919589"/>
                <a:gd name="connsiteY243" fmla="*/ 1550019 h 4198068"/>
                <a:gd name="connsiteX244" fmla="*/ 4939990 w 9919589"/>
                <a:gd name="connsiteY244" fmla="*/ 1538868 h 4198068"/>
                <a:gd name="connsiteX245" fmla="*/ 4895385 w 9919589"/>
                <a:gd name="connsiteY245" fmla="*/ 1516566 h 4198068"/>
                <a:gd name="connsiteX246" fmla="*/ 4828478 w 9919589"/>
                <a:gd name="connsiteY246" fmla="*/ 1449658 h 4198068"/>
                <a:gd name="connsiteX247" fmla="*/ 4772722 w 9919589"/>
                <a:gd name="connsiteY247" fmla="*/ 1405053 h 4198068"/>
                <a:gd name="connsiteX248" fmla="*/ 4694663 w 9919589"/>
                <a:gd name="connsiteY248" fmla="*/ 1382751 h 4198068"/>
                <a:gd name="connsiteX249" fmla="*/ 5274527 w 9919589"/>
                <a:gd name="connsiteY249" fmla="*/ 1349297 h 4198068"/>
                <a:gd name="connsiteX250" fmla="*/ 5397190 w 9919589"/>
                <a:gd name="connsiteY250" fmla="*/ 1326995 h 4198068"/>
                <a:gd name="connsiteX251" fmla="*/ 5441795 w 9919589"/>
                <a:gd name="connsiteY251" fmla="*/ 1315844 h 4198068"/>
                <a:gd name="connsiteX252" fmla="*/ 5642517 w 9919589"/>
                <a:gd name="connsiteY252" fmla="*/ 1304693 h 4198068"/>
                <a:gd name="connsiteX253" fmla="*/ 5709424 w 9919589"/>
                <a:gd name="connsiteY253" fmla="*/ 1282390 h 4198068"/>
                <a:gd name="connsiteX254" fmla="*/ 5765180 w 9919589"/>
                <a:gd name="connsiteY254" fmla="*/ 1237785 h 4198068"/>
                <a:gd name="connsiteX255" fmla="*/ 5798634 w 9919589"/>
                <a:gd name="connsiteY255" fmla="*/ 1170878 h 4198068"/>
                <a:gd name="connsiteX256" fmla="*/ 5809785 w 9919589"/>
                <a:gd name="connsiteY256" fmla="*/ 1137424 h 4198068"/>
                <a:gd name="connsiteX257" fmla="*/ 5832088 w 9919589"/>
                <a:gd name="connsiteY257" fmla="*/ 1025912 h 4198068"/>
                <a:gd name="connsiteX258" fmla="*/ 5854390 w 9919589"/>
                <a:gd name="connsiteY258" fmla="*/ 947853 h 4198068"/>
                <a:gd name="connsiteX259" fmla="*/ 5876693 w 9919589"/>
                <a:gd name="connsiteY259" fmla="*/ 925551 h 4198068"/>
                <a:gd name="connsiteX260" fmla="*/ 5943600 w 9919589"/>
                <a:gd name="connsiteY260" fmla="*/ 903249 h 4198068"/>
                <a:gd name="connsiteX261" fmla="*/ 5965902 w 9919589"/>
                <a:gd name="connsiteY261" fmla="*/ 880946 h 4198068"/>
                <a:gd name="connsiteX262" fmla="*/ 6043961 w 9919589"/>
                <a:gd name="connsiteY262" fmla="*/ 858644 h 4198068"/>
                <a:gd name="connsiteX263" fmla="*/ 6110868 w 9919589"/>
                <a:gd name="connsiteY263" fmla="*/ 869795 h 4198068"/>
                <a:gd name="connsiteX264" fmla="*/ 6122019 w 9919589"/>
                <a:gd name="connsiteY264" fmla="*/ 914400 h 4198068"/>
                <a:gd name="connsiteX265" fmla="*/ 6155473 w 9919589"/>
                <a:gd name="connsiteY265" fmla="*/ 970156 h 4198068"/>
                <a:gd name="connsiteX266" fmla="*/ 6188927 w 9919589"/>
                <a:gd name="connsiteY266" fmla="*/ 981307 h 4198068"/>
                <a:gd name="connsiteX267" fmla="*/ 6266985 w 9919589"/>
                <a:gd name="connsiteY267" fmla="*/ 970156 h 4198068"/>
                <a:gd name="connsiteX268" fmla="*/ 6278136 w 9919589"/>
                <a:gd name="connsiteY268" fmla="*/ 936702 h 4198068"/>
                <a:gd name="connsiteX269" fmla="*/ 6322741 w 9919589"/>
                <a:gd name="connsiteY269" fmla="*/ 880946 h 4198068"/>
                <a:gd name="connsiteX270" fmla="*/ 6345044 w 9919589"/>
                <a:gd name="connsiteY270" fmla="*/ 903249 h 4198068"/>
                <a:gd name="connsiteX271" fmla="*/ 6367346 w 9919589"/>
                <a:gd name="connsiteY271" fmla="*/ 970156 h 4198068"/>
                <a:gd name="connsiteX272" fmla="*/ 6345044 w 9919589"/>
                <a:gd name="connsiteY272" fmla="*/ 1048214 h 4198068"/>
                <a:gd name="connsiteX273" fmla="*/ 6266985 w 9919589"/>
                <a:gd name="connsiteY273" fmla="*/ 1126273 h 4198068"/>
                <a:gd name="connsiteX274" fmla="*/ 6043961 w 9919589"/>
                <a:gd name="connsiteY274" fmla="*/ 1137424 h 4198068"/>
                <a:gd name="connsiteX275" fmla="*/ 5876693 w 9919589"/>
                <a:gd name="connsiteY275" fmla="*/ 1170878 h 4198068"/>
                <a:gd name="connsiteX276" fmla="*/ 5832088 w 9919589"/>
                <a:gd name="connsiteY276" fmla="*/ 1260088 h 4198068"/>
                <a:gd name="connsiteX277" fmla="*/ 5820936 w 9919589"/>
                <a:gd name="connsiteY277" fmla="*/ 1293541 h 4198068"/>
                <a:gd name="connsiteX278" fmla="*/ 5854390 w 9919589"/>
                <a:gd name="connsiteY278" fmla="*/ 1371600 h 4198068"/>
                <a:gd name="connsiteX279" fmla="*/ 5921297 w 9919589"/>
                <a:gd name="connsiteY279" fmla="*/ 1393902 h 4198068"/>
                <a:gd name="connsiteX280" fmla="*/ 5943600 w 9919589"/>
                <a:gd name="connsiteY280" fmla="*/ 1416205 h 4198068"/>
                <a:gd name="connsiteX281" fmla="*/ 5910146 w 9919589"/>
                <a:gd name="connsiteY281" fmla="*/ 1483112 h 4198068"/>
                <a:gd name="connsiteX282" fmla="*/ 5876693 w 9919589"/>
                <a:gd name="connsiteY282" fmla="*/ 1494263 h 4198068"/>
                <a:gd name="connsiteX283" fmla="*/ 5820936 w 9919589"/>
                <a:gd name="connsiteY283" fmla="*/ 1527717 h 4198068"/>
                <a:gd name="connsiteX284" fmla="*/ 5765180 w 9919589"/>
                <a:gd name="connsiteY284" fmla="*/ 1572322 h 4198068"/>
                <a:gd name="connsiteX285" fmla="*/ 6166624 w 9919589"/>
                <a:gd name="connsiteY285" fmla="*/ 1616927 h 4198068"/>
                <a:gd name="connsiteX286" fmla="*/ 6289288 w 9919589"/>
                <a:gd name="connsiteY286" fmla="*/ 1639229 h 4198068"/>
                <a:gd name="connsiteX287" fmla="*/ 6523463 w 9919589"/>
                <a:gd name="connsiteY287" fmla="*/ 1628078 h 4198068"/>
                <a:gd name="connsiteX288" fmla="*/ 6679580 w 9919589"/>
                <a:gd name="connsiteY288" fmla="*/ 1594624 h 4198068"/>
                <a:gd name="connsiteX289" fmla="*/ 6802244 w 9919589"/>
                <a:gd name="connsiteY289" fmla="*/ 1561171 h 4198068"/>
                <a:gd name="connsiteX290" fmla="*/ 6835697 w 9919589"/>
                <a:gd name="connsiteY290" fmla="*/ 1550019 h 4198068"/>
                <a:gd name="connsiteX291" fmla="*/ 6924907 w 9919589"/>
                <a:gd name="connsiteY291" fmla="*/ 1561171 h 4198068"/>
                <a:gd name="connsiteX292" fmla="*/ 6991814 w 9919589"/>
                <a:gd name="connsiteY292" fmla="*/ 1594624 h 4198068"/>
                <a:gd name="connsiteX293" fmla="*/ 7025268 w 9919589"/>
                <a:gd name="connsiteY293" fmla="*/ 1605775 h 4198068"/>
                <a:gd name="connsiteX294" fmla="*/ 7092175 w 9919589"/>
                <a:gd name="connsiteY294" fmla="*/ 1639229 h 4198068"/>
                <a:gd name="connsiteX295" fmla="*/ 7114478 w 9919589"/>
                <a:gd name="connsiteY295" fmla="*/ 1661532 h 4198068"/>
                <a:gd name="connsiteX296" fmla="*/ 7225990 w 9919589"/>
                <a:gd name="connsiteY296" fmla="*/ 1728439 h 4198068"/>
                <a:gd name="connsiteX297" fmla="*/ 7304049 w 9919589"/>
                <a:gd name="connsiteY297" fmla="*/ 1795346 h 4198068"/>
                <a:gd name="connsiteX298" fmla="*/ 7348654 w 9919589"/>
                <a:gd name="connsiteY298" fmla="*/ 1851102 h 4198068"/>
                <a:gd name="connsiteX299" fmla="*/ 7382107 w 9919589"/>
                <a:gd name="connsiteY299" fmla="*/ 1862253 h 4198068"/>
                <a:gd name="connsiteX300" fmla="*/ 7593980 w 9919589"/>
                <a:gd name="connsiteY300" fmla="*/ 1873405 h 4198068"/>
                <a:gd name="connsiteX301" fmla="*/ 7638585 w 9919589"/>
                <a:gd name="connsiteY301" fmla="*/ 1884556 h 4198068"/>
                <a:gd name="connsiteX302" fmla="*/ 7672039 w 9919589"/>
                <a:gd name="connsiteY302" fmla="*/ 1895707 h 4198068"/>
                <a:gd name="connsiteX303" fmla="*/ 7738946 w 9919589"/>
                <a:gd name="connsiteY303" fmla="*/ 1906858 h 4198068"/>
                <a:gd name="connsiteX304" fmla="*/ 7783551 w 9919589"/>
                <a:gd name="connsiteY304" fmla="*/ 1918010 h 4198068"/>
                <a:gd name="connsiteX305" fmla="*/ 7906214 w 9919589"/>
                <a:gd name="connsiteY305" fmla="*/ 1996068 h 4198068"/>
                <a:gd name="connsiteX306" fmla="*/ 7928517 w 9919589"/>
                <a:gd name="connsiteY306" fmla="*/ 2018371 h 4198068"/>
                <a:gd name="connsiteX307" fmla="*/ 7973122 w 9919589"/>
                <a:gd name="connsiteY307" fmla="*/ 2029522 h 4198068"/>
                <a:gd name="connsiteX308" fmla="*/ 8095785 w 9919589"/>
                <a:gd name="connsiteY308" fmla="*/ 2096429 h 4198068"/>
                <a:gd name="connsiteX309" fmla="*/ 8140390 w 9919589"/>
                <a:gd name="connsiteY309" fmla="*/ 2107580 h 4198068"/>
                <a:gd name="connsiteX310" fmla="*/ 8173844 w 9919589"/>
                <a:gd name="connsiteY310" fmla="*/ 2118732 h 4198068"/>
                <a:gd name="connsiteX311" fmla="*/ 8240751 w 9919589"/>
                <a:gd name="connsiteY311" fmla="*/ 2129883 h 4198068"/>
                <a:gd name="connsiteX312" fmla="*/ 8408019 w 9919589"/>
                <a:gd name="connsiteY312" fmla="*/ 2152185 h 4198068"/>
                <a:gd name="connsiteX313" fmla="*/ 8430322 w 9919589"/>
                <a:gd name="connsiteY313" fmla="*/ 2174488 h 4198068"/>
                <a:gd name="connsiteX314" fmla="*/ 8519532 w 9919589"/>
                <a:gd name="connsiteY314" fmla="*/ 2241395 h 4198068"/>
                <a:gd name="connsiteX315" fmla="*/ 8463775 w 9919589"/>
                <a:gd name="connsiteY315" fmla="*/ 2263697 h 4198068"/>
                <a:gd name="connsiteX316" fmla="*/ 8352263 w 9919589"/>
                <a:gd name="connsiteY316" fmla="*/ 2286000 h 4198068"/>
                <a:gd name="connsiteX317" fmla="*/ 8307658 w 9919589"/>
                <a:gd name="connsiteY317" fmla="*/ 2297151 h 4198068"/>
                <a:gd name="connsiteX318" fmla="*/ 7950819 w 9919589"/>
                <a:gd name="connsiteY318" fmla="*/ 2319453 h 4198068"/>
                <a:gd name="connsiteX319" fmla="*/ 7883912 w 9919589"/>
                <a:gd name="connsiteY319" fmla="*/ 2330605 h 4198068"/>
                <a:gd name="connsiteX320" fmla="*/ 7839307 w 9919589"/>
                <a:gd name="connsiteY320" fmla="*/ 2341756 h 4198068"/>
                <a:gd name="connsiteX321" fmla="*/ 7694341 w 9919589"/>
                <a:gd name="connsiteY321" fmla="*/ 2364058 h 4198068"/>
                <a:gd name="connsiteX322" fmla="*/ 7382107 w 9919589"/>
                <a:gd name="connsiteY322" fmla="*/ 2352907 h 4198068"/>
                <a:gd name="connsiteX323" fmla="*/ 6791093 w 9919589"/>
                <a:gd name="connsiteY323" fmla="*/ 2330605 h 4198068"/>
                <a:gd name="connsiteX324" fmla="*/ 6668429 w 9919589"/>
                <a:gd name="connsiteY324" fmla="*/ 2375210 h 4198068"/>
                <a:gd name="connsiteX325" fmla="*/ 6657278 w 9919589"/>
                <a:gd name="connsiteY325" fmla="*/ 2408663 h 4198068"/>
                <a:gd name="connsiteX326" fmla="*/ 6690732 w 9919589"/>
                <a:gd name="connsiteY326" fmla="*/ 2430966 h 4198068"/>
                <a:gd name="connsiteX327" fmla="*/ 6724185 w 9919589"/>
                <a:gd name="connsiteY327" fmla="*/ 2442117 h 4198068"/>
                <a:gd name="connsiteX328" fmla="*/ 6869151 w 9919589"/>
                <a:gd name="connsiteY328" fmla="*/ 2475571 h 4198068"/>
                <a:gd name="connsiteX329" fmla="*/ 6947210 w 9919589"/>
                <a:gd name="connsiteY329" fmla="*/ 2486722 h 4198068"/>
                <a:gd name="connsiteX330" fmla="*/ 7850458 w 9919589"/>
                <a:gd name="connsiteY330" fmla="*/ 2475571 h 4198068"/>
                <a:gd name="connsiteX331" fmla="*/ 7906214 w 9919589"/>
                <a:gd name="connsiteY331" fmla="*/ 2464419 h 4198068"/>
                <a:gd name="connsiteX332" fmla="*/ 8062332 w 9919589"/>
                <a:gd name="connsiteY332" fmla="*/ 2442117 h 4198068"/>
                <a:gd name="connsiteX333" fmla="*/ 8106936 w 9919589"/>
                <a:gd name="connsiteY333" fmla="*/ 2430966 h 4198068"/>
                <a:gd name="connsiteX334" fmla="*/ 8173844 w 9919589"/>
                <a:gd name="connsiteY334" fmla="*/ 2408663 h 4198068"/>
                <a:gd name="connsiteX335" fmla="*/ 8207297 w 9919589"/>
                <a:gd name="connsiteY335" fmla="*/ 2397512 h 4198068"/>
                <a:gd name="connsiteX336" fmla="*/ 8251902 w 9919589"/>
                <a:gd name="connsiteY336" fmla="*/ 2386361 h 4198068"/>
                <a:gd name="connsiteX337" fmla="*/ 8318810 w 9919589"/>
                <a:gd name="connsiteY337" fmla="*/ 2364058 h 4198068"/>
                <a:gd name="connsiteX338" fmla="*/ 8452624 w 9919589"/>
                <a:gd name="connsiteY338" fmla="*/ 2330605 h 4198068"/>
                <a:gd name="connsiteX339" fmla="*/ 8497229 w 9919589"/>
                <a:gd name="connsiteY339" fmla="*/ 2319453 h 4198068"/>
                <a:gd name="connsiteX340" fmla="*/ 8530683 w 9919589"/>
                <a:gd name="connsiteY340" fmla="*/ 2308302 h 4198068"/>
                <a:gd name="connsiteX341" fmla="*/ 8597590 w 9919589"/>
                <a:gd name="connsiteY341" fmla="*/ 2297151 h 4198068"/>
                <a:gd name="connsiteX342" fmla="*/ 8653346 w 9919589"/>
                <a:gd name="connsiteY342" fmla="*/ 2286000 h 4198068"/>
                <a:gd name="connsiteX343" fmla="*/ 8742556 w 9919589"/>
                <a:gd name="connsiteY343" fmla="*/ 2263697 h 4198068"/>
                <a:gd name="connsiteX344" fmla="*/ 8965580 w 9919589"/>
                <a:gd name="connsiteY344" fmla="*/ 2230244 h 4198068"/>
                <a:gd name="connsiteX345" fmla="*/ 9043639 w 9919589"/>
                <a:gd name="connsiteY345" fmla="*/ 2219093 h 4198068"/>
                <a:gd name="connsiteX346" fmla="*/ 9177454 w 9919589"/>
                <a:gd name="connsiteY346" fmla="*/ 2196790 h 4198068"/>
                <a:gd name="connsiteX347" fmla="*/ 9277814 w 9919589"/>
                <a:gd name="connsiteY347" fmla="*/ 2174488 h 4198068"/>
                <a:gd name="connsiteX348" fmla="*/ 9311268 w 9919589"/>
                <a:gd name="connsiteY348" fmla="*/ 2163336 h 4198068"/>
                <a:gd name="connsiteX349" fmla="*/ 9355873 w 9919589"/>
                <a:gd name="connsiteY349" fmla="*/ 2051824 h 4198068"/>
                <a:gd name="connsiteX350" fmla="*/ 9300117 w 9919589"/>
                <a:gd name="connsiteY350" fmla="*/ 2018371 h 4198068"/>
                <a:gd name="connsiteX351" fmla="*/ 9210907 w 9919589"/>
                <a:gd name="connsiteY351" fmla="*/ 1996068 h 4198068"/>
                <a:gd name="connsiteX352" fmla="*/ 9155151 w 9919589"/>
                <a:gd name="connsiteY352" fmla="*/ 1940312 h 4198068"/>
                <a:gd name="connsiteX353" fmla="*/ 9199756 w 9919589"/>
                <a:gd name="connsiteY353" fmla="*/ 1929161 h 4198068"/>
                <a:gd name="connsiteX354" fmla="*/ 9578897 w 9919589"/>
                <a:gd name="connsiteY354" fmla="*/ 1918010 h 4198068"/>
                <a:gd name="connsiteX355" fmla="*/ 9656956 w 9919589"/>
                <a:gd name="connsiteY355" fmla="*/ 1895707 h 4198068"/>
                <a:gd name="connsiteX356" fmla="*/ 9735014 w 9919589"/>
                <a:gd name="connsiteY356" fmla="*/ 1873405 h 4198068"/>
                <a:gd name="connsiteX357" fmla="*/ 9634654 w 9919589"/>
                <a:gd name="connsiteY357" fmla="*/ 1839951 h 4198068"/>
                <a:gd name="connsiteX358" fmla="*/ 9601200 w 9919589"/>
                <a:gd name="connsiteY358" fmla="*/ 1828800 h 4198068"/>
                <a:gd name="connsiteX359" fmla="*/ 9578897 w 9919589"/>
                <a:gd name="connsiteY359" fmla="*/ 1851102 h 4198068"/>
                <a:gd name="connsiteX360" fmla="*/ 9222058 w 9919589"/>
                <a:gd name="connsiteY360" fmla="*/ 1884556 h 4198068"/>
                <a:gd name="connsiteX361" fmla="*/ 9177454 w 9919589"/>
                <a:gd name="connsiteY361" fmla="*/ 1895707 h 4198068"/>
                <a:gd name="connsiteX362" fmla="*/ 9144000 w 9919589"/>
                <a:gd name="connsiteY362" fmla="*/ 1906858 h 4198068"/>
                <a:gd name="connsiteX363" fmla="*/ 9065941 w 9919589"/>
                <a:gd name="connsiteY363" fmla="*/ 1918010 h 4198068"/>
                <a:gd name="connsiteX364" fmla="*/ 8987883 w 9919589"/>
                <a:gd name="connsiteY364" fmla="*/ 1940312 h 4198068"/>
                <a:gd name="connsiteX365" fmla="*/ 8887522 w 9919589"/>
                <a:gd name="connsiteY365" fmla="*/ 1962614 h 4198068"/>
                <a:gd name="connsiteX366" fmla="*/ 8854068 w 9919589"/>
                <a:gd name="connsiteY366" fmla="*/ 1973766 h 4198068"/>
                <a:gd name="connsiteX367" fmla="*/ 8742556 w 9919589"/>
                <a:gd name="connsiteY367" fmla="*/ 1951463 h 4198068"/>
                <a:gd name="connsiteX368" fmla="*/ 8720254 w 9919589"/>
                <a:gd name="connsiteY368" fmla="*/ 1884556 h 4198068"/>
                <a:gd name="connsiteX369" fmla="*/ 8753707 w 9919589"/>
                <a:gd name="connsiteY369" fmla="*/ 1739590 h 4198068"/>
                <a:gd name="connsiteX370" fmla="*/ 8776010 w 9919589"/>
                <a:gd name="connsiteY370" fmla="*/ 1717288 h 4198068"/>
                <a:gd name="connsiteX371" fmla="*/ 8820614 w 9919589"/>
                <a:gd name="connsiteY371" fmla="*/ 1694985 h 4198068"/>
                <a:gd name="connsiteX372" fmla="*/ 8954429 w 9919589"/>
                <a:gd name="connsiteY372" fmla="*/ 1661532 h 4198068"/>
                <a:gd name="connsiteX373" fmla="*/ 9010185 w 9919589"/>
                <a:gd name="connsiteY373" fmla="*/ 1639229 h 4198068"/>
                <a:gd name="connsiteX374" fmla="*/ 9077093 w 9919589"/>
                <a:gd name="connsiteY374" fmla="*/ 1628078 h 4198068"/>
                <a:gd name="connsiteX375" fmla="*/ 9389327 w 9919589"/>
                <a:gd name="connsiteY375" fmla="*/ 1616927 h 4198068"/>
                <a:gd name="connsiteX376" fmla="*/ 9545444 w 9919589"/>
                <a:gd name="connsiteY376" fmla="*/ 1572322 h 4198068"/>
                <a:gd name="connsiteX377" fmla="*/ 9656956 w 9919589"/>
                <a:gd name="connsiteY377" fmla="*/ 1550019 h 4198068"/>
                <a:gd name="connsiteX378" fmla="*/ 9857678 w 9919589"/>
                <a:gd name="connsiteY378" fmla="*/ 1527717 h 4198068"/>
                <a:gd name="connsiteX379" fmla="*/ 9824224 w 9919589"/>
                <a:gd name="connsiteY379" fmla="*/ 1282390 h 4198068"/>
                <a:gd name="connsiteX380" fmla="*/ 9790771 w 9919589"/>
                <a:gd name="connsiteY380" fmla="*/ 1260088 h 4198068"/>
                <a:gd name="connsiteX381" fmla="*/ 9735014 w 9919589"/>
                <a:gd name="connsiteY381" fmla="*/ 1248936 h 4198068"/>
                <a:gd name="connsiteX382" fmla="*/ 9723863 w 9919589"/>
                <a:gd name="connsiteY382" fmla="*/ 1215483 h 4198068"/>
                <a:gd name="connsiteX383" fmla="*/ 9746166 w 9919589"/>
                <a:gd name="connsiteY383" fmla="*/ 1193180 h 4198068"/>
                <a:gd name="connsiteX384" fmla="*/ 9790771 w 9919589"/>
                <a:gd name="connsiteY384" fmla="*/ 1137424 h 4198068"/>
                <a:gd name="connsiteX385" fmla="*/ 9768468 w 9919589"/>
                <a:gd name="connsiteY385" fmla="*/ 1115122 h 4198068"/>
                <a:gd name="connsiteX386" fmla="*/ 9668107 w 9919589"/>
                <a:gd name="connsiteY386" fmla="*/ 1092819 h 4198068"/>
                <a:gd name="connsiteX387" fmla="*/ 9601200 w 9919589"/>
                <a:gd name="connsiteY387" fmla="*/ 1070517 h 4198068"/>
                <a:gd name="connsiteX388" fmla="*/ 9567746 w 9919589"/>
                <a:gd name="connsiteY388" fmla="*/ 1059366 h 4198068"/>
                <a:gd name="connsiteX389" fmla="*/ 9545444 w 9919589"/>
                <a:gd name="connsiteY389" fmla="*/ 1025912 h 4198068"/>
                <a:gd name="connsiteX390" fmla="*/ 9400478 w 9919589"/>
                <a:gd name="connsiteY390" fmla="*/ 992458 h 4198068"/>
                <a:gd name="connsiteX391" fmla="*/ 9601200 w 9919589"/>
                <a:gd name="connsiteY391" fmla="*/ 992458 h 4198068"/>
                <a:gd name="connsiteX392" fmla="*/ 9645805 w 9919589"/>
                <a:gd name="connsiteY392" fmla="*/ 1014761 h 4198068"/>
                <a:gd name="connsiteX393" fmla="*/ 9801922 w 9919589"/>
                <a:gd name="connsiteY393" fmla="*/ 1003610 h 4198068"/>
                <a:gd name="connsiteX394" fmla="*/ 9835375 w 9919589"/>
                <a:gd name="connsiteY394" fmla="*/ 992458 h 4198068"/>
                <a:gd name="connsiteX395" fmla="*/ 9824224 w 9919589"/>
                <a:gd name="connsiteY395" fmla="*/ 880946 h 4198068"/>
                <a:gd name="connsiteX396" fmla="*/ 9813073 w 9919589"/>
                <a:gd name="connsiteY396" fmla="*/ 836341 h 4198068"/>
                <a:gd name="connsiteX397" fmla="*/ 9779619 w 9919589"/>
                <a:gd name="connsiteY397" fmla="*/ 825190 h 4198068"/>
                <a:gd name="connsiteX398" fmla="*/ 9735014 w 9919589"/>
                <a:gd name="connsiteY398" fmla="*/ 814039 h 4198068"/>
                <a:gd name="connsiteX399" fmla="*/ 9701561 w 9919589"/>
                <a:gd name="connsiteY399" fmla="*/ 791736 h 4198068"/>
                <a:gd name="connsiteX400" fmla="*/ 9623502 w 9919589"/>
                <a:gd name="connsiteY400" fmla="*/ 769434 h 4198068"/>
                <a:gd name="connsiteX401" fmla="*/ 9578897 w 9919589"/>
                <a:gd name="connsiteY401" fmla="*/ 735980 h 4198068"/>
                <a:gd name="connsiteX402" fmla="*/ 9511990 w 9919589"/>
                <a:gd name="connsiteY402" fmla="*/ 713678 h 4198068"/>
                <a:gd name="connsiteX403" fmla="*/ 9344722 w 9919589"/>
                <a:gd name="connsiteY403" fmla="*/ 691375 h 4198068"/>
                <a:gd name="connsiteX404" fmla="*/ 9255512 w 9919589"/>
                <a:gd name="connsiteY404" fmla="*/ 680224 h 4198068"/>
                <a:gd name="connsiteX405" fmla="*/ 9222058 w 9919589"/>
                <a:gd name="connsiteY405" fmla="*/ 669073 h 4198068"/>
                <a:gd name="connsiteX406" fmla="*/ 9155151 w 9919589"/>
                <a:gd name="connsiteY406" fmla="*/ 657922 h 4198068"/>
                <a:gd name="connsiteX407" fmla="*/ 9132849 w 9919589"/>
                <a:gd name="connsiteY407" fmla="*/ 635619 h 4198068"/>
                <a:gd name="connsiteX408" fmla="*/ 9043639 w 9919589"/>
                <a:gd name="connsiteY408" fmla="*/ 591014 h 4198068"/>
                <a:gd name="connsiteX409" fmla="*/ 8987883 w 9919589"/>
                <a:gd name="connsiteY409" fmla="*/ 557561 h 4198068"/>
                <a:gd name="connsiteX410" fmla="*/ 8932127 w 9919589"/>
                <a:gd name="connsiteY410" fmla="*/ 546410 h 4198068"/>
                <a:gd name="connsiteX411" fmla="*/ 8842917 w 9919589"/>
                <a:gd name="connsiteY411" fmla="*/ 512956 h 4198068"/>
                <a:gd name="connsiteX412" fmla="*/ 8787161 w 9919589"/>
                <a:gd name="connsiteY412" fmla="*/ 501805 h 4198068"/>
                <a:gd name="connsiteX413" fmla="*/ 8720254 w 9919589"/>
                <a:gd name="connsiteY413" fmla="*/ 479502 h 4198068"/>
                <a:gd name="connsiteX414" fmla="*/ 8686800 w 9919589"/>
                <a:gd name="connsiteY414" fmla="*/ 468351 h 4198068"/>
                <a:gd name="connsiteX415" fmla="*/ 8541834 w 9919589"/>
                <a:gd name="connsiteY415" fmla="*/ 434897 h 4198068"/>
                <a:gd name="connsiteX416" fmla="*/ 8497229 w 9919589"/>
                <a:gd name="connsiteY416" fmla="*/ 423746 h 4198068"/>
                <a:gd name="connsiteX417" fmla="*/ 8385717 w 9919589"/>
                <a:gd name="connsiteY417" fmla="*/ 401444 h 4198068"/>
                <a:gd name="connsiteX418" fmla="*/ 8341112 w 9919589"/>
                <a:gd name="connsiteY418" fmla="*/ 390293 h 4198068"/>
                <a:gd name="connsiteX419" fmla="*/ 8307658 w 9919589"/>
                <a:gd name="connsiteY419" fmla="*/ 379141 h 4198068"/>
                <a:gd name="connsiteX420" fmla="*/ 8151541 w 9919589"/>
                <a:gd name="connsiteY420" fmla="*/ 367990 h 4198068"/>
                <a:gd name="connsiteX421" fmla="*/ 8106936 w 9919589"/>
                <a:gd name="connsiteY421" fmla="*/ 345688 h 4198068"/>
                <a:gd name="connsiteX422" fmla="*/ 8040029 w 9919589"/>
                <a:gd name="connsiteY422" fmla="*/ 323385 h 4198068"/>
                <a:gd name="connsiteX423" fmla="*/ 7872761 w 9919589"/>
                <a:gd name="connsiteY423" fmla="*/ 334536 h 4198068"/>
                <a:gd name="connsiteX424" fmla="*/ 7828156 w 9919589"/>
                <a:gd name="connsiteY424" fmla="*/ 345688 h 4198068"/>
                <a:gd name="connsiteX425" fmla="*/ 7727795 w 9919589"/>
                <a:gd name="connsiteY425" fmla="*/ 334536 h 4198068"/>
                <a:gd name="connsiteX426" fmla="*/ 7727795 w 9919589"/>
                <a:gd name="connsiteY426" fmla="*/ 234175 h 4198068"/>
                <a:gd name="connsiteX427" fmla="*/ 7794702 w 9919589"/>
                <a:gd name="connsiteY427" fmla="*/ 189571 h 4198068"/>
                <a:gd name="connsiteX428" fmla="*/ 7660888 w 9919589"/>
                <a:gd name="connsiteY428" fmla="*/ 144966 h 4198068"/>
                <a:gd name="connsiteX429" fmla="*/ 7593980 w 9919589"/>
                <a:gd name="connsiteY429" fmla="*/ 100361 h 4198068"/>
                <a:gd name="connsiteX430" fmla="*/ 7616283 w 9919589"/>
                <a:gd name="connsiteY430" fmla="*/ 55756 h 4198068"/>
                <a:gd name="connsiteX431" fmla="*/ 7660888 w 9919589"/>
                <a:gd name="connsiteY431" fmla="*/ 44605 h 4198068"/>
                <a:gd name="connsiteX432" fmla="*/ 7738946 w 9919589"/>
                <a:gd name="connsiteY432" fmla="*/ 33453 h 4198068"/>
                <a:gd name="connsiteX433" fmla="*/ 7783551 w 9919589"/>
                <a:gd name="connsiteY433" fmla="*/ 22302 h 4198068"/>
                <a:gd name="connsiteX434" fmla="*/ 7850458 w 9919589"/>
                <a:gd name="connsiteY434" fmla="*/ 0 h 4198068"/>
                <a:gd name="connsiteX435" fmla="*/ 7939668 w 9919589"/>
                <a:gd name="connsiteY435" fmla="*/ 11151 h 4198068"/>
                <a:gd name="connsiteX436" fmla="*/ 7973122 w 9919589"/>
                <a:gd name="connsiteY436" fmla="*/ 22302 h 4198068"/>
                <a:gd name="connsiteX437" fmla="*/ 8062332 w 9919589"/>
                <a:gd name="connsiteY437" fmla="*/ 44605 h 4198068"/>
                <a:gd name="connsiteX438" fmla="*/ 8140390 w 9919589"/>
                <a:gd name="connsiteY438" fmla="*/ 66907 h 4198068"/>
                <a:gd name="connsiteX439" fmla="*/ 8196146 w 9919589"/>
                <a:gd name="connsiteY439" fmla="*/ 78058 h 4198068"/>
                <a:gd name="connsiteX440" fmla="*/ 8274205 w 9919589"/>
                <a:gd name="connsiteY440" fmla="*/ 89210 h 4198068"/>
                <a:gd name="connsiteX441" fmla="*/ 8396868 w 9919589"/>
                <a:gd name="connsiteY441" fmla="*/ 122663 h 4198068"/>
                <a:gd name="connsiteX442" fmla="*/ 8430322 w 9919589"/>
                <a:gd name="connsiteY442" fmla="*/ 144966 h 4198068"/>
                <a:gd name="connsiteX443" fmla="*/ 8497229 w 9919589"/>
                <a:gd name="connsiteY443" fmla="*/ 167268 h 4198068"/>
                <a:gd name="connsiteX444" fmla="*/ 8787161 w 9919589"/>
                <a:gd name="connsiteY444" fmla="*/ 167268 h 4198068"/>
                <a:gd name="connsiteX445" fmla="*/ 8820614 w 9919589"/>
                <a:gd name="connsiteY445" fmla="*/ 200722 h 4198068"/>
                <a:gd name="connsiteX446" fmla="*/ 8854068 w 9919589"/>
                <a:gd name="connsiteY446" fmla="*/ 223024 h 4198068"/>
                <a:gd name="connsiteX447" fmla="*/ 8920975 w 9919589"/>
                <a:gd name="connsiteY447" fmla="*/ 245327 h 4198068"/>
                <a:gd name="connsiteX448" fmla="*/ 8954429 w 9919589"/>
                <a:gd name="connsiteY448" fmla="*/ 256478 h 4198068"/>
                <a:gd name="connsiteX449" fmla="*/ 8999034 w 9919589"/>
                <a:gd name="connsiteY449" fmla="*/ 278780 h 4198068"/>
                <a:gd name="connsiteX450" fmla="*/ 9054790 w 9919589"/>
                <a:gd name="connsiteY450" fmla="*/ 289932 h 4198068"/>
                <a:gd name="connsiteX451" fmla="*/ 9099395 w 9919589"/>
                <a:gd name="connsiteY451" fmla="*/ 301083 h 4198068"/>
                <a:gd name="connsiteX452" fmla="*/ 9210907 w 9919589"/>
                <a:gd name="connsiteY452" fmla="*/ 323385 h 4198068"/>
                <a:gd name="connsiteX453" fmla="*/ 9288966 w 9919589"/>
                <a:gd name="connsiteY453" fmla="*/ 312234 h 4198068"/>
                <a:gd name="connsiteX454" fmla="*/ 9355873 w 9919589"/>
                <a:gd name="connsiteY454" fmla="*/ 289932 h 4198068"/>
                <a:gd name="connsiteX455" fmla="*/ 9445083 w 9919589"/>
                <a:gd name="connsiteY455" fmla="*/ 267629 h 4198068"/>
                <a:gd name="connsiteX456" fmla="*/ 9567746 w 9919589"/>
                <a:gd name="connsiteY456" fmla="*/ 234175 h 4198068"/>
                <a:gd name="connsiteX457" fmla="*/ 9801922 w 9919589"/>
                <a:gd name="connsiteY457" fmla="*/ 245327 h 4198068"/>
                <a:gd name="connsiteX458" fmla="*/ 9813073 w 9919589"/>
                <a:gd name="connsiteY458" fmla="*/ 312234 h 4198068"/>
                <a:gd name="connsiteX459" fmla="*/ 9824224 w 9919589"/>
                <a:gd name="connsiteY459" fmla="*/ 780585 h 4198068"/>
                <a:gd name="connsiteX460" fmla="*/ 9835375 w 9919589"/>
                <a:gd name="connsiteY460" fmla="*/ 925551 h 4198068"/>
                <a:gd name="connsiteX461" fmla="*/ 9857678 w 9919589"/>
                <a:gd name="connsiteY461" fmla="*/ 1048214 h 4198068"/>
                <a:gd name="connsiteX462" fmla="*/ 9879980 w 9919589"/>
                <a:gd name="connsiteY462" fmla="*/ 1148575 h 4198068"/>
                <a:gd name="connsiteX463" fmla="*/ 9891132 w 9919589"/>
                <a:gd name="connsiteY463" fmla="*/ 1204332 h 4198068"/>
                <a:gd name="connsiteX464" fmla="*/ 9902283 w 9919589"/>
                <a:gd name="connsiteY464" fmla="*/ 1326995 h 4198068"/>
                <a:gd name="connsiteX465" fmla="*/ 9902283 w 9919589"/>
                <a:gd name="connsiteY465" fmla="*/ 1516566 h 4198068"/>
                <a:gd name="connsiteX466" fmla="*/ 9868829 w 9919589"/>
                <a:gd name="connsiteY466" fmla="*/ 1572322 h 4198068"/>
                <a:gd name="connsiteX467" fmla="*/ 9835375 w 9919589"/>
                <a:gd name="connsiteY467" fmla="*/ 1661532 h 4198068"/>
                <a:gd name="connsiteX468" fmla="*/ 9824224 w 9919589"/>
                <a:gd name="connsiteY468" fmla="*/ 1706136 h 4198068"/>
                <a:gd name="connsiteX469" fmla="*/ 9801922 w 9919589"/>
                <a:gd name="connsiteY469" fmla="*/ 1750741 h 4198068"/>
                <a:gd name="connsiteX470" fmla="*/ 9790771 w 9919589"/>
                <a:gd name="connsiteY470" fmla="*/ 1817649 h 4198068"/>
                <a:gd name="connsiteX471" fmla="*/ 9779619 w 9919589"/>
                <a:gd name="connsiteY471" fmla="*/ 1851102 h 4198068"/>
                <a:gd name="connsiteX472" fmla="*/ 9757317 w 9919589"/>
                <a:gd name="connsiteY472" fmla="*/ 2118732 h 4198068"/>
                <a:gd name="connsiteX473" fmla="*/ 9735014 w 9919589"/>
                <a:gd name="connsiteY473" fmla="*/ 3568390 h 4198068"/>
                <a:gd name="connsiteX474" fmla="*/ 9757317 w 9919589"/>
                <a:gd name="connsiteY474" fmla="*/ 4014439 h 4198068"/>
                <a:gd name="connsiteX475" fmla="*/ 9768468 w 9919589"/>
                <a:gd name="connsiteY475" fmla="*/ 4059044 h 4198068"/>
                <a:gd name="connsiteX476" fmla="*/ 9779619 w 9919589"/>
                <a:gd name="connsiteY476" fmla="*/ 4114800 h 4198068"/>
                <a:gd name="connsiteX477" fmla="*/ 9801922 w 9919589"/>
                <a:gd name="connsiteY477" fmla="*/ 4137102 h 4198068"/>
                <a:gd name="connsiteX478" fmla="*/ 9623502 w 9919589"/>
                <a:gd name="connsiteY478" fmla="*/ 4137102 h 4198068"/>
                <a:gd name="connsiteX479" fmla="*/ 9556595 w 9919589"/>
                <a:gd name="connsiteY479" fmla="*/ 4114800 h 4198068"/>
                <a:gd name="connsiteX480" fmla="*/ 9456234 w 9919589"/>
                <a:gd name="connsiteY480" fmla="*/ 4092497 h 4198068"/>
                <a:gd name="connsiteX481" fmla="*/ 9411629 w 9919589"/>
                <a:gd name="connsiteY481" fmla="*/ 4081346 h 4198068"/>
                <a:gd name="connsiteX482" fmla="*/ 9300117 w 9919589"/>
                <a:gd name="connsiteY482" fmla="*/ 4059044 h 4198068"/>
                <a:gd name="connsiteX483" fmla="*/ 9155151 w 9919589"/>
                <a:gd name="connsiteY483" fmla="*/ 4025590 h 4198068"/>
                <a:gd name="connsiteX484" fmla="*/ 9065941 w 9919589"/>
                <a:gd name="connsiteY484" fmla="*/ 4014439 h 4198068"/>
                <a:gd name="connsiteX485" fmla="*/ 8876371 w 9919589"/>
                <a:gd name="connsiteY485" fmla="*/ 3969834 h 4198068"/>
                <a:gd name="connsiteX486" fmla="*/ 8597590 w 9919589"/>
                <a:gd name="connsiteY486" fmla="*/ 3936380 h 4198068"/>
                <a:gd name="connsiteX487" fmla="*/ 8274205 w 9919589"/>
                <a:gd name="connsiteY487" fmla="*/ 3914078 h 4198068"/>
                <a:gd name="connsiteX488" fmla="*/ 8140390 w 9919589"/>
                <a:gd name="connsiteY488" fmla="*/ 3902927 h 4198068"/>
                <a:gd name="connsiteX489" fmla="*/ 7783551 w 9919589"/>
                <a:gd name="connsiteY489" fmla="*/ 3891775 h 4198068"/>
                <a:gd name="connsiteX490" fmla="*/ 7560527 w 9919589"/>
                <a:gd name="connsiteY490" fmla="*/ 3880624 h 4198068"/>
                <a:gd name="connsiteX491" fmla="*/ 7504771 w 9919589"/>
                <a:gd name="connsiteY491" fmla="*/ 3891775 h 4198068"/>
                <a:gd name="connsiteX492" fmla="*/ 7449014 w 9919589"/>
                <a:gd name="connsiteY492" fmla="*/ 3936380 h 4198068"/>
                <a:gd name="connsiteX493" fmla="*/ 7337502 w 9919589"/>
                <a:gd name="connsiteY493" fmla="*/ 3947532 h 4198068"/>
                <a:gd name="connsiteX494" fmla="*/ 7225990 w 9919589"/>
                <a:gd name="connsiteY494" fmla="*/ 3969834 h 4198068"/>
                <a:gd name="connsiteX495" fmla="*/ 7192536 w 9919589"/>
                <a:gd name="connsiteY495" fmla="*/ 3980985 h 4198068"/>
                <a:gd name="connsiteX496" fmla="*/ 7125629 w 9919589"/>
                <a:gd name="connsiteY496" fmla="*/ 4047893 h 4198068"/>
                <a:gd name="connsiteX497" fmla="*/ 7047571 w 9919589"/>
                <a:gd name="connsiteY497" fmla="*/ 4103649 h 4198068"/>
                <a:gd name="connsiteX498" fmla="*/ 6991814 w 9919589"/>
                <a:gd name="connsiteY498" fmla="*/ 4137102 h 4198068"/>
                <a:gd name="connsiteX499" fmla="*/ 6902605 w 9919589"/>
                <a:gd name="connsiteY499" fmla="*/ 4170556 h 4198068"/>
                <a:gd name="connsiteX500" fmla="*/ 6869151 w 9919589"/>
                <a:gd name="connsiteY500" fmla="*/ 4181707 h 4198068"/>
                <a:gd name="connsiteX501" fmla="*/ 6478858 w 9919589"/>
                <a:gd name="connsiteY501" fmla="*/ 4059044 h 4198068"/>
                <a:gd name="connsiteX502" fmla="*/ 6133171 w 9919589"/>
                <a:gd name="connsiteY502" fmla="*/ 4192858 h 4198068"/>
                <a:gd name="connsiteX503" fmla="*/ 5999356 w 9919589"/>
                <a:gd name="connsiteY503" fmla="*/ 4170556 h 4198068"/>
                <a:gd name="connsiteX504" fmla="*/ 5876693 w 9919589"/>
                <a:gd name="connsiteY504" fmla="*/ 4159405 h 4198068"/>
                <a:gd name="connsiteX505" fmla="*/ 5809785 w 9919589"/>
                <a:gd name="connsiteY505" fmla="*/ 4148253 h 4198068"/>
                <a:gd name="connsiteX506" fmla="*/ 5754029 w 9919589"/>
                <a:gd name="connsiteY506" fmla="*/ 4137102 h 4198068"/>
                <a:gd name="connsiteX507" fmla="*/ 4661210 w 9919589"/>
                <a:gd name="connsiteY507" fmla="*/ 4125951 h 4198068"/>
                <a:gd name="connsiteX508" fmla="*/ 4549697 w 9919589"/>
                <a:gd name="connsiteY508" fmla="*/ 4114800 h 4198068"/>
                <a:gd name="connsiteX509" fmla="*/ 4460488 w 9919589"/>
                <a:gd name="connsiteY509" fmla="*/ 4092497 h 4198068"/>
                <a:gd name="connsiteX510" fmla="*/ 4382429 w 9919589"/>
                <a:gd name="connsiteY510" fmla="*/ 4081346 h 4198068"/>
                <a:gd name="connsiteX511" fmla="*/ 4270917 w 9919589"/>
                <a:gd name="connsiteY511" fmla="*/ 4059044 h 4198068"/>
                <a:gd name="connsiteX512" fmla="*/ 4148254 w 9919589"/>
                <a:gd name="connsiteY512" fmla="*/ 4047893 h 4198068"/>
                <a:gd name="connsiteX513" fmla="*/ 3969834 w 9919589"/>
                <a:gd name="connsiteY513" fmla="*/ 4025590 h 4198068"/>
                <a:gd name="connsiteX514" fmla="*/ 3267307 w 9919589"/>
                <a:gd name="connsiteY514" fmla="*/ 4036741 h 4198068"/>
                <a:gd name="connsiteX515" fmla="*/ 3155795 w 9919589"/>
                <a:gd name="connsiteY515" fmla="*/ 4047893 h 4198068"/>
                <a:gd name="connsiteX516" fmla="*/ 3088888 w 9919589"/>
                <a:gd name="connsiteY516" fmla="*/ 4059044 h 4198068"/>
                <a:gd name="connsiteX517" fmla="*/ 2988527 w 9919589"/>
                <a:gd name="connsiteY517" fmla="*/ 4070195 h 4198068"/>
                <a:gd name="connsiteX518" fmla="*/ 2943922 w 9919589"/>
                <a:gd name="connsiteY518" fmla="*/ 4081346 h 4198068"/>
                <a:gd name="connsiteX519" fmla="*/ 2118732 w 9919589"/>
                <a:gd name="connsiteY519" fmla="*/ 4059044 h 4198068"/>
                <a:gd name="connsiteX520" fmla="*/ 1126273 w 9919589"/>
                <a:gd name="connsiteY520" fmla="*/ 4070195 h 4198068"/>
                <a:gd name="connsiteX521" fmla="*/ 925551 w 9919589"/>
                <a:gd name="connsiteY521" fmla="*/ 4103649 h 4198068"/>
                <a:gd name="connsiteX522" fmla="*/ 869795 w 9919589"/>
                <a:gd name="connsiteY522" fmla="*/ 4114800 h 4198068"/>
                <a:gd name="connsiteX523" fmla="*/ 780585 w 9919589"/>
                <a:gd name="connsiteY523" fmla="*/ 4148253 h 4198068"/>
                <a:gd name="connsiteX524" fmla="*/ 546410 w 9919589"/>
                <a:gd name="connsiteY524" fmla="*/ 4137102 h 4198068"/>
                <a:gd name="connsiteX525" fmla="*/ 446049 w 9919589"/>
                <a:gd name="connsiteY525" fmla="*/ 4114800 h 4198068"/>
                <a:gd name="connsiteX526" fmla="*/ 334536 w 9919589"/>
                <a:gd name="connsiteY526" fmla="*/ 4092497 h 4198068"/>
                <a:gd name="connsiteX527" fmla="*/ 223024 w 9919589"/>
                <a:gd name="connsiteY527" fmla="*/ 4059044 h 4198068"/>
                <a:gd name="connsiteX528" fmla="*/ 189571 w 9919589"/>
                <a:gd name="connsiteY528" fmla="*/ 4047893 h 4198068"/>
                <a:gd name="connsiteX529" fmla="*/ 156117 w 9919589"/>
                <a:gd name="connsiteY529" fmla="*/ 4036741 h 4198068"/>
                <a:gd name="connsiteX530" fmla="*/ 144966 w 9919589"/>
                <a:gd name="connsiteY530" fmla="*/ 3769112 h 4198068"/>
                <a:gd name="connsiteX531" fmla="*/ 133814 w 9919589"/>
                <a:gd name="connsiteY531" fmla="*/ 3724507 h 4198068"/>
                <a:gd name="connsiteX532" fmla="*/ 122663 w 9919589"/>
                <a:gd name="connsiteY532" fmla="*/ 3635297 h 4198068"/>
                <a:gd name="connsiteX533" fmla="*/ 111512 w 9919589"/>
                <a:gd name="connsiteY533" fmla="*/ 3590693 h 4198068"/>
                <a:gd name="connsiteX534" fmla="*/ 55756 w 9919589"/>
                <a:gd name="connsiteY534" fmla="*/ 3278458 h 4198068"/>
                <a:gd name="connsiteX535" fmla="*/ 44605 w 9919589"/>
                <a:gd name="connsiteY535" fmla="*/ 3044283 h 4198068"/>
                <a:gd name="connsiteX536" fmla="*/ 33454 w 9919589"/>
                <a:gd name="connsiteY536" fmla="*/ 2943922 h 4198068"/>
                <a:gd name="connsiteX537" fmla="*/ 22302 w 9919589"/>
                <a:gd name="connsiteY537" fmla="*/ 2776653 h 4198068"/>
                <a:gd name="connsiteX538" fmla="*/ 0 w 9919589"/>
                <a:gd name="connsiteY538" fmla="*/ 2397512 h 4198068"/>
                <a:gd name="connsiteX539" fmla="*/ 11151 w 9919589"/>
                <a:gd name="connsiteY539" fmla="*/ 2319453 h 4198068"/>
                <a:gd name="connsiteX540" fmla="*/ 89210 w 9919589"/>
                <a:gd name="connsiteY540" fmla="*/ 2152185 h 4198068"/>
                <a:gd name="connsiteX541" fmla="*/ 122663 w 9919589"/>
                <a:gd name="connsiteY541" fmla="*/ 2040673 h 4198068"/>
                <a:gd name="connsiteX542" fmla="*/ 178419 w 9919589"/>
                <a:gd name="connsiteY542" fmla="*/ 1895707 h 4198068"/>
                <a:gd name="connsiteX543" fmla="*/ 189571 w 9919589"/>
                <a:gd name="connsiteY543" fmla="*/ 1828800 h 4198068"/>
                <a:gd name="connsiteX544" fmla="*/ 200722 w 9919589"/>
                <a:gd name="connsiteY544" fmla="*/ 1795346 h 4198068"/>
                <a:gd name="connsiteX545" fmla="*/ 178419 w 9919589"/>
                <a:gd name="connsiteY545" fmla="*/ 1494263 h 4198068"/>
                <a:gd name="connsiteX546" fmla="*/ 167268 w 9919589"/>
                <a:gd name="connsiteY546" fmla="*/ 1405053 h 4198068"/>
                <a:gd name="connsiteX547" fmla="*/ 156117 w 9919589"/>
                <a:gd name="connsiteY547" fmla="*/ 1349297 h 4198068"/>
                <a:gd name="connsiteX548" fmla="*/ 144966 w 9919589"/>
                <a:gd name="connsiteY548" fmla="*/ 1271239 h 4198068"/>
                <a:gd name="connsiteX549" fmla="*/ 156117 w 9919589"/>
                <a:gd name="connsiteY549" fmla="*/ 1115122 h 4198068"/>
                <a:gd name="connsiteX550" fmla="*/ 189571 w 9919589"/>
                <a:gd name="connsiteY550" fmla="*/ 1103971 h 4198068"/>
                <a:gd name="connsiteX551" fmla="*/ 211873 w 9919589"/>
                <a:gd name="connsiteY551" fmla="*/ 1103971 h 4198068"/>
                <a:gd name="connsiteX0" fmla="*/ 211873 w 9919589"/>
                <a:gd name="connsiteY0" fmla="*/ 1103971 h 4188378"/>
                <a:gd name="connsiteX1" fmla="*/ 434897 w 9919589"/>
                <a:gd name="connsiteY1" fmla="*/ 1081668 h 4188378"/>
                <a:gd name="connsiteX2" fmla="*/ 546410 w 9919589"/>
                <a:gd name="connsiteY2" fmla="*/ 1048214 h 4188378"/>
                <a:gd name="connsiteX3" fmla="*/ 635619 w 9919589"/>
                <a:gd name="connsiteY3" fmla="*/ 1025912 h 4188378"/>
                <a:gd name="connsiteX4" fmla="*/ 780585 w 9919589"/>
                <a:gd name="connsiteY4" fmla="*/ 1048214 h 4188378"/>
                <a:gd name="connsiteX5" fmla="*/ 836341 w 9919589"/>
                <a:gd name="connsiteY5" fmla="*/ 1059366 h 4188378"/>
                <a:gd name="connsiteX6" fmla="*/ 903249 w 9919589"/>
                <a:gd name="connsiteY6" fmla="*/ 1081668 h 4188378"/>
                <a:gd name="connsiteX7" fmla="*/ 947854 w 9919589"/>
                <a:gd name="connsiteY7" fmla="*/ 1070517 h 4188378"/>
                <a:gd name="connsiteX8" fmla="*/ 981307 w 9919589"/>
                <a:gd name="connsiteY8" fmla="*/ 1003610 h 4188378"/>
                <a:gd name="connsiteX9" fmla="*/ 1003610 w 9919589"/>
                <a:gd name="connsiteY9" fmla="*/ 970156 h 4188378"/>
                <a:gd name="connsiteX10" fmla="*/ 1070517 w 9919589"/>
                <a:gd name="connsiteY10" fmla="*/ 947853 h 4188378"/>
                <a:gd name="connsiteX11" fmla="*/ 1148575 w 9919589"/>
                <a:gd name="connsiteY11" fmla="*/ 959005 h 4188378"/>
                <a:gd name="connsiteX12" fmla="*/ 1137424 w 9919589"/>
                <a:gd name="connsiteY12" fmla="*/ 992458 h 4188378"/>
                <a:gd name="connsiteX13" fmla="*/ 1081668 w 9919589"/>
                <a:gd name="connsiteY13" fmla="*/ 1025912 h 4188378"/>
                <a:gd name="connsiteX14" fmla="*/ 1048214 w 9919589"/>
                <a:gd name="connsiteY14" fmla="*/ 1048214 h 4188378"/>
                <a:gd name="connsiteX15" fmla="*/ 1037063 w 9919589"/>
                <a:gd name="connsiteY15" fmla="*/ 1081668 h 4188378"/>
                <a:gd name="connsiteX16" fmla="*/ 1092819 w 9919589"/>
                <a:gd name="connsiteY16" fmla="*/ 1115122 h 4188378"/>
                <a:gd name="connsiteX17" fmla="*/ 1304693 w 9919589"/>
                <a:gd name="connsiteY17" fmla="*/ 1137424 h 4188378"/>
                <a:gd name="connsiteX18" fmla="*/ 1338146 w 9919589"/>
                <a:gd name="connsiteY18" fmla="*/ 1148575 h 4188378"/>
                <a:gd name="connsiteX19" fmla="*/ 1393902 w 9919589"/>
                <a:gd name="connsiteY19" fmla="*/ 1193180 h 4188378"/>
                <a:gd name="connsiteX20" fmla="*/ 1460810 w 9919589"/>
                <a:gd name="connsiteY20" fmla="*/ 1215483 h 4188378"/>
                <a:gd name="connsiteX21" fmla="*/ 1527717 w 9919589"/>
                <a:gd name="connsiteY21" fmla="*/ 1237785 h 4188378"/>
                <a:gd name="connsiteX22" fmla="*/ 1572322 w 9919589"/>
                <a:gd name="connsiteY22" fmla="*/ 1248936 h 4188378"/>
                <a:gd name="connsiteX23" fmla="*/ 1639229 w 9919589"/>
                <a:gd name="connsiteY23" fmla="*/ 1271239 h 4188378"/>
                <a:gd name="connsiteX24" fmla="*/ 1717288 w 9919589"/>
                <a:gd name="connsiteY24" fmla="*/ 1304693 h 4188378"/>
                <a:gd name="connsiteX25" fmla="*/ 1795346 w 9919589"/>
                <a:gd name="connsiteY25" fmla="*/ 1371600 h 4188378"/>
                <a:gd name="connsiteX26" fmla="*/ 1817649 w 9919589"/>
                <a:gd name="connsiteY26" fmla="*/ 1393902 h 4188378"/>
                <a:gd name="connsiteX27" fmla="*/ 1839951 w 9919589"/>
                <a:gd name="connsiteY27" fmla="*/ 1416205 h 4188378"/>
                <a:gd name="connsiteX28" fmla="*/ 1851102 w 9919589"/>
                <a:gd name="connsiteY28" fmla="*/ 1694985 h 4188378"/>
                <a:gd name="connsiteX29" fmla="*/ 1784195 w 9919589"/>
                <a:gd name="connsiteY29" fmla="*/ 1717288 h 4188378"/>
                <a:gd name="connsiteX30" fmla="*/ 1750741 w 9919589"/>
                <a:gd name="connsiteY30" fmla="*/ 1728439 h 4188378"/>
                <a:gd name="connsiteX31" fmla="*/ 1605775 w 9919589"/>
                <a:gd name="connsiteY31" fmla="*/ 1750741 h 4188378"/>
                <a:gd name="connsiteX32" fmla="*/ 1572322 w 9919589"/>
                <a:gd name="connsiteY32" fmla="*/ 1761893 h 4188378"/>
                <a:gd name="connsiteX33" fmla="*/ 1494263 w 9919589"/>
                <a:gd name="connsiteY33" fmla="*/ 1784195 h 4188378"/>
                <a:gd name="connsiteX34" fmla="*/ 1460810 w 9919589"/>
                <a:gd name="connsiteY34" fmla="*/ 1806497 h 4188378"/>
                <a:gd name="connsiteX35" fmla="*/ 1438507 w 9919589"/>
                <a:gd name="connsiteY35" fmla="*/ 1828800 h 4188378"/>
                <a:gd name="connsiteX36" fmla="*/ 1393902 w 9919589"/>
                <a:gd name="connsiteY36" fmla="*/ 1851102 h 4188378"/>
                <a:gd name="connsiteX37" fmla="*/ 1282390 w 9919589"/>
                <a:gd name="connsiteY37" fmla="*/ 1918010 h 4188378"/>
                <a:gd name="connsiteX38" fmla="*/ 1170878 w 9919589"/>
                <a:gd name="connsiteY38" fmla="*/ 1951463 h 4188378"/>
                <a:gd name="connsiteX39" fmla="*/ 1137424 w 9919589"/>
                <a:gd name="connsiteY39" fmla="*/ 1962614 h 4188378"/>
                <a:gd name="connsiteX40" fmla="*/ 1103971 w 9919589"/>
                <a:gd name="connsiteY40" fmla="*/ 1984917 h 4188378"/>
                <a:gd name="connsiteX41" fmla="*/ 1037063 w 9919589"/>
                <a:gd name="connsiteY41" fmla="*/ 2007219 h 4188378"/>
                <a:gd name="connsiteX42" fmla="*/ 1003610 w 9919589"/>
                <a:gd name="connsiteY42" fmla="*/ 2029522 h 4188378"/>
                <a:gd name="connsiteX43" fmla="*/ 936702 w 9919589"/>
                <a:gd name="connsiteY43" fmla="*/ 2051824 h 4188378"/>
                <a:gd name="connsiteX44" fmla="*/ 914400 w 9919589"/>
                <a:gd name="connsiteY44" fmla="*/ 2074127 h 4188378"/>
                <a:gd name="connsiteX45" fmla="*/ 847493 w 9919589"/>
                <a:gd name="connsiteY45" fmla="*/ 2107580 h 4188378"/>
                <a:gd name="connsiteX46" fmla="*/ 825190 w 9919589"/>
                <a:gd name="connsiteY46" fmla="*/ 2129883 h 4188378"/>
                <a:gd name="connsiteX47" fmla="*/ 802888 w 9919589"/>
                <a:gd name="connsiteY47" fmla="*/ 2163336 h 4188378"/>
                <a:gd name="connsiteX48" fmla="*/ 735980 w 9919589"/>
                <a:gd name="connsiteY48" fmla="*/ 2207941 h 4188378"/>
                <a:gd name="connsiteX49" fmla="*/ 691375 w 9919589"/>
                <a:gd name="connsiteY49" fmla="*/ 2252546 h 4188378"/>
                <a:gd name="connsiteX50" fmla="*/ 669073 w 9919589"/>
                <a:gd name="connsiteY50" fmla="*/ 2274849 h 4188378"/>
                <a:gd name="connsiteX51" fmla="*/ 635619 w 9919589"/>
                <a:gd name="connsiteY51" fmla="*/ 2341756 h 4188378"/>
                <a:gd name="connsiteX52" fmla="*/ 624468 w 9919589"/>
                <a:gd name="connsiteY52" fmla="*/ 2375210 h 4188378"/>
                <a:gd name="connsiteX53" fmla="*/ 635619 w 9919589"/>
                <a:gd name="connsiteY53" fmla="*/ 2442117 h 4188378"/>
                <a:gd name="connsiteX54" fmla="*/ 657922 w 9919589"/>
                <a:gd name="connsiteY54" fmla="*/ 2464419 h 4188378"/>
                <a:gd name="connsiteX55" fmla="*/ 747132 w 9919589"/>
                <a:gd name="connsiteY55" fmla="*/ 2486722 h 4188378"/>
                <a:gd name="connsiteX56" fmla="*/ 814039 w 9919589"/>
                <a:gd name="connsiteY56" fmla="*/ 2509024 h 4188378"/>
                <a:gd name="connsiteX57" fmla="*/ 847493 w 9919589"/>
                <a:gd name="connsiteY57" fmla="*/ 2520175 h 4188378"/>
                <a:gd name="connsiteX58" fmla="*/ 858644 w 9919589"/>
                <a:gd name="connsiteY58" fmla="*/ 2720897 h 4188378"/>
                <a:gd name="connsiteX59" fmla="*/ 869795 w 9919589"/>
                <a:gd name="connsiteY59" fmla="*/ 2988527 h 4188378"/>
                <a:gd name="connsiteX60" fmla="*/ 903249 w 9919589"/>
                <a:gd name="connsiteY60" fmla="*/ 3010829 h 4188378"/>
                <a:gd name="connsiteX61" fmla="*/ 947854 w 9919589"/>
                <a:gd name="connsiteY61" fmla="*/ 3021980 h 4188378"/>
                <a:gd name="connsiteX62" fmla="*/ 981307 w 9919589"/>
                <a:gd name="connsiteY62" fmla="*/ 3033132 h 4188378"/>
                <a:gd name="connsiteX63" fmla="*/ 1070517 w 9919589"/>
                <a:gd name="connsiteY63" fmla="*/ 3055434 h 4188378"/>
                <a:gd name="connsiteX64" fmla="*/ 1293541 w 9919589"/>
                <a:gd name="connsiteY64" fmla="*/ 3100039 h 4188378"/>
                <a:gd name="connsiteX65" fmla="*/ 1405054 w 9919589"/>
                <a:gd name="connsiteY65" fmla="*/ 3111190 h 4188378"/>
                <a:gd name="connsiteX66" fmla="*/ 1449658 w 9919589"/>
                <a:gd name="connsiteY66" fmla="*/ 3122341 h 4188378"/>
                <a:gd name="connsiteX67" fmla="*/ 1583473 w 9919589"/>
                <a:gd name="connsiteY67" fmla="*/ 3144644 h 4188378"/>
                <a:gd name="connsiteX68" fmla="*/ 1672683 w 9919589"/>
                <a:gd name="connsiteY68" fmla="*/ 3166946 h 4188378"/>
                <a:gd name="connsiteX69" fmla="*/ 1773044 w 9919589"/>
                <a:gd name="connsiteY69" fmla="*/ 3200400 h 4188378"/>
                <a:gd name="connsiteX70" fmla="*/ 1929161 w 9919589"/>
                <a:gd name="connsiteY70" fmla="*/ 3245005 h 4188378"/>
                <a:gd name="connsiteX71" fmla="*/ 1996068 w 9919589"/>
                <a:gd name="connsiteY71" fmla="*/ 3256156 h 4188378"/>
                <a:gd name="connsiteX72" fmla="*/ 2074127 w 9919589"/>
                <a:gd name="connsiteY72" fmla="*/ 3278458 h 4188378"/>
                <a:gd name="connsiteX73" fmla="*/ 2129883 w 9919589"/>
                <a:gd name="connsiteY73" fmla="*/ 3289610 h 4188378"/>
                <a:gd name="connsiteX74" fmla="*/ 2163336 w 9919589"/>
                <a:gd name="connsiteY74" fmla="*/ 3300761 h 4188378"/>
                <a:gd name="connsiteX75" fmla="*/ 2352907 w 9919589"/>
                <a:gd name="connsiteY75" fmla="*/ 3323063 h 4188378"/>
                <a:gd name="connsiteX76" fmla="*/ 2419814 w 9919589"/>
                <a:gd name="connsiteY76" fmla="*/ 3334214 h 4188378"/>
                <a:gd name="connsiteX77" fmla="*/ 2520175 w 9919589"/>
                <a:gd name="connsiteY77" fmla="*/ 3345366 h 4188378"/>
                <a:gd name="connsiteX78" fmla="*/ 2665141 w 9919589"/>
                <a:gd name="connsiteY78" fmla="*/ 3356517 h 4188378"/>
                <a:gd name="connsiteX79" fmla="*/ 2732049 w 9919589"/>
                <a:gd name="connsiteY79" fmla="*/ 3378819 h 4188378"/>
                <a:gd name="connsiteX80" fmla="*/ 2765502 w 9919589"/>
                <a:gd name="connsiteY80" fmla="*/ 3389971 h 4188378"/>
                <a:gd name="connsiteX81" fmla="*/ 2787805 w 9919589"/>
                <a:gd name="connsiteY81" fmla="*/ 3412273 h 4188378"/>
                <a:gd name="connsiteX82" fmla="*/ 2810107 w 9919589"/>
                <a:gd name="connsiteY82" fmla="*/ 3345366 h 4188378"/>
                <a:gd name="connsiteX83" fmla="*/ 2910468 w 9919589"/>
                <a:gd name="connsiteY83" fmla="*/ 3367668 h 4188378"/>
                <a:gd name="connsiteX84" fmla="*/ 3033132 w 9919589"/>
                <a:gd name="connsiteY84" fmla="*/ 3389971 h 4188378"/>
                <a:gd name="connsiteX85" fmla="*/ 3111190 w 9919589"/>
                <a:gd name="connsiteY85" fmla="*/ 3401122 h 4188378"/>
                <a:gd name="connsiteX86" fmla="*/ 3278458 w 9919589"/>
                <a:gd name="connsiteY86" fmla="*/ 3412273 h 4188378"/>
                <a:gd name="connsiteX87" fmla="*/ 3334214 w 9919589"/>
                <a:gd name="connsiteY87" fmla="*/ 3423424 h 4188378"/>
                <a:gd name="connsiteX88" fmla="*/ 3401122 w 9919589"/>
                <a:gd name="connsiteY88" fmla="*/ 3434575 h 4188378"/>
                <a:gd name="connsiteX89" fmla="*/ 3434575 w 9919589"/>
                <a:gd name="connsiteY89" fmla="*/ 3445727 h 4188378"/>
                <a:gd name="connsiteX90" fmla="*/ 3479180 w 9919589"/>
                <a:gd name="connsiteY90" fmla="*/ 3456878 h 4188378"/>
                <a:gd name="connsiteX91" fmla="*/ 3590693 w 9919589"/>
                <a:gd name="connsiteY91" fmla="*/ 3479180 h 4188378"/>
                <a:gd name="connsiteX92" fmla="*/ 3691054 w 9919589"/>
                <a:gd name="connsiteY92" fmla="*/ 3501483 h 4188378"/>
                <a:gd name="connsiteX93" fmla="*/ 3679902 w 9919589"/>
                <a:gd name="connsiteY93" fmla="*/ 3534936 h 4188378"/>
                <a:gd name="connsiteX94" fmla="*/ 3724507 w 9919589"/>
                <a:gd name="connsiteY94" fmla="*/ 3590693 h 4188378"/>
                <a:gd name="connsiteX95" fmla="*/ 3858322 w 9919589"/>
                <a:gd name="connsiteY95" fmla="*/ 3624146 h 4188378"/>
                <a:gd name="connsiteX96" fmla="*/ 3992136 w 9919589"/>
                <a:gd name="connsiteY96" fmla="*/ 3635297 h 4188378"/>
                <a:gd name="connsiteX97" fmla="*/ 4148254 w 9919589"/>
                <a:gd name="connsiteY97" fmla="*/ 3657600 h 4188378"/>
                <a:gd name="connsiteX98" fmla="*/ 4215161 w 9919589"/>
                <a:gd name="connsiteY98" fmla="*/ 3679902 h 4188378"/>
                <a:gd name="connsiteX99" fmla="*/ 4259766 w 9919589"/>
                <a:gd name="connsiteY99" fmla="*/ 3691053 h 4188378"/>
                <a:gd name="connsiteX100" fmla="*/ 4293219 w 9919589"/>
                <a:gd name="connsiteY100" fmla="*/ 3702205 h 4188378"/>
                <a:gd name="connsiteX101" fmla="*/ 4360127 w 9919589"/>
                <a:gd name="connsiteY101" fmla="*/ 3713356 h 4188378"/>
                <a:gd name="connsiteX102" fmla="*/ 4605454 w 9919589"/>
                <a:gd name="connsiteY102" fmla="*/ 3746810 h 4188378"/>
                <a:gd name="connsiteX103" fmla="*/ 4739268 w 9919589"/>
                <a:gd name="connsiteY103" fmla="*/ 3769112 h 4188378"/>
                <a:gd name="connsiteX104" fmla="*/ 4806175 w 9919589"/>
                <a:gd name="connsiteY104" fmla="*/ 3780263 h 4188378"/>
                <a:gd name="connsiteX105" fmla="*/ 4895385 w 9919589"/>
                <a:gd name="connsiteY105" fmla="*/ 3802566 h 4188378"/>
                <a:gd name="connsiteX106" fmla="*/ 4973444 w 9919589"/>
                <a:gd name="connsiteY106" fmla="*/ 3836019 h 4188378"/>
                <a:gd name="connsiteX107" fmla="*/ 5006897 w 9919589"/>
                <a:gd name="connsiteY107" fmla="*/ 3858322 h 4188378"/>
                <a:gd name="connsiteX108" fmla="*/ 5040351 w 9919589"/>
                <a:gd name="connsiteY108" fmla="*/ 3869473 h 4188378"/>
                <a:gd name="connsiteX109" fmla="*/ 5174166 w 9919589"/>
                <a:gd name="connsiteY109" fmla="*/ 3858322 h 4188378"/>
                <a:gd name="connsiteX110" fmla="*/ 5196468 w 9919589"/>
                <a:gd name="connsiteY110" fmla="*/ 3836019 h 4188378"/>
                <a:gd name="connsiteX111" fmla="*/ 5229922 w 9919589"/>
                <a:gd name="connsiteY111" fmla="*/ 3824868 h 4188378"/>
                <a:gd name="connsiteX112" fmla="*/ 5229922 w 9919589"/>
                <a:gd name="connsiteY112" fmla="*/ 3746810 h 4188378"/>
                <a:gd name="connsiteX113" fmla="*/ 5207619 w 9919589"/>
                <a:gd name="connsiteY113" fmla="*/ 3724507 h 4188378"/>
                <a:gd name="connsiteX114" fmla="*/ 5185317 w 9919589"/>
                <a:gd name="connsiteY114" fmla="*/ 3691053 h 4188378"/>
                <a:gd name="connsiteX115" fmla="*/ 5118410 w 9919589"/>
                <a:gd name="connsiteY115" fmla="*/ 3668751 h 4188378"/>
                <a:gd name="connsiteX116" fmla="*/ 4839629 w 9919589"/>
                <a:gd name="connsiteY116" fmla="*/ 3635297 h 4188378"/>
                <a:gd name="connsiteX117" fmla="*/ 4750419 w 9919589"/>
                <a:gd name="connsiteY117" fmla="*/ 3624146 h 4188378"/>
                <a:gd name="connsiteX118" fmla="*/ 4672361 w 9919589"/>
                <a:gd name="connsiteY118" fmla="*/ 3612995 h 4188378"/>
                <a:gd name="connsiteX119" fmla="*/ 4103649 w 9919589"/>
                <a:gd name="connsiteY119" fmla="*/ 3601844 h 4188378"/>
                <a:gd name="connsiteX120" fmla="*/ 4114800 w 9919589"/>
                <a:gd name="connsiteY120" fmla="*/ 3557239 h 4188378"/>
                <a:gd name="connsiteX121" fmla="*/ 4371278 w 9919589"/>
                <a:gd name="connsiteY121" fmla="*/ 3512634 h 4188378"/>
                <a:gd name="connsiteX122" fmla="*/ 4360127 w 9919589"/>
                <a:gd name="connsiteY122" fmla="*/ 3479180 h 4188378"/>
                <a:gd name="connsiteX123" fmla="*/ 4204010 w 9919589"/>
                <a:gd name="connsiteY123" fmla="*/ 3468029 h 4188378"/>
                <a:gd name="connsiteX124" fmla="*/ 4170556 w 9919589"/>
                <a:gd name="connsiteY124" fmla="*/ 3456878 h 4188378"/>
                <a:gd name="connsiteX125" fmla="*/ 4148254 w 9919589"/>
                <a:gd name="connsiteY125" fmla="*/ 3423424 h 4188378"/>
                <a:gd name="connsiteX126" fmla="*/ 4114800 w 9919589"/>
                <a:gd name="connsiteY126" fmla="*/ 3367668 h 4188378"/>
                <a:gd name="connsiteX127" fmla="*/ 4047893 w 9919589"/>
                <a:gd name="connsiteY127" fmla="*/ 3345366 h 4188378"/>
                <a:gd name="connsiteX128" fmla="*/ 3724507 w 9919589"/>
                <a:gd name="connsiteY128" fmla="*/ 3356517 h 4188378"/>
                <a:gd name="connsiteX129" fmla="*/ 3691054 w 9919589"/>
                <a:gd name="connsiteY129" fmla="*/ 3367668 h 4188378"/>
                <a:gd name="connsiteX130" fmla="*/ 3412273 w 9919589"/>
                <a:gd name="connsiteY130" fmla="*/ 3345366 h 4188378"/>
                <a:gd name="connsiteX131" fmla="*/ 3345366 w 9919589"/>
                <a:gd name="connsiteY131" fmla="*/ 3334214 h 4188378"/>
                <a:gd name="connsiteX132" fmla="*/ 3289610 w 9919589"/>
                <a:gd name="connsiteY132" fmla="*/ 3323063 h 4188378"/>
                <a:gd name="connsiteX133" fmla="*/ 3155795 w 9919589"/>
                <a:gd name="connsiteY133" fmla="*/ 3311912 h 4188378"/>
                <a:gd name="connsiteX134" fmla="*/ 3044283 w 9919589"/>
                <a:gd name="connsiteY134" fmla="*/ 3289610 h 4188378"/>
                <a:gd name="connsiteX135" fmla="*/ 2977375 w 9919589"/>
                <a:gd name="connsiteY135" fmla="*/ 3267307 h 4188378"/>
                <a:gd name="connsiteX136" fmla="*/ 2921619 w 9919589"/>
                <a:gd name="connsiteY136" fmla="*/ 3222702 h 4188378"/>
                <a:gd name="connsiteX137" fmla="*/ 2943922 w 9919589"/>
                <a:gd name="connsiteY137" fmla="*/ 3200400 h 4188378"/>
                <a:gd name="connsiteX138" fmla="*/ 3055434 w 9919589"/>
                <a:gd name="connsiteY138" fmla="*/ 3166946 h 4188378"/>
                <a:gd name="connsiteX139" fmla="*/ 3122341 w 9919589"/>
                <a:gd name="connsiteY139" fmla="*/ 3144644 h 4188378"/>
                <a:gd name="connsiteX140" fmla="*/ 3155795 w 9919589"/>
                <a:gd name="connsiteY140" fmla="*/ 3122341 h 4188378"/>
                <a:gd name="connsiteX141" fmla="*/ 3200400 w 9919589"/>
                <a:gd name="connsiteY141" fmla="*/ 3111190 h 4188378"/>
                <a:gd name="connsiteX142" fmla="*/ 3267307 w 9919589"/>
                <a:gd name="connsiteY142" fmla="*/ 3044283 h 4188378"/>
                <a:gd name="connsiteX143" fmla="*/ 3289610 w 9919589"/>
                <a:gd name="connsiteY143" fmla="*/ 3021980 h 4188378"/>
                <a:gd name="connsiteX144" fmla="*/ 3334214 w 9919589"/>
                <a:gd name="connsiteY144" fmla="*/ 2966224 h 4188378"/>
                <a:gd name="connsiteX145" fmla="*/ 3401122 w 9919589"/>
                <a:gd name="connsiteY145" fmla="*/ 2932771 h 4188378"/>
                <a:gd name="connsiteX146" fmla="*/ 3412273 w 9919589"/>
                <a:gd name="connsiteY146" fmla="*/ 2966224 h 4188378"/>
                <a:gd name="connsiteX147" fmla="*/ 3445727 w 9919589"/>
                <a:gd name="connsiteY147" fmla="*/ 2977375 h 4188378"/>
                <a:gd name="connsiteX148" fmla="*/ 3501483 w 9919589"/>
                <a:gd name="connsiteY148" fmla="*/ 3010829 h 4188378"/>
                <a:gd name="connsiteX149" fmla="*/ 3579541 w 9919589"/>
                <a:gd name="connsiteY149" fmla="*/ 2999678 h 4188378"/>
                <a:gd name="connsiteX150" fmla="*/ 3557239 w 9919589"/>
                <a:gd name="connsiteY150" fmla="*/ 2977375 h 4188378"/>
                <a:gd name="connsiteX151" fmla="*/ 3523785 w 9919589"/>
                <a:gd name="connsiteY151" fmla="*/ 2921619 h 4188378"/>
                <a:gd name="connsiteX152" fmla="*/ 3490332 w 9919589"/>
                <a:gd name="connsiteY152" fmla="*/ 2910468 h 4188378"/>
                <a:gd name="connsiteX153" fmla="*/ 3345366 w 9919589"/>
                <a:gd name="connsiteY153" fmla="*/ 2888166 h 4188378"/>
                <a:gd name="connsiteX154" fmla="*/ 3222702 w 9919589"/>
                <a:gd name="connsiteY154" fmla="*/ 2854712 h 4188378"/>
                <a:gd name="connsiteX155" fmla="*/ 3178097 w 9919589"/>
                <a:gd name="connsiteY155" fmla="*/ 2843561 h 4188378"/>
                <a:gd name="connsiteX156" fmla="*/ 3111190 w 9919589"/>
                <a:gd name="connsiteY156" fmla="*/ 2821258 h 4188378"/>
                <a:gd name="connsiteX157" fmla="*/ 2854712 w 9919589"/>
                <a:gd name="connsiteY157" fmla="*/ 2776653 h 4188378"/>
                <a:gd name="connsiteX158" fmla="*/ 2787805 w 9919589"/>
                <a:gd name="connsiteY158" fmla="*/ 2754351 h 4188378"/>
                <a:gd name="connsiteX159" fmla="*/ 2720897 w 9919589"/>
                <a:gd name="connsiteY159" fmla="*/ 2732049 h 4188378"/>
                <a:gd name="connsiteX160" fmla="*/ 2687444 w 9919589"/>
                <a:gd name="connsiteY160" fmla="*/ 2720897 h 4188378"/>
                <a:gd name="connsiteX161" fmla="*/ 2564780 w 9919589"/>
                <a:gd name="connsiteY161" fmla="*/ 2698595 h 4188378"/>
                <a:gd name="connsiteX162" fmla="*/ 2442117 w 9919589"/>
                <a:gd name="connsiteY162" fmla="*/ 2698595 h 4188378"/>
                <a:gd name="connsiteX163" fmla="*/ 2040673 w 9919589"/>
                <a:gd name="connsiteY163" fmla="*/ 2687444 h 4188378"/>
                <a:gd name="connsiteX164" fmla="*/ 1962614 w 9919589"/>
                <a:gd name="connsiteY164" fmla="*/ 2653990 h 4188378"/>
                <a:gd name="connsiteX165" fmla="*/ 1906858 w 9919589"/>
                <a:gd name="connsiteY165" fmla="*/ 2631688 h 4188378"/>
                <a:gd name="connsiteX166" fmla="*/ 1806497 w 9919589"/>
                <a:gd name="connsiteY166" fmla="*/ 2575932 h 4188378"/>
                <a:gd name="connsiteX167" fmla="*/ 1717288 w 9919589"/>
                <a:gd name="connsiteY167" fmla="*/ 2531327 h 4188378"/>
                <a:gd name="connsiteX168" fmla="*/ 1628078 w 9919589"/>
                <a:gd name="connsiteY168" fmla="*/ 2509024 h 4188378"/>
                <a:gd name="connsiteX169" fmla="*/ 1226634 w 9919589"/>
                <a:gd name="connsiteY169" fmla="*/ 2486722 h 4188378"/>
                <a:gd name="connsiteX170" fmla="*/ 1081668 w 9919589"/>
                <a:gd name="connsiteY170" fmla="*/ 2464419 h 4188378"/>
                <a:gd name="connsiteX171" fmla="*/ 970156 w 9919589"/>
                <a:gd name="connsiteY171" fmla="*/ 2430966 h 4188378"/>
                <a:gd name="connsiteX172" fmla="*/ 936702 w 9919589"/>
                <a:gd name="connsiteY172" fmla="*/ 2419814 h 4188378"/>
                <a:gd name="connsiteX173" fmla="*/ 903249 w 9919589"/>
                <a:gd name="connsiteY173" fmla="*/ 2397512 h 4188378"/>
                <a:gd name="connsiteX174" fmla="*/ 847493 w 9919589"/>
                <a:gd name="connsiteY174" fmla="*/ 2352907 h 4188378"/>
                <a:gd name="connsiteX175" fmla="*/ 814039 w 9919589"/>
                <a:gd name="connsiteY175" fmla="*/ 2341756 h 4188378"/>
                <a:gd name="connsiteX176" fmla="*/ 825190 w 9919589"/>
                <a:gd name="connsiteY176" fmla="*/ 2274849 h 4188378"/>
                <a:gd name="connsiteX177" fmla="*/ 847493 w 9919589"/>
                <a:gd name="connsiteY177" fmla="*/ 2252546 h 4188378"/>
                <a:gd name="connsiteX178" fmla="*/ 880946 w 9919589"/>
                <a:gd name="connsiteY178" fmla="*/ 2230244 h 4188378"/>
                <a:gd name="connsiteX179" fmla="*/ 903249 w 9919589"/>
                <a:gd name="connsiteY179" fmla="*/ 2207941 h 4188378"/>
                <a:gd name="connsiteX180" fmla="*/ 936702 w 9919589"/>
                <a:gd name="connsiteY180" fmla="*/ 2196790 h 4188378"/>
                <a:gd name="connsiteX181" fmla="*/ 992458 w 9919589"/>
                <a:gd name="connsiteY181" fmla="*/ 2163336 h 4188378"/>
                <a:gd name="connsiteX182" fmla="*/ 1014761 w 9919589"/>
                <a:gd name="connsiteY182" fmla="*/ 2141034 h 4188378"/>
                <a:gd name="connsiteX183" fmla="*/ 1048214 w 9919589"/>
                <a:gd name="connsiteY183" fmla="*/ 2118732 h 4188378"/>
                <a:gd name="connsiteX184" fmla="*/ 1070517 w 9919589"/>
                <a:gd name="connsiteY184" fmla="*/ 2096429 h 4188378"/>
                <a:gd name="connsiteX185" fmla="*/ 1103971 w 9919589"/>
                <a:gd name="connsiteY185" fmla="*/ 2085278 h 4188378"/>
                <a:gd name="connsiteX186" fmla="*/ 1193180 w 9919589"/>
                <a:gd name="connsiteY186" fmla="*/ 2018371 h 4188378"/>
                <a:gd name="connsiteX187" fmla="*/ 1237785 w 9919589"/>
                <a:gd name="connsiteY187" fmla="*/ 2007219 h 4188378"/>
                <a:gd name="connsiteX188" fmla="*/ 1304693 w 9919589"/>
                <a:gd name="connsiteY188" fmla="*/ 1984917 h 4188378"/>
                <a:gd name="connsiteX189" fmla="*/ 1505414 w 9919589"/>
                <a:gd name="connsiteY189" fmla="*/ 1973766 h 4188378"/>
                <a:gd name="connsiteX190" fmla="*/ 1561171 w 9919589"/>
                <a:gd name="connsiteY190" fmla="*/ 1929161 h 4188378"/>
                <a:gd name="connsiteX191" fmla="*/ 1639229 w 9919589"/>
                <a:gd name="connsiteY191" fmla="*/ 1873405 h 4188378"/>
                <a:gd name="connsiteX192" fmla="*/ 1694985 w 9919589"/>
                <a:gd name="connsiteY192" fmla="*/ 1817649 h 4188378"/>
                <a:gd name="connsiteX193" fmla="*/ 1761893 w 9919589"/>
                <a:gd name="connsiteY193" fmla="*/ 1795346 h 4188378"/>
                <a:gd name="connsiteX194" fmla="*/ 1929161 w 9919589"/>
                <a:gd name="connsiteY194" fmla="*/ 1761893 h 4188378"/>
                <a:gd name="connsiteX195" fmla="*/ 1996068 w 9919589"/>
                <a:gd name="connsiteY195" fmla="*/ 1728439 h 4188378"/>
                <a:gd name="connsiteX196" fmla="*/ 2096429 w 9919589"/>
                <a:gd name="connsiteY196" fmla="*/ 1694985 h 4188378"/>
                <a:gd name="connsiteX197" fmla="*/ 2129883 w 9919589"/>
                <a:gd name="connsiteY197" fmla="*/ 1683834 h 4188378"/>
                <a:gd name="connsiteX198" fmla="*/ 2163336 w 9919589"/>
                <a:gd name="connsiteY198" fmla="*/ 1672683 h 4188378"/>
                <a:gd name="connsiteX199" fmla="*/ 2665141 w 9919589"/>
                <a:gd name="connsiteY199" fmla="*/ 1694985 h 4188378"/>
                <a:gd name="connsiteX200" fmla="*/ 2787805 w 9919589"/>
                <a:gd name="connsiteY200" fmla="*/ 1717288 h 4188378"/>
                <a:gd name="connsiteX201" fmla="*/ 2854712 w 9919589"/>
                <a:gd name="connsiteY201" fmla="*/ 1739590 h 4188378"/>
                <a:gd name="connsiteX202" fmla="*/ 2888166 w 9919589"/>
                <a:gd name="connsiteY202" fmla="*/ 1750741 h 4188378"/>
                <a:gd name="connsiteX203" fmla="*/ 2921619 w 9919589"/>
                <a:gd name="connsiteY203" fmla="*/ 1773044 h 4188378"/>
                <a:gd name="connsiteX204" fmla="*/ 3021980 w 9919589"/>
                <a:gd name="connsiteY204" fmla="*/ 1795346 h 4188378"/>
                <a:gd name="connsiteX205" fmla="*/ 3055434 w 9919589"/>
                <a:gd name="connsiteY205" fmla="*/ 1806497 h 4188378"/>
                <a:gd name="connsiteX206" fmla="*/ 3088888 w 9919589"/>
                <a:gd name="connsiteY206" fmla="*/ 1906858 h 4188378"/>
                <a:gd name="connsiteX207" fmla="*/ 3100039 w 9919589"/>
                <a:gd name="connsiteY207" fmla="*/ 1940312 h 4188378"/>
                <a:gd name="connsiteX208" fmla="*/ 3133493 w 9919589"/>
                <a:gd name="connsiteY208" fmla="*/ 1973766 h 4188378"/>
                <a:gd name="connsiteX209" fmla="*/ 3200400 w 9919589"/>
                <a:gd name="connsiteY209" fmla="*/ 1996068 h 4188378"/>
                <a:gd name="connsiteX210" fmla="*/ 3233854 w 9919589"/>
                <a:gd name="connsiteY210" fmla="*/ 2007219 h 4188378"/>
                <a:gd name="connsiteX211" fmla="*/ 3612995 w 9919589"/>
                <a:gd name="connsiteY211" fmla="*/ 2029522 h 4188378"/>
                <a:gd name="connsiteX212" fmla="*/ 3824868 w 9919589"/>
                <a:gd name="connsiteY212" fmla="*/ 2040673 h 4188378"/>
                <a:gd name="connsiteX213" fmla="*/ 3925229 w 9919589"/>
                <a:gd name="connsiteY213" fmla="*/ 2051824 h 4188378"/>
                <a:gd name="connsiteX214" fmla="*/ 4293219 w 9919589"/>
                <a:gd name="connsiteY214" fmla="*/ 2062975 h 4188378"/>
                <a:gd name="connsiteX215" fmla="*/ 4382429 w 9919589"/>
                <a:gd name="connsiteY215" fmla="*/ 2085278 h 4188378"/>
                <a:gd name="connsiteX216" fmla="*/ 4449336 w 9919589"/>
                <a:gd name="connsiteY216" fmla="*/ 2107580 h 4188378"/>
                <a:gd name="connsiteX217" fmla="*/ 4505093 w 9919589"/>
                <a:gd name="connsiteY217" fmla="*/ 2152185 h 4188378"/>
                <a:gd name="connsiteX218" fmla="*/ 4527395 w 9919589"/>
                <a:gd name="connsiteY218" fmla="*/ 2174488 h 4188378"/>
                <a:gd name="connsiteX219" fmla="*/ 4716966 w 9919589"/>
                <a:gd name="connsiteY219" fmla="*/ 2207941 h 4188378"/>
                <a:gd name="connsiteX220" fmla="*/ 4828478 w 9919589"/>
                <a:gd name="connsiteY220" fmla="*/ 2230244 h 4188378"/>
                <a:gd name="connsiteX221" fmla="*/ 4884234 w 9919589"/>
                <a:gd name="connsiteY221" fmla="*/ 2241395 h 4188378"/>
                <a:gd name="connsiteX222" fmla="*/ 4928839 w 9919589"/>
                <a:gd name="connsiteY222" fmla="*/ 2252546 h 4188378"/>
                <a:gd name="connsiteX223" fmla="*/ 4995746 w 9919589"/>
                <a:gd name="connsiteY223" fmla="*/ 2241395 h 4188378"/>
                <a:gd name="connsiteX224" fmla="*/ 5040351 w 9919589"/>
                <a:gd name="connsiteY224" fmla="*/ 2219093 h 4188378"/>
                <a:gd name="connsiteX225" fmla="*/ 5107258 w 9919589"/>
                <a:gd name="connsiteY225" fmla="*/ 2207941 h 4188378"/>
                <a:gd name="connsiteX226" fmla="*/ 5140712 w 9919589"/>
                <a:gd name="connsiteY226" fmla="*/ 2196790 h 4188378"/>
                <a:gd name="connsiteX227" fmla="*/ 5229922 w 9919589"/>
                <a:gd name="connsiteY227" fmla="*/ 2174488 h 4188378"/>
                <a:gd name="connsiteX228" fmla="*/ 5307980 w 9919589"/>
                <a:gd name="connsiteY228" fmla="*/ 2129883 h 4188378"/>
                <a:gd name="connsiteX229" fmla="*/ 5352585 w 9919589"/>
                <a:gd name="connsiteY229" fmla="*/ 2062975 h 4188378"/>
                <a:gd name="connsiteX230" fmla="*/ 5430644 w 9919589"/>
                <a:gd name="connsiteY230" fmla="*/ 1984917 h 4188378"/>
                <a:gd name="connsiteX231" fmla="*/ 5452946 w 9919589"/>
                <a:gd name="connsiteY231" fmla="*/ 1962614 h 4188378"/>
                <a:gd name="connsiteX232" fmla="*/ 5486400 w 9919589"/>
                <a:gd name="connsiteY232" fmla="*/ 1951463 h 4188378"/>
                <a:gd name="connsiteX233" fmla="*/ 5441795 w 9919589"/>
                <a:gd name="connsiteY233" fmla="*/ 1862253 h 4188378"/>
                <a:gd name="connsiteX234" fmla="*/ 5408341 w 9919589"/>
                <a:gd name="connsiteY234" fmla="*/ 1839951 h 4188378"/>
                <a:gd name="connsiteX235" fmla="*/ 5374888 w 9919589"/>
                <a:gd name="connsiteY235" fmla="*/ 1828800 h 4188378"/>
                <a:gd name="connsiteX236" fmla="*/ 5330283 w 9919589"/>
                <a:gd name="connsiteY236" fmla="*/ 1817649 h 4188378"/>
                <a:gd name="connsiteX237" fmla="*/ 5263375 w 9919589"/>
                <a:gd name="connsiteY237" fmla="*/ 1795346 h 4188378"/>
                <a:gd name="connsiteX238" fmla="*/ 5185317 w 9919589"/>
                <a:gd name="connsiteY238" fmla="*/ 1706136 h 4188378"/>
                <a:gd name="connsiteX239" fmla="*/ 5129561 w 9919589"/>
                <a:gd name="connsiteY239" fmla="*/ 1650380 h 4188378"/>
                <a:gd name="connsiteX240" fmla="*/ 5062654 w 9919589"/>
                <a:gd name="connsiteY240" fmla="*/ 1605775 h 4188378"/>
                <a:gd name="connsiteX241" fmla="*/ 5029200 w 9919589"/>
                <a:gd name="connsiteY241" fmla="*/ 1583473 h 4188378"/>
                <a:gd name="connsiteX242" fmla="*/ 4995746 w 9919589"/>
                <a:gd name="connsiteY242" fmla="*/ 1572322 h 4188378"/>
                <a:gd name="connsiteX243" fmla="*/ 4973444 w 9919589"/>
                <a:gd name="connsiteY243" fmla="*/ 1550019 h 4188378"/>
                <a:gd name="connsiteX244" fmla="*/ 4939990 w 9919589"/>
                <a:gd name="connsiteY244" fmla="*/ 1538868 h 4188378"/>
                <a:gd name="connsiteX245" fmla="*/ 4895385 w 9919589"/>
                <a:gd name="connsiteY245" fmla="*/ 1516566 h 4188378"/>
                <a:gd name="connsiteX246" fmla="*/ 4828478 w 9919589"/>
                <a:gd name="connsiteY246" fmla="*/ 1449658 h 4188378"/>
                <a:gd name="connsiteX247" fmla="*/ 4772722 w 9919589"/>
                <a:gd name="connsiteY247" fmla="*/ 1405053 h 4188378"/>
                <a:gd name="connsiteX248" fmla="*/ 4694663 w 9919589"/>
                <a:gd name="connsiteY248" fmla="*/ 1382751 h 4188378"/>
                <a:gd name="connsiteX249" fmla="*/ 5274527 w 9919589"/>
                <a:gd name="connsiteY249" fmla="*/ 1349297 h 4188378"/>
                <a:gd name="connsiteX250" fmla="*/ 5397190 w 9919589"/>
                <a:gd name="connsiteY250" fmla="*/ 1326995 h 4188378"/>
                <a:gd name="connsiteX251" fmla="*/ 5441795 w 9919589"/>
                <a:gd name="connsiteY251" fmla="*/ 1315844 h 4188378"/>
                <a:gd name="connsiteX252" fmla="*/ 5642517 w 9919589"/>
                <a:gd name="connsiteY252" fmla="*/ 1304693 h 4188378"/>
                <a:gd name="connsiteX253" fmla="*/ 5709424 w 9919589"/>
                <a:gd name="connsiteY253" fmla="*/ 1282390 h 4188378"/>
                <a:gd name="connsiteX254" fmla="*/ 5765180 w 9919589"/>
                <a:gd name="connsiteY254" fmla="*/ 1237785 h 4188378"/>
                <a:gd name="connsiteX255" fmla="*/ 5798634 w 9919589"/>
                <a:gd name="connsiteY255" fmla="*/ 1170878 h 4188378"/>
                <a:gd name="connsiteX256" fmla="*/ 5809785 w 9919589"/>
                <a:gd name="connsiteY256" fmla="*/ 1137424 h 4188378"/>
                <a:gd name="connsiteX257" fmla="*/ 5832088 w 9919589"/>
                <a:gd name="connsiteY257" fmla="*/ 1025912 h 4188378"/>
                <a:gd name="connsiteX258" fmla="*/ 5854390 w 9919589"/>
                <a:gd name="connsiteY258" fmla="*/ 947853 h 4188378"/>
                <a:gd name="connsiteX259" fmla="*/ 5876693 w 9919589"/>
                <a:gd name="connsiteY259" fmla="*/ 925551 h 4188378"/>
                <a:gd name="connsiteX260" fmla="*/ 5943600 w 9919589"/>
                <a:gd name="connsiteY260" fmla="*/ 903249 h 4188378"/>
                <a:gd name="connsiteX261" fmla="*/ 5965902 w 9919589"/>
                <a:gd name="connsiteY261" fmla="*/ 880946 h 4188378"/>
                <a:gd name="connsiteX262" fmla="*/ 6043961 w 9919589"/>
                <a:gd name="connsiteY262" fmla="*/ 858644 h 4188378"/>
                <a:gd name="connsiteX263" fmla="*/ 6110868 w 9919589"/>
                <a:gd name="connsiteY263" fmla="*/ 869795 h 4188378"/>
                <a:gd name="connsiteX264" fmla="*/ 6122019 w 9919589"/>
                <a:gd name="connsiteY264" fmla="*/ 914400 h 4188378"/>
                <a:gd name="connsiteX265" fmla="*/ 6155473 w 9919589"/>
                <a:gd name="connsiteY265" fmla="*/ 970156 h 4188378"/>
                <a:gd name="connsiteX266" fmla="*/ 6188927 w 9919589"/>
                <a:gd name="connsiteY266" fmla="*/ 981307 h 4188378"/>
                <a:gd name="connsiteX267" fmla="*/ 6266985 w 9919589"/>
                <a:gd name="connsiteY267" fmla="*/ 970156 h 4188378"/>
                <a:gd name="connsiteX268" fmla="*/ 6278136 w 9919589"/>
                <a:gd name="connsiteY268" fmla="*/ 936702 h 4188378"/>
                <a:gd name="connsiteX269" fmla="*/ 6322741 w 9919589"/>
                <a:gd name="connsiteY269" fmla="*/ 880946 h 4188378"/>
                <a:gd name="connsiteX270" fmla="*/ 6345044 w 9919589"/>
                <a:gd name="connsiteY270" fmla="*/ 903249 h 4188378"/>
                <a:gd name="connsiteX271" fmla="*/ 6367346 w 9919589"/>
                <a:gd name="connsiteY271" fmla="*/ 970156 h 4188378"/>
                <a:gd name="connsiteX272" fmla="*/ 6345044 w 9919589"/>
                <a:gd name="connsiteY272" fmla="*/ 1048214 h 4188378"/>
                <a:gd name="connsiteX273" fmla="*/ 6266985 w 9919589"/>
                <a:gd name="connsiteY273" fmla="*/ 1126273 h 4188378"/>
                <a:gd name="connsiteX274" fmla="*/ 6043961 w 9919589"/>
                <a:gd name="connsiteY274" fmla="*/ 1137424 h 4188378"/>
                <a:gd name="connsiteX275" fmla="*/ 5876693 w 9919589"/>
                <a:gd name="connsiteY275" fmla="*/ 1170878 h 4188378"/>
                <a:gd name="connsiteX276" fmla="*/ 5832088 w 9919589"/>
                <a:gd name="connsiteY276" fmla="*/ 1260088 h 4188378"/>
                <a:gd name="connsiteX277" fmla="*/ 5820936 w 9919589"/>
                <a:gd name="connsiteY277" fmla="*/ 1293541 h 4188378"/>
                <a:gd name="connsiteX278" fmla="*/ 5854390 w 9919589"/>
                <a:gd name="connsiteY278" fmla="*/ 1371600 h 4188378"/>
                <a:gd name="connsiteX279" fmla="*/ 5921297 w 9919589"/>
                <a:gd name="connsiteY279" fmla="*/ 1393902 h 4188378"/>
                <a:gd name="connsiteX280" fmla="*/ 5943600 w 9919589"/>
                <a:gd name="connsiteY280" fmla="*/ 1416205 h 4188378"/>
                <a:gd name="connsiteX281" fmla="*/ 5910146 w 9919589"/>
                <a:gd name="connsiteY281" fmla="*/ 1483112 h 4188378"/>
                <a:gd name="connsiteX282" fmla="*/ 5876693 w 9919589"/>
                <a:gd name="connsiteY282" fmla="*/ 1494263 h 4188378"/>
                <a:gd name="connsiteX283" fmla="*/ 5820936 w 9919589"/>
                <a:gd name="connsiteY283" fmla="*/ 1527717 h 4188378"/>
                <a:gd name="connsiteX284" fmla="*/ 5765180 w 9919589"/>
                <a:gd name="connsiteY284" fmla="*/ 1572322 h 4188378"/>
                <a:gd name="connsiteX285" fmla="*/ 6166624 w 9919589"/>
                <a:gd name="connsiteY285" fmla="*/ 1616927 h 4188378"/>
                <a:gd name="connsiteX286" fmla="*/ 6289288 w 9919589"/>
                <a:gd name="connsiteY286" fmla="*/ 1639229 h 4188378"/>
                <a:gd name="connsiteX287" fmla="*/ 6523463 w 9919589"/>
                <a:gd name="connsiteY287" fmla="*/ 1628078 h 4188378"/>
                <a:gd name="connsiteX288" fmla="*/ 6679580 w 9919589"/>
                <a:gd name="connsiteY288" fmla="*/ 1594624 h 4188378"/>
                <a:gd name="connsiteX289" fmla="*/ 6802244 w 9919589"/>
                <a:gd name="connsiteY289" fmla="*/ 1561171 h 4188378"/>
                <a:gd name="connsiteX290" fmla="*/ 6835697 w 9919589"/>
                <a:gd name="connsiteY290" fmla="*/ 1550019 h 4188378"/>
                <a:gd name="connsiteX291" fmla="*/ 6924907 w 9919589"/>
                <a:gd name="connsiteY291" fmla="*/ 1561171 h 4188378"/>
                <a:gd name="connsiteX292" fmla="*/ 6991814 w 9919589"/>
                <a:gd name="connsiteY292" fmla="*/ 1594624 h 4188378"/>
                <a:gd name="connsiteX293" fmla="*/ 7025268 w 9919589"/>
                <a:gd name="connsiteY293" fmla="*/ 1605775 h 4188378"/>
                <a:gd name="connsiteX294" fmla="*/ 7092175 w 9919589"/>
                <a:gd name="connsiteY294" fmla="*/ 1639229 h 4188378"/>
                <a:gd name="connsiteX295" fmla="*/ 7114478 w 9919589"/>
                <a:gd name="connsiteY295" fmla="*/ 1661532 h 4188378"/>
                <a:gd name="connsiteX296" fmla="*/ 7225990 w 9919589"/>
                <a:gd name="connsiteY296" fmla="*/ 1728439 h 4188378"/>
                <a:gd name="connsiteX297" fmla="*/ 7304049 w 9919589"/>
                <a:gd name="connsiteY297" fmla="*/ 1795346 h 4188378"/>
                <a:gd name="connsiteX298" fmla="*/ 7348654 w 9919589"/>
                <a:gd name="connsiteY298" fmla="*/ 1851102 h 4188378"/>
                <a:gd name="connsiteX299" fmla="*/ 7382107 w 9919589"/>
                <a:gd name="connsiteY299" fmla="*/ 1862253 h 4188378"/>
                <a:gd name="connsiteX300" fmla="*/ 7593980 w 9919589"/>
                <a:gd name="connsiteY300" fmla="*/ 1873405 h 4188378"/>
                <a:gd name="connsiteX301" fmla="*/ 7638585 w 9919589"/>
                <a:gd name="connsiteY301" fmla="*/ 1884556 h 4188378"/>
                <a:gd name="connsiteX302" fmla="*/ 7672039 w 9919589"/>
                <a:gd name="connsiteY302" fmla="*/ 1895707 h 4188378"/>
                <a:gd name="connsiteX303" fmla="*/ 7738946 w 9919589"/>
                <a:gd name="connsiteY303" fmla="*/ 1906858 h 4188378"/>
                <a:gd name="connsiteX304" fmla="*/ 7783551 w 9919589"/>
                <a:gd name="connsiteY304" fmla="*/ 1918010 h 4188378"/>
                <a:gd name="connsiteX305" fmla="*/ 7906214 w 9919589"/>
                <a:gd name="connsiteY305" fmla="*/ 1996068 h 4188378"/>
                <a:gd name="connsiteX306" fmla="*/ 7928517 w 9919589"/>
                <a:gd name="connsiteY306" fmla="*/ 2018371 h 4188378"/>
                <a:gd name="connsiteX307" fmla="*/ 7973122 w 9919589"/>
                <a:gd name="connsiteY307" fmla="*/ 2029522 h 4188378"/>
                <a:gd name="connsiteX308" fmla="*/ 8095785 w 9919589"/>
                <a:gd name="connsiteY308" fmla="*/ 2096429 h 4188378"/>
                <a:gd name="connsiteX309" fmla="*/ 8140390 w 9919589"/>
                <a:gd name="connsiteY309" fmla="*/ 2107580 h 4188378"/>
                <a:gd name="connsiteX310" fmla="*/ 8173844 w 9919589"/>
                <a:gd name="connsiteY310" fmla="*/ 2118732 h 4188378"/>
                <a:gd name="connsiteX311" fmla="*/ 8240751 w 9919589"/>
                <a:gd name="connsiteY311" fmla="*/ 2129883 h 4188378"/>
                <a:gd name="connsiteX312" fmla="*/ 8408019 w 9919589"/>
                <a:gd name="connsiteY312" fmla="*/ 2152185 h 4188378"/>
                <a:gd name="connsiteX313" fmla="*/ 8430322 w 9919589"/>
                <a:gd name="connsiteY313" fmla="*/ 2174488 h 4188378"/>
                <a:gd name="connsiteX314" fmla="*/ 8519532 w 9919589"/>
                <a:gd name="connsiteY314" fmla="*/ 2241395 h 4188378"/>
                <a:gd name="connsiteX315" fmla="*/ 8463775 w 9919589"/>
                <a:gd name="connsiteY315" fmla="*/ 2263697 h 4188378"/>
                <a:gd name="connsiteX316" fmla="*/ 8352263 w 9919589"/>
                <a:gd name="connsiteY316" fmla="*/ 2286000 h 4188378"/>
                <a:gd name="connsiteX317" fmla="*/ 8307658 w 9919589"/>
                <a:gd name="connsiteY317" fmla="*/ 2297151 h 4188378"/>
                <a:gd name="connsiteX318" fmla="*/ 7950819 w 9919589"/>
                <a:gd name="connsiteY318" fmla="*/ 2319453 h 4188378"/>
                <a:gd name="connsiteX319" fmla="*/ 7883912 w 9919589"/>
                <a:gd name="connsiteY319" fmla="*/ 2330605 h 4188378"/>
                <a:gd name="connsiteX320" fmla="*/ 7839307 w 9919589"/>
                <a:gd name="connsiteY320" fmla="*/ 2341756 h 4188378"/>
                <a:gd name="connsiteX321" fmla="*/ 7694341 w 9919589"/>
                <a:gd name="connsiteY321" fmla="*/ 2364058 h 4188378"/>
                <a:gd name="connsiteX322" fmla="*/ 7382107 w 9919589"/>
                <a:gd name="connsiteY322" fmla="*/ 2352907 h 4188378"/>
                <a:gd name="connsiteX323" fmla="*/ 6791093 w 9919589"/>
                <a:gd name="connsiteY323" fmla="*/ 2330605 h 4188378"/>
                <a:gd name="connsiteX324" fmla="*/ 6668429 w 9919589"/>
                <a:gd name="connsiteY324" fmla="*/ 2375210 h 4188378"/>
                <a:gd name="connsiteX325" fmla="*/ 6657278 w 9919589"/>
                <a:gd name="connsiteY325" fmla="*/ 2408663 h 4188378"/>
                <a:gd name="connsiteX326" fmla="*/ 6690732 w 9919589"/>
                <a:gd name="connsiteY326" fmla="*/ 2430966 h 4188378"/>
                <a:gd name="connsiteX327" fmla="*/ 6724185 w 9919589"/>
                <a:gd name="connsiteY327" fmla="*/ 2442117 h 4188378"/>
                <a:gd name="connsiteX328" fmla="*/ 6869151 w 9919589"/>
                <a:gd name="connsiteY328" fmla="*/ 2475571 h 4188378"/>
                <a:gd name="connsiteX329" fmla="*/ 6947210 w 9919589"/>
                <a:gd name="connsiteY329" fmla="*/ 2486722 h 4188378"/>
                <a:gd name="connsiteX330" fmla="*/ 7850458 w 9919589"/>
                <a:gd name="connsiteY330" fmla="*/ 2475571 h 4188378"/>
                <a:gd name="connsiteX331" fmla="*/ 7906214 w 9919589"/>
                <a:gd name="connsiteY331" fmla="*/ 2464419 h 4188378"/>
                <a:gd name="connsiteX332" fmla="*/ 8062332 w 9919589"/>
                <a:gd name="connsiteY332" fmla="*/ 2442117 h 4188378"/>
                <a:gd name="connsiteX333" fmla="*/ 8106936 w 9919589"/>
                <a:gd name="connsiteY333" fmla="*/ 2430966 h 4188378"/>
                <a:gd name="connsiteX334" fmla="*/ 8173844 w 9919589"/>
                <a:gd name="connsiteY334" fmla="*/ 2408663 h 4188378"/>
                <a:gd name="connsiteX335" fmla="*/ 8207297 w 9919589"/>
                <a:gd name="connsiteY335" fmla="*/ 2397512 h 4188378"/>
                <a:gd name="connsiteX336" fmla="*/ 8251902 w 9919589"/>
                <a:gd name="connsiteY336" fmla="*/ 2386361 h 4188378"/>
                <a:gd name="connsiteX337" fmla="*/ 8318810 w 9919589"/>
                <a:gd name="connsiteY337" fmla="*/ 2364058 h 4188378"/>
                <a:gd name="connsiteX338" fmla="*/ 8452624 w 9919589"/>
                <a:gd name="connsiteY338" fmla="*/ 2330605 h 4188378"/>
                <a:gd name="connsiteX339" fmla="*/ 8497229 w 9919589"/>
                <a:gd name="connsiteY339" fmla="*/ 2319453 h 4188378"/>
                <a:gd name="connsiteX340" fmla="*/ 8530683 w 9919589"/>
                <a:gd name="connsiteY340" fmla="*/ 2308302 h 4188378"/>
                <a:gd name="connsiteX341" fmla="*/ 8597590 w 9919589"/>
                <a:gd name="connsiteY341" fmla="*/ 2297151 h 4188378"/>
                <a:gd name="connsiteX342" fmla="*/ 8653346 w 9919589"/>
                <a:gd name="connsiteY342" fmla="*/ 2286000 h 4188378"/>
                <a:gd name="connsiteX343" fmla="*/ 8742556 w 9919589"/>
                <a:gd name="connsiteY343" fmla="*/ 2263697 h 4188378"/>
                <a:gd name="connsiteX344" fmla="*/ 8965580 w 9919589"/>
                <a:gd name="connsiteY344" fmla="*/ 2230244 h 4188378"/>
                <a:gd name="connsiteX345" fmla="*/ 9043639 w 9919589"/>
                <a:gd name="connsiteY345" fmla="*/ 2219093 h 4188378"/>
                <a:gd name="connsiteX346" fmla="*/ 9177454 w 9919589"/>
                <a:gd name="connsiteY346" fmla="*/ 2196790 h 4188378"/>
                <a:gd name="connsiteX347" fmla="*/ 9277814 w 9919589"/>
                <a:gd name="connsiteY347" fmla="*/ 2174488 h 4188378"/>
                <a:gd name="connsiteX348" fmla="*/ 9311268 w 9919589"/>
                <a:gd name="connsiteY348" fmla="*/ 2163336 h 4188378"/>
                <a:gd name="connsiteX349" fmla="*/ 9355873 w 9919589"/>
                <a:gd name="connsiteY349" fmla="*/ 2051824 h 4188378"/>
                <a:gd name="connsiteX350" fmla="*/ 9300117 w 9919589"/>
                <a:gd name="connsiteY350" fmla="*/ 2018371 h 4188378"/>
                <a:gd name="connsiteX351" fmla="*/ 9210907 w 9919589"/>
                <a:gd name="connsiteY351" fmla="*/ 1996068 h 4188378"/>
                <a:gd name="connsiteX352" fmla="*/ 9155151 w 9919589"/>
                <a:gd name="connsiteY352" fmla="*/ 1940312 h 4188378"/>
                <a:gd name="connsiteX353" fmla="*/ 9199756 w 9919589"/>
                <a:gd name="connsiteY353" fmla="*/ 1929161 h 4188378"/>
                <a:gd name="connsiteX354" fmla="*/ 9578897 w 9919589"/>
                <a:gd name="connsiteY354" fmla="*/ 1918010 h 4188378"/>
                <a:gd name="connsiteX355" fmla="*/ 9656956 w 9919589"/>
                <a:gd name="connsiteY355" fmla="*/ 1895707 h 4188378"/>
                <a:gd name="connsiteX356" fmla="*/ 9735014 w 9919589"/>
                <a:gd name="connsiteY356" fmla="*/ 1873405 h 4188378"/>
                <a:gd name="connsiteX357" fmla="*/ 9634654 w 9919589"/>
                <a:gd name="connsiteY357" fmla="*/ 1839951 h 4188378"/>
                <a:gd name="connsiteX358" fmla="*/ 9601200 w 9919589"/>
                <a:gd name="connsiteY358" fmla="*/ 1828800 h 4188378"/>
                <a:gd name="connsiteX359" fmla="*/ 9578897 w 9919589"/>
                <a:gd name="connsiteY359" fmla="*/ 1851102 h 4188378"/>
                <a:gd name="connsiteX360" fmla="*/ 9222058 w 9919589"/>
                <a:gd name="connsiteY360" fmla="*/ 1884556 h 4188378"/>
                <a:gd name="connsiteX361" fmla="*/ 9177454 w 9919589"/>
                <a:gd name="connsiteY361" fmla="*/ 1895707 h 4188378"/>
                <a:gd name="connsiteX362" fmla="*/ 9144000 w 9919589"/>
                <a:gd name="connsiteY362" fmla="*/ 1906858 h 4188378"/>
                <a:gd name="connsiteX363" fmla="*/ 9065941 w 9919589"/>
                <a:gd name="connsiteY363" fmla="*/ 1918010 h 4188378"/>
                <a:gd name="connsiteX364" fmla="*/ 8987883 w 9919589"/>
                <a:gd name="connsiteY364" fmla="*/ 1940312 h 4188378"/>
                <a:gd name="connsiteX365" fmla="*/ 8887522 w 9919589"/>
                <a:gd name="connsiteY365" fmla="*/ 1962614 h 4188378"/>
                <a:gd name="connsiteX366" fmla="*/ 8854068 w 9919589"/>
                <a:gd name="connsiteY366" fmla="*/ 1973766 h 4188378"/>
                <a:gd name="connsiteX367" fmla="*/ 8742556 w 9919589"/>
                <a:gd name="connsiteY367" fmla="*/ 1951463 h 4188378"/>
                <a:gd name="connsiteX368" fmla="*/ 8720254 w 9919589"/>
                <a:gd name="connsiteY368" fmla="*/ 1884556 h 4188378"/>
                <a:gd name="connsiteX369" fmla="*/ 8753707 w 9919589"/>
                <a:gd name="connsiteY369" fmla="*/ 1739590 h 4188378"/>
                <a:gd name="connsiteX370" fmla="*/ 8776010 w 9919589"/>
                <a:gd name="connsiteY370" fmla="*/ 1717288 h 4188378"/>
                <a:gd name="connsiteX371" fmla="*/ 8820614 w 9919589"/>
                <a:gd name="connsiteY371" fmla="*/ 1694985 h 4188378"/>
                <a:gd name="connsiteX372" fmla="*/ 8954429 w 9919589"/>
                <a:gd name="connsiteY372" fmla="*/ 1661532 h 4188378"/>
                <a:gd name="connsiteX373" fmla="*/ 9010185 w 9919589"/>
                <a:gd name="connsiteY373" fmla="*/ 1639229 h 4188378"/>
                <a:gd name="connsiteX374" fmla="*/ 9077093 w 9919589"/>
                <a:gd name="connsiteY374" fmla="*/ 1628078 h 4188378"/>
                <a:gd name="connsiteX375" fmla="*/ 9389327 w 9919589"/>
                <a:gd name="connsiteY375" fmla="*/ 1616927 h 4188378"/>
                <a:gd name="connsiteX376" fmla="*/ 9545444 w 9919589"/>
                <a:gd name="connsiteY376" fmla="*/ 1572322 h 4188378"/>
                <a:gd name="connsiteX377" fmla="*/ 9656956 w 9919589"/>
                <a:gd name="connsiteY377" fmla="*/ 1550019 h 4188378"/>
                <a:gd name="connsiteX378" fmla="*/ 9857678 w 9919589"/>
                <a:gd name="connsiteY378" fmla="*/ 1527717 h 4188378"/>
                <a:gd name="connsiteX379" fmla="*/ 9824224 w 9919589"/>
                <a:gd name="connsiteY379" fmla="*/ 1282390 h 4188378"/>
                <a:gd name="connsiteX380" fmla="*/ 9790771 w 9919589"/>
                <a:gd name="connsiteY380" fmla="*/ 1260088 h 4188378"/>
                <a:gd name="connsiteX381" fmla="*/ 9735014 w 9919589"/>
                <a:gd name="connsiteY381" fmla="*/ 1248936 h 4188378"/>
                <a:gd name="connsiteX382" fmla="*/ 9723863 w 9919589"/>
                <a:gd name="connsiteY382" fmla="*/ 1215483 h 4188378"/>
                <a:gd name="connsiteX383" fmla="*/ 9746166 w 9919589"/>
                <a:gd name="connsiteY383" fmla="*/ 1193180 h 4188378"/>
                <a:gd name="connsiteX384" fmla="*/ 9790771 w 9919589"/>
                <a:gd name="connsiteY384" fmla="*/ 1137424 h 4188378"/>
                <a:gd name="connsiteX385" fmla="*/ 9768468 w 9919589"/>
                <a:gd name="connsiteY385" fmla="*/ 1115122 h 4188378"/>
                <a:gd name="connsiteX386" fmla="*/ 9668107 w 9919589"/>
                <a:gd name="connsiteY386" fmla="*/ 1092819 h 4188378"/>
                <a:gd name="connsiteX387" fmla="*/ 9601200 w 9919589"/>
                <a:gd name="connsiteY387" fmla="*/ 1070517 h 4188378"/>
                <a:gd name="connsiteX388" fmla="*/ 9567746 w 9919589"/>
                <a:gd name="connsiteY388" fmla="*/ 1059366 h 4188378"/>
                <a:gd name="connsiteX389" fmla="*/ 9545444 w 9919589"/>
                <a:gd name="connsiteY389" fmla="*/ 1025912 h 4188378"/>
                <a:gd name="connsiteX390" fmla="*/ 9400478 w 9919589"/>
                <a:gd name="connsiteY390" fmla="*/ 992458 h 4188378"/>
                <a:gd name="connsiteX391" fmla="*/ 9601200 w 9919589"/>
                <a:gd name="connsiteY391" fmla="*/ 992458 h 4188378"/>
                <a:gd name="connsiteX392" fmla="*/ 9645805 w 9919589"/>
                <a:gd name="connsiteY392" fmla="*/ 1014761 h 4188378"/>
                <a:gd name="connsiteX393" fmla="*/ 9801922 w 9919589"/>
                <a:gd name="connsiteY393" fmla="*/ 1003610 h 4188378"/>
                <a:gd name="connsiteX394" fmla="*/ 9835375 w 9919589"/>
                <a:gd name="connsiteY394" fmla="*/ 992458 h 4188378"/>
                <a:gd name="connsiteX395" fmla="*/ 9824224 w 9919589"/>
                <a:gd name="connsiteY395" fmla="*/ 880946 h 4188378"/>
                <a:gd name="connsiteX396" fmla="*/ 9813073 w 9919589"/>
                <a:gd name="connsiteY396" fmla="*/ 836341 h 4188378"/>
                <a:gd name="connsiteX397" fmla="*/ 9779619 w 9919589"/>
                <a:gd name="connsiteY397" fmla="*/ 825190 h 4188378"/>
                <a:gd name="connsiteX398" fmla="*/ 9735014 w 9919589"/>
                <a:gd name="connsiteY398" fmla="*/ 814039 h 4188378"/>
                <a:gd name="connsiteX399" fmla="*/ 9701561 w 9919589"/>
                <a:gd name="connsiteY399" fmla="*/ 791736 h 4188378"/>
                <a:gd name="connsiteX400" fmla="*/ 9623502 w 9919589"/>
                <a:gd name="connsiteY400" fmla="*/ 769434 h 4188378"/>
                <a:gd name="connsiteX401" fmla="*/ 9578897 w 9919589"/>
                <a:gd name="connsiteY401" fmla="*/ 735980 h 4188378"/>
                <a:gd name="connsiteX402" fmla="*/ 9511990 w 9919589"/>
                <a:gd name="connsiteY402" fmla="*/ 713678 h 4188378"/>
                <a:gd name="connsiteX403" fmla="*/ 9344722 w 9919589"/>
                <a:gd name="connsiteY403" fmla="*/ 691375 h 4188378"/>
                <a:gd name="connsiteX404" fmla="*/ 9255512 w 9919589"/>
                <a:gd name="connsiteY404" fmla="*/ 680224 h 4188378"/>
                <a:gd name="connsiteX405" fmla="*/ 9222058 w 9919589"/>
                <a:gd name="connsiteY405" fmla="*/ 669073 h 4188378"/>
                <a:gd name="connsiteX406" fmla="*/ 9155151 w 9919589"/>
                <a:gd name="connsiteY406" fmla="*/ 657922 h 4188378"/>
                <a:gd name="connsiteX407" fmla="*/ 9132849 w 9919589"/>
                <a:gd name="connsiteY407" fmla="*/ 635619 h 4188378"/>
                <a:gd name="connsiteX408" fmla="*/ 9043639 w 9919589"/>
                <a:gd name="connsiteY408" fmla="*/ 591014 h 4188378"/>
                <a:gd name="connsiteX409" fmla="*/ 8987883 w 9919589"/>
                <a:gd name="connsiteY409" fmla="*/ 557561 h 4188378"/>
                <a:gd name="connsiteX410" fmla="*/ 8932127 w 9919589"/>
                <a:gd name="connsiteY410" fmla="*/ 546410 h 4188378"/>
                <a:gd name="connsiteX411" fmla="*/ 8842917 w 9919589"/>
                <a:gd name="connsiteY411" fmla="*/ 512956 h 4188378"/>
                <a:gd name="connsiteX412" fmla="*/ 8787161 w 9919589"/>
                <a:gd name="connsiteY412" fmla="*/ 501805 h 4188378"/>
                <a:gd name="connsiteX413" fmla="*/ 8720254 w 9919589"/>
                <a:gd name="connsiteY413" fmla="*/ 479502 h 4188378"/>
                <a:gd name="connsiteX414" fmla="*/ 8686800 w 9919589"/>
                <a:gd name="connsiteY414" fmla="*/ 468351 h 4188378"/>
                <a:gd name="connsiteX415" fmla="*/ 8541834 w 9919589"/>
                <a:gd name="connsiteY415" fmla="*/ 434897 h 4188378"/>
                <a:gd name="connsiteX416" fmla="*/ 8497229 w 9919589"/>
                <a:gd name="connsiteY416" fmla="*/ 423746 h 4188378"/>
                <a:gd name="connsiteX417" fmla="*/ 8385717 w 9919589"/>
                <a:gd name="connsiteY417" fmla="*/ 401444 h 4188378"/>
                <a:gd name="connsiteX418" fmla="*/ 8341112 w 9919589"/>
                <a:gd name="connsiteY418" fmla="*/ 390293 h 4188378"/>
                <a:gd name="connsiteX419" fmla="*/ 8307658 w 9919589"/>
                <a:gd name="connsiteY419" fmla="*/ 379141 h 4188378"/>
                <a:gd name="connsiteX420" fmla="*/ 8151541 w 9919589"/>
                <a:gd name="connsiteY420" fmla="*/ 367990 h 4188378"/>
                <a:gd name="connsiteX421" fmla="*/ 8106936 w 9919589"/>
                <a:gd name="connsiteY421" fmla="*/ 345688 h 4188378"/>
                <a:gd name="connsiteX422" fmla="*/ 8040029 w 9919589"/>
                <a:gd name="connsiteY422" fmla="*/ 323385 h 4188378"/>
                <a:gd name="connsiteX423" fmla="*/ 7872761 w 9919589"/>
                <a:gd name="connsiteY423" fmla="*/ 334536 h 4188378"/>
                <a:gd name="connsiteX424" fmla="*/ 7828156 w 9919589"/>
                <a:gd name="connsiteY424" fmla="*/ 345688 h 4188378"/>
                <a:gd name="connsiteX425" fmla="*/ 7727795 w 9919589"/>
                <a:gd name="connsiteY425" fmla="*/ 334536 h 4188378"/>
                <a:gd name="connsiteX426" fmla="*/ 7727795 w 9919589"/>
                <a:gd name="connsiteY426" fmla="*/ 234175 h 4188378"/>
                <a:gd name="connsiteX427" fmla="*/ 7794702 w 9919589"/>
                <a:gd name="connsiteY427" fmla="*/ 189571 h 4188378"/>
                <a:gd name="connsiteX428" fmla="*/ 7660888 w 9919589"/>
                <a:gd name="connsiteY428" fmla="*/ 144966 h 4188378"/>
                <a:gd name="connsiteX429" fmla="*/ 7593980 w 9919589"/>
                <a:gd name="connsiteY429" fmla="*/ 100361 h 4188378"/>
                <a:gd name="connsiteX430" fmla="*/ 7616283 w 9919589"/>
                <a:gd name="connsiteY430" fmla="*/ 55756 h 4188378"/>
                <a:gd name="connsiteX431" fmla="*/ 7660888 w 9919589"/>
                <a:gd name="connsiteY431" fmla="*/ 44605 h 4188378"/>
                <a:gd name="connsiteX432" fmla="*/ 7738946 w 9919589"/>
                <a:gd name="connsiteY432" fmla="*/ 33453 h 4188378"/>
                <a:gd name="connsiteX433" fmla="*/ 7783551 w 9919589"/>
                <a:gd name="connsiteY433" fmla="*/ 22302 h 4188378"/>
                <a:gd name="connsiteX434" fmla="*/ 7850458 w 9919589"/>
                <a:gd name="connsiteY434" fmla="*/ 0 h 4188378"/>
                <a:gd name="connsiteX435" fmla="*/ 7939668 w 9919589"/>
                <a:gd name="connsiteY435" fmla="*/ 11151 h 4188378"/>
                <a:gd name="connsiteX436" fmla="*/ 7973122 w 9919589"/>
                <a:gd name="connsiteY436" fmla="*/ 22302 h 4188378"/>
                <a:gd name="connsiteX437" fmla="*/ 8062332 w 9919589"/>
                <a:gd name="connsiteY437" fmla="*/ 44605 h 4188378"/>
                <a:gd name="connsiteX438" fmla="*/ 8140390 w 9919589"/>
                <a:gd name="connsiteY438" fmla="*/ 66907 h 4188378"/>
                <a:gd name="connsiteX439" fmla="*/ 8196146 w 9919589"/>
                <a:gd name="connsiteY439" fmla="*/ 78058 h 4188378"/>
                <a:gd name="connsiteX440" fmla="*/ 8274205 w 9919589"/>
                <a:gd name="connsiteY440" fmla="*/ 89210 h 4188378"/>
                <a:gd name="connsiteX441" fmla="*/ 8396868 w 9919589"/>
                <a:gd name="connsiteY441" fmla="*/ 122663 h 4188378"/>
                <a:gd name="connsiteX442" fmla="*/ 8430322 w 9919589"/>
                <a:gd name="connsiteY442" fmla="*/ 144966 h 4188378"/>
                <a:gd name="connsiteX443" fmla="*/ 8497229 w 9919589"/>
                <a:gd name="connsiteY443" fmla="*/ 167268 h 4188378"/>
                <a:gd name="connsiteX444" fmla="*/ 8787161 w 9919589"/>
                <a:gd name="connsiteY444" fmla="*/ 167268 h 4188378"/>
                <a:gd name="connsiteX445" fmla="*/ 8820614 w 9919589"/>
                <a:gd name="connsiteY445" fmla="*/ 200722 h 4188378"/>
                <a:gd name="connsiteX446" fmla="*/ 8854068 w 9919589"/>
                <a:gd name="connsiteY446" fmla="*/ 223024 h 4188378"/>
                <a:gd name="connsiteX447" fmla="*/ 8920975 w 9919589"/>
                <a:gd name="connsiteY447" fmla="*/ 245327 h 4188378"/>
                <a:gd name="connsiteX448" fmla="*/ 8954429 w 9919589"/>
                <a:gd name="connsiteY448" fmla="*/ 256478 h 4188378"/>
                <a:gd name="connsiteX449" fmla="*/ 8999034 w 9919589"/>
                <a:gd name="connsiteY449" fmla="*/ 278780 h 4188378"/>
                <a:gd name="connsiteX450" fmla="*/ 9054790 w 9919589"/>
                <a:gd name="connsiteY450" fmla="*/ 289932 h 4188378"/>
                <a:gd name="connsiteX451" fmla="*/ 9099395 w 9919589"/>
                <a:gd name="connsiteY451" fmla="*/ 301083 h 4188378"/>
                <a:gd name="connsiteX452" fmla="*/ 9210907 w 9919589"/>
                <a:gd name="connsiteY452" fmla="*/ 323385 h 4188378"/>
                <a:gd name="connsiteX453" fmla="*/ 9288966 w 9919589"/>
                <a:gd name="connsiteY453" fmla="*/ 312234 h 4188378"/>
                <a:gd name="connsiteX454" fmla="*/ 9355873 w 9919589"/>
                <a:gd name="connsiteY454" fmla="*/ 289932 h 4188378"/>
                <a:gd name="connsiteX455" fmla="*/ 9445083 w 9919589"/>
                <a:gd name="connsiteY455" fmla="*/ 267629 h 4188378"/>
                <a:gd name="connsiteX456" fmla="*/ 9567746 w 9919589"/>
                <a:gd name="connsiteY456" fmla="*/ 234175 h 4188378"/>
                <a:gd name="connsiteX457" fmla="*/ 9801922 w 9919589"/>
                <a:gd name="connsiteY457" fmla="*/ 245327 h 4188378"/>
                <a:gd name="connsiteX458" fmla="*/ 9813073 w 9919589"/>
                <a:gd name="connsiteY458" fmla="*/ 312234 h 4188378"/>
                <a:gd name="connsiteX459" fmla="*/ 9824224 w 9919589"/>
                <a:gd name="connsiteY459" fmla="*/ 780585 h 4188378"/>
                <a:gd name="connsiteX460" fmla="*/ 9835375 w 9919589"/>
                <a:gd name="connsiteY460" fmla="*/ 925551 h 4188378"/>
                <a:gd name="connsiteX461" fmla="*/ 9857678 w 9919589"/>
                <a:gd name="connsiteY461" fmla="*/ 1048214 h 4188378"/>
                <a:gd name="connsiteX462" fmla="*/ 9879980 w 9919589"/>
                <a:gd name="connsiteY462" fmla="*/ 1148575 h 4188378"/>
                <a:gd name="connsiteX463" fmla="*/ 9891132 w 9919589"/>
                <a:gd name="connsiteY463" fmla="*/ 1204332 h 4188378"/>
                <a:gd name="connsiteX464" fmla="*/ 9902283 w 9919589"/>
                <a:gd name="connsiteY464" fmla="*/ 1326995 h 4188378"/>
                <a:gd name="connsiteX465" fmla="*/ 9902283 w 9919589"/>
                <a:gd name="connsiteY465" fmla="*/ 1516566 h 4188378"/>
                <a:gd name="connsiteX466" fmla="*/ 9868829 w 9919589"/>
                <a:gd name="connsiteY466" fmla="*/ 1572322 h 4188378"/>
                <a:gd name="connsiteX467" fmla="*/ 9835375 w 9919589"/>
                <a:gd name="connsiteY467" fmla="*/ 1661532 h 4188378"/>
                <a:gd name="connsiteX468" fmla="*/ 9824224 w 9919589"/>
                <a:gd name="connsiteY468" fmla="*/ 1706136 h 4188378"/>
                <a:gd name="connsiteX469" fmla="*/ 9801922 w 9919589"/>
                <a:gd name="connsiteY469" fmla="*/ 1750741 h 4188378"/>
                <a:gd name="connsiteX470" fmla="*/ 9790771 w 9919589"/>
                <a:gd name="connsiteY470" fmla="*/ 1817649 h 4188378"/>
                <a:gd name="connsiteX471" fmla="*/ 9779619 w 9919589"/>
                <a:gd name="connsiteY471" fmla="*/ 1851102 h 4188378"/>
                <a:gd name="connsiteX472" fmla="*/ 9757317 w 9919589"/>
                <a:gd name="connsiteY472" fmla="*/ 2118732 h 4188378"/>
                <a:gd name="connsiteX473" fmla="*/ 9735014 w 9919589"/>
                <a:gd name="connsiteY473" fmla="*/ 3568390 h 4188378"/>
                <a:gd name="connsiteX474" fmla="*/ 9757317 w 9919589"/>
                <a:gd name="connsiteY474" fmla="*/ 4014439 h 4188378"/>
                <a:gd name="connsiteX475" fmla="*/ 9768468 w 9919589"/>
                <a:gd name="connsiteY475" fmla="*/ 4059044 h 4188378"/>
                <a:gd name="connsiteX476" fmla="*/ 9779619 w 9919589"/>
                <a:gd name="connsiteY476" fmla="*/ 4114800 h 4188378"/>
                <a:gd name="connsiteX477" fmla="*/ 9801922 w 9919589"/>
                <a:gd name="connsiteY477" fmla="*/ 4137102 h 4188378"/>
                <a:gd name="connsiteX478" fmla="*/ 9623502 w 9919589"/>
                <a:gd name="connsiteY478" fmla="*/ 4137102 h 4188378"/>
                <a:gd name="connsiteX479" fmla="*/ 9556595 w 9919589"/>
                <a:gd name="connsiteY479" fmla="*/ 4114800 h 4188378"/>
                <a:gd name="connsiteX480" fmla="*/ 9456234 w 9919589"/>
                <a:gd name="connsiteY480" fmla="*/ 4092497 h 4188378"/>
                <a:gd name="connsiteX481" fmla="*/ 9411629 w 9919589"/>
                <a:gd name="connsiteY481" fmla="*/ 4081346 h 4188378"/>
                <a:gd name="connsiteX482" fmla="*/ 9300117 w 9919589"/>
                <a:gd name="connsiteY482" fmla="*/ 4059044 h 4188378"/>
                <a:gd name="connsiteX483" fmla="*/ 9155151 w 9919589"/>
                <a:gd name="connsiteY483" fmla="*/ 4025590 h 4188378"/>
                <a:gd name="connsiteX484" fmla="*/ 9065941 w 9919589"/>
                <a:gd name="connsiteY484" fmla="*/ 4014439 h 4188378"/>
                <a:gd name="connsiteX485" fmla="*/ 8876371 w 9919589"/>
                <a:gd name="connsiteY485" fmla="*/ 3969834 h 4188378"/>
                <a:gd name="connsiteX486" fmla="*/ 8597590 w 9919589"/>
                <a:gd name="connsiteY486" fmla="*/ 3936380 h 4188378"/>
                <a:gd name="connsiteX487" fmla="*/ 8274205 w 9919589"/>
                <a:gd name="connsiteY487" fmla="*/ 3914078 h 4188378"/>
                <a:gd name="connsiteX488" fmla="*/ 8140390 w 9919589"/>
                <a:gd name="connsiteY488" fmla="*/ 3902927 h 4188378"/>
                <a:gd name="connsiteX489" fmla="*/ 7783551 w 9919589"/>
                <a:gd name="connsiteY489" fmla="*/ 3891775 h 4188378"/>
                <a:gd name="connsiteX490" fmla="*/ 7560527 w 9919589"/>
                <a:gd name="connsiteY490" fmla="*/ 3880624 h 4188378"/>
                <a:gd name="connsiteX491" fmla="*/ 7504771 w 9919589"/>
                <a:gd name="connsiteY491" fmla="*/ 3891775 h 4188378"/>
                <a:gd name="connsiteX492" fmla="*/ 7449014 w 9919589"/>
                <a:gd name="connsiteY492" fmla="*/ 3936380 h 4188378"/>
                <a:gd name="connsiteX493" fmla="*/ 7337502 w 9919589"/>
                <a:gd name="connsiteY493" fmla="*/ 3947532 h 4188378"/>
                <a:gd name="connsiteX494" fmla="*/ 7225990 w 9919589"/>
                <a:gd name="connsiteY494" fmla="*/ 3969834 h 4188378"/>
                <a:gd name="connsiteX495" fmla="*/ 7192536 w 9919589"/>
                <a:gd name="connsiteY495" fmla="*/ 3980985 h 4188378"/>
                <a:gd name="connsiteX496" fmla="*/ 7125629 w 9919589"/>
                <a:gd name="connsiteY496" fmla="*/ 4047893 h 4188378"/>
                <a:gd name="connsiteX497" fmla="*/ 7047571 w 9919589"/>
                <a:gd name="connsiteY497" fmla="*/ 4103649 h 4188378"/>
                <a:gd name="connsiteX498" fmla="*/ 6991814 w 9919589"/>
                <a:gd name="connsiteY498" fmla="*/ 4137102 h 4188378"/>
                <a:gd name="connsiteX499" fmla="*/ 6902605 w 9919589"/>
                <a:gd name="connsiteY499" fmla="*/ 4170556 h 4188378"/>
                <a:gd name="connsiteX500" fmla="*/ 6869151 w 9919589"/>
                <a:gd name="connsiteY500" fmla="*/ 4181707 h 4188378"/>
                <a:gd name="connsiteX501" fmla="*/ 6478858 w 9919589"/>
                <a:gd name="connsiteY501" fmla="*/ 4059044 h 4188378"/>
                <a:gd name="connsiteX502" fmla="*/ 6133171 w 9919589"/>
                <a:gd name="connsiteY502" fmla="*/ 4103648 h 4188378"/>
                <a:gd name="connsiteX503" fmla="*/ 5999356 w 9919589"/>
                <a:gd name="connsiteY503" fmla="*/ 4170556 h 4188378"/>
                <a:gd name="connsiteX504" fmla="*/ 5876693 w 9919589"/>
                <a:gd name="connsiteY504" fmla="*/ 4159405 h 4188378"/>
                <a:gd name="connsiteX505" fmla="*/ 5809785 w 9919589"/>
                <a:gd name="connsiteY505" fmla="*/ 4148253 h 4188378"/>
                <a:gd name="connsiteX506" fmla="*/ 5754029 w 9919589"/>
                <a:gd name="connsiteY506" fmla="*/ 4137102 h 4188378"/>
                <a:gd name="connsiteX507" fmla="*/ 4661210 w 9919589"/>
                <a:gd name="connsiteY507" fmla="*/ 4125951 h 4188378"/>
                <a:gd name="connsiteX508" fmla="*/ 4549697 w 9919589"/>
                <a:gd name="connsiteY508" fmla="*/ 4114800 h 4188378"/>
                <a:gd name="connsiteX509" fmla="*/ 4460488 w 9919589"/>
                <a:gd name="connsiteY509" fmla="*/ 4092497 h 4188378"/>
                <a:gd name="connsiteX510" fmla="*/ 4382429 w 9919589"/>
                <a:gd name="connsiteY510" fmla="*/ 4081346 h 4188378"/>
                <a:gd name="connsiteX511" fmla="*/ 4270917 w 9919589"/>
                <a:gd name="connsiteY511" fmla="*/ 4059044 h 4188378"/>
                <a:gd name="connsiteX512" fmla="*/ 4148254 w 9919589"/>
                <a:gd name="connsiteY512" fmla="*/ 4047893 h 4188378"/>
                <a:gd name="connsiteX513" fmla="*/ 3969834 w 9919589"/>
                <a:gd name="connsiteY513" fmla="*/ 4025590 h 4188378"/>
                <a:gd name="connsiteX514" fmla="*/ 3267307 w 9919589"/>
                <a:gd name="connsiteY514" fmla="*/ 4036741 h 4188378"/>
                <a:gd name="connsiteX515" fmla="*/ 3155795 w 9919589"/>
                <a:gd name="connsiteY515" fmla="*/ 4047893 h 4188378"/>
                <a:gd name="connsiteX516" fmla="*/ 3088888 w 9919589"/>
                <a:gd name="connsiteY516" fmla="*/ 4059044 h 4188378"/>
                <a:gd name="connsiteX517" fmla="*/ 2988527 w 9919589"/>
                <a:gd name="connsiteY517" fmla="*/ 4070195 h 4188378"/>
                <a:gd name="connsiteX518" fmla="*/ 2943922 w 9919589"/>
                <a:gd name="connsiteY518" fmla="*/ 4081346 h 4188378"/>
                <a:gd name="connsiteX519" fmla="*/ 2118732 w 9919589"/>
                <a:gd name="connsiteY519" fmla="*/ 4059044 h 4188378"/>
                <a:gd name="connsiteX520" fmla="*/ 1126273 w 9919589"/>
                <a:gd name="connsiteY520" fmla="*/ 4070195 h 4188378"/>
                <a:gd name="connsiteX521" fmla="*/ 925551 w 9919589"/>
                <a:gd name="connsiteY521" fmla="*/ 4103649 h 4188378"/>
                <a:gd name="connsiteX522" fmla="*/ 869795 w 9919589"/>
                <a:gd name="connsiteY522" fmla="*/ 4114800 h 4188378"/>
                <a:gd name="connsiteX523" fmla="*/ 780585 w 9919589"/>
                <a:gd name="connsiteY523" fmla="*/ 4148253 h 4188378"/>
                <a:gd name="connsiteX524" fmla="*/ 546410 w 9919589"/>
                <a:gd name="connsiteY524" fmla="*/ 4137102 h 4188378"/>
                <a:gd name="connsiteX525" fmla="*/ 446049 w 9919589"/>
                <a:gd name="connsiteY525" fmla="*/ 4114800 h 4188378"/>
                <a:gd name="connsiteX526" fmla="*/ 334536 w 9919589"/>
                <a:gd name="connsiteY526" fmla="*/ 4092497 h 4188378"/>
                <a:gd name="connsiteX527" fmla="*/ 223024 w 9919589"/>
                <a:gd name="connsiteY527" fmla="*/ 4059044 h 4188378"/>
                <a:gd name="connsiteX528" fmla="*/ 189571 w 9919589"/>
                <a:gd name="connsiteY528" fmla="*/ 4047893 h 4188378"/>
                <a:gd name="connsiteX529" fmla="*/ 156117 w 9919589"/>
                <a:gd name="connsiteY529" fmla="*/ 4036741 h 4188378"/>
                <a:gd name="connsiteX530" fmla="*/ 144966 w 9919589"/>
                <a:gd name="connsiteY530" fmla="*/ 3769112 h 4188378"/>
                <a:gd name="connsiteX531" fmla="*/ 133814 w 9919589"/>
                <a:gd name="connsiteY531" fmla="*/ 3724507 h 4188378"/>
                <a:gd name="connsiteX532" fmla="*/ 122663 w 9919589"/>
                <a:gd name="connsiteY532" fmla="*/ 3635297 h 4188378"/>
                <a:gd name="connsiteX533" fmla="*/ 111512 w 9919589"/>
                <a:gd name="connsiteY533" fmla="*/ 3590693 h 4188378"/>
                <a:gd name="connsiteX534" fmla="*/ 55756 w 9919589"/>
                <a:gd name="connsiteY534" fmla="*/ 3278458 h 4188378"/>
                <a:gd name="connsiteX535" fmla="*/ 44605 w 9919589"/>
                <a:gd name="connsiteY535" fmla="*/ 3044283 h 4188378"/>
                <a:gd name="connsiteX536" fmla="*/ 33454 w 9919589"/>
                <a:gd name="connsiteY536" fmla="*/ 2943922 h 4188378"/>
                <a:gd name="connsiteX537" fmla="*/ 22302 w 9919589"/>
                <a:gd name="connsiteY537" fmla="*/ 2776653 h 4188378"/>
                <a:gd name="connsiteX538" fmla="*/ 0 w 9919589"/>
                <a:gd name="connsiteY538" fmla="*/ 2397512 h 4188378"/>
                <a:gd name="connsiteX539" fmla="*/ 11151 w 9919589"/>
                <a:gd name="connsiteY539" fmla="*/ 2319453 h 4188378"/>
                <a:gd name="connsiteX540" fmla="*/ 89210 w 9919589"/>
                <a:gd name="connsiteY540" fmla="*/ 2152185 h 4188378"/>
                <a:gd name="connsiteX541" fmla="*/ 122663 w 9919589"/>
                <a:gd name="connsiteY541" fmla="*/ 2040673 h 4188378"/>
                <a:gd name="connsiteX542" fmla="*/ 178419 w 9919589"/>
                <a:gd name="connsiteY542" fmla="*/ 1895707 h 4188378"/>
                <a:gd name="connsiteX543" fmla="*/ 189571 w 9919589"/>
                <a:gd name="connsiteY543" fmla="*/ 1828800 h 4188378"/>
                <a:gd name="connsiteX544" fmla="*/ 200722 w 9919589"/>
                <a:gd name="connsiteY544" fmla="*/ 1795346 h 4188378"/>
                <a:gd name="connsiteX545" fmla="*/ 178419 w 9919589"/>
                <a:gd name="connsiteY545" fmla="*/ 1494263 h 4188378"/>
                <a:gd name="connsiteX546" fmla="*/ 167268 w 9919589"/>
                <a:gd name="connsiteY546" fmla="*/ 1405053 h 4188378"/>
                <a:gd name="connsiteX547" fmla="*/ 156117 w 9919589"/>
                <a:gd name="connsiteY547" fmla="*/ 1349297 h 4188378"/>
                <a:gd name="connsiteX548" fmla="*/ 144966 w 9919589"/>
                <a:gd name="connsiteY548" fmla="*/ 1271239 h 4188378"/>
                <a:gd name="connsiteX549" fmla="*/ 156117 w 9919589"/>
                <a:gd name="connsiteY549" fmla="*/ 1115122 h 4188378"/>
                <a:gd name="connsiteX550" fmla="*/ 189571 w 9919589"/>
                <a:gd name="connsiteY550" fmla="*/ 1103971 h 4188378"/>
                <a:gd name="connsiteX551" fmla="*/ 211873 w 9919589"/>
                <a:gd name="connsiteY551" fmla="*/ 1103971 h 4188378"/>
                <a:gd name="connsiteX0" fmla="*/ 211873 w 9919589"/>
                <a:gd name="connsiteY0" fmla="*/ 1103971 h 4188378"/>
                <a:gd name="connsiteX1" fmla="*/ 434897 w 9919589"/>
                <a:gd name="connsiteY1" fmla="*/ 1081668 h 4188378"/>
                <a:gd name="connsiteX2" fmla="*/ 546410 w 9919589"/>
                <a:gd name="connsiteY2" fmla="*/ 1048214 h 4188378"/>
                <a:gd name="connsiteX3" fmla="*/ 635619 w 9919589"/>
                <a:gd name="connsiteY3" fmla="*/ 1025912 h 4188378"/>
                <a:gd name="connsiteX4" fmla="*/ 780585 w 9919589"/>
                <a:gd name="connsiteY4" fmla="*/ 1048214 h 4188378"/>
                <a:gd name="connsiteX5" fmla="*/ 836341 w 9919589"/>
                <a:gd name="connsiteY5" fmla="*/ 1059366 h 4188378"/>
                <a:gd name="connsiteX6" fmla="*/ 903249 w 9919589"/>
                <a:gd name="connsiteY6" fmla="*/ 1081668 h 4188378"/>
                <a:gd name="connsiteX7" fmla="*/ 947854 w 9919589"/>
                <a:gd name="connsiteY7" fmla="*/ 1070517 h 4188378"/>
                <a:gd name="connsiteX8" fmla="*/ 981307 w 9919589"/>
                <a:gd name="connsiteY8" fmla="*/ 1003610 h 4188378"/>
                <a:gd name="connsiteX9" fmla="*/ 1003610 w 9919589"/>
                <a:gd name="connsiteY9" fmla="*/ 970156 h 4188378"/>
                <a:gd name="connsiteX10" fmla="*/ 1070517 w 9919589"/>
                <a:gd name="connsiteY10" fmla="*/ 947853 h 4188378"/>
                <a:gd name="connsiteX11" fmla="*/ 1148575 w 9919589"/>
                <a:gd name="connsiteY11" fmla="*/ 959005 h 4188378"/>
                <a:gd name="connsiteX12" fmla="*/ 1137424 w 9919589"/>
                <a:gd name="connsiteY12" fmla="*/ 992458 h 4188378"/>
                <a:gd name="connsiteX13" fmla="*/ 1081668 w 9919589"/>
                <a:gd name="connsiteY13" fmla="*/ 1025912 h 4188378"/>
                <a:gd name="connsiteX14" fmla="*/ 1048214 w 9919589"/>
                <a:gd name="connsiteY14" fmla="*/ 1048214 h 4188378"/>
                <a:gd name="connsiteX15" fmla="*/ 1037063 w 9919589"/>
                <a:gd name="connsiteY15" fmla="*/ 1081668 h 4188378"/>
                <a:gd name="connsiteX16" fmla="*/ 1092819 w 9919589"/>
                <a:gd name="connsiteY16" fmla="*/ 1115122 h 4188378"/>
                <a:gd name="connsiteX17" fmla="*/ 1304693 w 9919589"/>
                <a:gd name="connsiteY17" fmla="*/ 1137424 h 4188378"/>
                <a:gd name="connsiteX18" fmla="*/ 1338146 w 9919589"/>
                <a:gd name="connsiteY18" fmla="*/ 1148575 h 4188378"/>
                <a:gd name="connsiteX19" fmla="*/ 1393902 w 9919589"/>
                <a:gd name="connsiteY19" fmla="*/ 1193180 h 4188378"/>
                <a:gd name="connsiteX20" fmla="*/ 1460810 w 9919589"/>
                <a:gd name="connsiteY20" fmla="*/ 1215483 h 4188378"/>
                <a:gd name="connsiteX21" fmla="*/ 1527717 w 9919589"/>
                <a:gd name="connsiteY21" fmla="*/ 1237785 h 4188378"/>
                <a:gd name="connsiteX22" fmla="*/ 1572322 w 9919589"/>
                <a:gd name="connsiteY22" fmla="*/ 1248936 h 4188378"/>
                <a:gd name="connsiteX23" fmla="*/ 1639229 w 9919589"/>
                <a:gd name="connsiteY23" fmla="*/ 1271239 h 4188378"/>
                <a:gd name="connsiteX24" fmla="*/ 1717288 w 9919589"/>
                <a:gd name="connsiteY24" fmla="*/ 1304693 h 4188378"/>
                <a:gd name="connsiteX25" fmla="*/ 1795346 w 9919589"/>
                <a:gd name="connsiteY25" fmla="*/ 1371600 h 4188378"/>
                <a:gd name="connsiteX26" fmla="*/ 1817649 w 9919589"/>
                <a:gd name="connsiteY26" fmla="*/ 1393902 h 4188378"/>
                <a:gd name="connsiteX27" fmla="*/ 1839951 w 9919589"/>
                <a:gd name="connsiteY27" fmla="*/ 1416205 h 4188378"/>
                <a:gd name="connsiteX28" fmla="*/ 1851102 w 9919589"/>
                <a:gd name="connsiteY28" fmla="*/ 1694985 h 4188378"/>
                <a:gd name="connsiteX29" fmla="*/ 1784195 w 9919589"/>
                <a:gd name="connsiteY29" fmla="*/ 1717288 h 4188378"/>
                <a:gd name="connsiteX30" fmla="*/ 1750741 w 9919589"/>
                <a:gd name="connsiteY30" fmla="*/ 1728439 h 4188378"/>
                <a:gd name="connsiteX31" fmla="*/ 1605775 w 9919589"/>
                <a:gd name="connsiteY31" fmla="*/ 1750741 h 4188378"/>
                <a:gd name="connsiteX32" fmla="*/ 1572322 w 9919589"/>
                <a:gd name="connsiteY32" fmla="*/ 1761893 h 4188378"/>
                <a:gd name="connsiteX33" fmla="*/ 1494263 w 9919589"/>
                <a:gd name="connsiteY33" fmla="*/ 1784195 h 4188378"/>
                <a:gd name="connsiteX34" fmla="*/ 1460810 w 9919589"/>
                <a:gd name="connsiteY34" fmla="*/ 1806497 h 4188378"/>
                <a:gd name="connsiteX35" fmla="*/ 1438507 w 9919589"/>
                <a:gd name="connsiteY35" fmla="*/ 1828800 h 4188378"/>
                <a:gd name="connsiteX36" fmla="*/ 1393902 w 9919589"/>
                <a:gd name="connsiteY36" fmla="*/ 1851102 h 4188378"/>
                <a:gd name="connsiteX37" fmla="*/ 1282390 w 9919589"/>
                <a:gd name="connsiteY37" fmla="*/ 1918010 h 4188378"/>
                <a:gd name="connsiteX38" fmla="*/ 1170878 w 9919589"/>
                <a:gd name="connsiteY38" fmla="*/ 1951463 h 4188378"/>
                <a:gd name="connsiteX39" fmla="*/ 1137424 w 9919589"/>
                <a:gd name="connsiteY39" fmla="*/ 1962614 h 4188378"/>
                <a:gd name="connsiteX40" fmla="*/ 1103971 w 9919589"/>
                <a:gd name="connsiteY40" fmla="*/ 1984917 h 4188378"/>
                <a:gd name="connsiteX41" fmla="*/ 1037063 w 9919589"/>
                <a:gd name="connsiteY41" fmla="*/ 2007219 h 4188378"/>
                <a:gd name="connsiteX42" fmla="*/ 1003610 w 9919589"/>
                <a:gd name="connsiteY42" fmla="*/ 2029522 h 4188378"/>
                <a:gd name="connsiteX43" fmla="*/ 936702 w 9919589"/>
                <a:gd name="connsiteY43" fmla="*/ 2051824 h 4188378"/>
                <a:gd name="connsiteX44" fmla="*/ 914400 w 9919589"/>
                <a:gd name="connsiteY44" fmla="*/ 2074127 h 4188378"/>
                <a:gd name="connsiteX45" fmla="*/ 847493 w 9919589"/>
                <a:gd name="connsiteY45" fmla="*/ 2107580 h 4188378"/>
                <a:gd name="connsiteX46" fmla="*/ 825190 w 9919589"/>
                <a:gd name="connsiteY46" fmla="*/ 2129883 h 4188378"/>
                <a:gd name="connsiteX47" fmla="*/ 802888 w 9919589"/>
                <a:gd name="connsiteY47" fmla="*/ 2163336 h 4188378"/>
                <a:gd name="connsiteX48" fmla="*/ 735980 w 9919589"/>
                <a:gd name="connsiteY48" fmla="*/ 2207941 h 4188378"/>
                <a:gd name="connsiteX49" fmla="*/ 691375 w 9919589"/>
                <a:gd name="connsiteY49" fmla="*/ 2252546 h 4188378"/>
                <a:gd name="connsiteX50" fmla="*/ 669073 w 9919589"/>
                <a:gd name="connsiteY50" fmla="*/ 2274849 h 4188378"/>
                <a:gd name="connsiteX51" fmla="*/ 635619 w 9919589"/>
                <a:gd name="connsiteY51" fmla="*/ 2341756 h 4188378"/>
                <a:gd name="connsiteX52" fmla="*/ 624468 w 9919589"/>
                <a:gd name="connsiteY52" fmla="*/ 2375210 h 4188378"/>
                <a:gd name="connsiteX53" fmla="*/ 635619 w 9919589"/>
                <a:gd name="connsiteY53" fmla="*/ 2442117 h 4188378"/>
                <a:gd name="connsiteX54" fmla="*/ 657922 w 9919589"/>
                <a:gd name="connsiteY54" fmla="*/ 2464419 h 4188378"/>
                <a:gd name="connsiteX55" fmla="*/ 747132 w 9919589"/>
                <a:gd name="connsiteY55" fmla="*/ 2486722 h 4188378"/>
                <a:gd name="connsiteX56" fmla="*/ 814039 w 9919589"/>
                <a:gd name="connsiteY56" fmla="*/ 2509024 h 4188378"/>
                <a:gd name="connsiteX57" fmla="*/ 847493 w 9919589"/>
                <a:gd name="connsiteY57" fmla="*/ 2520175 h 4188378"/>
                <a:gd name="connsiteX58" fmla="*/ 858644 w 9919589"/>
                <a:gd name="connsiteY58" fmla="*/ 2720897 h 4188378"/>
                <a:gd name="connsiteX59" fmla="*/ 869795 w 9919589"/>
                <a:gd name="connsiteY59" fmla="*/ 2988527 h 4188378"/>
                <a:gd name="connsiteX60" fmla="*/ 903249 w 9919589"/>
                <a:gd name="connsiteY60" fmla="*/ 3010829 h 4188378"/>
                <a:gd name="connsiteX61" fmla="*/ 947854 w 9919589"/>
                <a:gd name="connsiteY61" fmla="*/ 3021980 h 4188378"/>
                <a:gd name="connsiteX62" fmla="*/ 981307 w 9919589"/>
                <a:gd name="connsiteY62" fmla="*/ 3033132 h 4188378"/>
                <a:gd name="connsiteX63" fmla="*/ 1070517 w 9919589"/>
                <a:gd name="connsiteY63" fmla="*/ 3055434 h 4188378"/>
                <a:gd name="connsiteX64" fmla="*/ 1293541 w 9919589"/>
                <a:gd name="connsiteY64" fmla="*/ 3100039 h 4188378"/>
                <a:gd name="connsiteX65" fmla="*/ 1405054 w 9919589"/>
                <a:gd name="connsiteY65" fmla="*/ 3111190 h 4188378"/>
                <a:gd name="connsiteX66" fmla="*/ 1449658 w 9919589"/>
                <a:gd name="connsiteY66" fmla="*/ 3122341 h 4188378"/>
                <a:gd name="connsiteX67" fmla="*/ 1583473 w 9919589"/>
                <a:gd name="connsiteY67" fmla="*/ 3144644 h 4188378"/>
                <a:gd name="connsiteX68" fmla="*/ 1672683 w 9919589"/>
                <a:gd name="connsiteY68" fmla="*/ 3166946 h 4188378"/>
                <a:gd name="connsiteX69" fmla="*/ 1773044 w 9919589"/>
                <a:gd name="connsiteY69" fmla="*/ 3200400 h 4188378"/>
                <a:gd name="connsiteX70" fmla="*/ 1929161 w 9919589"/>
                <a:gd name="connsiteY70" fmla="*/ 3245005 h 4188378"/>
                <a:gd name="connsiteX71" fmla="*/ 1996068 w 9919589"/>
                <a:gd name="connsiteY71" fmla="*/ 3256156 h 4188378"/>
                <a:gd name="connsiteX72" fmla="*/ 2074127 w 9919589"/>
                <a:gd name="connsiteY72" fmla="*/ 3278458 h 4188378"/>
                <a:gd name="connsiteX73" fmla="*/ 2129883 w 9919589"/>
                <a:gd name="connsiteY73" fmla="*/ 3289610 h 4188378"/>
                <a:gd name="connsiteX74" fmla="*/ 2163336 w 9919589"/>
                <a:gd name="connsiteY74" fmla="*/ 3300761 h 4188378"/>
                <a:gd name="connsiteX75" fmla="*/ 2352907 w 9919589"/>
                <a:gd name="connsiteY75" fmla="*/ 3323063 h 4188378"/>
                <a:gd name="connsiteX76" fmla="*/ 2419814 w 9919589"/>
                <a:gd name="connsiteY76" fmla="*/ 3334214 h 4188378"/>
                <a:gd name="connsiteX77" fmla="*/ 2520175 w 9919589"/>
                <a:gd name="connsiteY77" fmla="*/ 3345366 h 4188378"/>
                <a:gd name="connsiteX78" fmla="*/ 2665141 w 9919589"/>
                <a:gd name="connsiteY78" fmla="*/ 3356517 h 4188378"/>
                <a:gd name="connsiteX79" fmla="*/ 2732049 w 9919589"/>
                <a:gd name="connsiteY79" fmla="*/ 3378819 h 4188378"/>
                <a:gd name="connsiteX80" fmla="*/ 2765502 w 9919589"/>
                <a:gd name="connsiteY80" fmla="*/ 3389971 h 4188378"/>
                <a:gd name="connsiteX81" fmla="*/ 2787805 w 9919589"/>
                <a:gd name="connsiteY81" fmla="*/ 3412273 h 4188378"/>
                <a:gd name="connsiteX82" fmla="*/ 2810107 w 9919589"/>
                <a:gd name="connsiteY82" fmla="*/ 3345366 h 4188378"/>
                <a:gd name="connsiteX83" fmla="*/ 2910468 w 9919589"/>
                <a:gd name="connsiteY83" fmla="*/ 3367668 h 4188378"/>
                <a:gd name="connsiteX84" fmla="*/ 3033132 w 9919589"/>
                <a:gd name="connsiteY84" fmla="*/ 3389971 h 4188378"/>
                <a:gd name="connsiteX85" fmla="*/ 3111190 w 9919589"/>
                <a:gd name="connsiteY85" fmla="*/ 3401122 h 4188378"/>
                <a:gd name="connsiteX86" fmla="*/ 3278458 w 9919589"/>
                <a:gd name="connsiteY86" fmla="*/ 3412273 h 4188378"/>
                <a:gd name="connsiteX87" fmla="*/ 3334214 w 9919589"/>
                <a:gd name="connsiteY87" fmla="*/ 3423424 h 4188378"/>
                <a:gd name="connsiteX88" fmla="*/ 3401122 w 9919589"/>
                <a:gd name="connsiteY88" fmla="*/ 3434575 h 4188378"/>
                <a:gd name="connsiteX89" fmla="*/ 3434575 w 9919589"/>
                <a:gd name="connsiteY89" fmla="*/ 3445727 h 4188378"/>
                <a:gd name="connsiteX90" fmla="*/ 3479180 w 9919589"/>
                <a:gd name="connsiteY90" fmla="*/ 3456878 h 4188378"/>
                <a:gd name="connsiteX91" fmla="*/ 3590693 w 9919589"/>
                <a:gd name="connsiteY91" fmla="*/ 3479180 h 4188378"/>
                <a:gd name="connsiteX92" fmla="*/ 3691054 w 9919589"/>
                <a:gd name="connsiteY92" fmla="*/ 3501483 h 4188378"/>
                <a:gd name="connsiteX93" fmla="*/ 3679902 w 9919589"/>
                <a:gd name="connsiteY93" fmla="*/ 3534936 h 4188378"/>
                <a:gd name="connsiteX94" fmla="*/ 3724507 w 9919589"/>
                <a:gd name="connsiteY94" fmla="*/ 3590693 h 4188378"/>
                <a:gd name="connsiteX95" fmla="*/ 3858322 w 9919589"/>
                <a:gd name="connsiteY95" fmla="*/ 3624146 h 4188378"/>
                <a:gd name="connsiteX96" fmla="*/ 3992136 w 9919589"/>
                <a:gd name="connsiteY96" fmla="*/ 3635297 h 4188378"/>
                <a:gd name="connsiteX97" fmla="*/ 4148254 w 9919589"/>
                <a:gd name="connsiteY97" fmla="*/ 3657600 h 4188378"/>
                <a:gd name="connsiteX98" fmla="*/ 4215161 w 9919589"/>
                <a:gd name="connsiteY98" fmla="*/ 3679902 h 4188378"/>
                <a:gd name="connsiteX99" fmla="*/ 4259766 w 9919589"/>
                <a:gd name="connsiteY99" fmla="*/ 3691053 h 4188378"/>
                <a:gd name="connsiteX100" fmla="*/ 4293219 w 9919589"/>
                <a:gd name="connsiteY100" fmla="*/ 3702205 h 4188378"/>
                <a:gd name="connsiteX101" fmla="*/ 4360127 w 9919589"/>
                <a:gd name="connsiteY101" fmla="*/ 3713356 h 4188378"/>
                <a:gd name="connsiteX102" fmla="*/ 4605454 w 9919589"/>
                <a:gd name="connsiteY102" fmla="*/ 3746810 h 4188378"/>
                <a:gd name="connsiteX103" fmla="*/ 4739268 w 9919589"/>
                <a:gd name="connsiteY103" fmla="*/ 3769112 h 4188378"/>
                <a:gd name="connsiteX104" fmla="*/ 4806175 w 9919589"/>
                <a:gd name="connsiteY104" fmla="*/ 3780263 h 4188378"/>
                <a:gd name="connsiteX105" fmla="*/ 4895385 w 9919589"/>
                <a:gd name="connsiteY105" fmla="*/ 3802566 h 4188378"/>
                <a:gd name="connsiteX106" fmla="*/ 4973444 w 9919589"/>
                <a:gd name="connsiteY106" fmla="*/ 3836019 h 4188378"/>
                <a:gd name="connsiteX107" fmla="*/ 5006897 w 9919589"/>
                <a:gd name="connsiteY107" fmla="*/ 3858322 h 4188378"/>
                <a:gd name="connsiteX108" fmla="*/ 5040351 w 9919589"/>
                <a:gd name="connsiteY108" fmla="*/ 3869473 h 4188378"/>
                <a:gd name="connsiteX109" fmla="*/ 5174166 w 9919589"/>
                <a:gd name="connsiteY109" fmla="*/ 3858322 h 4188378"/>
                <a:gd name="connsiteX110" fmla="*/ 5196468 w 9919589"/>
                <a:gd name="connsiteY110" fmla="*/ 3836019 h 4188378"/>
                <a:gd name="connsiteX111" fmla="*/ 5229922 w 9919589"/>
                <a:gd name="connsiteY111" fmla="*/ 3824868 h 4188378"/>
                <a:gd name="connsiteX112" fmla="*/ 5229922 w 9919589"/>
                <a:gd name="connsiteY112" fmla="*/ 3746810 h 4188378"/>
                <a:gd name="connsiteX113" fmla="*/ 5207619 w 9919589"/>
                <a:gd name="connsiteY113" fmla="*/ 3724507 h 4188378"/>
                <a:gd name="connsiteX114" fmla="*/ 5185317 w 9919589"/>
                <a:gd name="connsiteY114" fmla="*/ 3691053 h 4188378"/>
                <a:gd name="connsiteX115" fmla="*/ 5118410 w 9919589"/>
                <a:gd name="connsiteY115" fmla="*/ 3668751 h 4188378"/>
                <a:gd name="connsiteX116" fmla="*/ 4839629 w 9919589"/>
                <a:gd name="connsiteY116" fmla="*/ 3635297 h 4188378"/>
                <a:gd name="connsiteX117" fmla="*/ 4750419 w 9919589"/>
                <a:gd name="connsiteY117" fmla="*/ 3624146 h 4188378"/>
                <a:gd name="connsiteX118" fmla="*/ 4672361 w 9919589"/>
                <a:gd name="connsiteY118" fmla="*/ 3612995 h 4188378"/>
                <a:gd name="connsiteX119" fmla="*/ 4103649 w 9919589"/>
                <a:gd name="connsiteY119" fmla="*/ 3601844 h 4188378"/>
                <a:gd name="connsiteX120" fmla="*/ 4114800 w 9919589"/>
                <a:gd name="connsiteY120" fmla="*/ 3557239 h 4188378"/>
                <a:gd name="connsiteX121" fmla="*/ 4371278 w 9919589"/>
                <a:gd name="connsiteY121" fmla="*/ 3512634 h 4188378"/>
                <a:gd name="connsiteX122" fmla="*/ 4360127 w 9919589"/>
                <a:gd name="connsiteY122" fmla="*/ 3479180 h 4188378"/>
                <a:gd name="connsiteX123" fmla="*/ 4204010 w 9919589"/>
                <a:gd name="connsiteY123" fmla="*/ 3468029 h 4188378"/>
                <a:gd name="connsiteX124" fmla="*/ 4170556 w 9919589"/>
                <a:gd name="connsiteY124" fmla="*/ 3456878 h 4188378"/>
                <a:gd name="connsiteX125" fmla="*/ 4148254 w 9919589"/>
                <a:gd name="connsiteY125" fmla="*/ 3423424 h 4188378"/>
                <a:gd name="connsiteX126" fmla="*/ 4114800 w 9919589"/>
                <a:gd name="connsiteY126" fmla="*/ 3367668 h 4188378"/>
                <a:gd name="connsiteX127" fmla="*/ 4047893 w 9919589"/>
                <a:gd name="connsiteY127" fmla="*/ 3345366 h 4188378"/>
                <a:gd name="connsiteX128" fmla="*/ 3724507 w 9919589"/>
                <a:gd name="connsiteY128" fmla="*/ 3356517 h 4188378"/>
                <a:gd name="connsiteX129" fmla="*/ 3691054 w 9919589"/>
                <a:gd name="connsiteY129" fmla="*/ 3367668 h 4188378"/>
                <a:gd name="connsiteX130" fmla="*/ 3412273 w 9919589"/>
                <a:gd name="connsiteY130" fmla="*/ 3345366 h 4188378"/>
                <a:gd name="connsiteX131" fmla="*/ 3345366 w 9919589"/>
                <a:gd name="connsiteY131" fmla="*/ 3334214 h 4188378"/>
                <a:gd name="connsiteX132" fmla="*/ 3289610 w 9919589"/>
                <a:gd name="connsiteY132" fmla="*/ 3323063 h 4188378"/>
                <a:gd name="connsiteX133" fmla="*/ 3155795 w 9919589"/>
                <a:gd name="connsiteY133" fmla="*/ 3311912 h 4188378"/>
                <a:gd name="connsiteX134" fmla="*/ 3044283 w 9919589"/>
                <a:gd name="connsiteY134" fmla="*/ 3289610 h 4188378"/>
                <a:gd name="connsiteX135" fmla="*/ 2977375 w 9919589"/>
                <a:gd name="connsiteY135" fmla="*/ 3267307 h 4188378"/>
                <a:gd name="connsiteX136" fmla="*/ 2921619 w 9919589"/>
                <a:gd name="connsiteY136" fmla="*/ 3222702 h 4188378"/>
                <a:gd name="connsiteX137" fmla="*/ 2943922 w 9919589"/>
                <a:gd name="connsiteY137" fmla="*/ 3200400 h 4188378"/>
                <a:gd name="connsiteX138" fmla="*/ 3055434 w 9919589"/>
                <a:gd name="connsiteY138" fmla="*/ 3166946 h 4188378"/>
                <a:gd name="connsiteX139" fmla="*/ 3122341 w 9919589"/>
                <a:gd name="connsiteY139" fmla="*/ 3144644 h 4188378"/>
                <a:gd name="connsiteX140" fmla="*/ 3155795 w 9919589"/>
                <a:gd name="connsiteY140" fmla="*/ 3122341 h 4188378"/>
                <a:gd name="connsiteX141" fmla="*/ 3200400 w 9919589"/>
                <a:gd name="connsiteY141" fmla="*/ 3111190 h 4188378"/>
                <a:gd name="connsiteX142" fmla="*/ 3267307 w 9919589"/>
                <a:gd name="connsiteY142" fmla="*/ 3044283 h 4188378"/>
                <a:gd name="connsiteX143" fmla="*/ 3289610 w 9919589"/>
                <a:gd name="connsiteY143" fmla="*/ 3021980 h 4188378"/>
                <a:gd name="connsiteX144" fmla="*/ 3334214 w 9919589"/>
                <a:gd name="connsiteY144" fmla="*/ 2966224 h 4188378"/>
                <a:gd name="connsiteX145" fmla="*/ 3401122 w 9919589"/>
                <a:gd name="connsiteY145" fmla="*/ 2932771 h 4188378"/>
                <a:gd name="connsiteX146" fmla="*/ 3412273 w 9919589"/>
                <a:gd name="connsiteY146" fmla="*/ 2966224 h 4188378"/>
                <a:gd name="connsiteX147" fmla="*/ 3445727 w 9919589"/>
                <a:gd name="connsiteY147" fmla="*/ 2977375 h 4188378"/>
                <a:gd name="connsiteX148" fmla="*/ 3501483 w 9919589"/>
                <a:gd name="connsiteY148" fmla="*/ 3010829 h 4188378"/>
                <a:gd name="connsiteX149" fmla="*/ 3579541 w 9919589"/>
                <a:gd name="connsiteY149" fmla="*/ 2999678 h 4188378"/>
                <a:gd name="connsiteX150" fmla="*/ 3557239 w 9919589"/>
                <a:gd name="connsiteY150" fmla="*/ 2977375 h 4188378"/>
                <a:gd name="connsiteX151" fmla="*/ 3523785 w 9919589"/>
                <a:gd name="connsiteY151" fmla="*/ 2921619 h 4188378"/>
                <a:gd name="connsiteX152" fmla="*/ 3490332 w 9919589"/>
                <a:gd name="connsiteY152" fmla="*/ 2910468 h 4188378"/>
                <a:gd name="connsiteX153" fmla="*/ 3345366 w 9919589"/>
                <a:gd name="connsiteY153" fmla="*/ 2888166 h 4188378"/>
                <a:gd name="connsiteX154" fmla="*/ 3222702 w 9919589"/>
                <a:gd name="connsiteY154" fmla="*/ 2854712 h 4188378"/>
                <a:gd name="connsiteX155" fmla="*/ 3178097 w 9919589"/>
                <a:gd name="connsiteY155" fmla="*/ 2843561 h 4188378"/>
                <a:gd name="connsiteX156" fmla="*/ 3111190 w 9919589"/>
                <a:gd name="connsiteY156" fmla="*/ 2821258 h 4188378"/>
                <a:gd name="connsiteX157" fmla="*/ 2854712 w 9919589"/>
                <a:gd name="connsiteY157" fmla="*/ 2776653 h 4188378"/>
                <a:gd name="connsiteX158" fmla="*/ 2787805 w 9919589"/>
                <a:gd name="connsiteY158" fmla="*/ 2754351 h 4188378"/>
                <a:gd name="connsiteX159" fmla="*/ 2720897 w 9919589"/>
                <a:gd name="connsiteY159" fmla="*/ 2732049 h 4188378"/>
                <a:gd name="connsiteX160" fmla="*/ 2687444 w 9919589"/>
                <a:gd name="connsiteY160" fmla="*/ 2720897 h 4188378"/>
                <a:gd name="connsiteX161" fmla="*/ 2564780 w 9919589"/>
                <a:gd name="connsiteY161" fmla="*/ 2698595 h 4188378"/>
                <a:gd name="connsiteX162" fmla="*/ 2442117 w 9919589"/>
                <a:gd name="connsiteY162" fmla="*/ 2698595 h 4188378"/>
                <a:gd name="connsiteX163" fmla="*/ 2040673 w 9919589"/>
                <a:gd name="connsiteY163" fmla="*/ 2687444 h 4188378"/>
                <a:gd name="connsiteX164" fmla="*/ 1962614 w 9919589"/>
                <a:gd name="connsiteY164" fmla="*/ 2653990 h 4188378"/>
                <a:gd name="connsiteX165" fmla="*/ 1906858 w 9919589"/>
                <a:gd name="connsiteY165" fmla="*/ 2631688 h 4188378"/>
                <a:gd name="connsiteX166" fmla="*/ 1806497 w 9919589"/>
                <a:gd name="connsiteY166" fmla="*/ 2575932 h 4188378"/>
                <a:gd name="connsiteX167" fmla="*/ 1717288 w 9919589"/>
                <a:gd name="connsiteY167" fmla="*/ 2531327 h 4188378"/>
                <a:gd name="connsiteX168" fmla="*/ 1628078 w 9919589"/>
                <a:gd name="connsiteY168" fmla="*/ 2509024 h 4188378"/>
                <a:gd name="connsiteX169" fmla="*/ 1226634 w 9919589"/>
                <a:gd name="connsiteY169" fmla="*/ 2486722 h 4188378"/>
                <a:gd name="connsiteX170" fmla="*/ 1081668 w 9919589"/>
                <a:gd name="connsiteY170" fmla="*/ 2464419 h 4188378"/>
                <a:gd name="connsiteX171" fmla="*/ 970156 w 9919589"/>
                <a:gd name="connsiteY171" fmla="*/ 2430966 h 4188378"/>
                <a:gd name="connsiteX172" fmla="*/ 936702 w 9919589"/>
                <a:gd name="connsiteY172" fmla="*/ 2419814 h 4188378"/>
                <a:gd name="connsiteX173" fmla="*/ 903249 w 9919589"/>
                <a:gd name="connsiteY173" fmla="*/ 2397512 h 4188378"/>
                <a:gd name="connsiteX174" fmla="*/ 847493 w 9919589"/>
                <a:gd name="connsiteY174" fmla="*/ 2352907 h 4188378"/>
                <a:gd name="connsiteX175" fmla="*/ 814039 w 9919589"/>
                <a:gd name="connsiteY175" fmla="*/ 2341756 h 4188378"/>
                <a:gd name="connsiteX176" fmla="*/ 825190 w 9919589"/>
                <a:gd name="connsiteY176" fmla="*/ 2274849 h 4188378"/>
                <a:gd name="connsiteX177" fmla="*/ 847493 w 9919589"/>
                <a:gd name="connsiteY177" fmla="*/ 2252546 h 4188378"/>
                <a:gd name="connsiteX178" fmla="*/ 880946 w 9919589"/>
                <a:gd name="connsiteY178" fmla="*/ 2230244 h 4188378"/>
                <a:gd name="connsiteX179" fmla="*/ 903249 w 9919589"/>
                <a:gd name="connsiteY179" fmla="*/ 2207941 h 4188378"/>
                <a:gd name="connsiteX180" fmla="*/ 936702 w 9919589"/>
                <a:gd name="connsiteY180" fmla="*/ 2196790 h 4188378"/>
                <a:gd name="connsiteX181" fmla="*/ 992458 w 9919589"/>
                <a:gd name="connsiteY181" fmla="*/ 2163336 h 4188378"/>
                <a:gd name="connsiteX182" fmla="*/ 1014761 w 9919589"/>
                <a:gd name="connsiteY182" fmla="*/ 2141034 h 4188378"/>
                <a:gd name="connsiteX183" fmla="*/ 1048214 w 9919589"/>
                <a:gd name="connsiteY183" fmla="*/ 2118732 h 4188378"/>
                <a:gd name="connsiteX184" fmla="*/ 1070517 w 9919589"/>
                <a:gd name="connsiteY184" fmla="*/ 2096429 h 4188378"/>
                <a:gd name="connsiteX185" fmla="*/ 1103971 w 9919589"/>
                <a:gd name="connsiteY185" fmla="*/ 2085278 h 4188378"/>
                <a:gd name="connsiteX186" fmla="*/ 1193180 w 9919589"/>
                <a:gd name="connsiteY186" fmla="*/ 2018371 h 4188378"/>
                <a:gd name="connsiteX187" fmla="*/ 1237785 w 9919589"/>
                <a:gd name="connsiteY187" fmla="*/ 2007219 h 4188378"/>
                <a:gd name="connsiteX188" fmla="*/ 1304693 w 9919589"/>
                <a:gd name="connsiteY188" fmla="*/ 1984917 h 4188378"/>
                <a:gd name="connsiteX189" fmla="*/ 1505414 w 9919589"/>
                <a:gd name="connsiteY189" fmla="*/ 1973766 h 4188378"/>
                <a:gd name="connsiteX190" fmla="*/ 1561171 w 9919589"/>
                <a:gd name="connsiteY190" fmla="*/ 1929161 h 4188378"/>
                <a:gd name="connsiteX191" fmla="*/ 1639229 w 9919589"/>
                <a:gd name="connsiteY191" fmla="*/ 1873405 h 4188378"/>
                <a:gd name="connsiteX192" fmla="*/ 1694985 w 9919589"/>
                <a:gd name="connsiteY192" fmla="*/ 1817649 h 4188378"/>
                <a:gd name="connsiteX193" fmla="*/ 1761893 w 9919589"/>
                <a:gd name="connsiteY193" fmla="*/ 1795346 h 4188378"/>
                <a:gd name="connsiteX194" fmla="*/ 1929161 w 9919589"/>
                <a:gd name="connsiteY194" fmla="*/ 1761893 h 4188378"/>
                <a:gd name="connsiteX195" fmla="*/ 1996068 w 9919589"/>
                <a:gd name="connsiteY195" fmla="*/ 1728439 h 4188378"/>
                <a:gd name="connsiteX196" fmla="*/ 2096429 w 9919589"/>
                <a:gd name="connsiteY196" fmla="*/ 1694985 h 4188378"/>
                <a:gd name="connsiteX197" fmla="*/ 2129883 w 9919589"/>
                <a:gd name="connsiteY197" fmla="*/ 1683834 h 4188378"/>
                <a:gd name="connsiteX198" fmla="*/ 2163336 w 9919589"/>
                <a:gd name="connsiteY198" fmla="*/ 1672683 h 4188378"/>
                <a:gd name="connsiteX199" fmla="*/ 2665141 w 9919589"/>
                <a:gd name="connsiteY199" fmla="*/ 1694985 h 4188378"/>
                <a:gd name="connsiteX200" fmla="*/ 2787805 w 9919589"/>
                <a:gd name="connsiteY200" fmla="*/ 1717288 h 4188378"/>
                <a:gd name="connsiteX201" fmla="*/ 2854712 w 9919589"/>
                <a:gd name="connsiteY201" fmla="*/ 1739590 h 4188378"/>
                <a:gd name="connsiteX202" fmla="*/ 2888166 w 9919589"/>
                <a:gd name="connsiteY202" fmla="*/ 1750741 h 4188378"/>
                <a:gd name="connsiteX203" fmla="*/ 2921619 w 9919589"/>
                <a:gd name="connsiteY203" fmla="*/ 1773044 h 4188378"/>
                <a:gd name="connsiteX204" fmla="*/ 3021980 w 9919589"/>
                <a:gd name="connsiteY204" fmla="*/ 1795346 h 4188378"/>
                <a:gd name="connsiteX205" fmla="*/ 3055434 w 9919589"/>
                <a:gd name="connsiteY205" fmla="*/ 1806497 h 4188378"/>
                <a:gd name="connsiteX206" fmla="*/ 3088888 w 9919589"/>
                <a:gd name="connsiteY206" fmla="*/ 1906858 h 4188378"/>
                <a:gd name="connsiteX207" fmla="*/ 3100039 w 9919589"/>
                <a:gd name="connsiteY207" fmla="*/ 1940312 h 4188378"/>
                <a:gd name="connsiteX208" fmla="*/ 3133493 w 9919589"/>
                <a:gd name="connsiteY208" fmla="*/ 1973766 h 4188378"/>
                <a:gd name="connsiteX209" fmla="*/ 3200400 w 9919589"/>
                <a:gd name="connsiteY209" fmla="*/ 1996068 h 4188378"/>
                <a:gd name="connsiteX210" fmla="*/ 3233854 w 9919589"/>
                <a:gd name="connsiteY210" fmla="*/ 2007219 h 4188378"/>
                <a:gd name="connsiteX211" fmla="*/ 3612995 w 9919589"/>
                <a:gd name="connsiteY211" fmla="*/ 2029522 h 4188378"/>
                <a:gd name="connsiteX212" fmla="*/ 3824868 w 9919589"/>
                <a:gd name="connsiteY212" fmla="*/ 2040673 h 4188378"/>
                <a:gd name="connsiteX213" fmla="*/ 3925229 w 9919589"/>
                <a:gd name="connsiteY213" fmla="*/ 2051824 h 4188378"/>
                <a:gd name="connsiteX214" fmla="*/ 4293219 w 9919589"/>
                <a:gd name="connsiteY214" fmla="*/ 2062975 h 4188378"/>
                <a:gd name="connsiteX215" fmla="*/ 4382429 w 9919589"/>
                <a:gd name="connsiteY215" fmla="*/ 2085278 h 4188378"/>
                <a:gd name="connsiteX216" fmla="*/ 4449336 w 9919589"/>
                <a:gd name="connsiteY216" fmla="*/ 2107580 h 4188378"/>
                <a:gd name="connsiteX217" fmla="*/ 4505093 w 9919589"/>
                <a:gd name="connsiteY217" fmla="*/ 2152185 h 4188378"/>
                <a:gd name="connsiteX218" fmla="*/ 4527395 w 9919589"/>
                <a:gd name="connsiteY218" fmla="*/ 2174488 h 4188378"/>
                <a:gd name="connsiteX219" fmla="*/ 4716966 w 9919589"/>
                <a:gd name="connsiteY219" fmla="*/ 2207941 h 4188378"/>
                <a:gd name="connsiteX220" fmla="*/ 4828478 w 9919589"/>
                <a:gd name="connsiteY220" fmla="*/ 2230244 h 4188378"/>
                <a:gd name="connsiteX221" fmla="*/ 4884234 w 9919589"/>
                <a:gd name="connsiteY221" fmla="*/ 2241395 h 4188378"/>
                <a:gd name="connsiteX222" fmla="*/ 4928839 w 9919589"/>
                <a:gd name="connsiteY222" fmla="*/ 2252546 h 4188378"/>
                <a:gd name="connsiteX223" fmla="*/ 4995746 w 9919589"/>
                <a:gd name="connsiteY223" fmla="*/ 2241395 h 4188378"/>
                <a:gd name="connsiteX224" fmla="*/ 5040351 w 9919589"/>
                <a:gd name="connsiteY224" fmla="*/ 2219093 h 4188378"/>
                <a:gd name="connsiteX225" fmla="*/ 5107258 w 9919589"/>
                <a:gd name="connsiteY225" fmla="*/ 2207941 h 4188378"/>
                <a:gd name="connsiteX226" fmla="*/ 5140712 w 9919589"/>
                <a:gd name="connsiteY226" fmla="*/ 2196790 h 4188378"/>
                <a:gd name="connsiteX227" fmla="*/ 5229922 w 9919589"/>
                <a:gd name="connsiteY227" fmla="*/ 2174488 h 4188378"/>
                <a:gd name="connsiteX228" fmla="*/ 5307980 w 9919589"/>
                <a:gd name="connsiteY228" fmla="*/ 2129883 h 4188378"/>
                <a:gd name="connsiteX229" fmla="*/ 5352585 w 9919589"/>
                <a:gd name="connsiteY229" fmla="*/ 2062975 h 4188378"/>
                <a:gd name="connsiteX230" fmla="*/ 5430644 w 9919589"/>
                <a:gd name="connsiteY230" fmla="*/ 1984917 h 4188378"/>
                <a:gd name="connsiteX231" fmla="*/ 5452946 w 9919589"/>
                <a:gd name="connsiteY231" fmla="*/ 1962614 h 4188378"/>
                <a:gd name="connsiteX232" fmla="*/ 5486400 w 9919589"/>
                <a:gd name="connsiteY232" fmla="*/ 1951463 h 4188378"/>
                <a:gd name="connsiteX233" fmla="*/ 5441795 w 9919589"/>
                <a:gd name="connsiteY233" fmla="*/ 1862253 h 4188378"/>
                <a:gd name="connsiteX234" fmla="*/ 5408341 w 9919589"/>
                <a:gd name="connsiteY234" fmla="*/ 1839951 h 4188378"/>
                <a:gd name="connsiteX235" fmla="*/ 5374888 w 9919589"/>
                <a:gd name="connsiteY235" fmla="*/ 1828800 h 4188378"/>
                <a:gd name="connsiteX236" fmla="*/ 5330283 w 9919589"/>
                <a:gd name="connsiteY236" fmla="*/ 1817649 h 4188378"/>
                <a:gd name="connsiteX237" fmla="*/ 5263375 w 9919589"/>
                <a:gd name="connsiteY237" fmla="*/ 1795346 h 4188378"/>
                <a:gd name="connsiteX238" fmla="*/ 5185317 w 9919589"/>
                <a:gd name="connsiteY238" fmla="*/ 1706136 h 4188378"/>
                <a:gd name="connsiteX239" fmla="*/ 5129561 w 9919589"/>
                <a:gd name="connsiteY239" fmla="*/ 1650380 h 4188378"/>
                <a:gd name="connsiteX240" fmla="*/ 5062654 w 9919589"/>
                <a:gd name="connsiteY240" fmla="*/ 1605775 h 4188378"/>
                <a:gd name="connsiteX241" fmla="*/ 5029200 w 9919589"/>
                <a:gd name="connsiteY241" fmla="*/ 1583473 h 4188378"/>
                <a:gd name="connsiteX242" fmla="*/ 4995746 w 9919589"/>
                <a:gd name="connsiteY242" fmla="*/ 1572322 h 4188378"/>
                <a:gd name="connsiteX243" fmla="*/ 4973444 w 9919589"/>
                <a:gd name="connsiteY243" fmla="*/ 1550019 h 4188378"/>
                <a:gd name="connsiteX244" fmla="*/ 4939990 w 9919589"/>
                <a:gd name="connsiteY244" fmla="*/ 1538868 h 4188378"/>
                <a:gd name="connsiteX245" fmla="*/ 4895385 w 9919589"/>
                <a:gd name="connsiteY245" fmla="*/ 1516566 h 4188378"/>
                <a:gd name="connsiteX246" fmla="*/ 4828478 w 9919589"/>
                <a:gd name="connsiteY246" fmla="*/ 1449658 h 4188378"/>
                <a:gd name="connsiteX247" fmla="*/ 4772722 w 9919589"/>
                <a:gd name="connsiteY247" fmla="*/ 1405053 h 4188378"/>
                <a:gd name="connsiteX248" fmla="*/ 4694663 w 9919589"/>
                <a:gd name="connsiteY248" fmla="*/ 1382751 h 4188378"/>
                <a:gd name="connsiteX249" fmla="*/ 5274527 w 9919589"/>
                <a:gd name="connsiteY249" fmla="*/ 1349297 h 4188378"/>
                <a:gd name="connsiteX250" fmla="*/ 5397190 w 9919589"/>
                <a:gd name="connsiteY250" fmla="*/ 1326995 h 4188378"/>
                <a:gd name="connsiteX251" fmla="*/ 5441795 w 9919589"/>
                <a:gd name="connsiteY251" fmla="*/ 1315844 h 4188378"/>
                <a:gd name="connsiteX252" fmla="*/ 5642517 w 9919589"/>
                <a:gd name="connsiteY252" fmla="*/ 1304693 h 4188378"/>
                <a:gd name="connsiteX253" fmla="*/ 5709424 w 9919589"/>
                <a:gd name="connsiteY253" fmla="*/ 1282390 h 4188378"/>
                <a:gd name="connsiteX254" fmla="*/ 5765180 w 9919589"/>
                <a:gd name="connsiteY254" fmla="*/ 1237785 h 4188378"/>
                <a:gd name="connsiteX255" fmla="*/ 5798634 w 9919589"/>
                <a:gd name="connsiteY255" fmla="*/ 1170878 h 4188378"/>
                <a:gd name="connsiteX256" fmla="*/ 5809785 w 9919589"/>
                <a:gd name="connsiteY256" fmla="*/ 1137424 h 4188378"/>
                <a:gd name="connsiteX257" fmla="*/ 5832088 w 9919589"/>
                <a:gd name="connsiteY257" fmla="*/ 1025912 h 4188378"/>
                <a:gd name="connsiteX258" fmla="*/ 5854390 w 9919589"/>
                <a:gd name="connsiteY258" fmla="*/ 947853 h 4188378"/>
                <a:gd name="connsiteX259" fmla="*/ 5876693 w 9919589"/>
                <a:gd name="connsiteY259" fmla="*/ 925551 h 4188378"/>
                <a:gd name="connsiteX260" fmla="*/ 5943600 w 9919589"/>
                <a:gd name="connsiteY260" fmla="*/ 903249 h 4188378"/>
                <a:gd name="connsiteX261" fmla="*/ 5965902 w 9919589"/>
                <a:gd name="connsiteY261" fmla="*/ 880946 h 4188378"/>
                <a:gd name="connsiteX262" fmla="*/ 6043961 w 9919589"/>
                <a:gd name="connsiteY262" fmla="*/ 858644 h 4188378"/>
                <a:gd name="connsiteX263" fmla="*/ 6110868 w 9919589"/>
                <a:gd name="connsiteY263" fmla="*/ 869795 h 4188378"/>
                <a:gd name="connsiteX264" fmla="*/ 6122019 w 9919589"/>
                <a:gd name="connsiteY264" fmla="*/ 914400 h 4188378"/>
                <a:gd name="connsiteX265" fmla="*/ 6155473 w 9919589"/>
                <a:gd name="connsiteY265" fmla="*/ 970156 h 4188378"/>
                <a:gd name="connsiteX266" fmla="*/ 6188927 w 9919589"/>
                <a:gd name="connsiteY266" fmla="*/ 981307 h 4188378"/>
                <a:gd name="connsiteX267" fmla="*/ 6266985 w 9919589"/>
                <a:gd name="connsiteY267" fmla="*/ 970156 h 4188378"/>
                <a:gd name="connsiteX268" fmla="*/ 6278136 w 9919589"/>
                <a:gd name="connsiteY268" fmla="*/ 936702 h 4188378"/>
                <a:gd name="connsiteX269" fmla="*/ 6322741 w 9919589"/>
                <a:gd name="connsiteY269" fmla="*/ 880946 h 4188378"/>
                <a:gd name="connsiteX270" fmla="*/ 6345044 w 9919589"/>
                <a:gd name="connsiteY270" fmla="*/ 903249 h 4188378"/>
                <a:gd name="connsiteX271" fmla="*/ 6367346 w 9919589"/>
                <a:gd name="connsiteY271" fmla="*/ 970156 h 4188378"/>
                <a:gd name="connsiteX272" fmla="*/ 6345044 w 9919589"/>
                <a:gd name="connsiteY272" fmla="*/ 1048214 h 4188378"/>
                <a:gd name="connsiteX273" fmla="*/ 6266985 w 9919589"/>
                <a:gd name="connsiteY273" fmla="*/ 1126273 h 4188378"/>
                <a:gd name="connsiteX274" fmla="*/ 6043961 w 9919589"/>
                <a:gd name="connsiteY274" fmla="*/ 1137424 h 4188378"/>
                <a:gd name="connsiteX275" fmla="*/ 5876693 w 9919589"/>
                <a:gd name="connsiteY275" fmla="*/ 1170878 h 4188378"/>
                <a:gd name="connsiteX276" fmla="*/ 5832088 w 9919589"/>
                <a:gd name="connsiteY276" fmla="*/ 1260088 h 4188378"/>
                <a:gd name="connsiteX277" fmla="*/ 5820936 w 9919589"/>
                <a:gd name="connsiteY277" fmla="*/ 1293541 h 4188378"/>
                <a:gd name="connsiteX278" fmla="*/ 5854390 w 9919589"/>
                <a:gd name="connsiteY278" fmla="*/ 1371600 h 4188378"/>
                <a:gd name="connsiteX279" fmla="*/ 5921297 w 9919589"/>
                <a:gd name="connsiteY279" fmla="*/ 1393902 h 4188378"/>
                <a:gd name="connsiteX280" fmla="*/ 5943600 w 9919589"/>
                <a:gd name="connsiteY280" fmla="*/ 1416205 h 4188378"/>
                <a:gd name="connsiteX281" fmla="*/ 5910146 w 9919589"/>
                <a:gd name="connsiteY281" fmla="*/ 1483112 h 4188378"/>
                <a:gd name="connsiteX282" fmla="*/ 5876693 w 9919589"/>
                <a:gd name="connsiteY282" fmla="*/ 1494263 h 4188378"/>
                <a:gd name="connsiteX283" fmla="*/ 5820936 w 9919589"/>
                <a:gd name="connsiteY283" fmla="*/ 1527717 h 4188378"/>
                <a:gd name="connsiteX284" fmla="*/ 5765180 w 9919589"/>
                <a:gd name="connsiteY284" fmla="*/ 1572322 h 4188378"/>
                <a:gd name="connsiteX285" fmla="*/ 6166624 w 9919589"/>
                <a:gd name="connsiteY285" fmla="*/ 1616927 h 4188378"/>
                <a:gd name="connsiteX286" fmla="*/ 6289288 w 9919589"/>
                <a:gd name="connsiteY286" fmla="*/ 1639229 h 4188378"/>
                <a:gd name="connsiteX287" fmla="*/ 6523463 w 9919589"/>
                <a:gd name="connsiteY287" fmla="*/ 1628078 h 4188378"/>
                <a:gd name="connsiteX288" fmla="*/ 6679580 w 9919589"/>
                <a:gd name="connsiteY288" fmla="*/ 1594624 h 4188378"/>
                <a:gd name="connsiteX289" fmla="*/ 6802244 w 9919589"/>
                <a:gd name="connsiteY289" fmla="*/ 1561171 h 4188378"/>
                <a:gd name="connsiteX290" fmla="*/ 6835697 w 9919589"/>
                <a:gd name="connsiteY290" fmla="*/ 1550019 h 4188378"/>
                <a:gd name="connsiteX291" fmla="*/ 6924907 w 9919589"/>
                <a:gd name="connsiteY291" fmla="*/ 1561171 h 4188378"/>
                <a:gd name="connsiteX292" fmla="*/ 6991814 w 9919589"/>
                <a:gd name="connsiteY292" fmla="*/ 1594624 h 4188378"/>
                <a:gd name="connsiteX293" fmla="*/ 7025268 w 9919589"/>
                <a:gd name="connsiteY293" fmla="*/ 1605775 h 4188378"/>
                <a:gd name="connsiteX294" fmla="*/ 7092175 w 9919589"/>
                <a:gd name="connsiteY294" fmla="*/ 1639229 h 4188378"/>
                <a:gd name="connsiteX295" fmla="*/ 7114478 w 9919589"/>
                <a:gd name="connsiteY295" fmla="*/ 1661532 h 4188378"/>
                <a:gd name="connsiteX296" fmla="*/ 7225990 w 9919589"/>
                <a:gd name="connsiteY296" fmla="*/ 1728439 h 4188378"/>
                <a:gd name="connsiteX297" fmla="*/ 7304049 w 9919589"/>
                <a:gd name="connsiteY297" fmla="*/ 1795346 h 4188378"/>
                <a:gd name="connsiteX298" fmla="*/ 7348654 w 9919589"/>
                <a:gd name="connsiteY298" fmla="*/ 1851102 h 4188378"/>
                <a:gd name="connsiteX299" fmla="*/ 7382107 w 9919589"/>
                <a:gd name="connsiteY299" fmla="*/ 1862253 h 4188378"/>
                <a:gd name="connsiteX300" fmla="*/ 7593980 w 9919589"/>
                <a:gd name="connsiteY300" fmla="*/ 1873405 h 4188378"/>
                <a:gd name="connsiteX301" fmla="*/ 7638585 w 9919589"/>
                <a:gd name="connsiteY301" fmla="*/ 1884556 h 4188378"/>
                <a:gd name="connsiteX302" fmla="*/ 7672039 w 9919589"/>
                <a:gd name="connsiteY302" fmla="*/ 1895707 h 4188378"/>
                <a:gd name="connsiteX303" fmla="*/ 7738946 w 9919589"/>
                <a:gd name="connsiteY303" fmla="*/ 1906858 h 4188378"/>
                <a:gd name="connsiteX304" fmla="*/ 7783551 w 9919589"/>
                <a:gd name="connsiteY304" fmla="*/ 1918010 h 4188378"/>
                <a:gd name="connsiteX305" fmla="*/ 7906214 w 9919589"/>
                <a:gd name="connsiteY305" fmla="*/ 1996068 h 4188378"/>
                <a:gd name="connsiteX306" fmla="*/ 7928517 w 9919589"/>
                <a:gd name="connsiteY306" fmla="*/ 2018371 h 4188378"/>
                <a:gd name="connsiteX307" fmla="*/ 7973122 w 9919589"/>
                <a:gd name="connsiteY307" fmla="*/ 2029522 h 4188378"/>
                <a:gd name="connsiteX308" fmla="*/ 8095785 w 9919589"/>
                <a:gd name="connsiteY308" fmla="*/ 2096429 h 4188378"/>
                <a:gd name="connsiteX309" fmla="*/ 8140390 w 9919589"/>
                <a:gd name="connsiteY309" fmla="*/ 2107580 h 4188378"/>
                <a:gd name="connsiteX310" fmla="*/ 8173844 w 9919589"/>
                <a:gd name="connsiteY310" fmla="*/ 2118732 h 4188378"/>
                <a:gd name="connsiteX311" fmla="*/ 8240751 w 9919589"/>
                <a:gd name="connsiteY311" fmla="*/ 2129883 h 4188378"/>
                <a:gd name="connsiteX312" fmla="*/ 8408019 w 9919589"/>
                <a:gd name="connsiteY312" fmla="*/ 2152185 h 4188378"/>
                <a:gd name="connsiteX313" fmla="*/ 8430322 w 9919589"/>
                <a:gd name="connsiteY313" fmla="*/ 2174488 h 4188378"/>
                <a:gd name="connsiteX314" fmla="*/ 8519532 w 9919589"/>
                <a:gd name="connsiteY314" fmla="*/ 2241395 h 4188378"/>
                <a:gd name="connsiteX315" fmla="*/ 8463775 w 9919589"/>
                <a:gd name="connsiteY315" fmla="*/ 2263697 h 4188378"/>
                <a:gd name="connsiteX316" fmla="*/ 8352263 w 9919589"/>
                <a:gd name="connsiteY316" fmla="*/ 2286000 h 4188378"/>
                <a:gd name="connsiteX317" fmla="*/ 8307658 w 9919589"/>
                <a:gd name="connsiteY317" fmla="*/ 2297151 h 4188378"/>
                <a:gd name="connsiteX318" fmla="*/ 7950819 w 9919589"/>
                <a:gd name="connsiteY318" fmla="*/ 2319453 h 4188378"/>
                <a:gd name="connsiteX319" fmla="*/ 7883912 w 9919589"/>
                <a:gd name="connsiteY319" fmla="*/ 2330605 h 4188378"/>
                <a:gd name="connsiteX320" fmla="*/ 7839307 w 9919589"/>
                <a:gd name="connsiteY320" fmla="*/ 2341756 h 4188378"/>
                <a:gd name="connsiteX321" fmla="*/ 7694341 w 9919589"/>
                <a:gd name="connsiteY321" fmla="*/ 2364058 h 4188378"/>
                <a:gd name="connsiteX322" fmla="*/ 7382107 w 9919589"/>
                <a:gd name="connsiteY322" fmla="*/ 2352907 h 4188378"/>
                <a:gd name="connsiteX323" fmla="*/ 6791093 w 9919589"/>
                <a:gd name="connsiteY323" fmla="*/ 2330605 h 4188378"/>
                <a:gd name="connsiteX324" fmla="*/ 6668429 w 9919589"/>
                <a:gd name="connsiteY324" fmla="*/ 2375210 h 4188378"/>
                <a:gd name="connsiteX325" fmla="*/ 6657278 w 9919589"/>
                <a:gd name="connsiteY325" fmla="*/ 2408663 h 4188378"/>
                <a:gd name="connsiteX326" fmla="*/ 6690732 w 9919589"/>
                <a:gd name="connsiteY326" fmla="*/ 2430966 h 4188378"/>
                <a:gd name="connsiteX327" fmla="*/ 6724185 w 9919589"/>
                <a:gd name="connsiteY327" fmla="*/ 2442117 h 4188378"/>
                <a:gd name="connsiteX328" fmla="*/ 6869151 w 9919589"/>
                <a:gd name="connsiteY328" fmla="*/ 2475571 h 4188378"/>
                <a:gd name="connsiteX329" fmla="*/ 6947210 w 9919589"/>
                <a:gd name="connsiteY329" fmla="*/ 2486722 h 4188378"/>
                <a:gd name="connsiteX330" fmla="*/ 7850458 w 9919589"/>
                <a:gd name="connsiteY330" fmla="*/ 2475571 h 4188378"/>
                <a:gd name="connsiteX331" fmla="*/ 7906214 w 9919589"/>
                <a:gd name="connsiteY331" fmla="*/ 2464419 h 4188378"/>
                <a:gd name="connsiteX332" fmla="*/ 8062332 w 9919589"/>
                <a:gd name="connsiteY332" fmla="*/ 2442117 h 4188378"/>
                <a:gd name="connsiteX333" fmla="*/ 8106936 w 9919589"/>
                <a:gd name="connsiteY333" fmla="*/ 2430966 h 4188378"/>
                <a:gd name="connsiteX334" fmla="*/ 8173844 w 9919589"/>
                <a:gd name="connsiteY334" fmla="*/ 2408663 h 4188378"/>
                <a:gd name="connsiteX335" fmla="*/ 8207297 w 9919589"/>
                <a:gd name="connsiteY335" fmla="*/ 2397512 h 4188378"/>
                <a:gd name="connsiteX336" fmla="*/ 8251902 w 9919589"/>
                <a:gd name="connsiteY336" fmla="*/ 2386361 h 4188378"/>
                <a:gd name="connsiteX337" fmla="*/ 8318810 w 9919589"/>
                <a:gd name="connsiteY337" fmla="*/ 2364058 h 4188378"/>
                <a:gd name="connsiteX338" fmla="*/ 8452624 w 9919589"/>
                <a:gd name="connsiteY338" fmla="*/ 2330605 h 4188378"/>
                <a:gd name="connsiteX339" fmla="*/ 8497229 w 9919589"/>
                <a:gd name="connsiteY339" fmla="*/ 2319453 h 4188378"/>
                <a:gd name="connsiteX340" fmla="*/ 8530683 w 9919589"/>
                <a:gd name="connsiteY340" fmla="*/ 2308302 h 4188378"/>
                <a:gd name="connsiteX341" fmla="*/ 8597590 w 9919589"/>
                <a:gd name="connsiteY341" fmla="*/ 2297151 h 4188378"/>
                <a:gd name="connsiteX342" fmla="*/ 8653346 w 9919589"/>
                <a:gd name="connsiteY342" fmla="*/ 2286000 h 4188378"/>
                <a:gd name="connsiteX343" fmla="*/ 8742556 w 9919589"/>
                <a:gd name="connsiteY343" fmla="*/ 2263697 h 4188378"/>
                <a:gd name="connsiteX344" fmla="*/ 8965580 w 9919589"/>
                <a:gd name="connsiteY344" fmla="*/ 2230244 h 4188378"/>
                <a:gd name="connsiteX345" fmla="*/ 9043639 w 9919589"/>
                <a:gd name="connsiteY345" fmla="*/ 2219093 h 4188378"/>
                <a:gd name="connsiteX346" fmla="*/ 9177454 w 9919589"/>
                <a:gd name="connsiteY346" fmla="*/ 2196790 h 4188378"/>
                <a:gd name="connsiteX347" fmla="*/ 9277814 w 9919589"/>
                <a:gd name="connsiteY347" fmla="*/ 2174488 h 4188378"/>
                <a:gd name="connsiteX348" fmla="*/ 9311268 w 9919589"/>
                <a:gd name="connsiteY348" fmla="*/ 2163336 h 4188378"/>
                <a:gd name="connsiteX349" fmla="*/ 9355873 w 9919589"/>
                <a:gd name="connsiteY349" fmla="*/ 2051824 h 4188378"/>
                <a:gd name="connsiteX350" fmla="*/ 9300117 w 9919589"/>
                <a:gd name="connsiteY350" fmla="*/ 2018371 h 4188378"/>
                <a:gd name="connsiteX351" fmla="*/ 9210907 w 9919589"/>
                <a:gd name="connsiteY351" fmla="*/ 1996068 h 4188378"/>
                <a:gd name="connsiteX352" fmla="*/ 9155151 w 9919589"/>
                <a:gd name="connsiteY352" fmla="*/ 1940312 h 4188378"/>
                <a:gd name="connsiteX353" fmla="*/ 9199756 w 9919589"/>
                <a:gd name="connsiteY353" fmla="*/ 1929161 h 4188378"/>
                <a:gd name="connsiteX354" fmla="*/ 9578897 w 9919589"/>
                <a:gd name="connsiteY354" fmla="*/ 1918010 h 4188378"/>
                <a:gd name="connsiteX355" fmla="*/ 9656956 w 9919589"/>
                <a:gd name="connsiteY355" fmla="*/ 1895707 h 4188378"/>
                <a:gd name="connsiteX356" fmla="*/ 9735014 w 9919589"/>
                <a:gd name="connsiteY356" fmla="*/ 1873405 h 4188378"/>
                <a:gd name="connsiteX357" fmla="*/ 9634654 w 9919589"/>
                <a:gd name="connsiteY357" fmla="*/ 1839951 h 4188378"/>
                <a:gd name="connsiteX358" fmla="*/ 9601200 w 9919589"/>
                <a:gd name="connsiteY358" fmla="*/ 1828800 h 4188378"/>
                <a:gd name="connsiteX359" fmla="*/ 9578897 w 9919589"/>
                <a:gd name="connsiteY359" fmla="*/ 1851102 h 4188378"/>
                <a:gd name="connsiteX360" fmla="*/ 9222058 w 9919589"/>
                <a:gd name="connsiteY360" fmla="*/ 1884556 h 4188378"/>
                <a:gd name="connsiteX361" fmla="*/ 9177454 w 9919589"/>
                <a:gd name="connsiteY361" fmla="*/ 1895707 h 4188378"/>
                <a:gd name="connsiteX362" fmla="*/ 9144000 w 9919589"/>
                <a:gd name="connsiteY362" fmla="*/ 1906858 h 4188378"/>
                <a:gd name="connsiteX363" fmla="*/ 9065941 w 9919589"/>
                <a:gd name="connsiteY363" fmla="*/ 1918010 h 4188378"/>
                <a:gd name="connsiteX364" fmla="*/ 8987883 w 9919589"/>
                <a:gd name="connsiteY364" fmla="*/ 1940312 h 4188378"/>
                <a:gd name="connsiteX365" fmla="*/ 8887522 w 9919589"/>
                <a:gd name="connsiteY365" fmla="*/ 1962614 h 4188378"/>
                <a:gd name="connsiteX366" fmla="*/ 8854068 w 9919589"/>
                <a:gd name="connsiteY366" fmla="*/ 1973766 h 4188378"/>
                <a:gd name="connsiteX367" fmla="*/ 8742556 w 9919589"/>
                <a:gd name="connsiteY367" fmla="*/ 1951463 h 4188378"/>
                <a:gd name="connsiteX368" fmla="*/ 8720254 w 9919589"/>
                <a:gd name="connsiteY368" fmla="*/ 1884556 h 4188378"/>
                <a:gd name="connsiteX369" fmla="*/ 8753707 w 9919589"/>
                <a:gd name="connsiteY369" fmla="*/ 1739590 h 4188378"/>
                <a:gd name="connsiteX370" fmla="*/ 8776010 w 9919589"/>
                <a:gd name="connsiteY370" fmla="*/ 1717288 h 4188378"/>
                <a:gd name="connsiteX371" fmla="*/ 8820614 w 9919589"/>
                <a:gd name="connsiteY371" fmla="*/ 1694985 h 4188378"/>
                <a:gd name="connsiteX372" fmla="*/ 8954429 w 9919589"/>
                <a:gd name="connsiteY372" fmla="*/ 1661532 h 4188378"/>
                <a:gd name="connsiteX373" fmla="*/ 9010185 w 9919589"/>
                <a:gd name="connsiteY373" fmla="*/ 1639229 h 4188378"/>
                <a:gd name="connsiteX374" fmla="*/ 9077093 w 9919589"/>
                <a:gd name="connsiteY374" fmla="*/ 1628078 h 4188378"/>
                <a:gd name="connsiteX375" fmla="*/ 9389327 w 9919589"/>
                <a:gd name="connsiteY375" fmla="*/ 1616927 h 4188378"/>
                <a:gd name="connsiteX376" fmla="*/ 9545444 w 9919589"/>
                <a:gd name="connsiteY376" fmla="*/ 1572322 h 4188378"/>
                <a:gd name="connsiteX377" fmla="*/ 9656956 w 9919589"/>
                <a:gd name="connsiteY377" fmla="*/ 1550019 h 4188378"/>
                <a:gd name="connsiteX378" fmla="*/ 9857678 w 9919589"/>
                <a:gd name="connsiteY378" fmla="*/ 1527717 h 4188378"/>
                <a:gd name="connsiteX379" fmla="*/ 9824224 w 9919589"/>
                <a:gd name="connsiteY379" fmla="*/ 1282390 h 4188378"/>
                <a:gd name="connsiteX380" fmla="*/ 9790771 w 9919589"/>
                <a:gd name="connsiteY380" fmla="*/ 1260088 h 4188378"/>
                <a:gd name="connsiteX381" fmla="*/ 9735014 w 9919589"/>
                <a:gd name="connsiteY381" fmla="*/ 1248936 h 4188378"/>
                <a:gd name="connsiteX382" fmla="*/ 9723863 w 9919589"/>
                <a:gd name="connsiteY382" fmla="*/ 1215483 h 4188378"/>
                <a:gd name="connsiteX383" fmla="*/ 9746166 w 9919589"/>
                <a:gd name="connsiteY383" fmla="*/ 1193180 h 4188378"/>
                <a:gd name="connsiteX384" fmla="*/ 9790771 w 9919589"/>
                <a:gd name="connsiteY384" fmla="*/ 1137424 h 4188378"/>
                <a:gd name="connsiteX385" fmla="*/ 9768468 w 9919589"/>
                <a:gd name="connsiteY385" fmla="*/ 1115122 h 4188378"/>
                <a:gd name="connsiteX386" fmla="*/ 9668107 w 9919589"/>
                <a:gd name="connsiteY386" fmla="*/ 1092819 h 4188378"/>
                <a:gd name="connsiteX387" fmla="*/ 9601200 w 9919589"/>
                <a:gd name="connsiteY387" fmla="*/ 1070517 h 4188378"/>
                <a:gd name="connsiteX388" fmla="*/ 9567746 w 9919589"/>
                <a:gd name="connsiteY388" fmla="*/ 1059366 h 4188378"/>
                <a:gd name="connsiteX389" fmla="*/ 9545444 w 9919589"/>
                <a:gd name="connsiteY389" fmla="*/ 1025912 h 4188378"/>
                <a:gd name="connsiteX390" fmla="*/ 9400478 w 9919589"/>
                <a:gd name="connsiteY390" fmla="*/ 992458 h 4188378"/>
                <a:gd name="connsiteX391" fmla="*/ 9601200 w 9919589"/>
                <a:gd name="connsiteY391" fmla="*/ 992458 h 4188378"/>
                <a:gd name="connsiteX392" fmla="*/ 9645805 w 9919589"/>
                <a:gd name="connsiteY392" fmla="*/ 1014761 h 4188378"/>
                <a:gd name="connsiteX393" fmla="*/ 9801922 w 9919589"/>
                <a:gd name="connsiteY393" fmla="*/ 1003610 h 4188378"/>
                <a:gd name="connsiteX394" fmla="*/ 9835375 w 9919589"/>
                <a:gd name="connsiteY394" fmla="*/ 992458 h 4188378"/>
                <a:gd name="connsiteX395" fmla="*/ 9824224 w 9919589"/>
                <a:gd name="connsiteY395" fmla="*/ 880946 h 4188378"/>
                <a:gd name="connsiteX396" fmla="*/ 9813073 w 9919589"/>
                <a:gd name="connsiteY396" fmla="*/ 836341 h 4188378"/>
                <a:gd name="connsiteX397" fmla="*/ 9779619 w 9919589"/>
                <a:gd name="connsiteY397" fmla="*/ 825190 h 4188378"/>
                <a:gd name="connsiteX398" fmla="*/ 9735014 w 9919589"/>
                <a:gd name="connsiteY398" fmla="*/ 814039 h 4188378"/>
                <a:gd name="connsiteX399" fmla="*/ 9701561 w 9919589"/>
                <a:gd name="connsiteY399" fmla="*/ 791736 h 4188378"/>
                <a:gd name="connsiteX400" fmla="*/ 9623502 w 9919589"/>
                <a:gd name="connsiteY400" fmla="*/ 769434 h 4188378"/>
                <a:gd name="connsiteX401" fmla="*/ 9578897 w 9919589"/>
                <a:gd name="connsiteY401" fmla="*/ 735980 h 4188378"/>
                <a:gd name="connsiteX402" fmla="*/ 9511990 w 9919589"/>
                <a:gd name="connsiteY402" fmla="*/ 713678 h 4188378"/>
                <a:gd name="connsiteX403" fmla="*/ 9344722 w 9919589"/>
                <a:gd name="connsiteY403" fmla="*/ 691375 h 4188378"/>
                <a:gd name="connsiteX404" fmla="*/ 9255512 w 9919589"/>
                <a:gd name="connsiteY404" fmla="*/ 680224 h 4188378"/>
                <a:gd name="connsiteX405" fmla="*/ 9222058 w 9919589"/>
                <a:gd name="connsiteY405" fmla="*/ 669073 h 4188378"/>
                <a:gd name="connsiteX406" fmla="*/ 9155151 w 9919589"/>
                <a:gd name="connsiteY406" fmla="*/ 657922 h 4188378"/>
                <a:gd name="connsiteX407" fmla="*/ 9132849 w 9919589"/>
                <a:gd name="connsiteY407" fmla="*/ 635619 h 4188378"/>
                <a:gd name="connsiteX408" fmla="*/ 9043639 w 9919589"/>
                <a:gd name="connsiteY408" fmla="*/ 591014 h 4188378"/>
                <a:gd name="connsiteX409" fmla="*/ 8987883 w 9919589"/>
                <a:gd name="connsiteY409" fmla="*/ 557561 h 4188378"/>
                <a:gd name="connsiteX410" fmla="*/ 8932127 w 9919589"/>
                <a:gd name="connsiteY410" fmla="*/ 546410 h 4188378"/>
                <a:gd name="connsiteX411" fmla="*/ 8842917 w 9919589"/>
                <a:gd name="connsiteY411" fmla="*/ 512956 h 4188378"/>
                <a:gd name="connsiteX412" fmla="*/ 8787161 w 9919589"/>
                <a:gd name="connsiteY412" fmla="*/ 501805 h 4188378"/>
                <a:gd name="connsiteX413" fmla="*/ 8720254 w 9919589"/>
                <a:gd name="connsiteY413" fmla="*/ 479502 h 4188378"/>
                <a:gd name="connsiteX414" fmla="*/ 8686800 w 9919589"/>
                <a:gd name="connsiteY414" fmla="*/ 468351 h 4188378"/>
                <a:gd name="connsiteX415" fmla="*/ 8541834 w 9919589"/>
                <a:gd name="connsiteY415" fmla="*/ 434897 h 4188378"/>
                <a:gd name="connsiteX416" fmla="*/ 8497229 w 9919589"/>
                <a:gd name="connsiteY416" fmla="*/ 423746 h 4188378"/>
                <a:gd name="connsiteX417" fmla="*/ 8385717 w 9919589"/>
                <a:gd name="connsiteY417" fmla="*/ 401444 h 4188378"/>
                <a:gd name="connsiteX418" fmla="*/ 8341112 w 9919589"/>
                <a:gd name="connsiteY418" fmla="*/ 390293 h 4188378"/>
                <a:gd name="connsiteX419" fmla="*/ 8307658 w 9919589"/>
                <a:gd name="connsiteY419" fmla="*/ 379141 h 4188378"/>
                <a:gd name="connsiteX420" fmla="*/ 8151541 w 9919589"/>
                <a:gd name="connsiteY420" fmla="*/ 367990 h 4188378"/>
                <a:gd name="connsiteX421" fmla="*/ 8106936 w 9919589"/>
                <a:gd name="connsiteY421" fmla="*/ 345688 h 4188378"/>
                <a:gd name="connsiteX422" fmla="*/ 8040029 w 9919589"/>
                <a:gd name="connsiteY422" fmla="*/ 323385 h 4188378"/>
                <a:gd name="connsiteX423" fmla="*/ 7872761 w 9919589"/>
                <a:gd name="connsiteY423" fmla="*/ 334536 h 4188378"/>
                <a:gd name="connsiteX424" fmla="*/ 7828156 w 9919589"/>
                <a:gd name="connsiteY424" fmla="*/ 345688 h 4188378"/>
                <a:gd name="connsiteX425" fmla="*/ 7727795 w 9919589"/>
                <a:gd name="connsiteY425" fmla="*/ 334536 h 4188378"/>
                <a:gd name="connsiteX426" fmla="*/ 7727795 w 9919589"/>
                <a:gd name="connsiteY426" fmla="*/ 234175 h 4188378"/>
                <a:gd name="connsiteX427" fmla="*/ 7794702 w 9919589"/>
                <a:gd name="connsiteY427" fmla="*/ 189571 h 4188378"/>
                <a:gd name="connsiteX428" fmla="*/ 7660888 w 9919589"/>
                <a:gd name="connsiteY428" fmla="*/ 144966 h 4188378"/>
                <a:gd name="connsiteX429" fmla="*/ 7593980 w 9919589"/>
                <a:gd name="connsiteY429" fmla="*/ 100361 h 4188378"/>
                <a:gd name="connsiteX430" fmla="*/ 7616283 w 9919589"/>
                <a:gd name="connsiteY430" fmla="*/ 55756 h 4188378"/>
                <a:gd name="connsiteX431" fmla="*/ 7660888 w 9919589"/>
                <a:gd name="connsiteY431" fmla="*/ 44605 h 4188378"/>
                <a:gd name="connsiteX432" fmla="*/ 7738946 w 9919589"/>
                <a:gd name="connsiteY432" fmla="*/ 33453 h 4188378"/>
                <a:gd name="connsiteX433" fmla="*/ 7783551 w 9919589"/>
                <a:gd name="connsiteY433" fmla="*/ 22302 h 4188378"/>
                <a:gd name="connsiteX434" fmla="*/ 7850458 w 9919589"/>
                <a:gd name="connsiteY434" fmla="*/ 0 h 4188378"/>
                <a:gd name="connsiteX435" fmla="*/ 7939668 w 9919589"/>
                <a:gd name="connsiteY435" fmla="*/ 11151 h 4188378"/>
                <a:gd name="connsiteX436" fmla="*/ 7973122 w 9919589"/>
                <a:gd name="connsiteY436" fmla="*/ 22302 h 4188378"/>
                <a:gd name="connsiteX437" fmla="*/ 8062332 w 9919589"/>
                <a:gd name="connsiteY437" fmla="*/ 44605 h 4188378"/>
                <a:gd name="connsiteX438" fmla="*/ 8140390 w 9919589"/>
                <a:gd name="connsiteY438" fmla="*/ 66907 h 4188378"/>
                <a:gd name="connsiteX439" fmla="*/ 8196146 w 9919589"/>
                <a:gd name="connsiteY439" fmla="*/ 78058 h 4188378"/>
                <a:gd name="connsiteX440" fmla="*/ 8274205 w 9919589"/>
                <a:gd name="connsiteY440" fmla="*/ 89210 h 4188378"/>
                <a:gd name="connsiteX441" fmla="*/ 8396868 w 9919589"/>
                <a:gd name="connsiteY441" fmla="*/ 122663 h 4188378"/>
                <a:gd name="connsiteX442" fmla="*/ 8430322 w 9919589"/>
                <a:gd name="connsiteY442" fmla="*/ 144966 h 4188378"/>
                <a:gd name="connsiteX443" fmla="*/ 8497229 w 9919589"/>
                <a:gd name="connsiteY443" fmla="*/ 167268 h 4188378"/>
                <a:gd name="connsiteX444" fmla="*/ 8787161 w 9919589"/>
                <a:gd name="connsiteY444" fmla="*/ 167268 h 4188378"/>
                <a:gd name="connsiteX445" fmla="*/ 8820614 w 9919589"/>
                <a:gd name="connsiteY445" fmla="*/ 200722 h 4188378"/>
                <a:gd name="connsiteX446" fmla="*/ 8854068 w 9919589"/>
                <a:gd name="connsiteY446" fmla="*/ 223024 h 4188378"/>
                <a:gd name="connsiteX447" fmla="*/ 8920975 w 9919589"/>
                <a:gd name="connsiteY447" fmla="*/ 245327 h 4188378"/>
                <a:gd name="connsiteX448" fmla="*/ 8954429 w 9919589"/>
                <a:gd name="connsiteY448" fmla="*/ 256478 h 4188378"/>
                <a:gd name="connsiteX449" fmla="*/ 8999034 w 9919589"/>
                <a:gd name="connsiteY449" fmla="*/ 278780 h 4188378"/>
                <a:gd name="connsiteX450" fmla="*/ 9054790 w 9919589"/>
                <a:gd name="connsiteY450" fmla="*/ 289932 h 4188378"/>
                <a:gd name="connsiteX451" fmla="*/ 9099395 w 9919589"/>
                <a:gd name="connsiteY451" fmla="*/ 301083 h 4188378"/>
                <a:gd name="connsiteX452" fmla="*/ 9210907 w 9919589"/>
                <a:gd name="connsiteY452" fmla="*/ 323385 h 4188378"/>
                <a:gd name="connsiteX453" fmla="*/ 9288966 w 9919589"/>
                <a:gd name="connsiteY453" fmla="*/ 312234 h 4188378"/>
                <a:gd name="connsiteX454" fmla="*/ 9355873 w 9919589"/>
                <a:gd name="connsiteY454" fmla="*/ 289932 h 4188378"/>
                <a:gd name="connsiteX455" fmla="*/ 9445083 w 9919589"/>
                <a:gd name="connsiteY455" fmla="*/ 267629 h 4188378"/>
                <a:gd name="connsiteX456" fmla="*/ 9567746 w 9919589"/>
                <a:gd name="connsiteY456" fmla="*/ 234175 h 4188378"/>
                <a:gd name="connsiteX457" fmla="*/ 9801922 w 9919589"/>
                <a:gd name="connsiteY457" fmla="*/ 245327 h 4188378"/>
                <a:gd name="connsiteX458" fmla="*/ 9813073 w 9919589"/>
                <a:gd name="connsiteY458" fmla="*/ 312234 h 4188378"/>
                <a:gd name="connsiteX459" fmla="*/ 9824224 w 9919589"/>
                <a:gd name="connsiteY459" fmla="*/ 780585 h 4188378"/>
                <a:gd name="connsiteX460" fmla="*/ 9835375 w 9919589"/>
                <a:gd name="connsiteY460" fmla="*/ 925551 h 4188378"/>
                <a:gd name="connsiteX461" fmla="*/ 9857678 w 9919589"/>
                <a:gd name="connsiteY461" fmla="*/ 1048214 h 4188378"/>
                <a:gd name="connsiteX462" fmla="*/ 9879980 w 9919589"/>
                <a:gd name="connsiteY462" fmla="*/ 1148575 h 4188378"/>
                <a:gd name="connsiteX463" fmla="*/ 9891132 w 9919589"/>
                <a:gd name="connsiteY463" fmla="*/ 1204332 h 4188378"/>
                <a:gd name="connsiteX464" fmla="*/ 9902283 w 9919589"/>
                <a:gd name="connsiteY464" fmla="*/ 1326995 h 4188378"/>
                <a:gd name="connsiteX465" fmla="*/ 9902283 w 9919589"/>
                <a:gd name="connsiteY465" fmla="*/ 1516566 h 4188378"/>
                <a:gd name="connsiteX466" fmla="*/ 9868829 w 9919589"/>
                <a:gd name="connsiteY466" fmla="*/ 1572322 h 4188378"/>
                <a:gd name="connsiteX467" fmla="*/ 9835375 w 9919589"/>
                <a:gd name="connsiteY467" fmla="*/ 1661532 h 4188378"/>
                <a:gd name="connsiteX468" fmla="*/ 9824224 w 9919589"/>
                <a:gd name="connsiteY468" fmla="*/ 1706136 h 4188378"/>
                <a:gd name="connsiteX469" fmla="*/ 9801922 w 9919589"/>
                <a:gd name="connsiteY469" fmla="*/ 1750741 h 4188378"/>
                <a:gd name="connsiteX470" fmla="*/ 9790771 w 9919589"/>
                <a:gd name="connsiteY470" fmla="*/ 1817649 h 4188378"/>
                <a:gd name="connsiteX471" fmla="*/ 9779619 w 9919589"/>
                <a:gd name="connsiteY471" fmla="*/ 1851102 h 4188378"/>
                <a:gd name="connsiteX472" fmla="*/ 9757317 w 9919589"/>
                <a:gd name="connsiteY472" fmla="*/ 2118732 h 4188378"/>
                <a:gd name="connsiteX473" fmla="*/ 9735014 w 9919589"/>
                <a:gd name="connsiteY473" fmla="*/ 3568390 h 4188378"/>
                <a:gd name="connsiteX474" fmla="*/ 9757317 w 9919589"/>
                <a:gd name="connsiteY474" fmla="*/ 4014439 h 4188378"/>
                <a:gd name="connsiteX475" fmla="*/ 9768468 w 9919589"/>
                <a:gd name="connsiteY475" fmla="*/ 4059044 h 4188378"/>
                <a:gd name="connsiteX476" fmla="*/ 9779619 w 9919589"/>
                <a:gd name="connsiteY476" fmla="*/ 4114800 h 4188378"/>
                <a:gd name="connsiteX477" fmla="*/ 9801922 w 9919589"/>
                <a:gd name="connsiteY477" fmla="*/ 4137102 h 4188378"/>
                <a:gd name="connsiteX478" fmla="*/ 9623502 w 9919589"/>
                <a:gd name="connsiteY478" fmla="*/ 4137102 h 4188378"/>
                <a:gd name="connsiteX479" fmla="*/ 9556595 w 9919589"/>
                <a:gd name="connsiteY479" fmla="*/ 4114800 h 4188378"/>
                <a:gd name="connsiteX480" fmla="*/ 9456234 w 9919589"/>
                <a:gd name="connsiteY480" fmla="*/ 4092497 h 4188378"/>
                <a:gd name="connsiteX481" fmla="*/ 9411629 w 9919589"/>
                <a:gd name="connsiteY481" fmla="*/ 4081346 h 4188378"/>
                <a:gd name="connsiteX482" fmla="*/ 9300117 w 9919589"/>
                <a:gd name="connsiteY482" fmla="*/ 4059044 h 4188378"/>
                <a:gd name="connsiteX483" fmla="*/ 9155151 w 9919589"/>
                <a:gd name="connsiteY483" fmla="*/ 4025590 h 4188378"/>
                <a:gd name="connsiteX484" fmla="*/ 9065941 w 9919589"/>
                <a:gd name="connsiteY484" fmla="*/ 4014439 h 4188378"/>
                <a:gd name="connsiteX485" fmla="*/ 8876371 w 9919589"/>
                <a:gd name="connsiteY485" fmla="*/ 3969834 h 4188378"/>
                <a:gd name="connsiteX486" fmla="*/ 8597590 w 9919589"/>
                <a:gd name="connsiteY486" fmla="*/ 3936380 h 4188378"/>
                <a:gd name="connsiteX487" fmla="*/ 8274205 w 9919589"/>
                <a:gd name="connsiteY487" fmla="*/ 3914078 h 4188378"/>
                <a:gd name="connsiteX488" fmla="*/ 8140390 w 9919589"/>
                <a:gd name="connsiteY488" fmla="*/ 3902927 h 4188378"/>
                <a:gd name="connsiteX489" fmla="*/ 7783551 w 9919589"/>
                <a:gd name="connsiteY489" fmla="*/ 3891775 h 4188378"/>
                <a:gd name="connsiteX490" fmla="*/ 7560527 w 9919589"/>
                <a:gd name="connsiteY490" fmla="*/ 3880624 h 4188378"/>
                <a:gd name="connsiteX491" fmla="*/ 7504771 w 9919589"/>
                <a:gd name="connsiteY491" fmla="*/ 3891775 h 4188378"/>
                <a:gd name="connsiteX492" fmla="*/ 7449014 w 9919589"/>
                <a:gd name="connsiteY492" fmla="*/ 3936380 h 4188378"/>
                <a:gd name="connsiteX493" fmla="*/ 7337502 w 9919589"/>
                <a:gd name="connsiteY493" fmla="*/ 3947532 h 4188378"/>
                <a:gd name="connsiteX494" fmla="*/ 7225990 w 9919589"/>
                <a:gd name="connsiteY494" fmla="*/ 3969834 h 4188378"/>
                <a:gd name="connsiteX495" fmla="*/ 7192536 w 9919589"/>
                <a:gd name="connsiteY495" fmla="*/ 3980985 h 4188378"/>
                <a:gd name="connsiteX496" fmla="*/ 7125629 w 9919589"/>
                <a:gd name="connsiteY496" fmla="*/ 4047893 h 4188378"/>
                <a:gd name="connsiteX497" fmla="*/ 7047571 w 9919589"/>
                <a:gd name="connsiteY497" fmla="*/ 4103649 h 4188378"/>
                <a:gd name="connsiteX498" fmla="*/ 6991814 w 9919589"/>
                <a:gd name="connsiteY498" fmla="*/ 4137102 h 4188378"/>
                <a:gd name="connsiteX499" fmla="*/ 6902605 w 9919589"/>
                <a:gd name="connsiteY499" fmla="*/ 4170556 h 4188378"/>
                <a:gd name="connsiteX500" fmla="*/ 6869151 w 9919589"/>
                <a:gd name="connsiteY500" fmla="*/ 4181707 h 4188378"/>
                <a:gd name="connsiteX501" fmla="*/ 6478858 w 9919589"/>
                <a:gd name="connsiteY501" fmla="*/ 4059044 h 4188378"/>
                <a:gd name="connsiteX502" fmla="*/ 6133171 w 9919589"/>
                <a:gd name="connsiteY502" fmla="*/ 4103648 h 4188378"/>
                <a:gd name="connsiteX503" fmla="*/ 5988205 w 9919589"/>
                <a:gd name="connsiteY503" fmla="*/ 4025590 h 4188378"/>
                <a:gd name="connsiteX504" fmla="*/ 5876693 w 9919589"/>
                <a:gd name="connsiteY504" fmla="*/ 4159405 h 4188378"/>
                <a:gd name="connsiteX505" fmla="*/ 5809785 w 9919589"/>
                <a:gd name="connsiteY505" fmla="*/ 4148253 h 4188378"/>
                <a:gd name="connsiteX506" fmla="*/ 5754029 w 9919589"/>
                <a:gd name="connsiteY506" fmla="*/ 4137102 h 4188378"/>
                <a:gd name="connsiteX507" fmla="*/ 4661210 w 9919589"/>
                <a:gd name="connsiteY507" fmla="*/ 4125951 h 4188378"/>
                <a:gd name="connsiteX508" fmla="*/ 4549697 w 9919589"/>
                <a:gd name="connsiteY508" fmla="*/ 4114800 h 4188378"/>
                <a:gd name="connsiteX509" fmla="*/ 4460488 w 9919589"/>
                <a:gd name="connsiteY509" fmla="*/ 4092497 h 4188378"/>
                <a:gd name="connsiteX510" fmla="*/ 4382429 w 9919589"/>
                <a:gd name="connsiteY510" fmla="*/ 4081346 h 4188378"/>
                <a:gd name="connsiteX511" fmla="*/ 4270917 w 9919589"/>
                <a:gd name="connsiteY511" fmla="*/ 4059044 h 4188378"/>
                <a:gd name="connsiteX512" fmla="*/ 4148254 w 9919589"/>
                <a:gd name="connsiteY512" fmla="*/ 4047893 h 4188378"/>
                <a:gd name="connsiteX513" fmla="*/ 3969834 w 9919589"/>
                <a:gd name="connsiteY513" fmla="*/ 4025590 h 4188378"/>
                <a:gd name="connsiteX514" fmla="*/ 3267307 w 9919589"/>
                <a:gd name="connsiteY514" fmla="*/ 4036741 h 4188378"/>
                <a:gd name="connsiteX515" fmla="*/ 3155795 w 9919589"/>
                <a:gd name="connsiteY515" fmla="*/ 4047893 h 4188378"/>
                <a:gd name="connsiteX516" fmla="*/ 3088888 w 9919589"/>
                <a:gd name="connsiteY516" fmla="*/ 4059044 h 4188378"/>
                <a:gd name="connsiteX517" fmla="*/ 2988527 w 9919589"/>
                <a:gd name="connsiteY517" fmla="*/ 4070195 h 4188378"/>
                <a:gd name="connsiteX518" fmla="*/ 2943922 w 9919589"/>
                <a:gd name="connsiteY518" fmla="*/ 4081346 h 4188378"/>
                <a:gd name="connsiteX519" fmla="*/ 2118732 w 9919589"/>
                <a:gd name="connsiteY519" fmla="*/ 4059044 h 4188378"/>
                <a:gd name="connsiteX520" fmla="*/ 1126273 w 9919589"/>
                <a:gd name="connsiteY520" fmla="*/ 4070195 h 4188378"/>
                <a:gd name="connsiteX521" fmla="*/ 925551 w 9919589"/>
                <a:gd name="connsiteY521" fmla="*/ 4103649 h 4188378"/>
                <a:gd name="connsiteX522" fmla="*/ 869795 w 9919589"/>
                <a:gd name="connsiteY522" fmla="*/ 4114800 h 4188378"/>
                <a:gd name="connsiteX523" fmla="*/ 780585 w 9919589"/>
                <a:gd name="connsiteY523" fmla="*/ 4148253 h 4188378"/>
                <a:gd name="connsiteX524" fmla="*/ 546410 w 9919589"/>
                <a:gd name="connsiteY524" fmla="*/ 4137102 h 4188378"/>
                <a:gd name="connsiteX525" fmla="*/ 446049 w 9919589"/>
                <a:gd name="connsiteY525" fmla="*/ 4114800 h 4188378"/>
                <a:gd name="connsiteX526" fmla="*/ 334536 w 9919589"/>
                <a:gd name="connsiteY526" fmla="*/ 4092497 h 4188378"/>
                <a:gd name="connsiteX527" fmla="*/ 223024 w 9919589"/>
                <a:gd name="connsiteY527" fmla="*/ 4059044 h 4188378"/>
                <a:gd name="connsiteX528" fmla="*/ 189571 w 9919589"/>
                <a:gd name="connsiteY528" fmla="*/ 4047893 h 4188378"/>
                <a:gd name="connsiteX529" fmla="*/ 156117 w 9919589"/>
                <a:gd name="connsiteY529" fmla="*/ 4036741 h 4188378"/>
                <a:gd name="connsiteX530" fmla="*/ 144966 w 9919589"/>
                <a:gd name="connsiteY530" fmla="*/ 3769112 h 4188378"/>
                <a:gd name="connsiteX531" fmla="*/ 133814 w 9919589"/>
                <a:gd name="connsiteY531" fmla="*/ 3724507 h 4188378"/>
                <a:gd name="connsiteX532" fmla="*/ 122663 w 9919589"/>
                <a:gd name="connsiteY532" fmla="*/ 3635297 h 4188378"/>
                <a:gd name="connsiteX533" fmla="*/ 111512 w 9919589"/>
                <a:gd name="connsiteY533" fmla="*/ 3590693 h 4188378"/>
                <a:gd name="connsiteX534" fmla="*/ 55756 w 9919589"/>
                <a:gd name="connsiteY534" fmla="*/ 3278458 h 4188378"/>
                <a:gd name="connsiteX535" fmla="*/ 44605 w 9919589"/>
                <a:gd name="connsiteY535" fmla="*/ 3044283 h 4188378"/>
                <a:gd name="connsiteX536" fmla="*/ 33454 w 9919589"/>
                <a:gd name="connsiteY536" fmla="*/ 2943922 h 4188378"/>
                <a:gd name="connsiteX537" fmla="*/ 22302 w 9919589"/>
                <a:gd name="connsiteY537" fmla="*/ 2776653 h 4188378"/>
                <a:gd name="connsiteX538" fmla="*/ 0 w 9919589"/>
                <a:gd name="connsiteY538" fmla="*/ 2397512 h 4188378"/>
                <a:gd name="connsiteX539" fmla="*/ 11151 w 9919589"/>
                <a:gd name="connsiteY539" fmla="*/ 2319453 h 4188378"/>
                <a:gd name="connsiteX540" fmla="*/ 89210 w 9919589"/>
                <a:gd name="connsiteY540" fmla="*/ 2152185 h 4188378"/>
                <a:gd name="connsiteX541" fmla="*/ 122663 w 9919589"/>
                <a:gd name="connsiteY541" fmla="*/ 2040673 h 4188378"/>
                <a:gd name="connsiteX542" fmla="*/ 178419 w 9919589"/>
                <a:gd name="connsiteY542" fmla="*/ 1895707 h 4188378"/>
                <a:gd name="connsiteX543" fmla="*/ 189571 w 9919589"/>
                <a:gd name="connsiteY543" fmla="*/ 1828800 h 4188378"/>
                <a:gd name="connsiteX544" fmla="*/ 200722 w 9919589"/>
                <a:gd name="connsiteY544" fmla="*/ 1795346 h 4188378"/>
                <a:gd name="connsiteX545" fmla="*/ 178419 w 9919589"/>
                <a:gd name="connsiteY545" fmla="*/ 1494263 h 4188378"/>
                <a:gd name="connsiteX546" fmla="*/ 167268 w 9919589"/>
                <a:gd name="connsiteY546" fmla="*/ 1405053 h 4188378"/>
                <a:gd name="connsiteX547" fmla="*/ 156117 w 9919589"/>
                <a:gd name="connsiteY547" fmla="*/ 1349297 h 4188378"/>
                <a:gd name="connsiteX548" fmla="*/ 144966 w 9919589"/>
                <a:gd name="connsiteY548" fmla="*/ 1271239 h 4188378"/>
                <a:gd name="connsiteX549" fmla="*/ 156117 w 9919589"/>
                <a:gd name="connsiteY549" fmla="*/ 1115122 h 4188378"/>
                <a:gd name="connsiteX550" fmla="*/ 189571 w 9919589"/>
                <a:gd name="connsiteY550" fmla="*/ 1103971 h 4188378"/>
                <a:gd name="connsiteX551" fmla="*/ 211873 w 9919589"/>
                <a:gd name="connsiteY551" fmla="*/ 1103971 h 4188378"/>
                <a:gd name="connsiteX0" fmla="*/ 211873 w 9919589"/>
                <a:gd name="connsiteY0" fmla="*/ 1103971 h 4188378"/>
                <a:gd name="connsiteX1" fmla="*/ 434897 w 9919589"/>
                <a:gd name="connsiteY1" fmla="*/ 1081668 h 4188378"/>
                <a:gd name="connsiteX2" fmla="*/ 546410 w 9919589"/>
                <a:gd name="connsiteY2" fmla="*/ 1048214 h 4188378"/>
                <a:gd name="connsiteX3" fmla="*/ 635619 w 9919589"/>
                <a:gd name="connsiteY3" fmla="*/ 1025912 h 4188378"/>
                <a:gd name="connsiteX4" fmla="*/ 780585 w 9919589"/>
                <a:gd name="connsiteY4" fmla="*/ 1048214 h 4188378"/>
                <a:gd name="connsiteX5" fmla="*/ 836341 w 9919589"/>
                <a:gd name="connsiteY5" fmla="*/ 1059366 h 4188378"/>
                <a:gd name="connsiteX6" fmla="*/ 903249 w 9919589"/>
                <a:gd name="connsiteY6" fmla="*/ 1081668 h 4188378"/>
                <a:gd name="connsiteX7" fmla="*/ 947854 w 9919589"/>
                <a:gd name="connsiteY7" fmla="*/ 1070517 h 4188378"/>
                <a:gd name="connsiteX8" fmla="*/ 981307 w 9919589"/>
                <a:gd name="connsiteY8" fmla="*/ 1003610 h 4188378"/>
                <a:gd name="connsiteX9" fmla="*/ 1003610 w 9919589"/>
                <a:gd name="connsiteY9" fmla="*/ 970156 h 4188378"/>
                <a:gd name="connsiteX10" fmla="*/ 1070517 w 9919589"/>
                <a:gd name="connsiteY10" fmla="*/ 947853 h 4188378"/>
                <a:gd name="connsiteX11" fmla="*/ 1148575 w 9919589"/>
                <a:gd name="connsiteY11" fmla="*/ 959005 h 4188378"/>
                <a:gd name="connsiteX12" fmla="*/ 1137424 w 9919589"/>
                <a:gd name="connsiteY12" fmla="*/ 992458 h 4188378"/>
                <a:gd name="connsiteX13" fmla="*/ 1081668 w 9919589"/>
                <a:gd name="connsiteY13" fmla="*/ 1025912 h 4188378"/>
                <a:gd name="connsiteX14" fmla="*/ 1048214 w 9919589"/>
                <a:gd name="connsiteY14" fmla="*/ 1048214 h 4188378"/>
                <a:gd name="connsiteX15" fmla="*/ 1037063 w 9919589"/>
                <a:gd name="connsiteY15" fmla="*/ 1081668 h 4188378"/>
                <a:gd name="connsiteX16" fmla="*/ 1092819 w 9919589"/>
                <a:gd name="connsiteY16" fmla="*/ 1115122 h 4188378"/>
                <a:gd name="connsiteX17" fmla="*/ 1304693 w 9919589"/>
                <a:gd name="connsiteY17" fmla="*/ 1137424 h 4188378"/>
                <a:gd name="connsiteX18" fmla="*/ 1338146 w 9919589"/>
                <a:gd name="connsiteY18" fmla="*/ 1148575 h 4188378"/>
                <a:gd name="connsiteX19" fmla="*/ 1393902 w 9919589"/>
                <a:gd name="connsiteY19" fmla="*/ 1193180 h 4188378"/>
                <a:gd name="connsiteX20" fmla="*/ 1460810 w 9919589"/>
                <a:gd name="connsiteY20" fmla="*/ 1215483 h 4188378"/>
                <a:gd name="connsiteX21" fmla="*/ 1527717 w 9919589"/>
                <a:gd name="connsiteY21" fmla="*/ 1237785 h 4188378"/>
                <a:gd name="connsiteX22" fmla="*/ 1572322 w 9919589"/>
                <a:gd name="connsiteY22" fmla="*/ 1248936 h 4188378"/>
                <a:gd name="connsiteX23" fmla="*/ 1639229 w 9919589"/>
                <a:gd name="connsiteY23" fmla="*/ 1271239 h 4188378"/>
                <a:gd name="connsiteX24" fmla="*/ 1717288 w 9919589"/>
                <a:gd name="connsiteY24" fmla="*/ 1304693 h 4188378"/>
                <a:gd name="connsiteX25" fmla="*/ 1795346 w 9919589"/>
                <a:gd name="connsiteY25" fmla="*/ 1371600 h 4188378"/>
                <a:gd name="connsiteX26" fmla="*/ 1817649 w 9919589"/>
                <a:gd name="connsiteY26" fmla="*/ 1393902 h 4188378"/>
                <a:gd name="connsiteX27" fmla="*/ 1839951 w 9919589"/>
                <a:gd name="connsiteY27" fmla="*/ 1416205 h 4188378"/>
                <a:gd name="connsiteX28" fmla="*/ 1851102 w 9919589"/>
                <a:gd name="connsiteY28" fmla="*/ 1694985 h 4188378"/>
                <a:gd name="connsiteX29" fmla="*/ 1784195 w 9919589"/>
                <a:gd name="connsiteY29" fmla="*/ 1717288 h 4188378"/>
                <a:gd name="connsiteX30" fmla="*/ 1750741 w 9919589"/>
                <a:gd name="connsiteY30" fmla="*/ 1728439 h 4188378"/>
                <a:gd name="connsiteX31" fmla="*/ 1605775 w 9919589"/>
                <a:gd name="connsiteY31" fmla="*/ 1750741 h 4188378"/>
                <a:gd name="connsiteX32" fmla="*/ 1572322 w 9919589"/>
                <a:gd name="connsiteY32" fmla="*/ 1761893 h 4188378"/>
                <a:gd name="connsiteX33" fmla="*/ 1494263 w 9919589"/>
                <a:gd name="connsiteY33" fmla="*/ 1784195 h 4188378"/>
                <a:gd name="connsiteX34" fmla="*/ 1460810 w 9919589"/>
                <a:gd name="connsiteY34" fmla="*/ 1806497 h 4188378"/>
                <a:gd name="connsiteX35" fmla="*/ 1438507 w 9919589"/>
                <a:gd name="connsiteY35" fmla="*/ 1828800 h 4188378"/>
                <a:gd name="connsiteX36" fmla="*/ 1393902 w 9919589"/>
                <a:gd name="connsiteY36" fmla="*/ 1851102 h 4188378"/>
                <a:gd name="connsiteX37" fmla="*/ 1282390 w 9919589"/>
                <a:gd name="connsiteY37" fmla="*/ 1918010 h 4188378"/>
                <a:gd name="connsiteX38" fmla="*/ 1170878 w 9919589"/>
                <a:gd name="connsiteY38" fmla="*/ 1951463 h 4188378"/>
                <a:gd name="connsiteX39" fmla="*/ 1137424 w 9919589"/>
                <a:gd name="connsiteY39" fmla="*/ 1962614 h 4188378"/>
                <a:gd name="connsiteX40" fmla="*/ 1103971 w 9919589"/>
                <a:gd name="connsiteY40" fmla="*/ 1984917 h 4188378"/>
                <a:gd name="connsiteX41" fmla="*/ 1037063 w 9919589"/>
                <a:gd name="connsiteY41" fmla="*/ 2007219 h 4188378"/>
                <a:gd name="connsiteX42" fmla="*/ 1003610 w 9919589"/>
                <a:gd name="connsiteY42" fmla="*/ 2029522 h 4188378"/>
                <a:gd name="connsiteX43" fmla="*/ 936702 w 9919589"/>
                <a:gd name="connsiteY43" fmla="*/ 2051824 h 4188378"/>
                <a:gd name="connsiteX44" fmla="*/ 914400 w 9919589"/>
                <a:gd name="connsiteY44" fmla="*/ 2074127 h 4188378"/>
                <a:gd name="connsiteX45" fmla="*/ 847493 w 9919589"/>
                <a:gd name="connsiteY45" fmla="*/ 2107580 h 4188378"/>
                <a:gd name="connsiteX46" fmla="*/ 825190 w 9919589"/>
                <a:gd name="connsiteY46" fmla="*/ 2129883 h 4188378"/>
                <a:gd name="connsiteX47" fmla="*/ 802888 w 9919589"/>
                <a:gd name="connsiteY47" fmla="*/ 2163336 h 4188378"/>
                <a:gd name="connsiteX48" fmla="*/ 735980 w 9919589"/>
                <a:gd name="connsiteY48" fmla="*/ 2207941 h 4188378"/>
                <a:gd name="connsiteX49" fmla="*/ 691375 w 9919589"/>
                <a:gd name="connsiteY49" fmla="*/ 2252546 h 4188378"/>
                <a:gd name="connsiteX50" fmla="*/ 669073 w 9919589"/>
                <a:gd name="connsiteY50" fmla="*/ 2274849 h 4188378"/>
                <a:gd name="connsiteX51" fmla="*/ 635619 w 9919589"/>
                <a:gd name="connsiteY51" fmla="*/ 2341756 h 4188378"/>
                <a:gd name="connsiteX52" fmla="*/ 624468 w 9919589"/>
                <a:gd name="connsiteY52" fmla="*/ 2375210 h 4188378"/>
                <a:gd name="connsiteX53" fmla="*/ 635619 w 9919589"/>
                <a:gd name="connsiteY53" fmla="*/ 2442117 h 4188378"/>
                <a:gd name="connsiteX54" fmla="*/ 657922 w 9919589"/>
                <a:gd name="connsiteY54" fmla="*/ 2464419 h 4188378"/>
                <a:gd name="connsiteX55" fmla="*/ 747132 w 9919589"/>
                <a:gd name="connsiteY55" fmla="*/ 2486722 h 4188378"/>
                <a:gd name="connsiteX56" fmla="*/ 814039 w 9919589"/>
                <a:gd name="connsiteY56" fmla="*/ 2509024 h 4188378"/>
                <a:gd name="connsiteX57" fmla="*/ 847493 w 9919589"/>
                <a:gd name="connsiteY57" fmla="*/ 2520175 h 4188378"/>
                <a:gd name="connsiteX58" fmla="*/ 858644 w 9919589"/>
                <a:gd name="connsiteY58" fmla="*/ 2720897 h 4188378"/>
                <a:gd name="connsiteX59" fmla="*/ 869795 w 9919589"/>
                <a:gd name="connsiteY59" fmla="*/ 2988527 h 4188378"/>
                <a:gd name="connsiteX60" fmla="*/ 903249 w 9919589"/>
                <a:gd name="connsiteY60" fmla="*/ 3010829 h 4188378"/>
                <a:gd name="connsiteX61" fmla="*/ 947854 w 9919589"/>
                <a:gd name="connsiteY61" fmla="*/ 3021980 h 4188378"/>
                <a:gd name="connsiteX62" fmla="*/ 981307 w 9919589"/>
                <a:gd name="connsiteY62" fmla="*/ 3033132 h 4188378"/>
                <a:gd name="connsiteX63" fmla="*/ 1070517 w 9919589"/>
                <a:gd name="connsiteY63" fmla="*/ 3055434 h 4188378"/>
                <a:gd name="connsiteX64" fmla="*/ 1293541 w 9919589"/>
                <a:gd name="connsiteY64" fmla="*/ 3100039 h 4188378"/>
                <a:gd name="connsiteX65" fmla="*/ 1405054 w 9919589"/>
                <a:gd name="connsiteY65" fmla="*/ 3111190 h 4188378"/>
                <a:gd name="connsiteX66" fmla="*/ 1449658 w 9919589"/>
                <a:gd name="connsiteY66" fmla="*/ 3122341 h 4188378"/>
                <a:gd name="connsiteX67" fmla="*/ 1583473 w 9919589"/>
                <a:gd name="connsiteY67" fmla="*/ 3144644 h 4188378"/>
                <a:gd name="connsiteX68" fmla="*/ 1672683 w 9919589"/>
                <a:gd name="connsiteY68" fmla="*/ 3166946 h 4188378"/>
                <a:gd name="connsiteX69" fmla="*/ 1773044 w 9919589"/>
                <a:gd name="connsiteY69" fmla="*/ 3200400 h 4188378"/>
                <a:gd name="connsiteX70" fmla="*/ 1929161 w 9919589"/>
                <a:gd name="connsiteY70" fmla="*/ 3245005 h 4188378"/>
                <a:gd name="connsiteX71" fmla="*/ 1996068 w 9919589"/>
                <a:gd name="connsiteY71" fmla="*/ 3256156 h 4188378"/>
                <a:gd name="connsiteX72" fmla="*/ 2074127 w 9919589"/>
                <a:gd name="connsiteY72" fmla="*/ 3278458 h 4188378"/>
                <a:gd name="connsiteX73" fmla="*/ 2129883 w 9919589"/>
                <a:gd name="connsiteY73" fmla="*/ 3289610 h 4188378"/>
                <a:gd name="connsiteX74" fmla="*/ 2163336 w 9919589"/>
                <a:gd name="connsiteY74" fmla="*/ 3300761 h 4188378"/>
                <a:gd name="connsiteX75" fmla="*/ 2352907 w 9919589"/>
                <a:gd name="connsiteY75" fmla="*/ 3323063 h 4188378"/>
                <a:gd name="connsiteX76" fmla="*/ 2419814 w 9919589"/>
                <a:gd name="connsiteY76" fmla="*/ 3334214 h 4188378"/>
                <a:gd name="connsiteX77" fmla="*/ 2520175 w 9919589"/>
                <a:gd name="connsiteY77" fmla="*/ 3345366 h 4188378"/>
                <a:gd name="connsiteX78" fmla="*/ 2665141 w 9919589"/>
                <a:gd name="connsiteY78" fmla="*/ 3356517 h 4188378"/>
                <a:gd name="connsiteX79" fmla="*/ 2732049 w 9919589"/>
                <a:gd name="connsiteY79" fmla="*/ 3378819 h 4188378"/>
                <a:gd name="connsiteX80" fmla="*/ 2765502 w 9919589"/>
                <a:gd name="connsiteY80" fmla="*/ 3389971 h 4188378"/>
                <a:gd name="connsiteX81" fmla="*/ 2787805 w 9919589"/>
                <a:gd name="connsiteY81" fmla="*/ 3412273 h 4188378"/>
                <a:gd name="connsiteX82" fmla="*/ 2810107 w 9919589"/>
                <a:gd name="connsiteY82" fmla="*/ 3345366 h 4188378"/>
                <a:gd name="connsiteX83" fmla="*/ 2910468 w 9919589"/>
                <a:gd name="connsiteY83" fmla="*/ 3367668 h 4188378"/>
                <a:gd name="connsiteX84" fmla="*/ 3033132 w 9919589"/>
                <a:gd name="connsiteY84" fmla="*/ 3389971 h 4188378"/>
                <a:gd name="connsiteX85" fmla="*/ 3111190 w 9919589"/>
                <a:gd name="connsiteY85" fmla="*/ 3401122 h 4188378"/>
                <a:gd name="connsiteX86" fmla="*/ 3278458 w 9919589"/>
                <a:gd name="connsiteY86" fmla="*/ 3412273 h 4188378"/>
                <a:gd name="connsiteX87" fmla="*/ 3334214 w 9919589"/>
                <a:gd name="connsiteY87" fmla="*/ 3423424 h 4188378"/>
                <a:gd name="connsiteX88" fmla="*/ 3401122 w 9919589"/>
                <a:gd name="connsiteY88" fmla="*/ 3434575 h 4188378"/>
                <a:gd name="connsiteX89" fmla="*/ 3434575 w 9919589"/>
                <a:gd name="connsiteY89" fmla="*/ 3445727 h 4188378"/>
                <a:gd name="connsiteX90" fmla="*/ 3479180 w 9919589"/>
                <a:gd name="connsiteY90" fmla="*/ 3456878 h 4188378"/>
                <a:gd name="connsiteX91" fmla="*/ 3590693 w 9919589"/>
                <a:gd name="connsiteY91" fmla="*/ 3479180 h 4188378"/>
                <a:gd name="connsiteX92" fmla="*/ 3691054 w 9919589"/>
                <a:gd name="connsiteY92" fmla="*/ 3501483 h 4188378"/>
                <a:gd name="connsiteX93" fmla="*/ 3679902 w 9919589"/>
                <a:gd name="connsiteY93" fmla="*/ 3534936 h 4188378"/>
                <a:gd name="connsiteX94" fmla="*/ 3724507 w 9919589"/>
                <a:gd name="connsiteY94" fmla="*/ 3590693 h 4188378"/>
                <a:gd name="connsiteX95" fmla="*/ 3858322 w 9919589"/>
                <a:gd name="connsiteY95" fmla="*/ 3624146 h 4188378"/>
                <a:gd name="connsiteX96" fmla="*/ 3992136 w 9919589"/>
                <a:gd name="connsiteY96" fmla="*/ 3635297 h 4188378"/>
                <a:gd name="connsiteX97" fmla="*/ 4148254 w 9919589"/>
                <a:gd name="connsiteY97" fmla="*/ 3657600 h 4188378"/>
                <a:gd name="connsiteX98" fmla="*/ 4215161 w 9919589"/>
                <a:gd name="connsiteY98" fmla="*/ 3679902 h 4188378"/>
                <a:gd name="connsiteX99" fmla="*/ 4259766 w 9919589"/>
                <a:gd name="connsiteY99" fmla="*/ 3691053 h 4188378"/>
                <a:gd name="connsiteX100" fmla="*/ 4293219 w 9919589"/>
                <a:gd name="connsiteY100" fmla="*/ 3702205 h 4188378"/>
                <a:gd name="connsiteX101" fmla="*/ 4360127 w 9919589"/>
                <a:gd name="connsiteY101" fmla="*/ 3713356 h 4188378"/>
                <a:gd name="connsiteX102" fmla="*/ 4605454 w 9919589"/>
                <a:gd name="connsiteY102" fmla="*/ 3746810 h 4188378"/>
                <a:gd name="connsiteX103" fmla="*/ 4739268 w 9919589"/>
                <a:gd name="connsiteY103" fmla="*/ 3769112 h 4188378"/>
                <a:gd name="connsiteX104" fmla="*/ 4806175 w 9919589"/>
                <a:gd name="connsiteY104" fmla="*/ 3780263 h 4188378"/>
                <a:gd name="connsiteX105" fmla="*/ 4895385 w 9919589"/>
                <a:gd name="connsiteY105" fmla="*/ 3802566 h 4188378"/>
                <a:gd name="connsiteX106" fmla="*/ 4973444 w 9919589"/>
                <a:gd name="connsiteY106" fmla="*/ 3836019 h 4188378"/>
                <a:gd name="connsiteX107" fmla="*/ 5006897 w 9919589"/>
                <a:gd name="connsiteY107" fmla="*/ 3858322 h 4188378"/>
                <a:gd name="connsiteX108" fmla="*/ 5040351 w 9919589"/>
                <a:gd name="connsiteY108" fmla="*/ 3869473 h 4188378"/>
                <a:gd name="connsiteX109" fmla="*/ 5174166 w 9919589"/>
                <a:gd name="connsiteY109" fmla="*/ 3858322 h 4188378"/>
                <a:gd name="connsiteX110" fmla="*/ 5196468 w 9919589"/>
                <a:gd name="connsiteY110" fmla="*/ 3836019 h 4188378"/>
                <a:gd name="connsiteX111" fmla="*/ 5229922 w 9919589"/>
                <a:gd name="connsiteY111" fmla="*/ 3824868 h 4188378"/>
                <a:gd name="connsiteX112" fmla="*/ 5229922 w 9919589"/>
                <a:gd name="connsiteY112" fmla="*/ 3746810 h 4188378"/>
                <a:gd name="connsiteX113" fmla="*/ 5207619 w 9919589"/>
                <a:gd name="connsiteY113" fmla="*/ 3724507 h 4188378"/>
                <a:gd name="connsiteX114" fmla="*/ 5185317 w 9919589"/>
                <a:gd name="connsiteY114" fmla="*/ 3691053 h 4188378"/>
                <a:gd name="connsiteX115" fmla="*/ 5118410 w 9919589"/>
                <a:gd name="connsiteY115" fmla="*/ 3668751 h 4188378"/>
                <a:gd name="connsiteX116" fmla="*/ 4839629 w 9919589"/>
                <a:gd name="connsiteY116" fmla="*/ 3635297 h 4188378"/>
                <a:gd name="connsiteX117" fmla="*/ 4750419 w 9919589"/>
                <a:gd name="connsiteY117" fmla="*/ 3624146 h 4188378"/>
                <a:gd name="connsiteX118" fmla="*/ 4672361 w 9919589"/>
                <a:gd name="connsiteY118" fmla="*/ 3612995 h 4188378"/>
                <a:gd name="connsiteX119" fmla="*/ 4103649 w 9919589"/>
                <a:gd name="connsiteY119" fmla="*/ 3601844 h 4188378"/>
                <a:gd name="connsiteX120" fmla="*/ 4114800 w 9919589"/>
                <a:gd name="connsiteY120" fmla="*/ 3557239 h 4188378"/>
                <a:gd name="connsiteX121" fmla="*/ 4371278 w 9919589"/>
                <a:gd name="connsiteY121" fmla="*/ 3512634 h 4188378"/>
                <a:gd name="connsiteX122" fmla="*/ 4360127 w 9919589"/>
                <a:gd name="connsiteY122" fmla="*/ 3479180 h 4188378"/>
                <a:gd name="connsiteX123" fmla="*/ 4204010 w 9919589"/>
                <a:gd name="connsiteY123" fmla="*/ 3468029 h 4188378"/>
                <a:gd name="connsiteX124" fmla="*/ 4170556 w 9919589"/>
                <a:gd name="connsiteY124" fmla="*/ 3456878 h 4188378"/>
                <a:gd name="connsiteX125" fmla="*/ 4148254 w 9919589"/>
                <a:gd name="connsiteY125" fmla="*/ 3423424 h 4188378"/>
                <a:gd name="connsiteX126" fmla="*/ 4114800 w 9919589"/>
                <a:gd name="connsiteY126" fmla="*/ 3367668 h 4188378"/>
                <a:gd name="connsiteX127" fmla="*/ 4047893 w 9919589"/>
                <a:gd name="connsiteY127" fmla="*/ 3345366 h 4188378"/>
                <a:gd name="connsiteX128" fmla="*/ 3724507 w 9919589"/>
                <a:gd name="connsiteY128" fmla="*/ 3356517 h 4188378"/>
                <a:gd name="connsiteX129" fmla="*/ 3691054 w 9919589"/>
                <a:gd name="connsiteY129" fmla="*/ 3367668 h 4188378"/>
                <a:gd name="connsiteX130" fmla="*/ 3412273 w 9919589"/>
                <a:gd name="connsiteY130" fmla="*/ 3345366 h 4188378"/>
                <a:gd name="connsiteX131" fmla="*/ 3345366 w 9919589"/>
                <a:gd name="connsiteY131" fmla="*/ 3334214 h 4188378"/>
                <a:gd name="connsiteX132" fmla="*/ 3289610 w 9919589"/>
                <a:gd name="connsiteY132" fmla="*/ 3323063 h 4188378"/>
                <a:gd name="connsiteX133" fmla="*/ 3155795 w 9919589"/>
                <a:gd name="connsiteY133" fmla="*/ 3311912 h 4188378"/>
                <a:gd name="connsiteX134" fmla="*/ 3044283 w 9919589"/>
                <a:gd name="connsiteY134" fmla="*/ 3289610 h 4188378"/>
                <a:gd name="connsiteX135" fmla="*/ 2977375 w 9919589"/>
                <a:gd name="connsiteY135" fmla="*/ 3267307 h 4188378"/>
                <a:gd name="connsiteX136" fmla="*/ 2921619 w 9919589"/>
                <a:gd name="connsiteY136" fmla="*/ 3222702 h 4188378"/>
                <a:gd name="connsiteX137" fmla="*/ 2943922 w 9919589"/>
                <a:gd name="connsiteY137" fmla="*/ 3200400 h 4188378"/>
                <a:gd name="connsiteX138" fmla="*/ 3055434 w 9919589"/>
                <a:gd name="connsiteY138" fmla="*/ 3166946 h 4188378"/>
                <a:gd name="connsiteX139" fmla="*/ 3122341 w 9919589"/>
                <a:gd name="connsiteY139" fmla="*/ 3144644 h 4188378"/>
                <a:gd name="connsiteX140" fmla="*/ 3155795 w 9919589"/>
                <a:gd name="connsiteY140" fmla="*/ 3122341 h 4188378"/>
                <a:gd name="connsiteX141" fmla="*/ 3200400 w 9919589"/>
                <a:gd name="connsiteY141" fmla="*/ 3111190 h 4188378"/>
                <a:gd name="connsiteX142" fmla="*/ 3267307 w 9919589"/>
                <a:gd name="connsiteY142" fmla="*/ 3044283 h 4188378"/>
                <a:gd name="connsiteX143" fmla="*/ 3289610 w 9919589"/>
                <a:gd name="connsiteY143" fmla="*/ 3021980 h 4188378"/>
                <a:gd name="connsiteX144" fmla="*/ 3334214 w 9919589"/>
                <a:gd name="connsiteY144" fmla="*/ 2966224 h 4188378"/>
                <a:gd name="connsiteX145" fmla="*/ 3401122 w 9919589"/>
                <a:gd name="connsiteY145" fmla="*/ 2932771 h 4188378"/>
                <a:gd name="connsiteX146" fmla="*/ 3412273 w 9919589"/>
                <a:gd name="connsiteY146" fmla="*/ 2966224 h 4188378"/>
                <a:gd name="connsiteX147" fmla="*/ 3445727 w 9919589"/>
                <a:gd name="connsiteY147" fmla="*/ 2977375 h 4188378"/>
                <a:gd name="connsiteX148" fmla="*/ 3501483 w 9919589"/>
                <a:gd name="connsiteY148" fmla="*/ 3010829 h 4188378"/>
                <a:gd name="connsiteX149" fmla="*/ 3579541 w 9919589"/>
                <a:gd name="connsiteY149" fmla="*/ 2999678 h 4188378"/>
                <a:gd name="connsiteX150" fmla="*/ 3557239 w 9919589"/>
                <a:gd name="connsiteY150" fmla="*/ 2977375 h 4188378"/>
                <a:gd name="connsiteX151" fmla="*/ 3523785 w 9919589"/>
                <a:gd name="connsiteY151" fmla="*/ 2921619 h 4188378"/>
                <a:gd name="connsiteX152" fmla="*/ 3490332 w 9919589"/>
                <a:gd name="connsiteY152" fmla="*/ 2910468 h 4188378"/>
                <a:gd name="connsiteX153" fmla="*/ 3345366 w 9919589"/>
                <a:gd name="connsiteY153" fmla="*/ 2888166 h 4188378"/>
                <a:gd name="connsiteX154" fmla="*/ 3222702 w 9919589"/>
                <a:gd name="connsiteY154" fmla="*/ 2854712 h 4188378"/>
                <a:gd name="connsiteX155" fmla="*/ 3178097 w 9919589"/>
                <a:gd name="connsiteY155" fmla="*/ 2843561 h 4188378"/>
                <a:gd name="connsiteX156" fmla="*/ 3111190 w 9919589"/>
                <a:gd name="connsiteY156" fmla="*/ 2821258 h 4188378"/>
                <a:gd name="connsiteX157" fmla="*/ 2854712 w 9919589"/>
                <a:gd name="connsiteY157" fmla="*/ 2776653 h 4188378"/>
                <a:gd name="connsiteX158" fmla="*/ 2787805 w 9919589"/>
                <a:gd name="connsiteY158" fmla="*/ 2754351 h 4188378"/>
                <a:gd name="connsiteX159" fmla="*/ 2720897 w 9919589"/>
                <a:gd name="connsiteY159" fmla="*/ 2732049 h 4188378"/>
                <a:gd name="connsiteX160" fmla="*/ 2687444 w 9919589"/>
                <a:gd name="connsiteY160" fmla="*/ 2720897 h 4188378"/>
                <a:gd name="connsiteX161" fmla="*/ 2564780 w 9919589"/>
                <a:gd name="connsiteY161" fmla="*/ 2698595 h 4188378"/>
                <a:gd name="connsiteX162" fmla="*/ 2442117 w 9919589"/>
                <a:gd name="connsiteY162" fmla="*/ 2698595 h 4188378"/>
                <a:gd name="connsiteX163" fmla="*/ 2040673 w 9919589"/>
                <a:gd name="connsiteY163" fmla="*/ 2687444 h 4188378"/>
                <a:gd name="connsiteX164" fmla="*/ 1962614 w 9919589"/>
                <a:gd name="connsiteY164" fmla="*/ 2653990 h 4188378"/>
                <a:gd name="connsiteX165" fmla="*/ 1906858 w 9919589"/>
                <a:gd name="connsiteY165" fmla="*/ 2631688 h 4188378"/>
                <a:gd name="connsiteX166" fmla="*/ 1806497 w 9919589"/>
                <a:gd name="connsiteY166" fmla="*/ 2575932 h 4188378"/>
                <a:gd name="connsiteX167" fmla="*/ 1717288 w 9919589"/>
                <a:gd name="connsiteY167" fmla="*/ 2531327 h 4188378"/>
                <a:gd name="connsiteX168" fmla="*/ 1628078 w 9919589"/>
                <a:gd name="connsiteY168" fmla="*/ 2509024 h 4188378"/>
                <a:gd name="connsiteX169" fmla="*/ 1226634 w 9919589"/>
                <a:gd name="connsiteY169" fmla="*/ 2486722 h 4188378"/>
                <a:gd name="connsiteX170" fmla="*/ 1081668 w 9919589"/>
                <a:gd name="connsiteY170" fmla="*/ 2464419 h 4188378"/>
                <a:gd name="connsiteX171" fmla="*/ 970156 w 9919589"/>
                <a:gd name="connsiteY171" fmla="*/ 2430966 h 4188378"/>
                <a:gd name="connsiteX172" fmla="*/ 936702 w 9919589"/>
                <a:gd name="connsiteY172" fmla="*/ 2419814 h 4188378"/>
                <a:gd name="connsiteX173" fmla="*/ 903249 w 9919589"/>
                <a:gd name="connsiteY173" fmla="*/ 2397512 h 4188378"/>
                <a:gd name="connsiteX174" fmla="*/ 847493 w 9919589"/>
                <a:gd name="connsiteY174" fmla="*/ 2352907 h 4188378"/>
                <a:gd name="connsiteX175" fmla="*/ 814039 w 9919589"/>
                <a:gd name="connsiteY175" fmla="*/ 2341756 h 4188378"/>
                <a:gd name="connsiteX176" fmla="*/ 825190 w 9919589"/>
                <a:gd name="connsiteY176" fmla="*/ 2274849 h 4188378"/>
                <a:gd name="connsiteX177" fmla="*/ 847493 w 9919589"/>
                <a:gd name="connsiteY177" fmla="*/ 2252546 h 4188378"/>
                <a:gd name="connsiteX178" fmla="*/ 880946 w 9919589"/>
                <a:gd name="connsiteY178" fmla="*/ 2230244 h 4188378"/>
                <a:gd name="connsiteX179" fmla="*/ 903249 w 9919589"/>
                <a:gd name="connsiteY179" fmla="*/ 2207941 h 4188378"/>
                <a:gd name="connsiteX180" fmla="*/ 936702 w 9919589"/>
                <a:gd name="connsiteY180" fmla="*/ 2196790 h 4188378"/>
                <a:gd name="connsiteX181" fmla="*/ 992458 w 9919589"/>
                <a:gd name="connsiteY181" fmla="*/ 2163336 h 4188378"/>
                <a:gd name="connsiteX182" fmla="*/ 1014761 w 9919589"/>
                <a:gd name="connsiteY182" fmla="*/ 2141034 h 4188378"/>
                <a:gd name="connsiteX183" fmla="*/ 1048214 w 9919589"/>
                <a:gd name="connsiteY183" fmla="*/ 2118732 h 4188378"/>
                <a:gd name="connsiteX184" fmla="*/ 1070517 w 9919589"/>
                <a:gd name="connsiteY184" fmla="*/ 2096429 h 4188378"/>
                <a:gd name="connsiteX185" fmla="*/ 1103971 w 9919589"/>
                <a:gd name="connsiteY185" fmla="*/ 2085278 h 4188378"/>
                <a:gd name="connsiteX186" fmla="*/ 1193180 w 9919589"/>
                <a:gd name="connsiteY186" fmla="*/ 2018371 h 4188378"/>
                <a:gd name="connsiteX187" fmla="*/ 1237785 w 9919589"/>
                <a:gd name="connsiteY187" fmla="*/ 2007219 h 4188378"/>
                <a:gd name="connsiteX188" fmla="*/ 1304693 w 9919589"/>
                <a:gd name="connsiteY188" fmla="*/ 1984917 h 4188378"/>
                <a:gd name="connsiteX189" fmla="*/ 1505414 w 9919589"/>
                <a:gd name="connsiteY189" fmla="*/ 1973766 h 4188378"/>
                <a:gd name="connsiteX190" fmla="*/ 1561171 w 9919589"/>
                <a:gd name="connsiteY190" fmla="*/ 1929161 h 4188378"/>
                <a:gd name="connsiteX191" fmla="*/ 1639229 w 9919589"/>
                <a:gd name="connsiteY191" fmla="*/ 1873405 h 4188378"/>
                <a:gd name="connsiteX192" fmla="*/ 1694985 w 9919589"/>
                <a:gd name="connsiteY192" fmla="*/ 1817649 h 4188378"/>
                <a:gd name="connsiteX193" fmla="*/ 1761893 w 9919589"/>
                <a:gd name="connsiteY193" fmla="*/ 1795346 h 4188378"/>
                <a:gd name="connsiteX194" fmla="*/ 1929161 w 9919589"/>
                <a:gd name="connsiteY194" fmla="*/ 1761893 h 4188378"/>
                <a:gd name="connsiteX195" fmla="*/ 1996068 w 9919589"/>
                <a:gd name="connsiteY195" fmla="*/ 1728439 h 4188378"/>
                <a:gd name="connsiteX196" fmla="*/ 2096429 w 9919589"/>
                <a:gd name="connsiteY196" fmla="*/ 1694985 h 4188378"/>
                <a:gd name="connsiteX197" fmla="*/ 2129883 w 9919589"/>
                <a:gd name="connsiteY197" fmla="*/ 1683834 h 4188378"/>
                <a:gd name="connsiteX198" fmla="*/ 2163336 w 9919589"/>
                <a:gd name="connsiteY198" fmla="*/ 1672683 h 4188378"/>
                <a:gd name="connsiteX199" fmla="*/ 2665141 w 9919589"/>
                <a:gd name="connsiteY199" fmla="*/ 1694985 h 4188378"/>
                <a:gd name="connsiteX200" fmla="*/ 2787805 w 9919589"/>
                <a:gd name="connsiteY200" fmla="*/ 1717288 h 4188378"/>
                <a:gd name="connsiteX201" fmla="*/ 2854712 w 9919589"/>
                <a:gd name="connsiteY201" fmla="*/ 1739590 h 4188378"/>
                <a:gd name="connsiteX202" fmla="*/ 2888166 w 9919589"/>
                <a:gd name="connsiteY202" fmla="*/ 1750741 h 4188378"/>
                <a:gd name="connsiteX203" fmla="*/ 2921619 w 9919589"/>
                <a:gd name="connsiteY203" fmla="*/ 1773044 h 4188378"/>
                <a:gd name="connsiteX204" fmla="*/ 3021980 w 9919589"/>
                <a:gd name="connsiteY204" fmla="*/ 1795346 h 4188378"/>
                <a:gd name="connsiteX205" fmla="*/ 3055434 w 9919589"/>
                <a:gd name="connsiteY205" fmla="*/ 1806497 h 4188378"/>
                <a:gd name="connsiteX206" fmla="*/ 3088888 w 9919589"/>
                <a:gd name="connsiteY206" fmla="*/ 1906858 h 4188378"/>
                <a:gd name="connsiteX207" fmla="*/ 3100039 w 9919589"/>
                <a:gd name="connsiteY207" fmla="*/ 1940312 h 4188378"/>
                <a:gd name="connsiteX208" fmla="*/ 3133493 w 9919589"/>
                <a:gd name="connsiteY208" fmla="*/ 1973766 h 4188378"/>
                <a:gd name="connsiteX209" fmla="*/ 3200400 w 9919589"/>
                <a:gd name="connsiteY209" fmla="*/ 1996068 h 4188378"/>
                <a:gd name="connsiteX210" fmla="*/ 3233854 w 9919589"/>
                <a:gd name="connsiteY210" fmla="*/ 2007219 h 4188378"/>
                <a:gd name="connsiteX211" fmla="*/ 3612995 w 9919589"/>
                <a:gd name="connsiteY211" fmla="*/ 2029522 h 4188378"/>
                <a:gd name="connsiteX212" fmla="*/ 3824868 w 9919589"/>
                <a:gd name="connsiteY212" fmla="*/ 2040673 h 4188378"/>
                <a:gd name="connsiteX213" fmla="*/ 3925229 w 9919589"/>
                <a:gd name="connsiteY213" fmla="*/ 2051824 h 4188378"/>
                <a:gd name="connsiteX214" fmla="*/ 4293219 w 9919589"/>
                <a:gd name="connsiteY214" fmla="*/ 2062975 h 4188378"/>
                <a:gd name="connsiteX215" fmla="*/ 4382429 w 9919589"/>
                <a:gd name="connsiteY215" fmla="*/ 2085278 h 4188378"/>
                <a:gd name="connsiteX216" fmla="*/ 4449336 w 9919589"/>
                <a:gd name="connsiteY216" fmla="*/ 2107580 h 4188378"/>
                <a:gd name="connsiteX217" fmla="*/ 4505093 w 9919589"/>
                <a:gd name="connsiteY217" fmla="*/ 2152185 h 4188378"/>
                <a:gd name="connsiteX218" fmla="*/ 4527395 w 9919589"/>
                <a:gd name="connsiteY218" fmla="*/ 2174488 h 4188378"/>
                <a:gd name="connsiteX219" fmla="*/ 4716966 w 9919589"/>
                <a:gd name="connsiteY219" fmla="*/ 2207941 h 4188378"/>
                <a:gd name="connsiteX220" fmla="*/ 4828478 w 9919589"/>
                <a:gd name="connsiteY220" fmla="*/ 2230244 h 4188378"/>
                <a:gd name="connsiteX221" fmla="*/ 4884234 w 9919589"/>
                <a:gd name="connsiteY221" fmla="*/ 2241395 h 4188378"/>
                <a:gd name="connsiteX222" fmla="*/ 4928839 w 9919589"/>
                <a:gd name="connsiteY222" fmla="*/ 2252546 h 4188378"/>
                <a:gd name="connsiteX223" fmla="*/ 4995746 w 9919589"/>
                <a:gd name="connsiteY223" fmla="*/ 2241395 h 4188378"/>
                <a:gd name="connsiteX224" fmla="*/ 5040351 w 9919589"/>
                <a:gd name="connsiteY224" fmla="*/ 2219093 h 4188378"/>
                <a:gd name="connsiteX225" fmla="*/ 5107258 w 9919589"/>
                <a:gd name="connsiteY225" fmla="*/ 2207941 h 4188378"/>
                <a:gd name="connsiteX226" fmla="*/ 5140712 w 9919589"/>
                <a:gd name="connsiteY226" fmla="*/ 2196790 h 4188378"/>
                <a:gd name="connsiteX227" fmla="*/ 5229922 w 9919589"/>
                <a:gd name="connsiteY227" fmla="*/ 2174488 h 4188378"/>
                <a:gd name="connsiteX228" fmla="*/ 5307980 w 9919589"/>
                <a:gd name="connsiteY228" fmla="*/ 2129883 h 4188378"/>
                <a:gd name="connsiteX229" fmla="*/ 5352585 w 9919589"/>
                <a:gd name="connsiteY229" fmla="*/ 2062975 h 4188378"/>
                <a:gd name="connsiteX230" fmla="*/ 5430644 w 9919589"/>
                <a:gd name="connsiteY230" fmla="*/ 1984917 h 4188378"/>
                <a:gd name="connsiteX231" fmla="*/ 5452946 w 9919589"/>
                <a:gd name="connsiteY231" fmla="*/ 1962614 h 4188378"/>
                <a:gd name="connsiteX232" fmla="*/ 5486400 w 9919589"/>
                <a:gd name="connsiteY232" fmla="*/ 1951463 h 4188378"/>
                <a:gd name="connsiteX233" fmla="*/ 5441795 w 9919589"/>
                <a:gd name="connsiteY233" fmla="*/ 1862253 h 4188378"/>
                <a:gd name="connsiteX234" fmla="*/ 5408341 w 9919589"/>
                <a:gd name="connsiteY234" fmla="*/ 1839951 h 4188378"/>
                <a:gd name="connsiteX235" fmla="*/ 5374888 w 9919589"/>
                <a:gd name="connsiteY235" fmla="*/ 1828800 h 4188378"/>
                <a:gd name="connsiteX236" fmla="*/ 5330283 w 9919589"/>
                <a:gd name="connsiteY236" fmla="*/ 1817649 h 4188378"/>
                <a:gd name="connsiteX237" fmla="*/ 5263375 w 9919589"/>
                <a:gd name="connsiteY237" fmla="*/ 1795346 h 4188378"/>
                <a:gd name="connsiteX238" fmla="*/ 5185317 w 9919589"/>
                <a:gd name="connsiteY238" fmla="*/ 1706136 h 4188378"/>
                <a:gd name="connsiteX239" fmla="*/ 5129561 w 9919589"/>
                <a:gd name="connsiteY239" fmla="*/ 1650380 h 4188378"/>
                <a:gd name="connsiteX240" fmla="*/ 5062654 w 9919589"/>
                <a:gd name="connsiteY240" fmla="*/ 1605775 h 4188378"/>
                <a:gd name="connsiteX241" fmla="*/ 5029200 w 9919589"/>
                <a:gd name="connsiteY241" fmla="*/ 1583473 h 4188378"/>
                <a:gd name="connsiteX242" fmla="*/ 4995746 w 9919589"/>
                <a:gd name="connsiteY242" fmla="*/ 1572322 h 4188378"/>
                <a:gd name="connsiteX243" fmla="*/ 4973444 w 9919589"/>
                <a:gd name="connsiteY243" fmla="*/ 1550019 h 4188378"/>
                <a:gd name="connsiteX244" fmla="*/ 4939990 w 9919589"/>
                <a:gd name="connsiteY244" fmla="*/ 1538868 h 4188378"/>
                <a:gd name="connsiteX245" fmla="*/ 4895385 w 9919589"/>
                <a:gd name="connsiteY245" fmla="*/ 1516566 h 4188378"/>
                <a:gd name="connsiteX246" fmla="*/ 4828478 w 9919589"/>
                <a:gd name="connsiteY246" fmla="*/ 1449658 h 4188378"/>
                <a:gd name="connsiteX247" fmla="*/ 4772722 w 9919589"/>
                <a:gd name="connsiteY247" fmla="*/ 1405053 h 4188378"/>
                <a:gd name="connsiteX248" fmla="*/ 4694663 w 9919589"/>
                <a:gd name="connsiteY248" fmla="*/ 1382751 h 4188378"/>
                <a:gd name="connsiteX249" fmla="*/ 5274527 w 9919589"/>
                <a:gd name="connsiteY249" fmla="*/ 1349297 h 4188378"/>
                <a:gd name="connsiteX250" fmla="*/ 5397190 w 9919589"/>
                <a:gd name="connsiteY250" fmla="*/ 1326995 h 4188378"/>
                <a:gd name="connsiteX251" fmla="*/ 5441795 w 9919589"/>
                <a:gd name="connsiteY251" fmla="*/ 1315844 h 4188378"/>
                <a:gd name="connsiteX252" fmla="*/ 5642517 w 9919589"/>
                <a:gd name="connsiteY252" fmla="*/ 1304693 h 4188378"/>
                <a:gd name="connsiteX253" fmla="*/ 5709424 w 9919589"/>
                <a:gd name="connsiteY253" fmla="*/ 1282390 h 4188378"/>
                <a:gd name="connsiteX254" fmla="*/ 5765180 w 9919589"/>
                <a:gd name="connsiteY254" fmla="*/ 1237785 h 4188378"/>
                <a:gd name="connsiteX255" fmla="*/ 5798634 w 9919589"/>
                <a:gd name="connsiteY255" fmla="*/ 1170878 h 4188378"/>
                <a:gd name="connsiteX256" fmla="*/ 5809785 w 9919589"/>
                <a:gd name="connsiteY256" fmla="*/ 1137424 h 4188378"/>
                <a:gd name="connsiteX257" fmla="*/ 5832088 w 9919589"/>
                <a:gd name="connsiteY257" fmla="*/ 1025912 h 4188378"/>
                <a:gd name="connsiteX258" fmla="*/ 5854390 w 9919589"/>
                <a:gd name="connsiteY258" fmla="*/ 947853 h 4188378"/>
                <a:gd name="connsiteX259" fmla="*/ 5876693 w 9919589"/>
                <a:gd name="connsiteY259" fmla="*/ 925551 h 4188378"/>
                <a:gd name="connsiteX260" fmla="*/ 5943600 w 9919589"/>
                <a:gd name="connsiteY260" fmla="*/ 903249 h 4188378"/>
                <a:gd name="connsiteX261" fmla="*/ 5965902 w 9919589"/>
                <a:gd name="connsiteY261" fmla="*/ 880946 h 4188378"/>
                <a:gd name="connsiteX262" fmla="*/ 6043961 w 9919589"/>
                <a:gd name="connsiteY262" fmla="*/ 858644 h 4188378"/>
                <a:gd name="connsiteX263" fmla="*/ 6110868 w 9919589"/>
                <a:gd name="connsiteY263" fmla="*/ 869795 h 4188378"/>
                <a:gd name="connsiteX264" fmla="*/ 6122019 w 9919589"/>
                <a:gd name="connsiteY264" fmla="*/ 914400 h 4188378"/>
                <a:gd name="connsiteX265" fmla="*/ 6155473 w 9919589"/>
                <a:gd name="connsiteY265" fmla="*/ 970156 h 4188378"/>
                <a:gd name="connsiteX266" fmla="*/ 6188927 w 9919589"/>
                <a:gd name="connsiteY266" fmla="*/ 981307 h 4188378"/>
                <a:gd name="connsiteX267" fmla="*/ 6266985 w 9919589"/>
                <a:gd name="connsiteY267" fmla="*/ 970156 h 4188378"/>
                <a:gd name="connsiteX268" fmla="*/ 6278136 w 9919589"/>
                <a:gd name="connsiteY268" fmla="*/ 936702 h 4188378"/>
                <a:gd name="connsiteX269" fmla="*/ 6322741 w 9919589"/>
                <a:gd name="connsiteY269" fmla="*/ 880946 h 4188378"/>
                <a:gd name="connsiteX270" fmla="*/ 6345044 w 9919589"/>
                <a:gd name="connsiteY270" fmla="*/ 903249 h 4188378"/>
                <a:gd name="connsiteX271" fmla="*/ 6367346 w 9919589"/>
                <a:gd name="connsiteY271" fmla="*/ 970156 h 4188378"/>
                <a:gd name="connsiteX272" fmla="*/ 6345044 w 9919589"/>
                <a:gd name="connsiteY272" fmla="*/ 1048214 h 4188378"/>
                <a:gd name="connsiteX273" fmla="*/ 6266985 w 9919589"/>
                <a:gd name="connsiteY273" fmla="*/ 1126273 h 4188378"/>
                <a:gd name="connsiteX274" fmla="*/ 6043961 w 9919589"/>
                <a:gd name="connsiteY274" fmla="*/ 1137424 h 4188378"/>
                <a:gd name="connsiteX275" fmla="*/ 5876693 w 9919589"/>
                <a:gd name="connsiteY275" fmla="*/ 1170878 h 4188378"/>
                <a:gd name="connsiteX276" fmla="*/ 5832088 w 9919589"/>
                <a:gd name="connsiteY276" fmla="*/ 1260088 h 4188378"/>
                <a:gd name="connsiteX277" fmla="*/ 5820936 w 9919589"/>
                <a:gd name="connsiteY277" fmla="*/ 1293541 h 4188378"/>
                <a:gd name="connsiteX278" fmla="*/ 5854390 w 9919589"/>
                <a:gd name="connsiteY278" fmla="*/ 1371600 h 4188378"/>
                <a:gd name="connsiteX279" fmla="*/ 5921297 w 9919589"/>
                <a:gd name="connsiteY279" fmla="*/ 1393902 h 4188378"/>
                <a:gd name="connsiteX280" fmla="*/ 5943600 w 9919589"/>
                <a:gd name="connsiteY280" fmla="*/ 1416205 h 4188378"/>
                <a:gd name="connsiteX281" fmla="*/ 5910146 w 9919589"/>
                <a:gd name="connsiteY281" fmla="*/ 1483112 h 4188378"/>
                <a:gd name="connsiteX282" fmla="*/ 5876693 w 9919589"/>
                <a:gd name="connsiteY282" fmla="*/ 1494263 h 4188378"/>
                <a:gd name="connsiteX283" fmla="*/ 5820936 w 9919589"/>
                <a:gd name="connsiteY283" fmla="*/ 1527717 h 4188378"/>
                <a:gd name="connsiteX284" fmla="*/ 5765180 w 9919589"/>
                <a:gd name="connsiteY284" fmla="*/ 1572322 h 4188378"/>
                <a:gd name="connsiteX285" fmla="*/ 6166624 w 9919589"/>
                <a:gd name="connsiteY285" fmla="*/ 1616927 h 4188378"/>
                <a:gd name="connsiteX286" fmla="*/ 6289288 w 9919589"/>
                <a:gd name="connsiteY286" fmla="*/ 1639229 h 4188378"/>
                <a:gd name="connsiteX287" fmla="*/ 6523463 w 9919589"/>
                <a:gd name="connsiteY287" fmla="*/ 1628078 h 4188378"/>
                <a:gd name="connsiteX288" fmla="*/ 6679580 w 9919589"/>
                <a:gd name="connsiteY288" fmla="*/ 1594624 h 4188378"/>
                <a:gd name="connsiteX289" fmla="*/ 6802244 w 9919589"/>
                <a:gd name="connsiteY289" fmla="*/ 1561171 h 4188378"/>
                <a:gd name="connsiteX290" fmla="*/ 6835697 w 9919589"/>
                <a:gd name="connsiteY290" fmla="*/ 1550019 h 4188378"/>
                <a:gd name="connsiteX291" fmla="*/ 6924907 w 9919589"/>
                <a:gd name="connsiteY291" fmla="*/ 1561171 h 4188378"/>
                <a:gd name="connsiteX292" fmla="*/ 6991814 w 9919589"/>
                <a:gd name="connsiteY292" fmla="*/ 1594624 h 4188378"/>
                <a:gd name="connsiteX293" fmla="*/ 7025268 w 9919589"/>
                <a:gd name="connsiteY293" fmla="*/ 1605775 h 4188378"/>
                <a:gd name="connsiteX294" fmla="*/ 7092175 w 9919589"/>
                <a:gd name="connsiteY294" fmla="*/ 1639229 h 4188378"/>
                <a:gd name="connsiteX295" fmla="*/ 7114478 w 9919589"/>
                <a:gd name="connsiteY295" fmla="*/ 1661532 h 4188378"/>
                <a:gd name="connsiteX296" fmla="*/ 7225990 w 9919589"/>
                <a:gd name="connsiteY296" fmla="*/ 1728439 h 4188378"/>
                <a:gd name="connsiteX297" fmla="*/ 7304049 w 9919589"/>
                <a:gd name="connsiteY297" fmla="*/ 1795346 h 4188378"/>
                <a:gd name="connsiteX298" fmla="*/ 7348654 w 9919589"/>
                <a:gd name="connsiteY298" fmla="*/ 1851102 h 4188378"/>
                <a:gd name="connsiteX299" fmla="*/ 7382107 w 9919589"/>
                <a:gd name="connsiteY299" fmla="*/ 1862253 h 4188378"/>
                <a:gd name="connsiteX300" fmla="*/ 7593980 w 9919589"/>
                <a:gd name="connsiteY300" fmla="*/ 1873405 h 4188378"/>
                <a:gd name="connsiteX301" fmla="*/ 7638585 w 9919589"/>
                <a:gd name="connsiteY301" fmla="*/ 1884556 h 4188378"/>
                <a:gd name="connsiteX302" fmla="*/ 7672039 w 9919589"/>
                <a:gd name="connsiteY302" fmla="*/ 1895707 h 4188378"/>
                <a:gd name="connsiteX303" fmla="*/ 7738946 w 9919589"/>
                <a:gd name="connsiteY303" fmla="*/ 1906858 h 4188378"/>
                <a:gd name="connsiteX304" fmla="*/ 7783551 w 9919589"/>
                <a:gd name="connsiteY304" fmla="*/ 1918010 h 4188378"/>
                <a:gd name="connsiteX305" fmla="*/ 7906214 w 9919589"/>
                <a:gd name="connsiteY305" fmla="*/ 1996068 h 4188378"/>
                <a:gd name="connsiteX306" fmla="*/ 7928517 w 9919589"/>
                <a:gd name="connsiteY306" fmla="*/ 2018371 h 4188378"/>
                <a:gd name="connsiteX307" fmla="*/ 7973122 w 9919589"/>
                <a:gd name="connsiteY307" fmla="*/ 2029522 h 4188378"/>
                <a:gd name="connsiteX308" fmla="*/ 8095785 w 9919589"/>
                <a:gd name="connsiteY308" fmla="*/ 2096429 h 4188378"/>
                <a:gd name="connsiteX309" fmla="*/ 8140390 w 9919589"/>
                <a:gd name="connsiteY309" fmla="*/ 2107580 h 4188378"/>
                <a:gd name="connsiteX310" fmla="*/ 8173844 w 9919589"/>
                <a:gd name="connsiteY310" fmla="*/ 2118732 h 4188378"/>
                <a:gd name="connsiteX311" fmla="*/ 8240751 w 9919589"/>
                <a:gd name="connsiteY311" fmla="*/ 2129883 h 4188378"/>
                <a:gd name="connsiteX312" fmla="*/ 8408019 w 9919589"/>
                <a:gd name="connsiteY312" fmla="*/ 2152185 h 4188378"/>
                <a:gd name="connsiteX313" fmla="*/ 8430322 w 9919589"/>
                <a:gd name="connsiteY313" fmla="*/ 2174488 h 4188378"/>
                <a:gd name="connsiteX314" fmla="*/ 8519532 w 9919589"/>
                <a:gd name="connsiteY314" fmla="*/ 2241395 h 4188378"/>
                <a:gd name="connsiteX315" fmla="*/ 8463775 w 9919589"/>
                <a:gd name="connsiteY315" fmla="*/ 2263697 h 4188378"/>
                <a:gd name="connsiteX316" fmla="*/ 8352263 w 9919589"/>
                <a:gd name="connsiteY316" fmla="*/ 2286000 h 4188378"/>
                <a:gd name="connsiteX317" fmla="*/ 8307658 w 9919589"/>
                <a:gd name="connsiteY317" fmla="*/ 2297151 h 4188378"/>
                <a:gd name="connsiteX318" fmla="*/ 7950819 w 9919589"/>
                <a:gd name="connsiteY318" fmla="*/ 2319453 h 4188378"/>
                <a:gd name="connsiteX319" fmla="*/ 7883912 w 9919589"/>
                <a:gd name="connsiteY319" fmla="*/ 2330605 h 4188378"/>
                <a:gd name="connsiteX320" fmla="*/ 7839307 w 9919589"/>
                <a:gd name="connsiteY320" fmla="*/ 2341756 h 4188378"/>
                <a:gd name="connsiteX321" fmla="*/ 7694341 w 9919589"/>
                <a:gd name="connsiteY321" fmla="*/ 2364058 h 4188378"/>
                <a:gd name="connsiteX322" fmla="*/ 7382107 w 9919589"/>
                <a:gd name="connsiteY322" fmla="*/ 2352907 h 4188378"/>
                <a:gd name="connsiteX323" fmla="*/ 6791093 w 9919589"/>
                <a:gd name="connsiteY323" fmla="*/ 2330605 h 4188378"/>
                <a:gd name="connsiteX324" fmla="*/ 6668429 w 9919589"/>
                <a:gd name="connsiteY324" fmla="*/ 2375210 h 4188378"/>
                <a:gd name="connsiteX325" fmla="*/ 6657278 w 9919589"/>
                <a:gd name="connsiteY325" fmla="*/ 2408663 h 4188378"/>
                <a:gd name="connsiteX326" fmla="*/ 6690732 w 9919589"/>
                <a:gd name="connsiteY326" fmla="*/ 2430966 h 4188378"/>
                <a:gd name="connsiteX327" fmla="*/ 6724185 w 9919589"/>
                <a:gd name="connsiteY327" fmla="*/ 2442117 h 4188378"/>
                <a:gd name="connsiteX328" fmla="*/ 6869151 w 9919589"/>
                <a:gd name="connsiteY328" fmla="*/ 2475571 h 4188378"/>
                <a:gd name="connsiteX329" fmla="*/ 6947210 w 9919589"/>
                <a:gd name="connsiteY329" fmla="*/ 2486722 h 4188378"/>
                <a:gd name="connsiteX330" fmla="*/ 7850458 w 9919589"/>
                <a:gd name="connsiteY330" fmla="*/ 2475571 h 4188378"/>
                <a:gd name="connsiteX331" fmla="*/ 7906214 w 9919589"/>
                <a:gd name="connsiteY331" fmla="*/ 2464419 h 4188378"/>
                <a:gd name="connsiteX332" fmla="*/ 8062332 w 9919589"/>
                <a:gd name="connsiteY332" fmla="*/ 2442117 h 4188378"/>
                <a:gd name="connsiteX333" fmla="*/ 8106936 w 9919589"/>
                <a:gd name="connsiteY333" fmla="*/ 2430966 h 4188378"/>
                <a:gd name="connsiteX334" fmla="*/ 8173844 w 9919589"/>
                <a:gd name="connsiteY334" fmla="*/ 2408663 h 4188378"/>
                <a:gd name="connsiteX335" fmla="*/ 8207297 w 9919589"/>
                <a:gd name="connsiteY335" fmla="*/ 2397512 h 4188378"/>
                <a:gd name="connsiteX336" fmla="*/ 8251902 w 9919589"/>
                <a:gd name="connsiteY336" fmla="*/ 2386361 h 4188378"/>
                <a:gd name="connsiteX337" fmla="*/ 8318810 w 9919589"/>
                <a:gd name="connsiteY337" fmla="*/ 2364058 h 4188378"/>
                <a:gd name="connsiteX338" fmla="*/ 8452624 w 9919589"/>
                <a:gd name="connsiteY338" fmla="*/ 2330605 h 4188378"/>
                <a:gd name="connsiteX339" fmla="*/ 8497229 w 9919589"/>
                <a:gd name="connsiteY339" fmla="*/ 2319453 h 4188378"/>
                <a:gd name="connsiteX340" fmla="*/ 8530683 w 9919589"/>
                <a:gd name="connsiteY340" fmla="*/ 2308302 h 4188378"/>
                <a:gd name="connsiteX341" fmla="*/ 8597590 w 9919589"/>
                <a:gd name="connsiteY341" fmla="*/ 2297151 h 4188378"/>
                <a:gd name="connsiteX342" fmla="*/ 8653346 w 9919589"/>
                <a:gd name="connsiteY342" fmla="*/ 2286000 h 4188378"/>
                <a:gd name="connsiteX343" fmla="*/ 8742556 w 9919589"/>
                <a:gd name="connsiteY343" fmla="*/ 2263697 h 4188378"/>
                <a:gd name="connsiteX344" fmla="*/ 8965580 w 9919589"/>
                <a:gd name="connsiteY344" fmla="*/ 2230244 h 4188378"/>
                <a:gd name="connsiteX345" fmla="*/ 9043639 w 9919589"/>
                <a:gd name="connsiteY345" fmla="*/ 2219093 h 4188378"/>
                <a:gd name="connsiteX346" fmla="*/ 9177454 w 9919589"/>
                <a:gd name="connsiteY346" fmla="*/ 2196790 h 4188378"/>
                <a:gd name="connsiteX347" fmla="*/ 9277814 w 9919589"/>
                <a:gd name="connsiteY347" fmla="*/ 2174488 h 4188378"/>
                <a:gd name="connsiteX348" fmla="*/ 9311268 w 9919589"/>
                <a:gd name="connsiteY348" fmla="*/ 2163336 h 4188378"/>
                <a:gd name="connsiteX349" fmla="*/ 9355873 w 9919589"/>
                <a:gd name="connsiteY349" fmla="*/ 2051824 h 4188378"/>
                <a:gd name="connsiteX350" fmla="*/ 9300117 w 9919589"/>
                <a:gd name="connsiteY350" fmla="*/ 2018371 h 4188378"/>
                <a:gd name="connsiteX351" fmla="*/ 9210907 w 9919589"/>
                <a:gd name="connsiteY351" fmla="*/ 1996068 h 4188378"/>
                <a:gd name="connsiteX352" fmla="*/ 9155151 w 9919589"/>
                <a:gd name="connsiteY352" fmla="*/ 1940312 h 4188378"/>
                <a:gd name="connsiteX353" fmla="*/ 9199756 w 9919589"/>
                <a:gd name="connsiteY353" fmla="*/ 1929161 h 4188378"/>
                <a:gd name="connsiteX354" fmla="*/ 9578897 w 9919589"/>
                <a:gd name="connsiteY354" fmla="*/ 1918010 h 4188378"/>
                <a:gd name="connsiteX355" fmla="*/ 9656956 w 9919589"/>
                <a:gd name="connsiteY355" fmla="*/ 1895707 h 4188378"/>
                <a:gd name="connsiteX356" fmla="*/ 9735014 w 9919589"/>
                <a:gd name="connsiteY356" fmla="*/ 1873405 h 4188378"/>
                <a:gd name="connsiteX357" fmla="*/ 9634654 w 9919589"/>
                <a:gd name="connsiteY357" fmla="*/ 1839951 h 4188378"/>
                <a:gd name="connsiteX358" fmla="*/ 9601200 w 9919589"/>
                <a:gd name="connsiteY358" fmla="*/ 1828800 h 4188378"/>
                <a:gd name="connsiteX359" fmla="*/ 9578897 w 9919589"/>
                <a:gd name="connsiteY359" fmla="*/ 1851102 h 4188378"/>
                <a:gd name="connsiteX360" fmla="*/ 9222058 w 9919589"/>
                <a:gd name="connsiteY360" fmla="*/ 1884556 h 4188378"/>
                <a:gd name="connsiteX361" fmla="*/ 9177454 w 9919589"/>
                <a:gd name="connsiteY361" fmla="*/ 1895707 h 4188378"/>
                <a:gd name="connsiteX362" fmla="*/ 9144000 w 9919589"/>
                <a:gd name="connsiteY362" fmla="*/ 1906858 h 4188378"/>
                <a:gd name="connsiteX363" fmla="*/ 9065941 w 9919589"/>
                <a:gd name="connsiteY363" fmla="*/ 1918010 h 4188378"/>
                <a:gd name="connsiteX364" fmla="*/ 8987883 w 9919589"/>
                <a:gd name="connsiteY364" fmla="*/ 1940312 h 4188378"/>
                <a:gd name="connsiteX365" fmla="*/ 8887522 w 9919589"/>
                <a:gd name="connsiteY365" fmla="*/ 1962614 h 4188378"/>
                <a:gd name="connsiteX366" fmla="*/ 8854068 w 9919589"/>
                <a:gd name="connsiteY366" fmla="*/ 1973766 h 4188378"/>
                <a:gd name="connsiteX367" fmla="*/ 8742556 w 9919589"/>
                <a:gd name="connsiteY367" fmla="*/ 1951463 h 4188378"/>
                <a:gd name="connsiteX368" fmla="*/ 8720254 w 9919589"/>
                <a:gd name="connsiteY368" fmla="*/ 1884556 h 4188378"/>
                <a:gd name="connsiteX369" fmla="*/ 8753707 w 9919589"/>
                <a:gd name="connsiteY369" fmla="*/ 1739590 h 4188378"/>
                <a:gd name="connsiteX370" fmla="*/ 8776010 w 9919589"/>
                <a:gd name="connsiteY370" fmla="*/ 1717288 h 4188378"/>
                <a:gd name="connsiteX371" fmla="*/ 8820614 w 9919589"/>
                <a:gd name="connsiteY371" fmla="*/ 1694985 h 4188378"/>
                <a:gd name="connsiteX372" fmla="*/ 8954429 w 9919589"/>
                <a:gd name="connsiteY372" fmla="*/ 1661532 h 4188378"/>
                <a:gd name="connsiteX373" fmla="*/ 9010185 w 9919589"/>
                <a:gd name="connsiteY373" fmla="*/ 1639229 h 4188378"/>
                <a:gd name="connsiteX374" fmla="*/ 9077093 w 9919589"/>
                <a:gd name="connsiteY374" fmla="*/ 1628078 h 4188378"/>
                <a:gd name="connsiteX375" fmla="*/ 9389327 w 9919589"/>
                <a:gd name="connsiteY375" fmla="*/ 1616927 h 4188378"/>
                <a:gd name="connsiteX376" fmla="*/ 9545444 w 9919589"/>
                <a:gd name="connsiteY376" fmla="*/ 1572322 h 4188378"/>
                <a:gd name="connsiteX377" fmla="*/ 9656956 w 9919589"/>
                <a:gd name="connsiteY377" fmla="*/ 1550019 h 4188378"/>
                <a:gd name="connsiteX378" fmla="*/ 9857678 w 9919589"/>
                <a:gd name="connsiteY378" fmla="*/ 1527717 h 4188378"/>
                <a:gd name="connsiteX379" fmla="*/ 9824224 w 9919589"/>
                <a:gd name="connsiteY379" fmla="*/ 1282390 h 4188378"/>
                <a:gd name="connsiteX380" fmla="*/ 9790771 w 9919589"/>
                <a:gd name="connsiteY380" fmla="*/ 1260088 h 4188378"/>
                <a:gd name="connsiteX381" fmla="*/ 9735014 w 9919589"/>
                <a:gd name="connsiteY381" fmla="*/ 1248936 h 4188378"/>
                <a:gd name="connsiteX382" fmla="*/ 9723863 w 9919589"/>
                <a:gd name="connsiteY382" fmla="*/ 1215483 h 4188378"/>
                <a:gd name="connsiteX383" fmla="*/ 9746166 w 9919589"/>
                <a:gd name="connsiteY383" fmla="*/ 1193180 h 4188378"/>
                <a:gd name="connsiteX384" fmla="*/ 9790771 w 9919589"/>
                <a:gd name="connsiteY384" fmla="*/ 1137424 h 4188378"/>
                <a:gd name="connsiteX385" fmla="*/ 9768468 w 9919589"/>
                <a:gd name="connsiteY385" fmla="*/ 1115122 h 4188378"/>
                <a:gd name="connsiteX386" fmla="*/ 9668107 w 9919589"/>
                <a:gd name="connsiteY386" fmla="*/ 1092819 h 4188378"/>
                <a:gd name="connsiteX387" fmla="*/ 9601200 w 9919589"/>
                <a:gd name="connsiteY387" fmla="*/ 1070517 h 4188378"/>
                <a:gd name="connsiteX388" fmla="*/ 9567746 w 9919589"/>
                <a:gd name="connsiteY388" fmla="*/ 1059366 h 4188378"/>
                <a:gd name="connsiteX389" fmla="*/ 9545444 w 9919589"/>
                <a:gd name="connsiteY389" fmla="*/ 1025912 h 4188378"/>
                <a:gd name="connsiteX390" fmla="*/ 9400478 w 9919589"/>
                <a:gd name="connsiteY390" fmla="*/ 992458 h 4188378"/>
                <a:gd name="connsiteX391" fmla="*/ 9601200 w 9919589"/>
                <a:gd name="connsiteY391" fmla="*/ 992458 h 4188378"/>
                <a:gd name="connsiteX392" fmla="*/ 9645805 w 9919589"/>
                <a:gd name="connsiteY392" fmla="*/ 1014761 h 4188378"/>
                <a:gd name="connsiteX393" fmla="*/ 9801922 w 9919589"/>
                <a:gd name="connsiteY393" fmla="*/ 1003610 h 4188378"/>
                <a:gd name="connsiteX394" fmla="*/ 9835375 w 9919589"/>
                <a:gd name="connsiteY394" fmla="*/ 992458 h 4188378"/>
                <a:gd name="connsiteX395" fmla="*/ 9824224 w 9919589"/>
                <a:gd name="connsiteY395" fmla="*/ 880946 h 4188378"/>
                <a:gd name="connsiteX396" fmla="*/ 9813073 w 9919589"/>
                <a:gd name="connsiteY396" fmla="*/ 836341 h 4188378"/>
                <a:gd name="connsiteX397" fmla="*/ 9779619 w 9919589"/>
                <a:gd name="connsiteY397" fmla="*/ 825190 h 4188378"/>
                <a:gd name="connsiteX398" fmla="*/ 9735014 w 9919589"/>
                <a:gd name="connsiteY398" fmla="*/ 814039 h 4188378"/>
                <a:gd name="connsiteX399" fmla="*/ 9701561 w 9919589"/>
                <a:gd name="connsiteY399" fmla="*/ 791736 h 4188378"/>
                <a:gd name="connsiteX400" fmla="*/ 9623502 w 9919589"/>
                <a:gd name="connsiteY400" fmla="*/ 769434 h 4188378"/>
                <a:gd name="connsiteX401" fmla="*/ 9578897 w 9919589"/>
                <a:gd name="connsiteY401" fmla="*/ 735980 h 4188378"/>
                <a:gd name="connsiteX402" fmla="*/ 9511990 w 9919589"/>
                <a:gd name="connsiteY402" fmla="*/ 713678 h 4188378"/>
                <a:gd name="connsiteX403" fmla="*/ 9344722 w 9919589"/>
                <a:gd name="connsiteY403" fmla="*/ 691375 h 4188378"/>
                <a:gd name="connsiteX404" fmla="*/ 9255512 w 9919589"/>
                <a:gd name="connsiteY404" fmla="*/ 680224 h 4188378"/>
                <a:gd name="connsiteX405" fmla="*/ 9222058 w 9919589"/>
                <a:gd name="connsiteY405" fmla="*/ 669073 h 4188378"/>
                <a:gd name="connsiteX406" fmla="*/ 9155151 w 9919589"/>
                <a:gd name="connsiteY406" fmla="*/ 657922 h 4188378"/>
                <a:gd name="connsiteX407" fmla="*/ 9132849 w 9919589"/>
                <a:gd name="connsiteY407" fmla="*/ 635619 h 4188378"/>
                <a:gd name="connsiteX408" fmla="*/ 9043639 w 9919589"/>
                <a:gd name="connsiteY408" fmla="*/ 591014 h 4188378"/>
                <a:gd name="connsiteX409" fmla="*/ 8987883 w 9919589"/>
                <a:gd name="connsiteY409" fmla="*/ 557561 h 4188378"/>
                <a:gd name="connsiteX410" fmla="*/ 8932127 w 9919589"/>
                <a:gd name="connsiteY410" fmla="*/ 546410 h 4188378"/>
                <a:gd name="connsiteX411" fmla="*/ 8842917 w 9919589"/>
                <a:gd name="connsiteY411" fmla="*/ 512956 h 4188378"/>
                <a:gd name="connsiteX412" fmla="*/ 8787161 w 9919589"/>
                <a:gd name="connsiteY412" fmla="*/ 501805 h 4188378"/>
                <a:gd name="connsiteX413" fmla="*/ 8720254 w 9919589"/>
                <a:gd name="connsiteY413" fmla="*/ 479502 h 4188378"/>
                <a:gd name="connsiteX414" fmla="*/ 8686800 w 9919589"/>
                <a:gd name="connsiteY414" fmla="*/ 468351 h 4188378"/>
                <a:gd name="connsiteX415" fmla="*/ 8541834 w 9919589"/>
                <a:gd name="connsiteY415" fmla="*/ 434897 h 4188378"/>
                <a:gd name="connsiteX416" fmla="*/ 8497229 w 9919589"/>
                <a:gd name="connsiteY416" fmla="*/ 423746 h 4188378"/>
                <a:gd name="connsiteX417" fmla="*/ 8385717 w 9919589"/>
                <a:gd name="connsiteY417" fmla="*/ 401444 h 4188378"/>
                <a:gd name="connsiteX418" fmla="*/ 8341112 w 9919589"/>
                <a:gd name="connsiteY418" fmla="*/ 390293 h 4188378"/>
                <a:gd name="connsiteX419" fmla="*/ 8307658 w 9919589"/>
                <a:gd name="connsiteY419" fmla="*/ 379141 h 4188378"/>
                <a:gd name="connsiteX420" fmla="*/ 8151541 w 9919589"/>
                <a:gd name="connsiteY420" fmla="*/ 367990 h 4188378"/>
                <a:gd name="connsiteX421" fmla="*/ 8106936 w 9919589"/>
                <a:gd name="connsiteY421" fmla="*/ 345688 h 4188378"/>
                <a:gd name="connsiteX422" fmla="*/ 8040029 w 9919589"/>
                <a:gd name="connsiteY422" fmla="*/ 323385 h 4188378"/>
                <a:gd name="connsiteX423" fmla="*/ 7872761 w 9919589"/>
                <a:gd name="connsiteY423" fmla="*/ 334536 h 4188378"/>
                <a:gd name="connsiteX424" fmla="*/ 7828156 w 9919589"/>
                <a:gd name="connsiteY424" fmla="*/ 345688 h 4188378"/>
                <a:gd name="connsiteX425" fmla="*/ 7727795 w 9919589"/>
                <a:gd name="connsiteY425" fmla="*/ 334536 h 4188378"/>
                <a:gd name="connsiteX426" fmla="*/ 7727795 w 9919589"/>
                <a:gd name="connsiteY426" fmla="*/ 234175 h 4188378"/>
                <a:gd name="connsiteX427" fmla="*/ 7794702 w 9919589"/>
                <a:gd name="connsiteY427" fmla="*/ 189571 h 4188378"/>
                <a:gd name="connsiteX428" fmla="*/ 7660888 w 9919589"/>
                <a:gd name="connsiteY428" fmla="*/ 144966 h 4188378"/>
                <a:gd name="connsiteX429" fmla="*/ 7593980 w 9919589"/>
                <a:gd name="connsiteY429" fmla="*/ 100361 h 4188378"/>
                <a:gd name="connsiteX430" fmla="*/ 7616283 w 9919589"/>
                <a:gd name="connsiteY430" fmla="*/ 55756 h 4188378"/>
                <a:gd name="connsiteX431" fmla="*/ 7660888 w 9919589"/>
                <a:gd name="connsiteY431" fmla="*/ 44605 h 4188378"/>
                <a:gd name="connsiteX432" fmla="*/ 7738946 w 9919589"/>
                <a:gd name="connsiteY432" fmla="*/ 33453 h 4188378"/>
                <a:gd name="connsiteX433" fmla="*/ 7783551 w 9919589"/>
                <a:gd name="connsiteY433" fmla="*/ 22302 h 4188378"/>
                <a:gd name="connsiteX434" fmla="*/ 7850458 w 9919589"/>
                <a:gd name="connsiteY434" fmla="*/ 0 h 4188378"/>
                <a:gd name="connsiteX435" fmla="*/ 7939668 w 9919589"/>
                <a:gd name="connsiteY435" fmla="*/ 11151 h 4188378"/>
                <a:gd name="connsiteX436" fmla="*/ 7973122 w 9919589"/>
                <a:gd name="connsiteY436" fmla="*/ 22302 h 4188378"/>
                <a:gd name="connsiteX437" fmla="*/ 8062332 w 9919589"/>
                <a:gd name="connsiteY437" fmla="*/ 44605 h 4188378"/>
                <a:gd name="connsiteX438" fmla="*/ 8140390 w 9919589"/>
                <a:gd name="connsiteY438" fmla="*/ 66907 h 4188378"/>
                <a:gd name="connsiteX439" fmla="*/ 8196146 w 9919589"/>
                <a:gd name="connsiteY439" fmla="*/ 78058 h 4188378"/>
                <a:gd name="connsiteX440" fmla="*/ 8274205 w 9919589"/>
                <a:gd name="connsiteY440" fmla="*/ 89210 h 4188378"/>
                <a:gd name="connsiteX441" fmla="*/ 8396868 w 9919589"/>
                <a:gd name="connsiteY441" fmla="*/ 122663 h 4188378"/>
                <a:gd name="connsiteX442" fmla="*/ 8430322 w 9919589"/>
                <a:gd name="connsiteY442" fmla="*/ 144966 h 4188378"/>
                <a:gd name="connsiteX443" fmla="*/ 8497229 w 9919589"/>
                <a:gd name="connsiteY443" fmla="*/ 167268 h 4188378"/>
                <a:gd name="connsiteX444" fmla="*/ 8787161 w 9919589"/>
                <a:gd name="connsiteY444" fmla="*/ 167268 h 4188378"/>
                <a:gd name="connsiteX445" fmla="*/ 8820614 w 9919589"/>
                <a:gd name="connsiteY445" fmla="*/ 200722 h 4188378"/>
                <a:gd name="connsiteX446" fmla="*/ 8854068 w 9919589"/>
                <a:gd name="connsiteY446" fmla="*/ 223024 h 4188378"/>
                <a:gd name="connsiteX447" fmla="*/ 8920975 w 9919589"/>
                <a:gd name="connsiteY447" fmla="*/ 245327 h 4188378"/>
                <a:gd name="connsiteX448" fmla="*/ 8954429 w 9919589"/>
                <a:gd name="connsiteY448" fmla="*/ 256478 h 4188378"/>
                <a:gd name="connsiteX449" fmla="*/ 8999034 w 9919589"/>
                <a:gd name="connsiteY449" fmla="*/ 278780 h 4188378"/>
                <a:gd name="connsiteX450" fmla="*/ 9054790 w 9919589"/>
                <a:gd name="connsiteY450" fmla="*/ 289932 h 4188378"/>
                <a:gd name="connsiteX451" fmla="*/ 9099395 w 9919589"/>
                <a:gd name="connsiteY451" fmla="*/ 301083 h 4188378"/>
                <a:gd name="connsiteX452" fmla="*/ 9210907 w 9919589"/>
                <a:gd name="connsiteY452" fmla="*/ 323385 h 4188378"/>
                <a:gd name="connsiteX453" fmla="*/ 9288966 w 9919589"/>
                <a:gd name="connsiteY453" fmla="*/ 312234 h 4188378"/>
                <a:gd name="connsiteX454" fmla="*/ 9355873 w 9919589"/>
                <a:gd name="connsiteY454" fmla="*/ 289932 h 4188378"/>
                <a:gd name="connsiteX455" fmla="*/ 9445083 w 9919589"/>
                <a:gd name="connsiteY455" fmla="*/ 267629 h 4188378"/>
                <a:gd name="connsiteX456" fmla="*/ 9567746 w 9919589"/>
                <a:gd name="connsiteY456" fmla="*/ 234175 h 4188378"/>
                <a:gd name="connsiteX457" fmla="*/ 9801922 w 9919589"/>
                <a:gd name="connsiteY457" fmla="*/ 245327 h 4188378"/>
                <a:gd name="connsiteX458" fmla="*/ 9813073 w 9919589"/>
                <a:gd name="connsiteY458" fmla="*/ 312234 h 4188378"/>
                <a:gd name="connsiteX459" fmla="*/ 9824224 w 9919589"/>
                <a:gd name="connsiteY459" fmla="*/ 780585 h 4188378"/>
                <a:gd name="connsiteX460" fmla="*/ 9835375 w 9919589"/>
                <a:gd name="connsiteY460" fmla="*/ 925551 h 4188378"/>
                <a:gd name="connsiteX461" fmla="*/ 9857678 w 9919589"/>
                <a:gd name="connsiteY461" fmla="*/ 1048214 h 4188378"/>
                <a:gd name="connsiteX462" fmla="*/ 9879980 w 9919589"/>
                <a:gd name="connsiteY462" fmla="*/ 1148575 h 4188378"/>
                <a:gd name="connsiteX463" fmla="*/ 9891132 w 9919589"/>
                <a:gd name="connsiteY463" fmla="*/ 1204332 h 4188378"/>
                <a:gd name="connsiteX464" fmla="*/ 9902283 w 9919589"/>
                <a:gd name="connsiteY464" fmla="*/ 1326995 h 4188378"/>
                <a:gd name="connsiteX465" fmla="*/ 9902283 w 9919589"/>
                <a:gd name="connsiteY465" fmla="*/ 1516566 h 4188378"/>
                <a:gd name="connsiteX466" fmla="*/ 9868829 w 9919589"/>
                <a:gd name="connsiteY466" fmla="*/ 1572322 h 4188378"/>
                <a:gd name="connsiteX467" fmla="*/ 9835375 w 9919589"/>
                <a:gd name="connsiteY467" fmla="*/ 1661532 h 4188378"/>
                <a:gd name="connsiteX468" fmla="*/ 9824224 w 9919589"/>
                <a:gd name="connsiteY468" fmla="*/ 1706136 h 4188378"/>
                <a:gd name="connsiteX469" fmla="*/ 9801922 w 9919589"/>
                <a:gd name="connsiteY469" fmla="*/ 1750741 h 4188378"/>
                <a:gd name="connsiteX470" fmla="*/ 9790771 w 9919589"/>
                <a:gd name="connsiteY470" fmla="*/ 1817649 h 4188378"/>
                <a:gd name="connsiteX471" fmla="*/ 9779619 w 9919589"/>
                <a:gd name="connsiteY471" fmla="*/ 1851102 h 4188378"/>
                <a:gd name="connsiteX472" fmla="*/ 9757317 w 9919589"/>
                <a:gd name="connsiteY472" fmla="*/ 2118732 h 4188378"/>
                <a:gd name="connsiteX473" fmla="*/ 9735014 w 9919589"/>
                <a:gd name="connsiteY473" fmla="*/ 3568390 h 4188378"/>
                <a:gd name="connsiteX474" fmla="*/ 9757317 w 9919589"/>
                <a:gd name="connsiteY474" fmla="*/ 4014439 h 4188378"/>
                <a:gd name="connsiteX475" fmla="*/ 9768468 w 9919589"/>
                <a:gd name="connsiteY475" fmla="*/ 4059044 h 4188378"/>
                <a:gd name="connsiteX476" fmla="*/ 9779619 w 9919589"/>
                <a:gd name="connsiteY476" fmla="*/ 4114800 h 4188378"/>
                <a:gd name="connsiteX477" fmla="*/ 9801922 w 9919589"/>
                <a:gd name="connsiteY477" fmla="*/ 4137102 h 4188378"/>
                <a:gd name="connsiteX478" fmla="*/ 9623502 w 9919589"/>
                <a:gd name="connsiteY478" fmla="*/ 4137102 h 4188378"/>
                <a:gd name="connsiteX479" fmla="*/ 9556595 w 9919589"/>
                <a:gd name="connsiteY479" fmla="*/ 4114800 h 4188378"/>
                <a:gd name="connsiteX480" fmla="*/ 9456234 w 9919589"/>
                <a:gd name="connsiteY480" fmla="*/ 4092497 h 4188378"/>
                <a:gd name="connsiteX481" fmla="*/ 9411629 w 9919589"/>
                <a:gd name="connsiteY481" fmla="*/ 4081346 h 4188378"/>
                <a:gd name="connsiteX482" fmla="*/ 9300117 w 9919589"/>
                <a:gd name="connsiteY482" fmla="*/ 4059044 h 4188378"/>
                <a:gd name="connsiteX483" fmla="*/ 9155151 w 9919589"/>
                <a:gd name="connsiteY483" fmla="*/ 4025590 h 4188378"/>
                <a:gd name="connsiteX484" fmla="*/ 9065941 w 9919589"/>
                <a:gd name="connsiteY484" fmla="*/ 4014439 h 4188378"/>
                <a:gd name="connsiteX485" fmla="*/ 8876371 w 9919589"/>
                <a:gd name="connsiteY485" fmla="*/ 3969834 h 4188378"/>
                <a:gd name="connsiteX486" fmla="*/ 8597590 w 9919589"/>
                <a:gd name="connsiteY486" fmla="*/ 3936380 h 4188378"/>
                <a:gd name="connsiteX487" fmla="*/ 8274205 w 9919589"/>
                <a:gd name="connsiteY487" fmla="*/ 3914078 h 4188378"/>
                <a:gd name="connsiteX488" fmla="*/ 8140390 w 9919589"/>
                <a:gd name="connsiteY488" fmla="*/ 3902927 h 4188378"/>
                <a:gd name="connsiteX489" fmla="*/ 7783551 w 9919589"/>
                <a:gd name="connsiteY489" fmla="*/ 3891775 h 4188378"/>
                <a:gd name="connsiteX490" fmla="*/ 7560527 w 9919589"/>
                <a:gd name="connsiteY490" fmla="*/ 3880624 h 4188378"/>
                <a:gd name="connsiteX491" fmla="*/ 7504771 w 9919589"/>
                <a:gd name="connsiteY491" fmla="*/ 3891775 h 4188378"/>
                <a:gd name="connsiteX492" fmla="*/ 7449014 w 9919589"/>
                <a:gd name="connsiteY492" fmla="*/ 3936380 h 4188378"/>
                <a:gd name="connsiteX493" fmla="*/ 7337502 w 9919589"/>
                <a:gd name="connsiteY493" fmla="*/ 3947532 h 4188378"/>
                <a:gd name="connsiteX494" fmla="*/ 7225990 w 9919589"/>
                <a:gd name="connsiteY494" fmla="*/ 3969834 h 4188378"/>
                <a:gd name="connsiteX495" fmla="*/ 7192536 w 9919589"/>
                <a:gd name="connsiteY495" fmla="*/ 3980985 h 4188378"/>
                <a:gd name="connsiteX496" fmla="*/ 7125629 w 9919589"/>
                <a:gd name="connsiteY496" fmla="*/ 4047893 h 4188378"/>
                <a:gd name="connsiteX497" fmla="*/ 7047571 w 9919589"/>
                <a:gd name="connsiteY497" fmla="*/ 4103649 h 4188378"/>
                <a:gd name="connsiteX498" fmla="*/ 6991814 w 9919589"/>
                <a:gd name="connsiteY498" fmla="*/ 4137102 h 4188378"/>
                <a:gd name="connsiteX499" fmla="*/ 6902605 w 9919589"/>
                <a:gd name="connsiteY499" fmla="*/ 4170556 h 4188378"/>
                <a:gd name="connsiteX500" fmla="*/ 6869151 w 9919589"/>
                <a:gd name="connsiteY500" fmla="*/ 4181707 h 4188378"/>
                <a:gd name="connsiteX501" fmla="*/ 6478858 w 9919589"/>
                <a:gd name="connsiteY501" fmla="*/ 4059044 h 4188378"/>
                <a:gd name="connsiteX502" fmla="*/ 6133171 w 9919589"/>
                <a:gd name="connsiteY502" fmla="*/ 4103648 h 4188378"/>
                <a:gd name="connsiteX503" fmla="*/ 5988205 w 9919589"/>
                <a:gd name="connsiteY503" fmla="*/ 4025590 h 4188378"/>
                <a:gd name="connsiteX504" fmla="*/ 5876693 w 9919589"/>
                <a:gd name="connsiteY504" fmla="*/ 4159405 h 4188378"/>
                <a:gd name="connsiteX505" fmla="*/ 5809785 w 9919589"/>
                <a:gd name="connsiteY505" fmla="*/ 4070195 h 4188378"/>
                <a:gd name="connsiteX506" fmla="*/ 5754029 w 9919589"/>
                <a:gd name="connsiteY506" fmla="*/ 4137102 h 4188378"/>
                <a:gd name="connsiteX507" fmla="*/ 4661210 w 9919589"/>
                <a:gd name="connsiteY507" fmla="*/ 4125951 h 4188378"/>
                <a:gd name="connsiteX508" fmla="*/ 4549697 w 9919589"/>
                <a:gd name="connsiteY508" fmla="*/ 4114800 h 4188378"/>
                <a:gd name="connsiteX509" fmla="*/ 4460488 w 9919589"/>
                <a:gd name="connsiteY509" fmla="*/ 4092497 h 4188378"/>
                <a:gd name="connsiteX510" fmla="*/ 4382429 w 9919589"/>
                <a:gd name="connsiteY510" fmla="*/ 4081346 h 4188378"/>
                <a:gd name="connsiteX511" fmla="*/ 4270917 w 9919589"/>
                <a:gd name="connsiteY511" fmla="*/ 4059044 h 4188378"/>
                <a:gd name="connsiteX512" fmla="*/ 4148254 w 9919589"/>
                <a:gd name="connsiteY512" fmla="*/ 4047893 h 4188378"/>
                <a:gd name="connsiteX513" fmla="*/ 3969834 w 9919589"/>
                <a:gd name="connsiteY513" fmla="*/ 4025590 h 4188378"/>
                <a:gd name="connsiteX514" fmla="*/ 3267307 w 9919589"/>
                <a:gd name="connsiteY514" fmla="*/ 4036741 h 4188378"/>
                <a:gd name="connsiteX515" fmla="*/ 3155795 w 9919589"/>
                <a:gd name="connsiteY515" fmla="*/ 4047893 h 4188378"/>
                <a:gd name="connsiteX516" fmla="*/ 3088888 w 9919589"/>
                <a:gd name="connsiteY516" fmla="*/ 4059044 h 4188378"/>
                <a:gd name="connsiteX517" fmla="*/ 2988527 w 9919589"/>
                <a:gd name="connsiteY517" fmla="*/ 4070195 h 4188378"/>
                <a:gd name="connsiteX518" fmla="*/ 2943922 w 9919589"/>
                <a:gd name="connsiteY518" fmla="*/ 4081346 h 4188378"/>
                <a:gd name="connsiteX519" fmla="*/ 2118732 w 9919589"/>
                <a:gd name="connsiteY519" fmla="*/ 4059044 h 4188378"/>
                <a:gd name="connsiteX520" fmla="*/ 1126273 w 9919589"/>
                <a:gd name="connsiteY520" fmla="*/ 4070195 h 4188378"/>
                <a:gd name="connsiteX521" fmla="*/ 925551 w 9919589"/>
                <a:gd name="connsiteY521" fmla="*/ 4103649 h 4188378"/>
                <a:gd name="connsiteX522" fmla="*/ 869795 w 9919589"/>
                <a:gd name="connsiteY522" fmla="*/ 4114800 h 4188378"/>
                <a:gd name="connsiteX523" fmla="*/ 780585 w 9919589"/>
                <a:gd name="connsiteY523" fmla="*/ 4148253 h 4188378"/>
                <a:gd name="connsiteX524" fmla="*/ 546410 w 9919589"/>
                <a:gd name="connsiteY524" fmla="*/ 4137102 h 4188378"/>
                <a:gd name="connsiteX525" fmla="*/ 446049 w 9919589"/>
                <a:gd name="connsiteY525" fmla="*/ 4114800 h 4188378"/>
                <a:gd name="connsiteX526" fmla="*/ 334536 w 9919589"/>
                <a:gd name="connsiteY526" fmla="*/ 4092497 h 4188378"/>
                <a:gd name="connsiteX527" fmla="*/ 223024 w 9919589"/>
                <a:gd name="connsiteY527" fmla="*/ 4059044 h 4188378"/>
                <a:gd name="connsiteX528" fmla="*/ 189571 w 9919589"/>
                <a:gd name="connsiteY528" fmla="*/ 4047893 h 4188378"/>
                <a:gd name="connsiteX529" fmla="*/ 156117 w 9919589"/>
                <a:gd name="connsiteY529" fmla="*/ 4036741 h 4188378"/>
                <a:gd name="connsiteX530" fmla="*/ 144966 w 9919589"/>
                <a:gd name="connsiteY530" fmla="*/ 3769112 h 4188378"/>
                <a:gd name="connsiteX531" fmla="*/ 133814 w 9919589"/>
                <a:gd name="connsiteY531" fmla="*/ 3724507 h 4188378"/>
                <a:gd name="connsiteX532" fmla="*/ 122663 w 9919589"/>
                <a:gd name="connsiteY532" fmla="*/ 3635297 h 4188378"/>
                <a:gd name="connsiteX533" fmla="*/ 111512 w 9919589"/>
                <a:gd name="connsiteY533" fmla="*/ 3590693 h 4188378"/>
                <a:gd name="connsiteX534" fmla="*/ 55756 w 9919589"/>
                <a:gd name="connsiteY534" fmla="*/ 3278458 h 4188378"/>
                <a:gd name="connsiteX535" fmla="*/ 44605 w 9919589"/>
                <a:gd name="connsiteY535" fmla="*/ 3044283 h 4188378"/>
                <a:gd name="connsiteX536" fmla="*/ 33454 w 9919589"/>
                <a:gd name="connsiteY536" fmla="*/ 2943922 h 4188378"/>
                <a:gd name="connsiteX537" fmla="*/ 22302 w 9919589"/>
                <a:gd name="connsiteY537" fmla="*/ 2776653 h 4188378"/>
                <a:gd name="connsiteX538" fmla="*/ 0 w 9919589"/>
                <a:gd name="connsiteY538" fmla="*/ 2397512 h 4188378"/>
                <a:gd name="connsiteX539" fmla="*/ 11151 w 9919589"/>
                <a:gd name="connsiteY539" fmla="*/ 2319453 h 4188378"/>
                <a:gd name="connsiteX540" fmla="*/ 89210 w 9919589"/>
                <a:gd name="connsiteY540" fmla="*/ 2152185 h 4188378"/>
                <a:gd name="connsiteX541" fmla="*/ 122663 w 9919589"/>
                <a:gd name="connsiteY541" fmla="*/ 2040673 h 4188378"/>
                <a:gd name="connsiteX542" fmla="*/ 178419 w 9919589"/>
                <a:gd name="connsiteY542" fmla="*/ 1895707 h 4188378"/>
                <a:gd name="connsiteX543" fmla="*/ 189571 w 9919589"/>
                <a:gd name="connsiteY543" fmla="*/ 1828800 h 4188378"/>
                <a:gd name="connsiteX544" fmla="*/ 200722 w 9919589"/>
                <a:gd name="connsiteY544" fmla="*/ 1795346 h 4188378"/>
                <a:gd name="connsiteX545" fmla="*/ 178419 w 9919589"/>
                <a:gd name="connsiteY545" fmla="*/ 1494263 h 4188378"/>
                <a:gd name="connsiteX546" fmla="*/ 167268 w 9919589"/>
                <a:gd name="connsiteY546" fmla="*/ 1405053 h 4188378"/>
                <a:gd name="connsiteX547" fmla="*/ 156117 w 9919589"/>
                <a:gd name="connsiteY547" fmla="*/ 1349297 h 4188378"/>
                <a:gd name="connsiteX548" fmla="*/ 144966 w 9919589"/>
                <a:gd name="connsiteY548" fmla="*/ 1271239 h 4188378"/>
                <a:gd name="connsiteX549" fmla="*/ 156117 w 9919589"/>
                <a:gd name="connsiteY549" fmla="*/ 1115122 h 4188378"/>
                <a:gd name="connsiteX550" fmla="*/ 189571 w 9919589"/>
                <a:gd name="connsiteY550" fmla="*/ 1103971 h 4188378"/>
                <a:gd name="connsiteX551" fmla="*/ 211873 w 9919589"/>
                <a:gd name="connsiteY551" fmla="*/ 1103971 h 4188378"/>
                <a:gd name="connsiteX0" fmla="*/ 211873 w 9919589"/>
                <a:gd name="connsiteY0" fmla="*/ 1103971 h 4188378"/>
                <a:gd name="connsiteX1" fmla="*/ 434897 w 9919589"/>
                <a:gd name="connsiteY1" fmla="*/ 1081668 h 4188378"/>
                <a:gd name="connsiteX2" fmla="*/ 546410 w 9919589"/>
                <a:gd name="connsiteY2" fmla="*/ 1048214 h 4188378"/>
                <a:gd name="connsiteX3" fmla="*/ 635619 w 9919589"/>
                <a:gd name="connsiteY3" fmla="*/ 1025912 h 4188378"/>
                <a:gd name="connsiteX4" fmla="*/ 780585 w 9919589"/>
                <a:gd name="connsiteY4" fmla="*/ 1048214 h 4188378"/>
                <a:gd name="connsiteX5" fmla="*/ 836341 w 9919589"/>
                <a:gd name="connsiteY5" fmla="*/ 1059366 h 4188378"/>
                <a:gd name="connsiteX6" fmla="*/ 903249 w 9919589"/>
                <a:gd name="connsiteY6" fmla="*/ 1081668 h 4188378"/>
                <a:gd name="connsiteX7" fmla="*/ 947854 w 9919589"/>
                <a:gd name="connsiteY7" fmla="*/ 1070517 h 4188378"/>
                <a:gd name="connsiteX8" fmla="*/ 981307 w 9919589"/>
                <a:gd name="connsiteY8" fmla="*/ 1003610 h 4188378"/>
                <a:gd name="connsiteX9" fmla="*/ 1003610 w 9919589"/>
                <a:gd name="connsiteY9" fmla="*/ 970156 h 4188378"/>
                <a:gd name="connsiteX10" fmla="*/ 1070517 w 9919589"/>
                <a:gd name="connsiteY10" fmla="*/ 947853 h 4188378"/>
                <a:gd name="connsiteX11" fmla="*/ 1148575 w 9919589"/>
                <a:gd name="connsiteY11" fmla="*/ 959005 h 4188378"/>
                <a:gd name="connsiteX12" fmla="*/ 1137424 w 9919589"/>
                <a:gd name="connsiteY12" fmla="*/ 992458 h 4188378"/>
                <a:gd name="connsiteX13" fmla="*/ 1081668 w 9919589"/>
                <a:gd name="connsiteY13" fmla="*/ 1025912 h 4188378"/>
                <a:gd name="connsiteX14" fmla="*/ 1048214 w 9919589"/>
                <a:gd name="connsiteY14" fmla="*/ 1048214 h 4188378"/>
                <a:gd name="connsiteX15" fmla="*/ 1037063 w 9919589"/>
                <a:gd name="connsiteY15" fmla="*/ 1081668 h 4188378"/>
                <a:gd name="connsiteX16" fmla="*/ 1092819 w 9919589"/>
                <a:gd name="connsiteY16" fmla="*/ 1115122 h 4188378"/>
                <a:gd name="connsiteX17" fmla="*/ 1304693 w 9919589"/>
                <a:gd name="connsiteY17" fmla="*/ 1137424 h 4188378"/>
                <a:gd name="connsiteX18" fmla="*/ 1338146 w 9919589"/>
                <a:gd name="connsiteY18" fmla="*/ 1148575 h 4188378"/>
                <a:gd name="connsiteX19" fmla="*/ 1393902 w 9919589"/>
                <a:gd name="connsiteY19" fmla="*/ 1193180 h 4188378"/>
                <a:gd name="connsiteX20" fmla="*/ 1460810 w 9919589"/>
                <a:gd name="connsiteY20" fmla="*/ 1215483 h 4188378"/>
                <a:gd name="connsiteX21" fmla="*/ 1527717 w 9919589"/>
                <a:gd name="connsiteY21" fmla="*/ 1237785 h 4188378"/>
                <a:gd name="connsiteX22" fmla="*/ 1572322 w 9919589"/>
                <a:gd name="connsiteY22" fmla="*/ 1248936 h 4188378"/>
                <a:gd name="connsiteX23" fmla="*/ 1639229 w 9919589"/>
                <a:gd name="connsiteY23" fmla="*/ 1271239 h 4188378"/>
                <a:gd name="connsiteX24" fmla="*/ 1717288 w 9919589"/>
                <a:gd name="connsiteY24" fmla="*/ 1304693 h 4188378"/>
                <a:gd name="connsiteX25" fmla="*/ 1795346 w 9919589"/>
                <a:gd name="connsiteY25" fmla="*/ 1371600 h 4188378"/>
                <a:gd name="connsiteX26" fmla="*/ 1817649 w 9919589"/>
                <a:gd name="connsiteY26" fmla="*/ 1393902 h 4188378"/>
                <a:gd name="connsiteX27" fmla="*/ 1839951 w 9919589"/>
                <a:gd name="connsiteY27" fmla="*/ 1416205 h 4188378"/>
                <a:gd name="connsiteX28" fmla="*/ 1851102 w 9919589"/>
                <a:gd name="connsiteY28" fmla="*/ 1694985 h 4188378"/>
                <a:gd name="connsiteX29" fmla="*/ 1784195 w 9919589"/>
                <a:gd name="connsiteY29" fmla="*/ 1717288 h 4188378"/>
                <a:gd name="connsiteX30" fmla="*/ 1750741 w 9919589"/>
                <a:gd name="connsiteY30" fmla="*/ 1728439 h 4188378"/>
                <a:gd name="connsiteX31" fmla="*/ 1605775 w 9919589"/>
                <a:gd name="connsiteY31" fmla="*/ 1750741 h 4188378"/>
                <a:gd name="connsiteX32" fmla="*/ 1572322 w 9919589"/>
                <a:gd name="connsiteY32" fmla="*/ 1761893 h 4188378"/>
                <a:gd name="connsiteX33" fmla="*/ 1494263 w 9919589"/>
                <a:gd name="connsiteY33" fmla="*/ 1784195 h 4188378"/>
                <a:gd name="connsiteX34" fmla="*/ 1460810 w 9919589"/>
                <a:gd name="connsiteY34" fmla="*/ 1806497 h 4188378"/>
                <a:gd name="connsiteX35" fmla="*/ 1438507 w 9919589"/>
                <a:gd name="connsiteY35" fmla="*/ 1828800 h 4188378"/>
                <a:gd name="connsiteX36" fmla="*/ 1393902 w 9919589"/>
                <a:gd name="connsiteY36" fmla="*/ 1851102 h 4188378"/>
                <a:gd name="connsiteX37" fmla="*/ 1282390 w 9919589"/>
                <a:gd name="connsiteY37" fmla="*/ 1918010 h 4188378"/>
                <a:gd name="connsiteX38" fmla="*/ 1170878 w 9919589"/>
                <a:gd name="connsiteY38" fmla="*/ 1951463 h 4188378"/>
                <a:gd name="connsiteX39" fmla="*/ 1137424 w 9919589"/>
                <a:gd name="connsiteY39" fmla="*/ 1962614 h 4188378"/>
                <a:gd name="connsiteX40" fmla="*/ 1103971 w 9919589"/>
                <a:gd name="connsiteY40" fmla="*/ 1984917 h 4188378"/>
                <a:gd name="connsiteX41" fmla="*/ 1037063 w 9919589"/>
                <a:gd name="connsiteY41" fmla="*/ 2007219 h 4188378"/>
                <a:gd name="connsiteX42" fmla="*/ 1003610 w 9919589"/>
                <a:gd name="connsiteY42" fmla="*/ 2029522 h 4188378"/>
                <a:gd name="connsiteX43" fmla="*/ 936702 w 9919589"/>
                <a:gd name="connsiteY43" fmla="*/ 2051824 h 4188378"/>
                <a:gd name="connsiteX44" fmla="*/ 914400 w 9919589"/>
                <a:gd name="connsiteY44" fmla="*/ 2074127 h 4188378"/>
                <a:gd name="connsiteX45" fmla="*/ 847493 w 9919589"/>
                <a:gd name="connsiteY45" fmla="*/ 2107580 h 4188378"/>
                <a:gd name="connsiteX46" fmla="*/ 825190 w 9919589"/>
                <a:gd name="connsiteY46" fmla="*/ 2129883 h 4188378"/>
                <a:gd name="connsiteX47" fmla="*/ 802888 w 9919589"/>
                <a:gd name="connsiteY47" fmla="*/ 2163336 h 4188378"/>
                <a:gd name="connsiteX48" fmla="*/ 735980 w 9919589"/>
                <a:gd name="connsiteY48" fmla="*/ 2207941 h 4188378"/>
                <a:gd name="connsiteX49" fmla="*/ 691375 w 9919589"/>
                <a:gd name="connsiteY49" fmla="*/ 2252546 h 4188378"/>
                <a:gd name="connsiteX50" fmla="*/ 669073 w 9919589"/>
                <a:gd name="connsiteY50" fmla="*/ 2274849 h 4188378"/>
                <a:gd name="connsiteX51" fmla="*/ 635619 w 9919589"/>
                <a:gd name="connsiteY51" fmla="*/ 2341756 h 4188378"/>
                <a:gd name="connsiteX52" fmla="*/ 624468 w 9919589"/>
                <a:gd name="connsiteY52" fmla="*/ 2375210 h 4188378"/>
                <a:gd name="connsiteX53" fmla="*/ 635619 w 9919589"/>
                <a:gd name="connsiteY53" fmla="*/ 2442117 h 4188378"/>
                <a:gd name="connsiteX54" fmla="*/ 657922 w 9919589"/>
                <a:gd name="connsiteY54" fmla="*/ 2464419 h 4188378"/>
                <a:gd name="connsiteX55" fmla="*/ 747132 w 9919589"/>
                <a:gd name="connsiteY55" fmla="*/ 2486722 h 4188378"/>
                <a:gd name="connsiteX56" fmla="*/ 814039 w 9919589"/>
                <a:gd name="connsiteY56" fmla="*/ 2509024 h 4188378"/>
                <a:gd name="connsiteX57" fmla="*/ 847493 w 9919589"/>
                <a:gd name="connsiteY57" fmla="*/ 2520175 h 4188378"/>
                <a:gd name="connsiteX58" fmla="*/ 858644 w 9919589"/>
                <a:gd name="connsiteY58" fmla="*/ 2720897 h 4188378"/>
                <a:gd name="connsiteX59" fmla="*/ 869795 w 9919589"/>
                <a:gd name="connsiteY59" fmla="*/ 2988527 h 4188378"/>
                <a:gd name="connsiteX60" fmla="*/ 903249 w 9919589"/>
                <a:gd name="connsiteY60" fmla="*/ 3010829 h 4188378"/>
                <a:gd name="connsiteX61" fmla="*/ 947854 w 9919589"/>
                <a:gd name="connsiteY61" fmla="*/ 3021980 h 4188378"/>
                <a:gd name="connsiteX62" fmla="*/ 981307 w 9919589"/>
                <a:gd name="connsiteY62" fmla="*/ 3033132 h 4188378"/>
                <a:gd name="connsiteX63" fmla="*/ 1070517 w 9919589"/>
                <a:gd name="connsiteY63" fmla="*/ 3055434 h 4188378"/>
                <a:gd name="connsiteX64" fmla="*/ 1293541 w 9919589"/>
                <a:gd name="connsiteY64" fmla="*/ 3100039 h 4188378"/>
                <a:gd name="connsiteX65" fmla="*/ 1405054 w 9919589"/>
                <a:gd name="connsiteY65" fmla="*/ 3111190 h 4188378"/>
                <a:gd name="connsiteX66" fmla="*/ 1449658 w 9919589"/>
                <a:gd name="connsiteY66" fmla="*/ 3122341 h 4188378"/>
                <a:gd name="connsiteX67" fmla="*/ 1583473 w 9919589"/>
                <a:gd name="connsiteY67" fmla="*/ 3144644 h 4188378"/>
                <a:gd name="connsiteX68" fmla="*/ 1672683 w 9919589"/>
                <a:gd name="connsiteY68" fmla="*/ 3166946 h 4188378"/>
                <a:gd name="connsiteX69" fmla="*/ 1773044 w 9919589"/>
                <a:gd name="connsiteY69" fmla="*/ 3200400 h 4188378"/>
                <a:gd name="connsiteX70" fmla="*/ 1929161 w 9919589"/>
                <a:gd name="connsiteY70" fmla="*/ 3245005 h 4188378"/>
                <a:gd name="connsiteX71" fmla="*/ 1996068 w 9919589"/>
                <a:gd name="connsiteY71" fmla="*/ 3256156 h 4188378"/>
                <a:gd name="connsiteX72" fmla="*/ 2074127 w 9919589"/>
                <a:gd name="connsiteY72" fmla="*/ 3278458 h 4188378"/>
                <a:gd name="connsiteX73" fmla="*/ 2129883 w 9919589"/>
                <a:gd name="connsiteY73" fmla="*/ 3289610 h 4188378"/>
                <a:gd name="connsiteX74" fmla="*/ 2163336 w 9919589"/>
                <a:gd name="connsiteY74" fmla="*/ 3300761 h 4188378"/>
                <a:gd name="connsiteX75" fmla="*/ 2352907 w 9919589"/>
                <a:gd name="connsiteY75" fmla="*/ 3323063 h 4188378"/>
                <a:gd name="connsiteX76" fmla="*/ 2419814 w 9919589"/>
                <a:gd name="connsiteY76" fmla="*/ 3334214 h 4188378"/>
                <a:gd name="connsiteX77" fmla="*/ 2520175 w 9919589"/>
                <a:gd name="connsiteY77" fmla="*/ 3345366 h 4188378"/>
                <a:gd name="connsiteX78" fmla="*/ 2665141 w 9919589"/>
                <a:gd name="connsiteY78" fmla="*/ 3356517 h 4188378"/>
                <a:gd name="connsiteX79" fmla="*/ 2732049 w 9919589"/>
                <a:gd name="connsiteY79" fmla="*/ 3378819 h 4188378"/>
                <a:gd name="connsiteX80" fmla="*/ 2765502 w 9919589"/>
                <a:gd name="connsiteY80" fmla="*/ 3389971 h 4188378"/>
                <a:gd name="connsiteX81" fmla="*/ 2787805 w 9919589"/>
                <a:gd name="connsiteY81" fmla="*/ 3412273 h 4188378"/>
                <a:gd name="connsiteX82" fmla="*/ 2810107 w 9919589"/>
                <a:gd name="connsiteY82" fmla="*/ 3345366 h 4188378"/>
                <a:gd name="connsiteX83" fmla="*/ 2910468 w 9919589"/>
                <a:gd name="connsiteY83" fmla="*/ 3367668 h 4188378"/>
                <a:gd name="connsiteX84" fmla="*/ 3033132 w 9919589"/>
                <a:gd name="connsiteY84" fmla="*/ 3389971 h 4188378"/>
                <a:gd name="connsiteX85" fmla="*/ 3111190 w 9919589"/>
                <a:gd name="connsiteY85" fmla="*/ 3401122 h 4188378"/>
                <a:gd name="connsiteX86" fmla="*/ 3278458 w 9919589"/>
                <a:gd name="connsiteY86" fmla="*/ 3412273 h 4188378"/>
                <a:gd name="connsiteX87" fmla="*/ 3334214 w 9919589"/>
                <a:gd name="connsiteY87" fmla="*/ 3423424 h 4188378"/>
                <a:gd name="connsiteX88" fmla="*/ 3401122 w 9919589"/>
                <a:gd name="connsiteY88" fmla="*/ 3434575 h 4188378"/>
                <a:gd name="connsiteX89" fmla="*/ 3434575 w 9919589"/>
                <a:gd name="connsiteY89" fmla="*/ 3445727 h 4188378"/>
                <a:gd name="connsiteX90" fmla="*/ 3479180 w 9919589"/>
                <a:gd name="connsiteY90" fmla="*/ 3456878 h 4188378"/>
                <a:gd name="connsiteX91" fmla="*/ 3590693 w 9919589"/>
                <a:gd name="connsiteY91" fmla="*/ 3479180 h 4188378"/>
                <a:gd name="connsiteX92" fmla="*/ 3691054 w 9919589"/>
                <a:gd name="connsiteY92" fmla="*/ 3501483 h 4188378"/>
                <a:gd name="connsiteX93" fmla="*/ 3679902 w 9919589"/>
                <a:gd name="connsiteY93" fmla="*/ 3534936 h 4188378"/>
                <a:gd name="connsiteX94" fmla="*/ 3724507 w 9919589"/>
                <a:gd name="connsiteY94" fmla="*/ 3590693 h 4188378"/>
                <a:gd name="connsiteX95" fmla="*/ 3858322 w 9919589"/>
                <a:gd name="connsiteY95" fmla="*/ 3624146 h 4188378"/>
                <a:gd name="connsiteX96" fmla="*/ 3992136 w 9919589"/>
                <a:gd name="connsiteY96" fmla="*/ 3635297 h 4188378"/>
                <a:gd name="connsiteX97" fmla="*/ 4148254 w 9919589"/>
                <a:gd name="connsiteY97" fmla="*/ 3657600 h 4188378"/>
                <a:gd name="connsiteX98" fmla="*/ 4215161 w 9919589"/>
                <a:gd name="connsiteY98" fmla="*/ 3679902 h 4188378"/>
                <a:gd name="connsiteX99" fmla="*/ 4259766 w 9919589"/>
                <a:gd name="connsiteY99" fmla="*/ 3691053 h 4188378"/>
                <a:gd name="connsiteX100" fmla="*/ 4293219 w 9919589"/>
                <a:gd name="connsiteY100" fmla="*/ 3702205 h 4188378"/>
                <a:gd name="connsiteX101" fmla="*/ 4360127 w 9919589"/>
                <a:gd name="connsiteY101" fmla="*/ 3713356 h 4188378"/>
                <a:gd name="connsiteX102" fmla="*/ 4605454 w 9919589"/>
                <a:gd name="connsiteY102" fmla="*/ 3746810 h 4188378"/>
                <a:gd name="connsiteX103" fmla="*/ 4739268 w 9919589"/>
                <a:gd name="connsiteY103" fmla="*/ 3769112 h 4188378"/>
                <a:gd name="connsiteX104" fmla="*/ 4806175 w 9919589"/>
                <a:gd name="connsiteY104" fmla="*/ 3780263 h 4188378"/>
                <a:gd name="connsiteX105" fmla="*/ 4895385 w 9919589"/>
                <a:gd name="connsiteY105" fmla="*/ 3802566 h 4188378"/>
                <a:gd name="connsiteX106" fmla="*/ 4973444 w 9919589"/>
                <a:gd name="connsiteY106" fmla="*/ 3836019 h 4188378"/>
                <a:gd name="connsiteX107" fmla="*/ 5006897 w 9919589"/>
                <a:gd name="connsiteY107" fmla="*/ 3858322 h 4188378"/>
                <a:gd name="connsiteX108" fmla="*/ 5040351 w 9919589"/>
                <a:gd name="connsiteY108" fmla="*/ 3869473 h 4188378"/>
                <a:gd name="connsiteX109" fmla="*/ 5174166 w 9919589"/>
                <a:gd name="connsiteY109" fmla="*/ 3858322 h 4188378"/>
                <a:gd name="connsiteX110" fmla="*/ 5196468 w 9919589"/>
                <a:gd name="connsiteY110" fmla="*/ 3836019 h 4188378"/>
                <a:gd name="connsiteX111" fmla="*/ 5229922 w 9919589"/>
                <a:gd name="connsiteY111" fmla="*/ 3824868 h 4188378"/>
                <a:gd name="connsiteX112" fmla="*/ 5229922 w 9919589"/>
                <a:gd name="connsiteY112" fmla="*/ 3746810 h 4188378"/>
                <a:gd name="connsiteX113" fmla="*/ 5207619 w 9919589"/>
                <a:gd name="connsiteY113" fmla="*/ 3724507 h 4188378"/>
                <a:gd name="connsiteX114" fmla="*/ 5185317 w 9919589"/>
                <a:gd name="connsiteY114" fmla="*/ 3691053 h 4188378"/>
                <a:gd name="connsiteX115" fmla="*/ 5118410 w 9919589"/>
                <a:gd name="connsiteY115" fmla="*/ 3668751 h 4188378"/>
                <a:gd name="connsiteX116" fmla="*/ 4839629 w 9919589"/>
                <a:gd name="connsiteY116" fmla="*/ 3635297 h 4188378"/>
                <a:gd name="connsiteX117" fmla="*/ 4750419 w 9919589"/>
                <a:gd name="connsiteY117" fmla="*/ 3624146 h 4188378"/>
                <a:gd name="connsiteX118" fmla="*/ 4672361 w 9919589"/>
                <a:gd name="connsiteY118" fmla="*/ 3612995 h 4188378"/>
                <a:gd name="connsiteX119" fmla="*/ 4103649 w 9919589"/>
                <a:gd name="connsiteY119" fmla="*/ 3601844 h 4188378"/>
                <a:gd name="connsiteX120" fmla="*/ 4114800 w 9919589"/>
                <a:gd name="connsiteY120" fmla="*/ 3557239 h 4188378"/>
                <a:gd name="connsiteX121" fmla="*/ 4371278 w 9919589"/>
                <a:gd name="connsiteY121" fmla="*/ 3512634 h 4188378"/>
                <a:gd name="connsiteX122" fmla="*/ 4360127 w 9919589"/>
                <a:gd name="connsiteY122" fmla="*/ 3479180 h 4188378"/>
                <a:gd name="connsiteX123" fmla="*/ 4204010 w 9919589"/>
                <a:gd name="connsiteY123" fmla="*/ 3468029 h 4188378"/>
                <a:gd name="connsiteX124" fmla="*/ 4170556 w 9919589"/>
                <a:gd name="connsiteY124" fmla="*/ 3456878 h 4188378"/>
                <a:gd name="connsiteX125" fmla="*/ 4148254 w 9919589"/>
                <a:gd name="connsiteY125" fmla="*/ 3423424 h 4188378"/>
                <a:gd name="connsiteX126" fmla="*/ 4114800 w 9919589"/>
                <a:gd name="connsiteY126" fmla="*/ 3367668 h 4188378"/>
                <a:gd name="connsiteX127" fmla="*/ 4047893 w 9919589"/>
                <a:gd name="connsiteY127" fmla="*/ 3345366 h 4188378"/>
                <a:gd name="connsiteX128" fmla="*/ 3724507 w 9919589"/>
                <a:gd name="connsiteY128" fmla="*/ 3356517 h 4188378"/>
                <a:gd name="connsiteX129" fmla="*/ 3691054 w 9919589"/>
                <a:gd name="connsiteY129" fmla="*/ 3367668 h 4188378"/>
                <a:gd name="connsiteX130" fmla="*/ 3412273 w 9919589"/>
                <a:gd name="connsiteY130" fmla="*/ 3345366 h 4188378"/>
                <a:gd name="connsiteX131" fmla="*/ 3345366 w 9919589"/>
                <a:gd name="connsiteY131" fmla="*/ 3334214 h 4188378"/>
                <a:gd name="connsiteX132" fmla="*/ 3289610 w 9919589"/>
                <a:gd name="connsiteY132" fmla="*/ 3323063 h 4188378"/>
                <a:gd name="connsiteX133" fmla="*/ 3155795 w 9919589"/>
                <a:gd name="connsiteY133" fmla="*/ 3311912 h 4188378"/>
                <a:gd name="connsiteX134" fmla="*/ 3044283 w 9919589"/>
                <a:gd name="connsiteY134" fmla="*/ 3289610 h 4188378"/>
                <a:gd name="connsiteX135" fmla="*/ 2977375 w 9919589"/>
                <a:gd name="connsiteY135" fmla="*/ 3267307 h 4188378"/>
                <a:gd name="connsiteX136" fmla="*/ 2921619 w 9919589"/>
                <a:gd name="connsiteY136" fmla="*/ 3222702 h 4188378"/>
                <a:gd name="connsiteX137" fmla="*/ 2943922 w 9919589"/>
                <a:gd name="connsiteY137" fmla="*/ 3200400 h 4188378"/>
                <a:gd name="connsiteX138" fmla="*/ 3055434 w 9919589"/>
                <a:gd name="connsiteY138" fmla="*/ 3166946 h 4188378"/>
                <a:gd name="connsiteX139" fmla="*/ 3122341 w 9919589"/>
                <a:gd name="connsiteY139" fmla="*/ 3144644 h 4188378"/>
                <a:gd name="connsiteX140" fmla="*/ 3155795 w 9919589"/>
                <a:gd name="connsiteY140" fmla="*/ 3122341 h 4188378"/>
                <a:gd name="connsiteX141" fmla="*/ 3200400 w 9919589"/>
                <a:gd name="connsiteY141" fmla="*/ 3111190 h 4188378"/>
                <a:gd name="connsiteX142" fmla="*/ 3267307 w 9919589"/>
                <a:gd name="connsiteY142" fmla="*/ 3044283 h 4188378"/>
                <a:gd name="connsiteX143" fmla="*/ 3289610 w 9919589"/>
                <a:gd name="connsiteY143" fmla="*/ 3021980 h 4188378"/>
                <a:gd name="connsiteX144" fmla="*/ 3334214 w 9919589"/>
                <a:gd name="connsiteY144" fmla="*/ 2966224 h 4188378"/>
                <a:gd name="connsiteX145" fmla="*/ 3401122 w 9919589"/>
                <a:gd name="connsiteY145" fmla="*/ 2932771 h 4188378"/>
                <a:gd name="connsiteX146" fmla="*/ 3412273 w 9919589"/>
                <a:gd name="connsiteY146" fmla="*/ 2966224 h 4188378"/>
                <a:gd name="connsiteX147" fmla="*/ 3445727 w 9919589"/>
                <a:gd name="connsiteY147" fmla="*/ 2977375 h 4188378"/>
                <a:gd name="connsiteX148" fmla="*/ 3501483 w 9919589"/>
                <a:gd name="connsiteY148" fmla="*/ 3010829 h 4188378"/>
                <a:gd name="connsiteX149" fmla="*/ 3579541 w 9919589"/>
                <a:gd name="connsiteY149" fmla="*/ 2999678 h 4188378"/>
                <a:gd name="connsiteX150" fmla="*/ 3557239 w 9919589"/>
                <a:gd name="connsiteY150" fmla="*/ 2977375 h 4188378"/>
                <a:gd name="connsiteX151" fmla="*/ 3523785 w 9919589"/>
                <a:gd name="connsiteY151" fmla="*/ 2921619 h 4188378"/>
                <a:gd name="connsiteX152" fmla="*/ 3490332 w 9919589"/>
                <a:gd name="connsiteY152" fmla="*/ 2910468 h 4188378"/>
                <a:gd name="connsiteX153" fmla="*/ 3345366 w 9919589"/>
                <a:gd name="connsiteY153" fmla="*/ 2888166 h 4188378"/>
                <a:gd name="connsiteX154" fmla="*/ 3222702 w 9919589"/>
                <a:gd name="connsiteY154" fmla="*/ 2854712 h 4188378"/>
                <a:gd name="connsiteX155" fmla="*/ 3178097 w 9919589"/>
                <a:gd name="connsiteY155" fmla="*/ 2843561 h 4188378"/>
                <a:gd name="connsiteX156" fmla="*/ 3111190 w 9919589"/>
                <a:gd name="connsiteY156" fmla="*/ 2821258 h 4188378"/>
                <a:gd name="connsiteX157" fmla="*/ 2854712 w 9919589"/>
                <a:gd name="connsiteY157" fmla="*/ 2776653 h 4188378"/>
                <a:gd name="connsiteX158" fmla="*/ 2787805 w 9919589"/>
                <a:gd name="connsiteY158" fmla="*/ 2754351 h 4188378"/>
                <a:gd name="connsiteX159" fmla="*/ 2720897 w 9919589"/>
                <a:gd name="connsiteY159" fmla="*/ 2732049 h 4188378"/>
                <a:gd name="connsiteX160" fmla="*/ 2687444 w 9919589"/>
                <a:gd name="connsiteY160" fmla="*/ 2720897 h 4188378"/>
                <a:gd name="connsiteX161" fmla="*/ 2564780 w 9919589"/>
                <a:gd name="connsiteY161" fmla="*/ 2698595 h 4188378"/>
                <a:gd name="connsiteX162" fmla="*/ 2442117 w 9919589"/>
                <a:gd name="connsiteY162" fmla="*/ 2698595 h 4188378"/>
                <a:gd name="connsiteX163" fmla="*/ 2040673 w 9919589"/>
                <a:gd name="connsiteY163" fmla="*/ 2687444 h 4188378"/>
                <a:gd name="connsiteX164" fmla="*/ 1962614 w 9919589"/>
                <a:gd name="connsiteY164" fmla="*/ 2653990 h 4188378"/>
                <a:gd name="connsiteX165" fmla="*/ 1906858 w 9919589"/>
                <a:gd name="connsiteY165" fmla="*/ 2631688 h 4188378"/>
                <a:gd name="connsiteX166" fmla="*/ 1806497 w 9919589"/>
                <a:gd name="connsiteY166" fmla="*/ 2575932 h 4188378"/>
                <a:gd name="connsiteX167" fmla="*/ 1717288 w 9919589"/>
                <a:gd name="connsiteY167" fmla="*/ 2531327 h 4188378"/>
                <a:gd name="connsiteX168" fmla="*/ 1628078 w 9919589"/>
                <a:gd name="connsiteY168" fmla="*/ 2509024 h 4188378"/>
                <a:gd name="connsiteX169" fmla="*/ 1226634 w 9919589"/>
                <a:gd name="connsiteY169" fmla="*/ 2486722 h 4188378"/>
                <a:gd name="connsiteX170" fmla="*/ 1081668 w 9919589"/>
                <a:gd name="connsiteY170" fmla="*/ 2464419 h 4188378"/>
                <a:gd name="connsiteX171" fmla="*/ 970156 w 9919589"/>
                <a:gd name="connsiteY171" fmla="*/ 2430966 h 4188378"/>
                <a:gd name="connsiteX172" fmla="*/ 936702 w 9919589"/>
                <a:gd name="connsiteY172" fmla="*/ 2419814 h 4188378"/>
                <a:gd name="connsiteX173" fmla="*/ 903249 w 9919589"/>
                <a:gd name="connsiteY173" fmla="*/ 2397512 h 4188378"/>
                <a:gd name="connsiteX174" fmla="*/ 847493 w 9919589"/>
                <a:gd name="connsiteY174" fmla="*/ 2352907 h 4188378"/>
                <a:gd name="connsiteX175" fmla="*/ 814039 w 9919589"/>
                <a:gd name="connsiteY175" fmla="*/ 2341756 h 4188378"/>
                <a:gd name="connsiteX176" fmla="*/ 825190 w 9919589"/>
                <a:gd name="connsiteY176" fmla="*/ 2274849 h 4188378"/>
                <a:gd name="connsiteX177" fmla="*/ 847493 w 9919589"/>
                <a:gd name="connsiteY177" fmla="*/ 2252546 h 4188378"/>
                <a:gd name="connsiteX178" fmla="*/ 880946 w 9919589"/>
                <a:gd name="connsiteY178" fmla="*/ 2230244 h 4188378"/>
                <a:gd name="connsiteX179" fmla="*/ 903249 w 9919589"/>
                <a:gd name="connsiteY179" fmla="*/ 2207941 h 4188378"/>
                <a:gd name="connsiteX180" fmla="*/ 936702 w 9919589"/>
                <a:gd name="connsiteY180" fmla="*/ 2196790 h 4188378"/>
                <a:gd name="connsiteX181" fmla="*/ 992458 w 9919589"/>
                <a:gd name="connsiteY181" fmla="*/ 2163336 h 4188378"/>
                <a:gd name="connsiteX182" fmla="*/ 1014761 w 9919589"/>
                <a:gd name="connsiteY182" fmla="*/ 2141034 h 4188378"/>
                <a:gd name="connsiteX183" fmla="*/ 1048214 w 9919589"/>
                <a:gd name="connsiteY183" fmla="*/ 2118732 h 4188378"/>
                <a:gd name="connsiteX184" fmla="*/ 1070517 w 9919589"/>
                <a:gd name="connsiteY184" fmla="*/ 2096429 h 4188378"/>
                <a:gd name="connsiteX185" fmla="*/ 1103971 w 9919589"/>
                <a:gd name="connsiteY185" fmla="*/ 2085278 h 4188378"/>
                <a:gd name="connsiteX186" fmla="*/ 1193180 w 9919589"/>
                <a:gd name="connsiteY186" fmla="*/ 2018371 h 4188378"/>
                <a:gd name="connsiteX187" fmla="*/ 1237785 w 9919589"/>
                <a:gd name="connsiteY187" fmla="*/ 2007219 h 4188378"/>
                <a:gd name="connsiteX188" fmla="*/ 1304693 w 9919589"/>
                <a:gd name="connsiteY188" fmla="*/ 1984917 h 4188378"/>
                <a:gd name="connsiteX189" fmla="*/ 1505414 w 9919589"/>
                <a:gd name="connsiteY189" fmla="*/ 1973766 h 4188378"/>
                <a:gd name="connsiteX190" fmla="*/ 1561171 w 9919589"/>
                <a:gd name="connsiteY190" fmla="*/ 1929161 h 4188378"/>
                <a:gd name="connsiteX191" fmla="*/ 1639229 w 9919589"/>
                <a:gd name="connsiteY191" fmla="*/ 1873405 h 4188378"/>
                <a:gd name="connsiteX192" fmla="*/ 1694985 w 9919589"/>
                <a:gd name="connsiteY192" fmla="*/ 1817649 h 4188378"/>
                <a:gd name="connsiteX193" fmla="*/ 1761893 w 9919589"/>
                <a:gd name="connsiteY193" fmla="*/ 1795346 h 4188378"/>
                <a:gd name="connsiteX194" fmla="*/ 1929161 w 9919589"/>
                <a:gd name="connsiteY194" fmla="*/ 1761893 h 4188378"/>
                <a:gd name="connsiteX195" fmla="*/ 1996068 w 9919589"/>
                <a:gd name="connsiteY195" fmla="*/ 1728439 h 4188378"/>
                <a:gd name="connsiteX196" fmla="*/ 2096429 w 9919589"/>
                <a:gd name="connsiteY196" fmla="*/ 1694985 h 4188378"/>
                <a:gd name="connsiteX197" fmla="*/ 2129883 w 9919589"/>
                <a:gd name="connsiteY197" fmla="*/ 1683834 h 4188378"/>
                <a:gd name="connsiteX198" fmla="*/ 2163336 w 9919589"/>
                <a:gd name="connsiteY198" fmla="*/ 1672683 h 4188378"/>
                <a:gd name="connsiteX199" fmla="*/ 2665141 w 9919589"/>
                <a:gd name="connsiteY199" fmla="*/ 1694985 h 4188378"/>
                <a:gd name="connsiteX200" fmla="*/ 2787805 w 9919589"/>
                <a:gd name="connsiteY200" fmla="*/ 1717288 h 4188378"/>
                <a:gd name="connsiteX201" fmla="*/ 2854712 w 9919589"/>
                <a:gd name="connsiteY201" fmla="*/ 1739590 h 4188378"/>
                <a:gd name="connsiteX202" fmla="*/ 2888166 w 9919589"/>
                <a:gd name="connsiteY202" fmla="*/ 1750741 h 4188378"/>
                <a:gd name="connsiteX203" fmla="*/ 2921619 w 9919589"/>
                <a:gd name="connsiteY203" fmla="*/ 1773044 h 4188378"/>
                <a:gd name="connsiteX204" fmla="*/ 3021980 w 9919589"/>
                <a:gd name="connsiteY204" fmla="*/ 1795346 h 4188378"/>
                <a:gd name="connsiteX205" fmla="*/ 3055434 w 9919589"/>
                <a:gd name="connsiteY205" fmla="*/ 1806497 h 4188378"/>
                <a:gd name="connsiteX206" fmla="*/ 3088888 w 9919589"/>
                <a:gd name="connsiteY206" fmla="*/ 1906858 h 4188378"/>
                <a:gd name="connsiteX207" fmla="*/ 3100039 w 9919589"/>
                <a:gd name="connsiteY207" fmla="*/ 1940312 h 4188378"/>
                <a:gd name="connsiteX208" fmla="*/ 3133493 w 9919589"/>
                <a:gd name="connsiteY208" fmla="*/ 1973766 h 4188378"/>
                <a:gd name="connsiteX209" fmla="*/ 3200400 w 9919589"/>
                <a:gd name="connsiteY209" fmla="*/ 1996068 h 4188378"/>
                <a:gd name="connsiteX210" fmla="*/ 3233854 w 9919589"/>
                <a:gd name="connsiteY210" fmla="*/ 2007219 h 4188378"/>
                <a:gd name="connsiteX211" fmla="*/ 3612995 w 9919589"/>
                <a:gd name="connsiteY211" fmla="*/ 2029522 h 4188378"/>
                <a:gd name="connsiteX212" fmla="*/ 3824868 w 9919589"/>
                <a:gd name="connsiteY212" fmla="*/ 2040673 h 4188378"/>
                <a:gd name="connsiteX213" fmla="*/ 3925229 w 9919589"/>
                <a:gd name="connsiteY213" fmla="*/ 2051824 h 4188378"/>
                <a:gd name="connsiteX214" fmla="*/ 4293219 w 9919589"/>
                <a:gd name="connsiteY214" fmla="*/ 2062975 h 4188378"/>
                <a:gd name="connsiteX215" fmla="*/ 4382429 w 9919589"/>
                <a:gd name="connsiteY215" fmla="*/ 2085278 h 4188378"/>
                <a:gd name="connsiteX216" fmla="*/ 4449336 w 9919589"/>
                <a:gd name="connsiteY216" fmla="*/ 2107580 h 4188378"/>
                <a:gd name="connsiteX217" fmla="*/ 4505093 w 9919589"/>
                <a:gd name="connsiteY217" fmla="*/ 2152185 h 4188378"/>
                <a:gd name="connsiteX218" fmla="*/ 4527395 w 9919589"/>
                <a:gd name="connsiteY218" fmla="*/ 2174488 h 4188378"/>
                <a:gd name="connsiteX219" fmla="*/ 4716966 w 9919589"/>
                <a:gd name="connsiteY219" fmla="*/ 2207941 h 4188378"/>
                <a:gd name="connsiteX220" fmla="*/ 4828478 w 9919589"/>
                <a:gd name="connsiteY220" fmla="*/ 2230244 h 4188378"/>
                <a:gd name="connsiteX221" fmla="*/ 4884234 w 9919589"/>
                <a:gd name="connsiteY221" fmla="*/ 2241395 h 4188378"/>
                <a:gd name="connsiteX222" fmla="*/ 4928839 w 9919589"/>
                <a:gd name="connsiteY222" fmla="*/ 2252546 h 4188378"/>
                <a:gd name="connsiteX223" fmla="*/ 4995746 w 9919589"/>
                <a:gd name="connsiteY223" fmla="*/ 2241395 h 4188378"/>
                <a:gd name="connsiteX224" fmla="*/ 5040351 w 9919589"/>
                <a:gd name="connsiteY224" fmla="*/ 2219093 h 4188378"/>
                <a:gd name="connsiteX225" fmla="*/ 5107258 w 9919589"/>
                <a:gd name="connsiteY225" fmla="*/ 2207941 h 4188378"/>
                <a:gd name="connsiteX226" fmla="*/ 5140712 w 9919589"/>
                <a:gd name="connsiteY226" fmla="*/ 2196790 h 4188378"/>
                <a:gd name="connsiteX227" fmla="*/ 5229922 w 9919589"/>
                <a:gd name="connsiteY227" fmla="*/ 2174488 h 4188378"/>
                <a:gd name="connsiteX228" fmla="*/ 5307980 w 9919589"/>
                <a:gd name="connsiteY228" fmla="*/ 2129883 h 4188378"/>
                <a:gd name="connsiteX229" fmla="*/ 5352585 w 9919589"/>
                <a:gd name="connsiteY229" fmla="*/ 2062975 h 4188378"/>
                <a:gd name="connsiteX230" fmla="*/ 5430644 w 9919589"/>
                <a:gd name="connsiteY230" fmla="*/ 1984917 h 4188378"/>
                <a:gd name="connsiteX231" fmla="*/ 5452946 w 9919589"/>
                <a:gd name="connsiteY231" fmla="*/ 1962614 h 4188378"/>
                <a:gd name="connsiteX232" fmla="*/ 5486400 w 9919589"/>
                <a:gd name="connsiteY232" fmla="*/ 1951463 h 4188378"/>
                <a:gd name="connsiteX233" fmla="*/ 5441795 w 9919589"/>
                <a:gd name="connsiteY233" fmla="*/ 1862253 h 4188378"/>
                <a:gd name="connsiteX234" fmla="*/ 5408341 w 9919589"/>
                <a:gd name="connsiteY234" fmla="*/ 1839951 h 4188378"/>
                <a:gd name="connsiteX235" fmla="*/ 5374888 w 9919589"/>
                <a:gd name="connsiteY235" fmla="*/ 1828800 h 4188378"/>
                <a:gd name="connsiteX236" fmla="*/ 5330283 w 9919589"/>
                <a:gd name="connsiteY236" fmla="*/ 1817649 h 4188378"/>
                <a:gd name="connsiteX237" fmla="*/ 5263375 w 9919589"/>
                <a:gd name="connsiteY237" fmla="*/ 1795346 h 4188378"/>
                <a:gd name="connsiteX238" fmla="*/ 5185317 w 9919589"/>
                <a:gd name="connsiteY238" fmla="*/ 1706136 h 4188378"/>
                <a:gd name="connsiteX239" fmla="*/ 5129561 w 9919589"/>
                <a:gd name="connsiteY239" fmla="*/ 1650380 h 4188378"/>
                <a:gd name="connsiteX240" fmla="*/ 5062654 w 9919589"/>
                <a:gd name="connsiteY240" fmla="*/ 1605775 h 4188378"/>
                <a:gd name="connsiteX241" fmla="*/ 5029200 w 9919589"/>
                <a:gd name="connsiteY241" fmla="*/ 1583473 h 4188378"/>
                <a:gd name="connsiteX242" fmla="*/ 4995746 w 9919589"/>
                <a:gd name="connsiteY242" fmla="*/ 1572322 h 4188378"/>
                <a:gd name="connsiteX243" fmla="*/ 4973444 w 9919589"/>
                <a:gd name="connsiteY243" fmla="*/ 1550019 h 4188378"/>
                <a:gd name="connsiteX244" fmla="*/ 4939990 w 9919589"/>
                <a:gd name="connsiteY244" fmla="*/ 1538868 h 4188378"/>
                <a:gd name="connsiteX245" fmla="*/ 4895385 w 9919589"/>
                <a:gd name="connsiteY245" fmla="*/ 1516566 h 4188378"/>
                <a:gd name="connsiteX246" fmla="*/ 4828478 w 9919589"/>
                <a:gd name="connsiteY246" fmla="*/ 1449658 h 4188378"/>
                <a:gd name="connsiteX247" fmla="*/ 4772722 w 9919589"/>
                <a:gd name="connsiteY247" fmla="*/ 1405053 h 4188378"/>
                <a:gd name="connsiteX248" fmla="*/ 4694663 w 9919589"/>
                <a:gd name="connsiteY248" fmla="*/ 1382751 h 4188378"/>
                <a:gd name="connsiteX249" fmla="*/ 5274527 w 9919589"/>
                <a:gd name="connsiteY249" fmla="*/ 1349297 h 4188378"/>
                <a:gd name="connsiteX250" fmla="*/ 5397190 w 9919589"/>
                <a:gd name="connsiteY250" fmla="*/ 1326995 h 4188378"/>
                <a:gd name="connsiteX251" fmla="*/ 5441795 w 9919589"/>
                <a:gd name="connsiteY251" fmla="*/ 1315844 h 4188378"/>
                <a:gd name="connsiteX252" fmla="*/ 5642517 w 9919589"/>
                <a:gd name="connsiteY252" fmla="*/ 1304693 h 4188378"/>
                <a:gd name="connsiteX253" fmla="*/ 5709424 w 9919589"/>
                <a:gd name="connsiteY253" fmla="*/ 1282390 h 4188378"/>
                <a:gd name="connsiteX254" fmla="*/ 5765180 w 9919589"/>
                <a:gd name="connsiteY254" fmla="*/ 1237785 h 4188378"/>
                <a:gd name="connsiteX255" fmla="*/ 5798634 w 9919589"/>
                <a:gd name="connsiteY255" fmla="*/ 1170878 h 4188378"/>
                <a:gd name="connsiteX256" fmla="*/ 5809785 w 9919589"/>
                <a:gd name="connsiteY256" fmla="*/ 1137424 h 4188378"/>
                <a:gd name="connsiteX257" fmla="*/ 5832088 w 9919589"/>
                <a:gd name="connsiteY257" fmla="*/ 1025912 h 4188378"/>
                <a:gd name="connsiteX258" fmla="*/ 5854390 w 9919589"/>
                <a:gd name="connsiteY258" fmla="*/ 947853 h 4188378"/>
                <a:gd name="connsiteX259" fmla="*/ 5876693 w 9919589"/>
                <a:gd name="connsiteY259" fmla="*/ 925551 h 4188378"/>
                <a:gd name="connsiteX260" fmla="*/ 5943600 w 9919589"/>
                <a:gd name="connsiteY260" fmla="*/ 903249 h 4188378"/>
                <a:gd name="connsiteX261" fmla="*/ 5965902 w 9919589"/>
                <a:gd name="connsiteY261" fmla="*/ 880946 h 4188378"/>
                <a:gd name="connsiteX262" fmla="*/ 6043961 w 9919589"/>
                <a:gd name="connsiteY262" fmla="*/ 858644 h 4188378"/>
                <a:gd name="connsiteX263" fmla="*/ 6110868 w 9919589"/>
                <a:gd name="connsiteY263" fmla="*/ 869795 h 4188378"/>
                <a:gd name="connsiteX264" fmla="*/ 6122019 w 9919589"/>
                <a:gd name="connsiteY264" fmla="*/ 914400 h 4188378"/>
                <a:gd name="connsiteX265" fmla="*/ 6155473 w 9919589"/>
                <a:gd name="connsiteY265" fmla="*/ 970156 h 4188378"/>
                <a:gd name="connsiteX266" fmla="*/ 6188927 w 9919589"/>
                <a:gd name="connsiteY266" fmla="*/ 981307 h 4188378"/>
                <a:gd name="connsiteX267" fmla="*/ 6266985 w 9919589"/>
                <a:gd name="connsiteY267" fmla="*/ 970156 h 4188378"/>
                <a:gd name="connsiteX268" fmla="*/ 6278136 w 9919589"/>
                <a:gd name="connsiteY268" fmla="*/ 936702 h 4188378"/>
                <a:gd name="connsiteX269" fmla="*/ 6322741 w 9919589"/>
                <a:gd name="connsiteY269" fmla="*/ 880946 h 4188378"/>
                <a:gd name="connsiteX270" fmla="*/ 6345044 w 9919589"/>
                <a:gd name="connsiteY270" fmla="*/ 903249 h 4188378"/>
                <a:gd name="connsiteX271" fmla="*/ 6367346 w 9919589"/>
                <a:gd name="connsiteY271" fmla="*/ 970156 h 4188378"/>
                <a:gd name="connsiteX272" fmla="*/ 6345044 w 9919589"/>
                <a:gd name="connsiteY272" fmla="*/ 1048214 h 4188378"/>
                <a:gd name="connsiteX273" fmla="*/ 6266985 w 9919589"/>
                <a:gd name="connsiteY273" fmla="*/ 1126273 h 4188378"/>
                <a:gd name="connsiteX274" fmla="*/ 6043961 w 9919589"/>
                <a:gd name="connsiteY274" fmla="*/ 1137424 h 4188378"/>
                <a:gd name="connsiteX275" fmla="*/ 5876693 w 9919589"/>
                <a:gd name="connsiteY275" fmla="*/ 1170878 h 4188378"/>
                <a:gd name="connsiteX276" fmla="*/ 5832088 w 9919589"/>
                <a:gd name="connsiteY276" fmla="*/ 1260088 h 4188378"/>
                <a:gd name="connsiteX277" fmla="*/ 5820936 w 9919589"/>
                <a:gd name="connsiteY277" fmla="*/ 1293541 h 4188378"/>
                <a:gd name="connsiteX278" fmla="*/ 5854390 w 9919589"/>
                <a:gd name="connsiteY278" fmla="*/ 1371600 h 4188378"/>
                <a:gd name="connsiteX279" fmla="*/ 5921297 w 9919589"/>
                <a:gd name="connsiteY279" fmla="*/ 1393902 h 4188378"/>
                <a:gd name="connsiteX280" fmla="*/ 5943600 w 9919589"/>
                <a:gd name="connsiteY280" fmla="*/ 1416205 h 4188378"/>
                <a:gd name="connsiteX281" fmla="*/ 5910146 w 9919589"/>
                <a:gd name="connsiteY281" fmla="*/ 1483112 h 4188378"/>
                <a:gd name="connsiteX282" fmla="*/ 5876693 w 9919589"/>
                <a:gd name="connsiteY282" fmla="*/ 1494263 h 4188378"/>
                <a:gd name="connsiteX283" fmla="*/ 5820936 w 9919589"/>
                <a:gd name="connsiteY283" fmla="*/ 1527717 h 4188378"/>
                <a:gd name="connsiteX284" fmla="*/ 5765180 w 9919589"/>
                <a:gd name="connsiteY284" fmla="*/ 1572322 h 4188378"/>
                <a:gd name="connsiteX285" fmla="*/ 6166624 w 9919589"/>
                <a:gd name="connsiteY285" fmla="*/ 1616927 h 4188378"/>
                <a:gd name="connsiteX286" fmla="*/ 6289288 w 9919589"/>
                <a:gd name="connsiteY286" fmla="*/ 1639229 h 4188378"/>
                <a:gd name="connsiteX287" fmla="*/ 6523463 w 9919589"/>
                <a:gd name="connsiteY287" fmla="*/ 1628078 h 4188378"/>
                <a:gd name="connsiteX288" fmla="*/ 6679580 w 9919589"/>
                <a:gd name="connsiteY288" fmla="*/ 1594624 h 4188378"/>
                <a:gd name="connsiteX289" fmla="*/ 6802244 w 9919589"/>
                <a:gd name="connsiteY289" fmla="*/ 1561171 h 4188378"/>
                <a:gd name="connsiteX290" fmla="*/ 6835697 w 9919589"/>
                <a:gd name="connsiteY290" fmla="*/ 1550019 h 4188378"/>
                <a:gd name="connsiteX291" fmla="*/ 6924907 w 9919589"/>
                <a:gd name="connsiteY291" fmla="*/ 1561171 h 4188378"/>
                <a:gd name="connsiteX292" fmla="*/ 6991814 w 9919589"/>
                <a:gd name="connsiteY292" fmla="*/ 1594624 h 4188378"/>
                <a:gd name="connsiteX293" fmla="*/ 7025268 w 9919589"/>
                <a:gd name="connsiteY293" fmla="*/ 1605775 h 4188378"/>
                <a:gd name="connsiteX294" fmla="*/ 7092175 w 9919589"/>
                <a:gd name="connsiteY294" fmla="*/ 1639229 h 4188378"/>
                <a:gd name="connsiteX295" fmla="*/ 7114478 w 9919589"/>
                <a:gd name="connsiteY295" fmla="*/ 1661532 h 4188378"/>
                <a:gd name="connsiteX296" fmla="*/ 7225990 w 9919589"/>
                <a:gd name="connsiteY296" fmla="*/ 1728439 h 4188378"/>
                <a:gd name="connsiteX297" fmla="*/ 7304049 w 9919589"/>
                <a:gd name="connsiteY297" fmla="*/ 1795346 h 4188378"/>
                <a:gd name="connsiteX298" fmla="*/ 7348654 w 9919589"/>
                <a:gd name="connsiteY298" fmla="*/ 1851102 h 4188378"/>
                <a:gd name="connsiteX299" fmla="*/ 7382107 w 9919589"/>
                <a:gd name="connsiteY299" fmla="*/ 1862253 h 4188378"/>
                <a:gd name="connsiteX300" fmla="*/ 7593980 w 9919589"/>
                <a:gd name="connsiteY300" fmla="*/ 1873405 h 4188378"/>
                <a:gd name="connsiteX301" fmla="*/ 7638585 w 9919589"/>
                <a:gd name="connsiteY301" fmla="*/ 1884556 h 4188378"/>
                <a:gd name="connsiteX302" fmla="*/ 7672039 w 9919589"/>
                <a:gd name="connsiteY302" fmla="*/ 1895707 h 4188378"/>
                <a:gd name="connsiteX303" fmla="*/ 7738946 w 9919589"/>
                <a:gd name="connsiteY303" fmla="*/ 1906858 h 4188378"/>
                <a:gd name="connsiteX304" fmla="*/ 7783551 w 9919589"/>
                <a:gd name="connsiteY304" fmla="*/ 1918010 h 4188378"/>
                <a:gd name="connsiteX305" fmla="*/ 7906214 w 9919589"/>
                <a:gd name="connsiteY305" fmla="*/ 1996068 h 4188378"/>
                <a:gd name="connsiteX306" fmla="*/ 7928517 w 9919589"/>
                <a:gd name="connsiteY306" fmla="*/ 2018371 h 4188378"/>
                <a:gd name="connsiteX307" fmla="*/ 7973122 w 9919589"/>
                <a:gd name="connsiteY307" fmla="*/ 2029522 h 4188378"/>
                <a:gd name="connsiteX308" fmla="*/ 8095785 w 9919589"/>
                <a:gd name="connsiteY308" fmla="*/ 2096429 h 4188378"/>
                <a:gd name="connsiteX309" fmla="*/ 8140390 w 9919589"/>
                <a:gd name="connsiteY309" fmla="*/ 2107580 h 4188378"/>
                <a:gd name="connsiteX310" fmla="*/ 8173844 w 9919589"/>
                <a:gd name="connsiteY310" fmla="*/ 2118732 h 4188378"/>
                <a:gd name="connsiteX311" fmla="*/ 8240751 w 9919589"/>
                <a:gd name="connsiteY311" fmla="*/ 2129883 h 4188378"/>
                <a:gd name="connsiteX312" fmla="*/ 8408019 w 9919589"/>
                <a:gd name="connsiteY312" fmla="*/ 2152185 h 4188378"/>
                <a:gd name="connsiteX313" fmla="*/ 8430322 w 9919589"/>
                <a:gd name="connsiteY313" fmla="*/ 2174488 h 4188378"/>
                <a:gd name="connsiteX314" fmla="*/ 8519532 w 9919589"/>
                <a:gd name="connsiteY314" fmla="*/ 2241395 h 4188378"/>
                <a:gd name="connsiteX315" fmla="*/ 8463775 w 9919589"/>
                <a:gd name="connsiteY315" fmla="*/ 2263697 h 4188378"/>
                <a:gd name="connsiteX316" fmla="*/ 8352263 w 9919589"/>
                <a:gd name="connsiteY316" fmla="*/ 2286000 h 4188378"/>
                <a:gd name="connsiteX317" fmla="*/ 8307658 w 9919589"/>
                <a:gd name="connsiteY317" fmla="*/ 2297151 h 4188378"/>
                <a:gd name="connsiteX318" fmla="*/ 7950819 w 9919589"/>
                <a:gd name="connsiteY318" fmla="*/ 2319453 h 4188378"/>
                <a:gd name="connsiteX319" fmla="*/ 7883912 w 9919589"/>
                <a:gd name="connsiteY319" fmla="*/ 2330605 h 4188378"/>
                <a:gd name="connsiteX320" fmla="*/ 7839307 w 9919589"/>
                <a:gd name="connsiteY320" fmla="*/ 2341756 h 4188378"/>
                <a:gd name="connsiteX321" fmla="*/ 7694341 w 9919589"/>
                <a:gd name="connsiteY321" fmla="*/ 2364058 h 4188378"/>
                <a:gd name="connsiteX322" fmla="*/ 7382107 w 9919589"/>
                <a:gd name="connsiteY322" fmla="*/ 2352907 h 4188378"/>
                <a:gd name="connsiteX323" fmla="*/ 6791093 w 9919589"/>
                <a:gd name="connsiteY323" fmla="*/ 2330605 h 4188378"/>
                <a:gd name="connsiteX324" fmla="*/ 6668429 w 9919589"/>
                <a:gd name="connsiteY324" fmla="*/ 2375210 h 4188378"/>
                <a:gd name="connsiteX325" fmla="*/ 6657278 w 9919589"/>
                <a:gd name="connsiteY325" fmla="*/ 2408663 h 4188378"/>
                <a:gd name="connsiteX326" fmla="*/ 6690732 w 9919589"/>
                <a:gd name="connsiteY326" fmla="*/ 2430966 h 4188378"/>
                <a:gd name="connsiteX327" fmla="*/ 6724185 w 9919589"/>
                <a:gd name="connsiteY327" fmla="*/ 2442117 h 4188378"/>
                <a:gd name="connsiteX328" fmla="*/ 6869151 w 9919589"/>
                <a:gd name="connsiteY328" fmla="*/ 2475571 h 4188378"/>
                <a:gd name="connsiteX329" fmla="*/ 6947210 w 9919589"/>
                <a:gd name="connsiteY329" fmla="*/ 2486722 h 4188378"/>
                <a:gd name="connsiteX330" fmla="*/ 7850458 w 9919589"/>
                <a:gd name="connsiteY330" fmla="*/ 2475571 h 4188378"/>
                <a:gd name="connsiteX331" fmla="*/ 7906214 w 9919589"/>
                <a:gd name="connsiteY331" fmla="*/ 2464419 h 4188378"/>
                <a:gd name="connsiteX332" fmla="*/ 8062332 w 9919589"/>
                <a:gd name="connsiteY332" fmla="*/ 2442117 h 4188378"/>
                <a:gd name="connsiteX333" fmla="*/ 8106936 w 9919589"/>
                <a:gd name="connsiteY333" fmla="*/ 2430966 h 4188378"/>
                <a:gd name="connsiteX334" fmla="*/ 8173844 w 9919589"/>
                <a:gd name="connsiteY334" fmla="*/ 2408663 h 4188378"/>
                <a:gd name="connsiteX335" fmla="*/ 8207297 w 9919589"/>
                <a:gd name="connsiteY335" fmla="*/ 2397512 h 4188378"/>
                <a:gd name="connsiteX336" fmla="*/ 8251902 w 9919589"/>
                <a:gd name="connsiteY336" fmla="*/ 2386361 h 4188378"/>
                <a:gd name="connsiteX337" fmla="*/ 8318810 w 9919589"/>
                <a:gd name="connsiteY337" fmla="*/ 2364058 h 4188378"/>
                <a:gd name="connsiteX338" fmla="*/ 8452624 w 9919589"/>
                <a:gd name="connsiteY338" fmla="*/ 2330605 h 4188378"/>
                <a:gd name="connsiteX339" fmla="*/ 8497229 w 9919589"/>
                <a:gd name="connsiteY339" fmla="*/ 2319453 h 4188378"/>
                <a:gd name="connsiteX340" fmla="*/ 8530683 w 9919589"/>
                <a:gd name="connsiteY340" fmla="*/ 2308302 h 4188378"/>
                <a:gd name="connsiteX341" fmla="*/ 8597590 w 9919589"/>
                <a:gd name="connsiteY341" fmla="*/ 2297151 h 4188378"/>
                <a:gd name="connsiteX342" fmla="*/ 8653346 w 9919589"/>
                <a:gd name="connsiteY342" fmla="*/ 2286000 h 4188378"/>
                <a:gd name="connsiteX343" fmla="*/ 8742556 w 9919589"/>
                <a:gd name="connsiteY343" fmla="*/ 2263697 h 4188378"/>
                <a:gd name="connsiteX344" fmla="*/ 8965580 w 9919589"/>
                <a:gd name="connsiteY344" fmla="*/ 2230244 h 4188378"/>
                <a:gd name="connsiteX345" fmla="*/ 9043639 w 9919589"/>
                <a:gd name="connsiteY345" fmla="*/ 2219093 h 4188378"/>
                <a:gd name="connsiteX346" fmla="*/ 9177454 w 9919589"/>
                <a:gd name="connsiteY346" fmla="*/ 2196790 h 4188378"/>
                <a:gd name="connsiteX347" fmla="*/ 9277814 w 9919589"/>
                <a:gd name="connsiteY347" fmla="*/ 2174488 h 4188378"/>
                <a:gd name="connsiteX348" fmla="*/ 9311268 w 9919589"/>
                <a:gd name="connsiteY348" fmla="*/ 2163336 h 4188378"/>
                <a:gd name="connsiteX349" fmla="*/ 9355873 w 9919589"/>
                <a:gd name="connsiteY349" fmla="*/ 2051824 h 4188378"/>
                <a:gd name="connsiteX350" fmla="*/ 9300117 w 9919589"/>
                <a:gd name="connsiteY350" fmla="*/ 2018371 h 4188378"/>
                <a:gd name="connsiteX351" fmla="*/ 9210907 w 9919589"/>
                <a:gd name="connsiteY351" fmla="*/ 1996068 h 4188378"/>
                <a:gd name="connsiteX352" fmla="*/ 9155151 w 9919589"/>
                <a:gd name="connsiteY352" fmla="*/ 1940312 h 4188378"/>
                <a:gd name="connsiteX353" fmla="*/ 9199756 w 9919589"/>
                <a:gd name="connsiteY353" fmla="*/ 1929161 h 4188378"/>
                <a:gd name="connsiteX354" fmla="*/ 9578897 w 9919589"/>
                <a:gd name="connsiteY354" fmla="*/ 1918010 h 4188378"/>
                <a:gd name="connsiteX355" fmla="*/ 9656956 w 9919589"/>
                <a:gd name="connsiteY355" fmla="*/ 1895707 h 4188378"/>
                <a:gd name="connsiteX356" fmla="*/ 9735014 w 9919589"/>
                <a:gd name="connsiteY356" fmla="*/ 1873405 h 4188378"/>
                <a:gd name="connsiteX357" fmla="*/ 9634654 w 9919589"/>
                <a:gd name="connsiteY357" fmla="*/ 1839951 h 4188378"/>
                <a:gd name="connsiteX358" fmla="*/ 9601200 w 9919589"/>
                <a:gd name="connsiteY358" fmla="*/ 1828800 h 4188378"/>
                <a:gd name="connsiteX359" fmla="*/ 9578897 w 9919589"/>
                <a:gd name="connsiteY359" fmla="*/ 1851102 h 4188378"/>
                <a:gd name="connsiteX360" fmla="*/ 9222058 w 9919589"/>
                <a:gd name="connsiteY360" fmla="*/ 1884556 h 4188378"/>
                <a:gd name="connsiteX361" fmla="*/ 9177454 w 9919589"/>
                <a:gd name="connsiteY361" fmla="*/ 1895707 h 4188378"/>
                <a:gd name="connsiteX362" fmla="*/ 9144000 w 9919589"/>
                <a:gd name="connsiteY362" fmla="*/ 1906858 h 4188378"/>
                <a:gd name="connsiteX363" fmla="*/ 9065941 w 9919589"/>
                <a:gd name="connsiteY363" fmla="*/ 1918010 h 4188378"/>
                <a:gd name="connsiteX364" fmla="*/ 8987883 w 9919589"/>
                <a:gd name="connsiteY364" fmla="*/ 1940312 h 4188378"/>
                <a:gd name="connsiteX365" fmla="*/ 8887522 w 9919589"/>
                <a:gd name="connsiteY365" fmla="*/ 1962614 h 4188378"/>
                <a:gd name="connsiteX366" fmla="*/ 8854068 w 9919589"/>
                <a:gd name="connsiteY366" fmla="*/ 1973766 h 4188378"/>
                <a:gd name="connsiteX367" fmla="*/ 8742556 w 9919589"/>
                <a:gd name="connsiteY367" fmla="*/ 1951463 h 4188378"/>
                <a:gd name="connsiteX368" fmla="*/ 8720254 w 9919589"/>
                <a:gd name="connsiteY368" fmla="*/ 1884556 h 4188378"/>
                <a:gd name="connsiteX369" fmla="*/ 8753707 w 9919589"/>
                <a:gd name="connsiteY369" fmla="*/ 1739590 h 4188378"/>
                <a:gd name="connsiteX370" fmla="*/ 8776010 w 9919589"/>
                <a:gd name="connsiteY370" fmla="*/ 1717288 h 4188378"/>
                <a:gd name="connsiteX371" fmla="*/ 8820614 w 9919589"/>
                <a:gd name="connsiteY371" fmla="*/ 1694985 h 4188378"/>
                <a:gd name="connsiteX372" fmla="*/ 8954429 w 9919589"/>
                <a:gd name="connsiteY372" fmla="*/ 1661532 h 4188378"/>
                <a:gd name="connsiteX373" fmla="*/ 9010185 w 9919589"/>
                <a:gd name="connsiteY373" fmla="*/ 1639229 h 4188378"/>
                <a:gd name="connsiteX374" fmla="*/ 9077093 w 9919589"/>
                <a:gd name="connsiteY374" fmla="*/ 1628078 h 4188378"/>
                <a:gd name="connsiteX375" fmla="*/ 9389327 w 9919589"/>
                <a:gd name="connsiteY375" fmla="*/ 1616927 h 4188378"/>
                <a:gd name="connsiteX376" fmla="*/ 9545444 w 9919589"/>
                <a:gd name="connsiteY376" fmla="*/ 1572322 h 4188378"/>
                <a:gd name="connsiteX377" fmla="*/ 9656956 w 9919589"/>
                <a:gd name="connsiteY377" fmla="*/ 1550019 h 4188378"/>
                <a:gd name="connsiteX378" fmla="*/ 9857678 w 9919589"/>
                <a:gd name="connsiteY378" fmla="*/ 1527717 h 4188378"/>
                <a:gd name="connsiteX379" fmla="*/ 9824224 w 9919589"/>
                <a:gd name="connsiteY379" fmla="*/ 1282390 h 4188378"/>
                <a:gd name="connsiteX380" fmla="*/ 9790771 w 9919589"/>
                <a:gd name="connsiteY380" fmla="*/ 1260088 h 4188378"/>
                <a:gd name="connsiteX381" fmla="*/ 9735014 w 9919589"/>
                <a:gd name="connsiteY381" fmla="*/ 1248936 h 4188378"/>
                <a:gd name="connsiteX382" fmla="*/ 9723863 w 9919589"/>
                <a:gd name="connsiteY382" fmla="*/ 1215483 h 4188378"/>
                <a:gd name="connsiteX383" fmla="*/ 9746166 w 9919589"/>
                <a:gd name="connsiteY383" fmla="*/ 1193180 h 4188378"/>
                <a:gd name="connsiteX384" fmla="*/ 9790771 w 9919589"/>
                <a:gd name="connsiteY384" fmla="*/ 1137424 h 4188378"/>
                <a:gd name="connsiteX385" fmla="*/ 9768468 w 9919589"/>
                <a:gd name="connsiteY385" fmla="*/ 1115122 h 4188378"/>
                <a:gd name="connsiteX386" fmla="*/ 9668107 w 9919589"/>
                <a:gd name="connsiteY386" fmla="*/ 1092819 h 4188378"/>
                <a:gd name="connsiteX387" fmla="*/ 9601200 w 9919589"/>
                <a:gd name="connsiteY387" fmla="*/ 1070517 h 4188378"/>
                <a:gd name="connsiteX388" fmla="*/ 9567746 w 9919589"/>
                <a:gd name="connsiteY388" fmla="*/ 1059366 h 4188378"/>
                <a:gd name="connsiteX389" fmla="*/ 9545444 w 9919589"/>
                <a:gd name="connsiteY389" fmla="*/ 1025912 h 4188378"/>
                <a:gd name="connsiteX390" fmla="*/ 9400478 w 9919589"/>
                <a:gd name="connsiteY390" fmla="*/ 992458 h 4188378"/>
                <a:gd name="connsiteX391" fmla="*/ 9601200 w 9919589"/>
                <a:gd name="connsiteY391" fmla="*/ 992458 h 4188378"/>
                <a:gd name="connsiteX392" fmla="*/ 9645805 w 9919589"/>
                <a:gd name="connsiteY392" fmla="*/ 1014761 h 4188378"/>
                <a:gd name="connsiteX393" fmla="*/ 9801922 w 9919589"/>
                <a:gd name="connsiteY393" fmla="*/ 1003610 h 4188378"/>
                <a:gd name="connsiteX394" fmla="*/ 9835375 w 9919589"/>
                <a:gd name="connsiteY394" fmla="*/ 992458 h 4188378"/>
                <a:gd name="connsiteX395" fmla="*/ 9824224 w 9919589"/>
                <a:gd name="connsiteY395" fmla="*/ 880946 h 4188378"/>
                <a:gd name="connsiteX396" fmla="*/ 9813073 w 9919589"/>
                <a:gd name="connsiteY396" fmla="*/ 836341 h 4188378"/>
                <a:gd name="connsiteX397" fmla="*/ 9779619 w 9919589"/>
                <a:gd name="connsiteY397" fmla="*/ 825190 h 4188378"/>
                <a:gd name="connsiteX398" fmla="*/ 9735014 w 9919589"/>
                <a:gd name="connsiteY398" fmla="*/ 814039 h 4188378"/>
                <a:gd name="connsiteX399" fmla="*/ 9701561 w 9919589"/>
                <a:gd name="connsiteY399" fmla="*/ 791736 h 4188378"/>
                <a:gd name="connsiteX400" fmla="*/ 9623502 w 9919589"/>
                <a:gd name="connsiteY400" fmla="*/ 769434 h 4188378"/>
                <a:gd name="connsiteX401" fmla="*/ 9578897 w 9919589"/>
                <a:gd name="connsiteY401" fmla="*/ 735980 h 4188378"/>
                <a:gd name="connsiteX402" fmla="*/ 9511990 w 9919589"/>
                <a:gd name="connsiteY402" fmla="*/ 713678 h 4188378"/>
                <a:gd name="connsiteX403" fmla="*/ 9344722 w 9919589"/>
                <a:gd name="connsiteY403" fmla="*/ 691375 h 4188378"/>
                <a:gd name="connsiteX404" fmla="*/ 9255512 w 9919589"/>
                <a:gd name="connsiteY404" fmla="*/ 680224 h 4188378"/>
                <a:gd name="connsiteX405" fmla="*/ 9222058 w 9919589"/>
                <a:gd name="connsiteY405" fmla="*/ 669073 h 4188378"/>
                <a:gd name="connsiteX406" fmla="*/ 9155151 w 9919589"/>
                <a:gd name="connsiteY406" fmla="*/ 657922 h 4188378"/>
                <a:gd name="connsiteX407" fmla="*/ 9132849 w 9919589"/>
                <a:gd name="connsiteY407" fmla="*/ 635619 h 4188378"/>
                <a:gd name="connsiteX408" fmla="*/ 9043639 w 9919589"/>
                <a:gd name="connsiteY408" fmla="*/ 591014 h 4188378"/>
                <a:gd name="connsiteX409" fmla="*/ 8987883 w 9919589"/>
                <a:gd name="connsiteY409" fmla="*/ 557561 h 4188378"/>
                <a:gd name="connsiteX410" fmla="*/ 8932127 w 9919589"/>
                <a:gd name="connsiteY410" fmla="*/ 546410 h 4188378"/>
                <a:gd name="connsiteX411" fmla="*/ 8842917 w 9919589"/>
                <a:gd name="connsiteY411" fmla="*/ 512956 h 4188378"/>
                <a:gd name="connsiteX412" fmla="*/ 8787161 w 9919589"/>
                <a:gd name="connsiteY412" fmla="*/ 501805 h 4188378"/>
                <a:gd name="connsiteX413" fmla="*/ 8720254 w 9919589"/>
                <a:gd name="connsiteY413" fmla="*/ 479502 h 4188378"/>
                <a:gd name="connsiteX414" fmla="*/ 8686800 w 9919589"/>
                <a:gd name="connsiteY414" fmla="*/ 468351 h 4188378"/>
                <a:gd name="connsiteX415" fmla="*/ 8541834 w 9919589"/>
                <a:gd name="connsiteY415" fmla="*/ 434897 h 4188378"/>
                <a:gd name="connsiteX416" fmla="*/ 8497229 w 9919589"/>
                <a:gd name="connsiteY416" fmla="*/ 423746 h 4188378"/>
                <a:gd name="connsiteX417" fmla="*/ 8385717 w 9919589"/>
                <a:gd name="connsiteY417" fmla="*/ 401444 h 4188378"/>
                <a:gd name="connsiteX418" fmla="*/ 8341112 w 9919589"/>
                <a:gd name="connsiteY418" fmla="*/ 390293 h 4188378"/>
                <a:gd name="connsiteX419" fmla="*/ 8307658 w 9919589"/>
                <a:gd name="connsiteY419" fmla="*/ 379141 h 4188378"/>
                <a:gd name="connsiteX420" fmla="*/ 8151541 w 9919589"/>
                <a:gd name="connsiteY420" fmla="*/ 367990 h 4188378"/>
                <a:gd name="connsiteX421" fmla="*/ 8106936 w 9919589"/>
                <a:gd name="connsiteY421" fmla="*/ 345688 h 4188378"/>
                <a:gd name="connsiteX422" fmla="*/ 8040029 w 9919589"/>
                <a:gd name="connsiteY422" fmla="*/ 323385 h 4188378"/>
                <a:gd name="connsiteX423" fmla="*/ 7872761 w 9919589"/>
                <a:gd name="connsiteY423" fmla="*/ 334536 h 4188378"/>
                <a:gd name="connsiteX424" fmla="*/ 7828156 w 9919589"/>
                <a:gd name="connsiteY424" fmla="*/ 345688 h 4188378"/>
                <a:gd name="connsiteX425" fmla="*/ 7727795 w 9919589"/>
                <a:gd name="connsiteY425" fmla="*/ 334536 h 4188378"/>
                <a:gd name="connsiteX426" fmla="*/ 7727795 w 9919589"/>
                <a:gd name="connsiteY426" fmla="*/ 234175 h 4188378"/>
                <a:gd name="connsiteX427" fmla="*/ 7794702 w 9919589"/>
                <a:gd name="connsiteY427" fmla="*/ 189571 h 4188378"/>
                <a:gd name="connsiteX428" fmla="*/ 7660888 w 9919589"/>
                <a:gd name="connsiteY428" fmla="*/ 144966 h 4188378"/>
                <a:gd name="connsiteX429" fmla="*/ 7593980 w 9919589"/>
                <a:gd name="connsiteY429" fmla="*/ 100361 h 4188378"/>
                <a:gd name="connsiteX430" fmla="*/ 7616283 w 9919589"/>
                <a:gd name="connsiteY430" fmla="*/ 55756 h 4188378"/>
                <a:gd name="connsiteX431" fmla="*/ 7660888 w 9919589"/>
                <a:gd name="connsiteY431" fmla="*/ 44605 h 4188378"/>
                <a:gd name="connsiteX432" fmla="*/ 7738946 w 9919589"/>
                <a:gd name="connsiteY432" fmla="*/ 33453 h 4188378"/>
                <a:gd name="connsiteX433" fmla="*/ 7783551 w 9919589"/>
                <a:gd name="connsiteY433" fmla="*/ 22302 h 4188378"/>
                <a:gd name="connsiteX434" fmla="*/ 7850458 w 9919589"/>
                <a:gd name="connsiteY434" fmla="*/ 0 h 4188378"/>
                <a:gd name="connsiteX435" fmla="*/ 7939668 w 9919589"/>
                <a:gd name="connsiteY435" fmla="*/ 11151 h 4188378"/>
                <a:gd name="connsiteX436" fmla="*/ 7973122 w 9919589"/>
                <a:gd name="connsiteY436" fmla="*/ 22302 h 4188378"/>
                <a:gd name="connsiteX437" fmla="*/ 8062332 w 9919589"/>
                <a:gd name="connsiteY437" fmla="*/ 44605 h 4188378"/>
                <a:gd name="connsiteX438" fmla="*/ 8140390 w 9919589"/>
                <a:gd name="connsiteY438" fmla="*/ 66907 h 4188378"/>
                <a:gd name="connsiteX439" fmla="*/ 8196146 w 9919589"/>
                <a:gd name="connsiteY439" fmla="*/ 78058 h 4188378"/>
                <a:gd name="connsiteX440" fmla="*/ 8274205 w 9919589"/>
                <a:gd name="connsiteY440" fmla="*/ 89210 h 4188378"/>
                <a:gd name="connsiteX441" fmla="*/ 8396868 w 9919589"/>
                <a:gd name="connsiteY441" fmla="*/ 122663 h 4188378"/>
                <a:gd name="connsiteX442" fmla="*/ 8430322 w 9919589"/>
                <a:gd name="connsiteY442" fmla="*/ 144966 h 4188378"/>
                <a:gd name="connsiteX443" fmla="*/ 8497229 w 9919589"/>
                <a:gd name="connsiteY443" fmla="*/ 167268 h 4188378"/>
                <a:gd name="connsiteX444" fmla="*/ 8787161 w 9919589"/>
                <a:gd name="connsiteY444" fmla="*/ 167268 h 4188378"/>
                <a:gd name="connsiteX445" fmla="*/ 8820614 w 9919589"/>
                <a:gd name="connsiteY445" fmla="*/ 200722 h 4188378"/>
                <a:gd name="connsiteX446" fmla="*/ 8854068 w 9919589"/>
                <a:gd name="connsiteY446" fmla="*/ 223024 h 4188378"/>
                <a:gd name="connsiteX447" fmla="*/ 8920975 w 9919589"/>
                <a:gd name="connsiteY447" fmla="*/ 245327 h 4188378"/>
                <a:gd name="connsiteX448" fmla="*/ 8954429 w 9919589"/>
                <a:gd name="connsiteY448" fmla="*/ 256478 h 4188378"/>
                <a:gd name="connsiteX449" fmla="*/ 8999034 w 9919589"/>
                <a:gd name="connsiteY449" fmla="*/ 278780 h 4188378"/>
                <a:gd name="connsiteX450" fmla="*/ 9054790 w 9919589"/>
                <a:gd name="connsiteY450" fmla="*/ 289932 h 4188378"/>
                <a:gd name="connsiteX451" fmla="*/ 9099395 w 9919589"/>
                <a:gd name="connsiteY451" fmla="*/ 301083 h 4188378"/>
                <a:gd name="connsiteX452" fmla="*/ 9210907 w 9919589"/>
                <a:gd name="connsiteY452" fmla="*/ 323385 h 4188378"/>
                <a:gd name="connsiteX453" fmla="*/ 9288966 w 9919589"/>
                <a:gd name="connsiteY453" fmla="*/ 312234 h 4188378"/>
                <a:gd name="connsiteX454" fmla="*/ 9355873 w 9919589"/>
                <a:gd name="connsiteY454" fmla="*/ 289932 h 4188378"/>
                <a:gd name="connsiteX455" fmla="*/ 9445083 w 9919589"/>
                <a:gd name="connsiteY455" fmla="*/ 267629 h 4188378"/>
                <a:gd name="connsiteX456" fmla="*/ 9567746 w 9919589"/>
                <a:gd name="connsiteY456" fmla="*/ 234175 h 4188378"/>
                <a:gd name="connsiteX457" fmla="*/ 9801922 w 9919589"/>
                <a:gd name="connsiteY457" fmla="*/ 245327 h 4188378"/>
                <a:gd name="connsiteX458" fmla="*/ 9813073 w 9919589"/>
                <a:gd name="connsiteY458" fmla="*/ 312234 h 4188378"/>
                <a:gd name="connsiteX459" fmla="*/ 9824224 w 9919589"/>
                <a:gd name="connsiteY459" fmla="*/ 780585 h 4188378"/>
                <a:gd name="connsiteX460" fmla="*/ 9835375 w 9919589"/>
                <a:gd name="connsiteY460" fmla="*/ 925551 h 4188378"/>
                <a:gd name="connsiteX461" fmla="*/ 9857678 w 9919589"/>
                <a:gd name="connsiteY461" fmla="*/ 1048214 h 4188378"/>
                <a:gd name="connsiteX462" fmla="*/ 9879980 w 9919589"/>
                <a:gd name="connsiteY462" fmla="*/ 1148575 h 4188378"/>
                <a:gd name="connsiteX463" fmla="*/ 9891132 w 9919589"/>
                <a:gd name="connsiteY463" fmla="*/ 1204332 h 4188378"/>
                <a:gd name="connsiteX464" fmla="*/ 9902283 w 9919589"/>
                <a:gd name="connsiteY464" fmla="*/ 1326995 h 4188378"/>
                <a:gd name="connsiteX465" fmla="*/ 9902283 w 9919589"/>
                <a:gd name="connsiteY465" fmla="*/ 1516566 h 4188378"/>
                <a:gd name="connsiteX466" fmla="*/ 9868829 w 9919589"/>
                <a:gd name="connsiteY466" fmla="*/ 1572322 h 4188378"/>
                <a:gd name="connsiteX467" fmla="*/ 9835375 w 9919589"/>
                <a:gd name="connsiteY467" fmla="*/ 1661532 h 4188378"/>
                <a:gd name="connsiteX468" fmla="*/ 9824224 w 9919589"/>
                <a:gd name="connsiteY468" fmla="*/ 1706136 h 4188378"/>
                <a:gd name="connsiteX469" fmla="*/ 9801922 w 9919589"/>
                <a:gd name="connsiteY469" fmla="*/ 1750741 h 4188378"/>
                <a:gd name="connsiteX470" fmla="*/ 9790771 w 9919589"/>
                <a:gd name="connsiteY470" fmla="*/ 1817649 h 4188378"/>
                <a:gd name="connsiteX471" fmla="*/ 9779619 w 9919589"/>
                <a:gd name="connsiteY471" fmla="*/ 1851102 h 4188378"/>
                <a:gd name="connsiteX472" fmla="*/ 9757317 w 9919589"/>
                <a:gd name="connsiteY472" fmla="*/ 2118732 h 4188378"/>
                <a:gd name="connsiteX473" fmla="*/ 9735014 w 9919589"/>
                <a:gd name="connsiteY473" fmla="*/ 3568390 h 4188378"/>
                <a:gd name="connsiteX474" fmla="*/ 9757317 w 9919589"/>
                <a:gd name="connsiteY474" fmla="*/ 4014439 h 4188378"/>
                <a:gd name="connsiteX475" fmla="*/ 9768468 w 9919589"/>
                <a:gd name="connsiteY475" fmla="*/ 4059044 h 4188378"/>
                <a:gd name="connsiteX476" fmla="*/ 9779619 w 9919589"/>
                <a:gd name="connsiteY476" fmla="*/ 4114800 h 4188378"/>
                <a:gd name="connsiteX477" fmla="*/ 9801922 w 9919589"/>
                <a:gd name="connsiteY477" fmla="*/ 4137102 h 4188378"/>
                <a:gd name="connsiteX478" fmla="*/ 9623502 w 9919589"/>
                <a:gd name="connsiteY478" fmla="*/ 4137102 h 4188378"/>
                <a:gd name="connsiteX479" fmla="*/ 9556595 w 9919589"/>
                <a:gd name="connsiteY479" fmla="*/ 4114800 h 4188378"/>
                <a:gd name="connsiteX480" fmla="*/ 9456234 w 9919589"/>
                <a:gd name="connsiteY480" fmla="*/ 4092497 h 4188378"/>
                <a:gd name="connsiteX481" fmla="*/ 9411629 w 9919589"/>
                <a:gd name="connsiteY481" fmla="*/ 4081346 h 4188378"/>
                <a:gd name="connsiteX482" fmla="*/ 9300117 w 9919589"/>
                <a:gd name="connsiteY482" fmla="*/ 4059044 h 4188378"/>
                <a:gd name="connsiteX483" fmla="*/ 9155151 w 9919589"/>
                <a:gd name="connsiteY483" fmla="*/ 4025590 h 4188378"/>
                <a:gd name="connsiteX484" fmla="*/ 9065941 w 9919589"/>
                <a:gd name="connsiteY484" fmla="*/ 4014439 h 4188378"/>
                <a:gd name="connsiteX485" fmla="*/ 8876371 w 9919589"/>
                <a:gd name="connsiteY485" fmla="*/ 3969834 h 4188378"/>
                <a:gd name="connsiteX486" fmla="*/ 8597590 w 9919589"/>
                <a:gd name="connsiteY486" fmla="*/ 3936380 h 4188378"/>
                <a:gd name="connsiteX487" fmla="*/ 8274205 w 9919589"/>
                <a:gd name="connsiteY487" fmla="*/ 3914078 h 4188378"/>
                <a:gd name="connsiteX488" fmla="*/ 8140390 w 9919589"/>
                <a:gd name="connsiteY488" fmla="*/ 3902927 h 4188378"/>
                <a:gd name="connsiteX489" fmla="*/ 7783551 w 9919589"/>
                <a:gd name="connsiteY489" fmla="*/ 3891775 h 4188378"/>
                <a:gd name="connsiteX490" fmla="*/ 7560527 w 9919589"/>
                <a:gd name="connsiteY490" fmla="*/ 3880624 h 4188378"/>
                <a:gd name="connsiteX491" fmla="*/ 7504771 w 9919589"/>
                <a:gd name="connsiteY491" fmla="*/ 3891775 h 4188378"/>
                <a:gd name="connsiteX492" fmla="*/ 7449014 w 9919589"/>
                <a:gd name="connsiteY492" fmla="*/ 3936380 h 4188378"/>
                <a:gd name="connsiteX493" fmla="*/ 7337502 w 9919589"/>
                <a:gd name="connsiteY493" fmla="*/ 3947532 h 4188378"/>
                <a:gd name="connsiteX494" fmla="*/ 7225990 w 9919589"/>
                <a:gd name="connsiteY494" fmla="*/ 3969834 h 4188378"/>
                <a:gd name="connsiteX495" fmla="*/ 7192536 w 9919589"/>
                <a:gd name="connsiteY495" fmla="*/ 3980985 h 4188378"/>
                <a:gd name="connsiteX496" fmla="*/ 7125629 w 9919589"/>
                <a:gd name="connsiteY496" fmla="*/ 4047893 h 4188378"/>
                <a:gd name="connsiteX497" fmla="*/ 7047571 w 9919589"/>
                <a:gd name="connsiteY497" fmla="*/ 4103649 h 4188378"/>
                <a:gd name="connsiteX498" fmla="*/ 6991814 w 9919589"/>
                <a:gd name="connsiteY498" fmla="*/ 4137102 h 4188378"/>
                <a:gd name="connsiteX499" fmla="*/ 6902605 w 9919589"/>
                <a:gd name="connsiteY499" fmla="*/ 4170556 h 4188378"/>
                <a:gd name="connsiteX500" fmla="*/ 6869151 w 9919589"/>
                <a:gd name="connsiteY500" fmla="*/ 4181707 h 4188378"/>
                <a:gd name="connsiteX501" fmla="*/ 6478858 w 9919589"/>
                <a:gd name="connsiteY501" fmla="*/ 4059044 h 4188378"/>
                <a:gd name="connsiteX502" fmla="*/ 6133171 w 9919589"/>
                <a:gd name="connsiteY502" fmla="*/ 4103648 h 4188378"/>
                <a:gd name="connsiteX503" fmla="*/ 5988205 w 9919589"/>
                <a:gd name="connsiteY503" fmla="*/ 4070195 h 4188378"/>
                <a:gd name="connsiteX504" fmla="*/ 5876693 w 9919589"/>
                <a:gd name="connsiteY504" fmla="*/ 4159405 h 4188378"/>
                <a:gd name="connsiteX505" fmla="*/ 5809785 w 9919589"/>
                <a:gd name="connsiteY505" fmla="*/ 4070195 h 4188378"/>
                <a:gd name="connsiteX506" fmla="*/ 5754029 w 9919589"/>
                <a:gd name="connsiteY506" fmla="*/ 4137102 h 4188378"/>
                <a:gd name="connsiteX507" fmla="*/ 4661210 w 9919589"/>
                <a:gd name="connsiteY507" fmla="*/ 4125951 h 4188378"/>
                <a:gd name="connsiteX508" fmla="*/ 4549697 w 9919589"/>
                <a:gd name="connsiteY508" fmla="*/ 4114800 h 4188378"/>
                <a:gd name="connsiteX509" fmla="*/ 4460488 w 9919589"/>
                <a:gd name="connsiteY509" fmla="*/ 4092497 h 4188378"/>
                <a:gd name="connsiteX510" fmla="*/ 4382429 w 9919589"/>
                <a:gd name="connsiteY510" fmla="*/ 4081346 h 4188378"/>
                <a:gd name="connsiteX511" fmla="*/ 4270917 w 9919589"/>
                <a:gd name="connsiteY511" fmla="*/ 4059044 h 4188378"/>
                <a:gd name="connsiteX512" fmla="*/ 4148254 w 9919589"/>
                <a:gd name="connsiteY512" fmla="*/ 4047893 h 4188378"/>
                <a:gd name="connsiteX513" fmla="*/ 3969834 w 9919589"/>
                <a:gd name="connsiteY513" fmla="*/ 4025590 h 4188378"/>
                <a:gd name="connsiteX514" fmla="*/ 3267307 w 9919589"/>
                <a:gd name="connsiteY514" fmla="*/ 4036741 h 4188378"/>
                <a:gd name="connsiteX515" fmla="*/ 3155795 w 9919589"/>
                <a:gd name="connsiteY515" fmla="*/ 4047893 h 4188378"/>
                <a:gd name="connsiteX516" fmla="*/ 3088888 w 9919589"/>
                <a:gd name="connsiteY516" fmla="*/ 4059044 h 4188378"/>
                <a:gd name="connsiteX517" fmla="*/ 2988527 w 9919589"/>
                <a:gd name="connsiteY517" fmla="*/ 4070195 h 4188378"/>
                <a:gd name="connsiteX518" fmla="*/ 2943922 w 9919589"/>
                <a:gd name="connsiteY518" fmla="*/ 4081346 h 4188378"/>
                <a:gd name="connsiteX519" fmla="*/ 2118732 w 9919589"/>
                <a:gd name="connsiteY519" fmla="*/ 4059044 h 4188378"/>
                <a:gd name="connsiteX520" fmla="*/ 1126273 w 9919589"/>
                <a:gd name="connsiteY520" fmla="*/ 4070195 h 4188378"/>
                <a:gd name="connsiteX521" fmla="*/ 925551 w 9919589"/>
                <a:gd name="connsiteY521" fmla="*/ 4103649 h 4188378"/>
                <a:gd name="connsiteX522" fmla="*/ 869795 w 9919589"/>
                <a:gd name="connsiteY522" fmla="*/ 4114800 h 4188378"/>
                <a:gd name="connsiteX523" fmla="*/ 780585 w 9919589"/>
                <a:gd name="connsiteY523" fmla="*/ 4148253 h 4188378"/>
                <a:gd name="connsiteX524" fmla="*/ 546410 w 9919589"/>
                <a:gd name="connsiteY524" fmla="*/ 4137102 h 4188378"/>
                <a:gd name="connsiteX525" fmla="*/ 446049 w 9919589"/>
                <a:gd name="connsiteY525" fmla="*/ 4114800 h 4188378"/>
                <a:gd name="connsiteX526" fmla="*/ 334536 w 9919589"/>
                <a:gd name="connsiteY526" fmla="*/ 4092497 h 4188378"/>
                <a:gd name="connsiteX527" fmla="*/ 223024 w 9919589"/>
                <a:gd name="connsiteY527" fmla="*/ 4059044 h 4188378"/>
                <a:gd name="connsiteX528" fmla="*/ 189571 w 9919589"/>
                <a:gd name="connsiteY528" fmla="*/ 4047893 h 4188378"/>
                <a:gd name="connsiteX529" fmla="*/ 156117 w 9919589"/>
                <a:gd name="connsiteY529" fmla="*/ 4036741 h 4188378"/>
                <a:gd name="connsiteX530" fmla="*/ 144966 w 9919589"/>
                <a:gd name="connsiteY530" fmla="*/ 3769112 h 4188378"/>
                <a:gd name="connsiteX531" fmla="*/ 133814 w 9919589"/>
                <a:gd name="connsiteY531" fmla="*/ 3724507 h 4188378"/>
                <a:gd name="connsiteX532" fmla="*/ 122663 w 9919589"/>
                <a:gd name="connsiteY532" fmla="*/ 3635297 h 4188378"/>
                <a:gd name="connsiteX533" fmla="*/ 111512 w 9919589"/>
                <a:gd name="connsiteY533" fmla="*/ 3590693 h 4188378"/>
                <a:gd name="connsiteX534" fmla="*/ 55756 w 9919589"/>
                <a:gd name="connsiteY534" fmla="*/ 3278458 h 4188378"/>
                <a:gd name="connsiteX535" fmla="*/ 44605 w 9919589"/>
                <a:gd name="connsiteY535" fmla="*/ 3044283 h 4188378"/>
                <a:gd name="connsiteX536" fmla="*/ 33454 w 9919589"/>
                <a:gd name="connsiteY536" fmla="*/ 2943922 h 4188378"/>
                <a:gd name="connsiteX537" fmla="*/ 22302 w 9919589"/>
                <a:gd name="connsiteY537" fmla="*/ 2776653 h 4188378"/>
                <a:gd name="connsiteX538" fmla="*/ 0 w 9919589"/>
                <a:gd name="connsiteY538" fmla="*/ 2397512 h 4188378"/>
                <a:gd name="connsiteX539" fmla="*/ 11151 w 9919589"/>
                <a:gd name="connsiteY539" fmla="*/ 2319453 h 4188378"/>
                <a:gd name="connsiteX540" fmla="*/ 89210 w 9919589"/>
                <a:gd name="connsiteY540" fmla="*/ 2152185 h 4188378"/>
                <a:gd name="connsiteX541" fmla="*/ 122663 w 9919589"/>
                <a:gd name="connsiteY541" fmla="*/ 2040673 h 4188378"/>
                <a:gd name="connsiteX542" fmla="*/ 178419 w 9919589"/>
                <a:gd name="connsiteY542" fmla="*/ 1895707 h 4188378"/>
                <a:gd name="connsiteX543" fmla="*/ 189571 w 9919589"/>
                <a:gd name="connsiteY543" fmla="*/ 1828800 h 4188378"/>
                <a:gd name="connsiteX544" fmla="*/ 200722 w 9919589"/>
                <a:gd name="connsiteY544" fmla="*/ 1795346 h 4188378"/>
                <a:gd name="connsiteX545" fmla="*/ 178419 w 9919589"/>
                <a:gd name="connsiteY545" fmla="*/ 1494263 h 4188378"/>
                <a:gd name="connsiteX546" fmla="*/ 167268 w 9919589"/>
                <a:gd name="connsiteY546" fmla="*/ 1405053 h 4188378"/>
                <a:gd name="connsiteX547" fmla="*/ 156117 w 9919589"/>
                <a:gd name="connsiteY547" fmla="*/ 1349297 h 4188378"/>
                <a:gd name="connsiteX548" fmla="*/ 144966 w 9919589"/>
                <a:gd name="connsiteY548" fmla="*/ 1271239 h 4188378"/>
                <a:gd name="connsiteX549" fmla="*/ 156117 w 9919589"/>
                <a:gd name="connsiteY549" fmla="*/ 1115122 h 4188378"/>
                <a:gd name="connsiteX550" fmla="*/ 189571 w 9919589"/>
                <a:gd name="connsiteY550" fmla="*/ 1103971 h 4188378"/>
                <a:gd name="connsiteX551" fmla="*/ 211873 w 9919589"/>
                <a:gd name="connsiteY551" fmla="*/ 1103971 h 4188378"/>
                <a:gd name="connsiteX0" fmla="*/ 211873 w 9919589"/>
                <a:gd name="connsiteY0" fmla="*/ 1103971 h 4188378"/>
                <a:gd name="connsiteX1" fmla="*/ 434897 w 9919589"/>
                <a:gd name="connsiteY1" fmla="*/ 1081668 h 4188378"/>
                <a:gd name="connsiteX2" fmla="*/ 546410 w 9919589"/>
                <a:gd name="connsiteY2" fmla="*/ 1048214 h 4188378"/>
                <a:gd name="connsiteX3" fmla="*/ 635619 w 9919589"/>
                <a:gd name="connsiteY3" fmla="*/ 1025912 h 4188378"/>
                <a:gd name="connsiteX4" fmla="*/ 780585 w 9919589"/>
                <a:gd name="connsiteY4" fmla="*/ 1048214 h 4188378"/>
                <a:gd name="connsiteX5" fmla="*/ 836341 w 9919589"/>
                <a:gd name="connsiteY5" fmla="*/ 1059366 h 4188378"/>
                <a:gd name="connsiteX6" fmla="*/ 903249 w 9919589"/>
                <a:gd name="connsiteY6" fmla="*/ 1081668 h 4188378"/>
                <a:gd name="connsiteX7" fmla="*/ 947854 w 9919589"/>
                <a:gd name="connsiteY7" fmla="*/ 1070517 h 4188378"/>
                <a:gd name="connsiteX8" fmla="*/ 981307 w 9919589"/>
                <a:gd name="connsiteY8" fmla="*/ 1003610 h 4188378"/>
                <a:gd name="connsiteX9" fmla="*/ 1003610 w 9919589"/>
                <a:gd name="connsiteY9" fmla="*/ 970156 h 4188378"/>
                <a:gd name="connsiteX10" fmla="*/ 1070517 w 9919589"/>
                <a:gd name="connsiteY10" fmla="*/ 947853 h 4188378"/>
                <a:gd name="connsiteX11" fmla="*/ 1148575 w 9919589"/>
                <a:gd name="connsiteY11" fmla="*/ 959005 h 4188378"/>
                <a:gd name="connsiteX12" fmla="*/ 1137424 w 9919589"/>
                <a:gd name="connsiteY12" fmla="*/ 992458 h 4188378"/>
                <a:gd name="connsiteX13" fmla="*/ 1081668 w 9919589"/>
                <a:gd name="connsiteY13" fmla="*/ 1025912 h 4188378"/>
                <a:gd name="connsiteX14" fmla="*/ 1048214 w 9919589"/>
                <a:gd name="connsiteY14" fmla="*/ 1048214 h 4188378"/>
                <a:gd name="connsiteX15" fmla="*/ 1037063 w 9919589"/>
                <a:gd name="connsiteY15" fmla="*/ 1081668 h 4188378"/>
                <a:gd name="connsiteX16" fmla="*/ 1092819 w 9919589"/>
                <a:gd name="connsiteY16" fmla="*/ 1115122 h 4188378"/>
                <a:gd name="connsiteX17" fmla="*/ 1304693 w 9919589"/>
                <a:gd name="connsiteY17" fmla="*/ 1137424 h 4188378"/>
                <a:gd name="connsiteX18" fmla="*/ 1338146 w 9919589"/>
                <a:gd name="connsiteY18" fmla="*/ 1148575 h 4188378"/>
                <a:gd name="connsiteX19" fmla="*/ 1393902 w 9919589"/>
                <a:gd name="connsiteY19" fmla="*/ 1193180 h 4188378"/>
                <a:gd name="connsiteX20" fmla="*/ 1460810 w 9919589"/>
                <a:gd name="connsiteY20" fmla="*/ 1215483 h 4188378"/>
                <a:gd name="connsiteX21" fmla="*/ 1527717 w 9919589"/>
                <a:gd name="connsiteY21" fmla="*/ 1237785 h 4188378"/>
                <a:gd name="connsiteX22" fmla="*/ 1572322 w 9919589"/>
                <a:gd name="connsiteY22" fmla="*/ 1248936 h 4188378"/>
                <a:gd name="connsiteX23" fmla="*/ 1639229 w 9919589"/>
                <a:gd name="connsiteY23" fmla="*/ 1271239 h 4188378"/>
                <a:gd name="connsiteX24" fmla="*/ 1717288 w 9919589"/>
                <a:gd name="connsiteY24" fmla="*/ 1304693 h 4188378"/>
                <a:gd name="connsiteX25" fmla="*/ 1795346 w 9919589"/>
                <a:gd name="connsiteY25" fmla="*/ 1371600 h 4188378"/>
                <a:gd name="connsiteX26" fmla="*/ 1817649 w 9919589"/>
                <a:gd name="connsiteY26" fmla="*/ 1393902 h 4188378"/>
                <a:gd name="connsiteX27" fmla="*/ 1839951 w 9919589"/>
                <a:gd name="connsiteY27" fmla="*/ 1416205 h 4188378"/>
                <a:gd name="connsiteX28" fmla="*/ 1851102 w 9919589"/>
                <a:gd name="connsiteY28" fmla="*/ 1694985 h 4188378"/>
                <a:gd name="connsiteX29" fmla="*/ 1784195 w 9919589"/>
                <a:gd name="connsiteY29" fmla="*/ 1717288 h 4188378"/>
                <a:gd name="connsiteX30" fmla="*/ 1750741 w 9919589"/>
                <a:gd name="connsiteY30" fmla="*/ 1728439 h 4188378"/>
                <a:gd name="connsiteX31" fmla="*/ 1605775 w 9919589"/>
                <a:gd name="connsiteY31" fmla="*/ 1750741 h 4188378"/>
                <a:gd name="connsiteX32" fmla="*/ 1572322 w 9919589"/>
                <a:gd name="connsiteY32" fmla="*/ 1761893 h 4188378"/>
                <a:gd name="connsiteX33" fmla="*/ 1494263 w 9919589"/>
                <a:gd name="connsiteY33" fmla="*/ 1784195 h 4188378"/>
                <a:gd name="connsiteX34" fmla="*/ 1460810 w 9919589"/>
                <a:gd name="connsiteY34" fmla="*/ 1806497 h 4188378"/>
                <a:gd name="connsiteX35" fmla="*/ 1438507 w 9919589"/>
                <a:gd name="connsiteY35" fmla="*/ 1828800 h 4188378"/>
                <a:gd name="connsiteX36" fmla="*/ 1393902 w 9919589"/>
                <a:gd name="connsiteY36" fmla="*/ 1851102 h 4188378"/>
                <a:gd name="connsiteX37" fmla="*/ 1282390 w 9919589"/>
                <a:gd name="connsiteY37" fmla="*/ 1918010 h 4188378"/>
                <a:gd name="connsiteX38" fmla="*/ 1170878 w 9919589"/>
                <a:gd name="connsiteY38" fmla="*/ 1951463 h 4188378"/>
                <a:gd name="connsiteX39" fmla="*/ 1137424 w 9919589"/>
                <a:gd name="connsiteY39" fmla="*/ 1962614 h 4188378"/>
                <a:gd name="connsiteX40" fmla="*/ 1103971 w 9919589"/>
                <a:gd name="connsiteY40" fmla="*/ 1984917 h 4188378"/>
                <a:gd name="connsiteX41" fmla="*/ 1037063 w 9919589"/>
                <a:gd name="connsiteY41" fmla="*/ 2007219 h 4188378"/>
                <a:gd name="connsiteX42" fmla="*/ 1003610 w 9919589"/>
                <a:gd name="connsiteY42" fmla="*/ 2029522 h 4188378"/>
                <a:gd name="connsiteX43" fmla="*/ 936702 w 9919589"/>
                <a:gd name="connsiteY43" fmla="*/ 2051824 h 4188378"/>
                <a:gd name="connsiteX44" fmla="*/ 914400 w 9919589"/>
                <a:gd name="connsiteY44" fmla="*/ 2074127 h 4188378"/>
                <a:gd name="connsiteX45" fmla="*/ 847493 w 9919589"/>
                <a:gd name="connsiteY45" fmla="*/ 2107580 h 4188378"/>
                <a:gd name="connsiteX46" fmla="*/ 825190 w 9919589"/>
                <a:gd name="connsiteY46" fmla="*/ 2129883 h 4188378"/>
                <a:gd name="connsiteX47" fmla="*/ 802888 w 9919589"/>
                <a:gd name="connsiteY47" fmla="*/ 2163336 h 4188378"/>
                <a:gd name="connsiteX48" fmla="*/ 735980 w 9919589"/>
                <a:gd name="connsiteY48" fmla="*/ 2207941 h 4188378"/>
                <a:gd name="connsiteX49" fmla="*/ 691375 w 9919589"/>
                <a:gd name="connsiteY49" fmla="*/ 2252546 h 4188378"/>
                <a:gd name="connsiteX50" fmla="*/ 669073 w 9919589"/>
                <a:gd name="connsiteY50" fmla="*/ 2274849 h 4188378"/>
                <a:gd name="connsiteX51" fmla="*/ 635619 w 9919589"/>
                <a:gd name="connsiteY51" fmla="*/ 2341756 h 4188378"/>
                <a:gd name="connsiteX52" fmla="*/ 624468 w 9919589"/>
                <a:gd name="connsiteY52" fmla="*/ 2375210 h 4188378"/>
                <a:gd name="connsiteX53" fmla="*/ 635619 w 9919589"/>
                <a:gd name="connsiteY53" fmla="*/ 2442117 h 4188378"/>
                <a:gd name="connsiteX54" fmla="*/ 657922 w 9919589"/>
                <a:gd name="connsiteY54" fmla="*/ 2464419 h 4188378"/>
                <a:gd name="connsiteX55" fmla="*/ 747132 w 9919589"/>
                <a:gd name="connsiteY55" fmla="*/ 2486722 h 4188378"/>
                <a:gd name="connsiteX56" fmla="*/ 814039 w 9919589"/>
                <a:gd name="connsiteY56" fmla="*/ 2509024 h 4188378"/>
                <a:gd name="connsiteX57" fmla="*/ 847493 w 9919589"/>
                <a:gd name="connsiteY57" fmla="*/ 2520175 h 4188378"/>
                <a:gd name="connsiteX58" fmla="*/ 858644 w 9919589"/>
                <a:gd name="connsiteY58" fmla="*/ 2720897 h 4188378"/>
                <a:gd name="connsiteX59" fmla="*/ 869795 w 9919589"/>
                <a:gd name="connsiteY59" fmla="*/ 2988527 h 4188378"/>
                <a:gd name="connsiteX60" fmla="*/ 903249 w 9919589"/>
                <a:gd name="connsiteY60" fmla="*/ 3010829 h 4188378"/>
                <a:gd name="connsiteX61" fmla="*/ 947854 w 9919589"/>
                <a:gd name="connsiteY61" fmla="*/ 3021980 h 4188378"/>
                <a:gd name="connsiteX62" fmla="*/ 981307 w 9919589"/>
                <a:gd name="connsiteY62" fmla="*/ 3033132 h 4188378"/>
                <a:gd name="connsiteX63" fmla="*/ 1070517 w 9919589"/>
                <a:gd name="connsiteY63" fmla="*/ 3055434 h 4188378"/>
                <a:gd name="connsiteX64" fmla="*/ 1293541 w 9919589"/>
                <a:gd name="connsiteY64" fmla="*/ 3100039 h 4188378"/>
                <a:gd name="connsiteX65" fmla="*/ 1405054 w 9919589"/>
                <a:gd name="connsiteY65" fmla="*/ 3111190 h 4188378"/>
                <a:gd name="connsiteX66" fmla="*/ 1449658 w 9919589"/>
                <a:gd name="connsiteY66" fmla="*/ 3122341 h 4188378"/>
                <a:gd name="connsiteX67" fmla="*/ 1583473 w 9919589"/>
                <a:gd name="connsiteY67" fmla="*/ 3144644 h 4188378"/>
                <a:gd name="connsiteX68" fmla="*/ 1672683 w 9919589"/>
                <a:gd name="connsiteY68" fmla="*/ 3166946 h 4188378"/>
                <a:gd name="connsiteX69" fmla="*/ 1773044 w 9919589"/>
                <a:gd name="connsiteY69" fmla="*/ 3200400 h 4188378"/>
                <a:gd name="connsiteX70" fmla="*/ 1929161 w 9919589"/>
                <a:gd name="connsiteY70" fmla="*/ 3245005 h 4188378"/>
                <a:gd name="connsiteX71" fmla="*/ 1996068 w 9919589"/>
                <a:gd name="connsiteY71" fmla="*/ 3256156 h 4188378"/>
                <a:gd name="connsiteX72" fmla="*/ 2074127 w 9919589"/>
                <a:gd name="connsiteY72" fmla="*/ 3278458 h 4188378"/>
                <a:gd name="connsiteX73" fmla="*/ 2129883 w 9919589"/>
                <a:gd name="connsiteY73" fmla="*/ 3289610 h 4188378"/>
                <a:gd name="connsiteX74" fmla="*/ 2163336 w 9919589"/>
                <a:gd name="connsiteY74" fmla="*/ 3300761 h 4188378"/>
                <a:gd name="connsiteX75" fmla="*/ 2352907 w 9919589"/>
                <a:gd name="connsiteY75" fmla="*/ 3323063 h 4188378"/>
                <a:gd name="connsiteX76" fmla="*/ 2419814 w 9919589"/>
                <a:gd name="connsiteY76" fmla="*/ 3334214 h 4188378"/>
                <a:gd name="connsiteX77" fmla="*/ 2520175 w 9919589"/>
                <a:gd name="connsiteY77" fmla="*/ 3345366 h 4188378"/>
                <a:gd name="connsiteX78" fmla="*/ 2665141 w 9919589"/>
                <a:gd name="connsiteY78" fmla="*/ 3356517 h 4188378"/>
                <a:gd name="connsiteX79" fmla="*/ 2732049 w 9919589"/>
                <a:gd name="connsiteY79" fmla="*/ 3378819 h 4188378"/>
                <a:gd name="connsiteX80" fmla="*/ 2765502 w 9919589"/>
                <a:gd name="connsiteY80" fmla="*/ 3389971 h 4188378"/>
                <a:gd name="connsiteX81" fmla="*/ 2787805 w 9919589"/>
                <a:gd name="connsiteY81" fmla="*/ 3412273 h 4188378"/>
                <a:gd name="connsiteX82" fmla="*/ 2810107 w 9919589"/>
                <a:gd name="connsiteY82" fmla="*/ 3345366 h 4188378"/>
                <a:gd name="connsiteX83" fmla="*/ 2910468 w 9919589"/>
                <a:gd name="connsiteY83" fmla="*/ 3367668 h 4188378"/>
                <a:gd name="connsiteX84" fmla="*/ 3033132 w 9919589"/>
                <a:gd name="connsiteY84" fmla="*/ 3389971 h 4188378"/>
                <a:gd name="connsiteX85" fmla="*/ 3111190 w 9919589"/>
                <a:gd name="connsiteY85" fmla="*/ 3401122 h 4188378"/>
                <a:gd name="connsiteX86" fmla="*/ 3278458 w 9919589"/>
                <a:gd name="connsiteY86" fmla="*/ 3412273 h 4188378"/>
                <a:gd name="connsiteX87" fmla="*/ 3334214 w 9919589"/>
                <a:gd name="connsiteY87" fmla="*/ 3423424 h 4188378"/>
                <a:gd name="connsiteX88" fmla="*/ 3401122 w 9919589"/>
                <a:gd name="connsiteY88" fmla="*/ 3434575 h 4188378"/>
                <a:gd name="connsiteX89" fmla="*/ 3434575 w 9919589"/>
                <a:gd name="connsiteY89" fmla="*/ 3445727 h 4188378"/>
                <a:gd name="connsiteX90" fmla="*/ 3479180 w 9919589"/>
                <a:gd name="connsiteY90" fmla="*/ 3456878 h 4188378"/>
                <a:gd name="connsiteX91" fmla="*/ 3590693 w 9919589"/>
                <a:gd name="connsiteY91" fmla="*/ 3479180 h 4188378"/>
                <a:gd name="connsiteX92" fmla="*/ 3691054 w 9919589"/>
                <a:gd name="connsiteY92" fmla="*/ 3501483 h 4188378"/>
                <a:gd name="connsiteX93" fmla="*/ 3679902 w 9919589"/>
                <a:gd name="connsiteY93" fmla="*/ 3534936 h 4188378"/>
                <a:gd name="connsiteX94" fmla="*/ 3724507 w 9919589"/>
                <a:gd name="connsiteY94" fmla="*/ 3590693 h 4188378"/>
                <a:gd name="connsiteX95" fmla="*/ 3858322 w 9919589"/>
                <a:gd name="connsiteY95" fmla="*/ 3624146 h 4188378"/>
                <a:gd name="connsiteX96" fmla="*/ 3992136 w 9919589"/>
                <a:gd name="connsiteY96" fmla="*/ 3635297 h 4188378"/>
                <a:gd name="connsiteX97" fmla="*/ 4148254 w 9919589"/>
                <a:gd name="connsiteY97" fmla="*/ 3657600 h 4188378"/>
                <a:gd name="connsiteX98" fmla="*/ 4215161 w 9919589"/>
                <a:gd name="connsiteY98" fmla="*/ 3679902 h 4188378"/>
                <a:gd name="connsiteX99" fmla="*/ 4259766 w 9919589"/>
                <a:gd name="connsiteY99" fmla="*/ 3691053 h 4188378"/>
                <a:gd name="connsiteX100" fmla="*/ 4293219 w 9919589"/>
                <a:gd name="connsiteY100" fmla="*/ 3702205 h 4188378"/>
                <a:gd name="connsiteX101" fmla="*/ 4360127 w 9919589"/>
                <a:gd name="connsiteY101" fmla="*/ 3713356 h 4188378"/>
                <a:gd name="connsiteX102" fmla="*/ 4605454 w 9919589"/>
                <a:gd name="connsiteY102" fmla="*/ 3746810 h 4188378"/>
                <a:gd name="connsiteX103" fmla="*/ 4739268 w 9919589"/>
                <a:gd name="connsiteY103" fmla="*/ 3769112 h 4188378"/>
                <a:gd name="connsiteX104" fmla="*/ 4806175 w 9919589"/>
                <a:gd name="connsiteY104" fmla="*/ 3780263 h 4188378"/>
                <a:gd name="connsiteX105" fmla="*/ 4895385 w 9919589"/>
                <a:gd name="connsiteY105" fmla="*/ 3802566 h 4188378"/>
                <a:gd name="connsiteX106" fmla="*/ 4973444 w 9919589"/>
                <a:gd name="connsiteY106" fmla="*/ 3836019 h 4188378"/>
                <a:gd name="connsiteX107" fmla="*/ 5006897 w 9919589"/>
                <a:gd name="connsiteY107" fmla="*/ 3858322 h 4188378"/>
                <a:gd name="connsiteX108" fmla="*/ 5040351 w 9919589"/>
                <a:gd name="connsiteY108" fmla="*/ 3869473 h 4188378"/>
                <a:gd name="connsiteX109" fmla="*/ 5174166 w 9919589"/>
                <a:gd name="connsiteY109" fmla="*/ 3858322 h 4188378"/>
                <a:gd name="connsiteX110" fmla="*/ 5196468 w 9919589"/>
                <a:gd name="connsiteY110" fmla="*/ 3836019 h 4188378"/>
                <a:gd name="connsiteX111" fmla="*/ 5229922 w 9919589"/>
                <a:gd name="connsiteY111" fmla="*/ 3824868 h 4188378"/>
                <a:gd name="connsiteX112" fmla="*/ 5229922 w 9919589"/>
                <a:gd name="connsiteY112" fmla="*/ 3746810 h 4188378"/>
                <a:gd name="connsiteX113" fmla="*/ 5207619 w 9919589"/>
                <a:gd name="connsiteY113" fmla="*/ 3724507 h 4188378"/>
                <a:gd name="connsiteX114" fmla="*/ 5185317 w 9919589"/>
                <a:gd name="connsiteY114" fmla="*/ 3691053 h 4188378"/>
                <a:gd name="connsiteX115" fmla="*/ 5118410 w 9919589"/>
                <a:gd name="connsiteY115" fmla="*/ 3668751 h 4188378"/>
                <a:gd name="connsiteX116" fmla="*/ 4839629 w 9919589"/>
                <a:gd name="connsiteY116" fmla="*/ 3635297 h 4188378"/>
                <a:gd name="connsiteX117" fmla="*/ 4750419 w 9919589"/>
                <a:gd name="connsiteY117" fmla="*/ 3624146 h 4188378"/>
                <a:gd name="connsiteX118" fmla="*/ 4672361 w 9919589"/>
                <a:gd name="connsiteY118" fmla="*/ 3612995 h 4188378"/>
                <a:gd name="connsiteX119" fmla="*/ 4103649 w 9919589"/>
                <a:gd name="connsiteY119" fmla="*/ 3601844 h 4188378"/>
                <a:gd name="connsiteX120" fmla="*/ 4114800 w 9919589"/>
                <a:gd name="connsiteY120" fmla="*/ 3557239 h 4188378"/>
                <a:gd name="connsiteX121" fmla="*/ 4371278 w 9919589"/>
                <a:gd name="connsiteY121" fmla="*/ 3512634 h 4188378"/>
                <a:gd name="connsiteX122" fmla="*/ 4360127 w 9919589"/>
                <a:gd name="connsiteY122" fmla="*/ 3479180 h 4188378"/>
                <a:gd name="connsiteX123" fmla="*/ 4204010 w 9919589"/>
                <a:gd name="connsiteY123" fmla="*/ 3468029 h 4188378"/>
                <a:gd name="connsiteX124" fmla="*/ 4170556 w 9919589"/>
                <a:gd name="connsiteY124" fmla="*/ 3456878 h 4188378"/>
                <a:gd name="connsiteX125" fmla="*/ 4148254 w 9919589"/>
                <a:gd name="connsiteY125" fmla="*/ 3423424 h 4188378"/>
                <a:gd name="connsiteX126" fmla="*/ 4114800 w 9919589"/>
                <a:gd name="connsiteY126" fmla="*/ 3367668 h 4188378"/>
                <a:gd name="connsiteX127" fmla="*/ 4047893 w 9919589"/>
                <a:gd name="connsiteY127" fmla="*/ 3345366 h 4188378"/>
                <a:gd name="connsiteX128" fmla="*/ 3724507 w 9919589"/>
                <a:gd name="connsiteY128" fmla="*/ 3356517 h 4188378"/>
                <a:gd name="connsiteX129" fmla="*/ 3691054 w 9919589"/>
                <a:gd name="connsiteY129" fmla="*/ 3367668 h 4188378"/>
                <a:gd name="connsiteX130" fmla="*/ 3412273 w 9919589"/>
                <a:gd name="connsiteY130" fmla="*/ 3345366 h 4188378"/>
                <a:gd name="connsiteX131" fmla="*/ 3345366 w 9919589"/>
                <a:gd name="connsiteY131" fmla="*/ 3334214 h 4188378"/>
                <a:gd name="connsiteX132" fmla="*/ 3289610 w 9919589"/>
                <a:gd name="connsiteY132" fmla="*/ 3323063 h 4188378"/>
                <a:gd name="connsiteX133" fmla="*/ 3155795 w 9919589"/>
                <a:gd name="connsiteY133" fmla="*/ 3311912 h 4188378"/>
                <a:gd name="connsiteX134" fmla="*/ 3044283 w 9919589"/>
                <a:gd name="connsiteY134" fmla="*/ 3289610 h 4188378"/>
                <a:gd name="connsiteX135" fmla="*/ 2977375 w 9919589"/>
                <a:gd name="connsiteY135" fmla="*/ 3267307 h 4188378"/>
                <a:gd name="connsiteX136" fmla="*/ 2921619 w 9919589"/>
                <a:gd name="connsiteY136" fmla="*/ 3222702 h 4188378"/>
                <a:gd name="connsiteX137" fmla="*/ 2943922 w 9919589"/>
                <a:gd name="connsiteY137" fmla="*/ 3200400 h 4188378"/>
                <a:gd name="connsiteX138" fmla="*/ 3055434 w 9919589"/>
                <a:gd name="connsiteY138" fmla="*/ 3166946 h 4188378"/>
                <a:gd name="connsiteX139" fmla="*/ 3122341 w 9919589"/>
                <a:gd name="connsiteY139" fmla="*/ 3144644 h 4188378"/>
                <a:gd name="connsiteX140" fmla="*/ 3155795 w 9919589"/>
                <a:gd name="connsiteY140" fmla="*/ 3122341 h 4188378"/>
                <a:gd name="connsiteX141" fmla="*/ 3200400 w 9919589"/>
                <a:gd name="connsiteY141" fmla="*/ 3111190 h 4188378"/>
                <a:gd name="connsiteX142" fmla="*/ 3267307 w 9919589"/>
                <a:gd name="connsiteY142" fmla="*/ 3044283 h 4188378"/>
                <a:gd name="connsiteX143" fmla="*/ 3289610 w 9919589"/>
                <a:gd name="connsiteY143" fmla="*/ 3021980 h 4188378"/>
                <a:gd name="connsiteX144" fmla="*/ 3334214 w 9919589"/>
                <a:gd name="connsiteY144" fmla="*/ 2966224 h 4188378"/>
                <a:gd name="connsiteX145" fmla="*/ 3401122 w 9919589"/>
                <a:gd name="connsiteY145" fmla="*/ 2932771 h 4188378"/>
                <a:gd name="connsiteX146" fmla="*/ 3412273 w 9919589"/>
                <a:gd name="connsiteY146" fmla="*/ 2966224 h 4188378"/>
                <a:gd name="connsiteX147" fmla="*/ 3445727 w 9919589"/>
                <a:gd name="connsiteY147" fmla="*/ 2977375 h 4188378"/>
                <a:gd name="connsiteX148" fmla="*/ 3501483 w 9919589"/>
                <a:gd name="connsiteY148" fmla="*/ 3010829 h 4188378"/>
                <a:gd name="connsiteX149" fmla="*/ 3579541 w 9919589"/>
                <a:gd name="connsiteY149" fmla="*/ 2999678 h 4188378"/>
                <a:gd name="connsiteX150" fmla="*/ 3557239 w 9919589"/>
                <a:gd name="connsiteY150" fmla="*/ 2977375 h 4188378"/>
                <a:gd name="connsiteX151" fmla="*/ 3523785 w 9919589"/>
                <a:gd name="connsiteY151" fmla="*/ 2921619 h 4188378"/>
                <a:gd name="connsiteX152" fmla="*/ 3490332 w 9919589"/>
                <a:gd name="connsiteY152" fmla="*/ 2910468 h 4188378"/>
                <a:gd name="connsiteX153" fmla="*/ 3345366 w 9919589"/>
                <a:gd name="connsiteY153" fmla="*/ 2888166 h 4188378"/>
                <a:gd name="connsiteX154" fmla="*/ 3222702 w 9919589"/>
                <a:gd name="connsiteY154" fmla="*/ 2854712 h 4188378"/>
                <a:gd name="connsiteX155" fmla="*/ 3178097 w 9919589"/>
                <a:gd name="connsiteY155" fmla="*/ 2843561 h 4188378"/>
                <a:gd name="connsiteX156" fmla="*/ 3111190 w 9919589"/>
                <a:gd name="connsiteY156" fmla="*/ 2821258 h 4188378"/>
                <a:gd name="connsiteX157" fmla="*/ 2854712 w 9919589"/>
                <a:gd name="connsiteY157" fmla="*/ 2776653 h 4188378"/>
                <a:gd name="connsiteX158" fmla="*/ 2787805 w 9919589"/>
                <a:gd name="connsiteY158" fmla="*/ 2754351 h 4188378"/>
                <a:gd name="connsiteX159" fmla="*/ 2720897 w 9919589"/>
                <a:gd name="connsiteY159" fmla="*/ 2732049 h 4188378"/>
                <a:gd name="connsiteX160" fmla="*/ 2687444 w 9919589"/>
                <a:gd name="connsiteY160" fmla="*/ 2720897 h 4188378"/>
                <a:gd name="connsiteX161" fmla="*/ 2564780 w 9919589"/>
                <a:gd name="connsiteY161" fmla="*/ 2698595 h 4188378"/>
                <a:gd name="connsiteX162" fmla="*/ 2442117 w 9919589"/>
                <a:gd name="connsiteY162" fmla="*/ 2698595 h 4188378"/>
                <a:gd name="connsiteX163" fmla="*/ 2040673 w 9919589"/>
                <a:gd name="connsiteY163" fmla="*/ 2687444 h 4188378"/>
                <a:gd name="connsiteX164" fmla="*/ 1962614 w 9919589"/>
                <a:gd name="connsiteY164" fmla="*/ 2653990 h 4188378"/>
                <a:gd name="connsiteX165" fmla="*/ 1906858 w 9919589"/>
                <a:gd name="connsiteY165" fmla="*/ 2631688 h 4188378"/>
                <a:gd name="connsiteX166" fmla="*/ 1806497 w 9919589"/>
                <a:gd name="connsiteY166" fmla="*/ 2575932 h 4188378"/>
                <a:gd name="connsiteX167" fmla="*/ 1717288 w 9919589"/>
                <a:gd name="connsiteY167" fmla="*/ 2531327 h 4188378"/>
                <a:gd name="connsiteX168" fmla="*/ 1628078 w 9919589"/>
                <a:gd name="connsiteY168" fmla="*/ 2509024 h 4188378"/>
                <a:gd name="connsiteX169" fmla="*/ 1226634 w 9919589"/>
                <a:gd name="connsiteY169" fmla="*/ 2486722 h 4188378"/>
                <a:gd name="connsiteX170" fmla="*/ 1081668 w 9919589"/>
                <a:gd name="connsiteY170" fmla="*/ 2464419 h 4188378"/>
                <a:gd name="connsiteX171" fmla="*/ 970156 w 9919589"/>
                <a:gd name="connsiteY171" fmla="*/ 2430966 h 4188378"/>
                <a:gd name="connsiteX172" fmla="*/ 936702 w 9919589"/>
                <a:gd name="connsiteY172" fmla="*/ 2419814 h 4188378"/>
                <a:gd name="connsiteX173" fmla="*/ 903249 w 9919589"/>
                <a:gd name="connsiteY173" fmla="*/ 2397512 h 4188378"/>
                <a:gd name="connsiteX174" fmla="*/ 847493 w 9919589"/>
                <a:gd name="connsiteY174" fmla="*/ 2352907 h 4188378"/>
                <a:gd name="connsiteX175" fmla="*/ 814039 w 9919589"/>
                <a:gd name="connsiteY175" fmla="*/ 2341756 h 4188378"/>
                <a:gd name="connsiteX176" fmla="*/ 825190 w 9919589"/>
                <a:gd name="connsiteY176" fmla="*/ 2274849 h 4188378"/>
                <a:gd name="connsiteX177" fmla="*/ 847493 w 9919589"/>
                <a:gd name="connsiteY177" fmla="*/ 2252546 h 4188378"/>
                <a:gd name="connsiteX178" fmla="*/ 880946 w 9919589"/>
                <a:gd name="connsiteY178" fmla="*/ 2230244 h 4188378"/>
                <a:gd name="connsiteX179" fmla="*/ 903249 w 9919589"/>
                <a:gd name="connsiteY179" fmla="*/ 2207941 h 4188378"/>
                <a:gd name="connsiteX180" fmla="*/ 936702 w 9919589"/>
                <a:gd name="connsiteY180" fmla="*/ 2196790 h 4188378"/>
                <a:gd name="connsiteX181" fmla="*/ 992458 w 9919589"/>
                <a:gd name="connsiteY181" fmla="*/ 2163336 h 4188378"/>
                <a:gd name="connsiteX182" fmla="*/ 1014761 w 9919589"/>
                <a:gd name="connsiteY182" fmla="*/ 2141034 h 4188378"/>
                <a:gd name="connsiteX183" fmla="*/ 1048214 w 9919589"/>
                <a:gd name="connsiteY183" fmla="*/ 2118732 h 4188378"/>
                <a:gd name="connsiteX184" fmla="*/ 1070517 w 9919589"/>
                <a:gd name="connsiteY184" fmla="*/ 2096429 h 4188378"/>
                <a:gd name="connsiteX185" fmla="*/ 1103971 w 9919589"/>
                <a:gd name="connsiteY185" fmla="*/ 2085278 h 4188378"/>
                <a:gd name="connsiteX186" fmla="*/ 1193180 w 9919589"/>
                <a:gd name="connsiteY186" fmla="*/ 2018371 h 4188378"/>
                <a:gd name="connsiteX187" fmla="*/ 1237785 w 9919589"/>
                <a:gd name="connsiteY187" fmla="*/ 2007219 h 4188378"/>
                <a:gd name="connsiteX188" fmla="*/ 1304693 w 9919589"/>
                <a:gd name="connsiteY188" fmla="*/ 1984917 h 4188378"/>
                <a:gd name="connsiteX189" fmla="*/ 1505414 w 9919589"/>
                <a:gd name="connsiteY189" fmla="*/ 1973766 h 4188378"/>
                <a:gd name="connsiteX190" fmla="*/ 1561171 w 9919589"/>
                <a:gd name="connsiteY190" fmla="*/ 1929161 h 4188378"/>
                <a:gd name="connsiteX191" fmla="*/ 1639229 w 9919589"/>
                <a:gd name="connsiteY191" fmla="*/ 1873405 h 4188378"/>
                <a:gd name="connsiteX192" fmla="*/ 1694985 w 9919589"/>
                <a:gd name="connsiteY192" fmla="*/ 1817649 h 4188378"/>
                <a:gd name="connsiteX193" fmla="*/ 1761893 w 9919589"/>
                <a:gd name="connsiteY193" fmla="*/ 1795346 h 4188378"/>
                <a:gd name="connsiteX194" fmla="*/ 1929161 w 9919589"/>
                <a:gd name="connsiteY194" fmla="*/ 1761893 h 4188378"/>
                <a:gd name="connsiteX195" fmla="*/ 1996068 w 9919589"/>
                <a:gd name="connsiteY195" fmla="*/ 1728439 h 4188378"/>
                <a:gd name="connsiteX196" fmla="*/ 2096429 w 9919589"/>
                <a:gd name="connsiteY196" fmla="*/ 1694985 h 4188378"/>
                <a:gd name="connsiteX197" fmla="*/ 2129883 w 9919589"/>
                <a:gd name="connsiteY197" fmla="*/ 1683834 h 4188378"/>
                <a:gd name="connsiteX198" fmla="*/ 2163336 w 9919589"/>
                <a:gd name="connsiteY198" fmla="*/ 1672683 h 4188378"/>
                <a:gd name="connsiteX199" fmla="*/ 2665141 w 9919589"/>
                <a:gd name="connsiteY199" fmla="*/ 1694985 h 4188378"/>
                <a:gd name="connsiteX200" fmla="*/ 2787805 w 9919589"/>
                <a:gd name="connsiteY200" fmla="*/ 1717288 h 4188378"/>
                <a:gd name="connsiteX201" fmla="*/ 2854712 w 9919589"/>
                <a:gd name="connsiteY201" fmla="*/ 1739590 h 4188378"/>
                <a:gd name="connsiteX202" fmla="*/ 2888166 w 9919589"/>
                <a:gd name="connsiteY202" fmla="*/ 1750741 h 4188378"/>
                <a:gd name="connsiteX203" fmla="*/ 2921619 w 9919589"/>
                <a:gd name="connsiteY203" fmla="*/ 1773044 h 4188378"/>
                <a:gd name="connsiteX204" fmla="*/ 3021980 w 9919589"/>
                <a:gd name="connsiteY204" fmla="*/ 1795346 h 4188378"/>
                <a:gd name="connsiteX205" fmla="*/ 3055434 w 9919589"/>
                <a:gd name="connsiteY205" fmla="*/ 1806497 h 4188378"/>
                <a:gd name="connsiteX206" fmla="*/ 3088888 w 9919589"/>
                <a:gd name="connsiteY206" fmla="*/ 1906858 h 4188378"/>
                <a:gd name="connsiteX207" fmla="*/ 3100039 w 9919589"/>
                <a:gd name="connsiteY207" fmla="*/ 1940312 h 4188378"/>
                <a:gd name="connsiteX208" fmla="*/ 3133493 w 9919589"/>
                <a:gd name="connsiteY208" fmla="*/ 1973766 h 4188378"/>
                <a:gd name="connsiteX209" fmla="*/ 3200400 w 9919589"/>
                <a:gd name="connsiteY209" fmla="*/ 1996068 h 4188378"/>
                <a:gd name="connsiteX210" fmla="*/ 3233854 w 9919589"/>
                <a:gd name="connsiteY210" fmla="*/ 2007219 h 4188378"/>
                <a:gd name="connsiteX211" fmla="*/ 3612995 w 9919589"/>
                <a:gd name="connsiteY211" fmla="*/ 2029522 h 4188378"/>
                <a:gd name="connsiteX212" fmla="*/ 3824868 w 9919589"/>
                <a:gd name="connsiteY212" fmla="*/ 2040673 h 4188378"/>
                <a:gd name="connsiteX213" fmla="*/ 3925229 w 9919589"/>
                <a:gd name="connsiteY213" fmla="*/ 2051824 h 4188378"/>
                <a:gd name="connsiteX214" fmla="*/ 4293219 w 9919589"/>
                <a:gd name="connsiteY214" fmla="*/ 2062975 h 4188378"/>
                <a:gd name="connsiteX215" fmla="*/ 4382429 w 9919589"/>
                <a:gd name="connsiteY215" fmla="*/ 2085278 h 4188378"/>
                <a:gd name="connsiteX216" fmla="*/ 4449336 w 9919589"/>
                <a:gd name="connsiteY216" fmla="*/ 2107580 h 4188378"/>
                <a:gd name="connsiteX217" fmla="*/ 4505093 w 9919589"/>
                <a:gd name="connsiteY217" fmla="*/ 2152185 h 4188378"/>
                <a:gd name="connsiteX218" fmla="*/ 4527395 w 9919589"/>
                <a:gd name="connsiteY218" fmla="*/ 2174488 h 4188378"/>
                <a:gd name="connsiteX219" fmla="*/ 4716966 w 9919589"/>
                <a:gd name="connsiteY219" fmla="*/ 2207941 h 4188378"/>
                <a:gd name="connsiteX220" fmla="*/ 4828478 w 9919589"/>
                <a:gd name="connsiteY220" fmla="*/ 2230244 h 4188378"/>
                <a:gd name="connsiteX221" fmla="*/ 4884234 w 9919589"/>
                <a:gd name="connsiteY221" fmla="*/ 2241395 h 4188378"/>
                <a:gd name="connsiteX222" fmla="*/ 4928839 w 9919589"/>
                <a:gd name="connsiteY222" fmla="*/ 2252546 h 4188378"/>
                <a:gd name="connsiteX223" fmla="*/ 4995746 w 9919589"/>
                <a:gd name="connsiteY223" fmla="*/ 2241395 h 4188378"/>
                <a:gd name="connsiteX224" fmla="*/ 5040351 w 9919589"/>
                <a:gd name="connsiteY224" fmla="*/ 2219093 h 4188378"/>
                <a:gd name="connsiteX225" fmla="*/ 5107258 w 9919589"/>
                <a:gd name="connsiteY225" fmla="*/ 2207941 h 4188378"/>
                <a:gd name="connsiteX226" fmla="*/ 5140712 w 9919589"/>
                <a:gd name="connsiteY226" fmla="*/ 2196790 h 4188378"/>
                <a:gd name="connsiteX227" fmla="*/ 5229922 w 9919589"/>
                <a:gd name="connsiteY227" fmla="*/ 2174488 h 4188378"/>
                <a:gd name="connsiteX228" fmla="*/ 5307980 w 9919589"/>
                <a:gd name="connsiteY228" fmla="*/ 2129883 h 4188378"/>
                <a:gd name="connsiteX229" fmla="*/ 5352585 w 9919589"/>
                <a:gd name="connsiteY229" fmla="*/ 2062975 h 4188378"/>
                <a:gd name="connsiteX230" fmla="*/ 5430644 w 9919589"/>
                <a:gd name="connsiteY230" fmla="*/ 1984917 h 4188378"/>
                <a:gd name="connsiteX231" fmla="*/ 5452946 w 9919589"/>
                <a:gd name="connsiteY231" fmla="*/ 1962614 h 4188378"/>
                <a:gd name="connsiteX232" fmla="*/ 5486400 w 9919589"/>
                <a:gd name="connsiteY232" fmla="*/ 1951463 h 4188378"/>
                <a:gd name="connsiteX233" fmla="*/ 5441795 w 9919589"/>
                <a:gd name="connsiteY233" fmla="*/ 1862253 h 4188378"/>
                <a:gd name="connsiteX234" fmla="*/ 5408341 w 9919589"/>
                <a:gd name="connsiteY234" fmla="*/ 1839951 h 4188378"/>
                <a:gd name="connsiteX235" fmla="*/ 5374888 w 9919589"/>
                <a:gd name="connsiteY235" fmla="*/ 1828800 h 4188378"/>
                <a:gd name="connsiteX236" fmla="*/ 5330283 w 9919589"/>
                <a:gd name="connsiteY236" fmla="*/ 1817649 h 4188378"/>
                <a:gd name="connsiteX237" fmla="*/ 5263375 w 9919589"/>
                <a:gd name="connsiteY237" fmla="*/ 1795346 h 4188378"/>
                <a:gd name="connsiteX238" fmla="*/ 5185317 w 9919589"/>
                <a:gd name="connsiteY238" fmla="*/ 1706136 h 4188378"/>
                <a:gd name="connsiteX239" fmla="*/ 5129561 w 9919589"/>
                <a:gd name="connsiteY239" fmla="*/ 1650380 h 4188378"/>
                <a:gd name="connsiteX240" fmla="*/ 5062654 w 9919589"/>
                <a:gd name="connsiteY240" fmla="*/ 1605775 h 4188378"/>
                <a:gd name="connsiteX241" fmla="*/ 5029200 w 9919589"/>
                <a:gd name="connsiteY241" fmla="*/ 1583473 h 4188378"/>
                <a:gd name="connsiteX242" fmla="*/ 4995746 w 9919589"/>
                <a:gd name="connsiteY242" fmla="*/ 1572322 h 4188378"/>
                <a:gd name="connsiteX243" fmla="*/ 4973444 w 9919589"/>
                <a:gd name="connsiteY243" fmla="*/ 1550019 h 4188378"/>
                <a:gd name="connsiteX244" fmla="*/ 4939990 w 9919589"/>
                <a:gd name="connsiteY244" fmla="*/ 1538868 h 4188378"/>
                <a:gd name="connsiteX245" fmla="*/ 4895385 w 9919589"/>
                <a:gd name="connsiteY245" fmla="*/ 1516566 h 4188378"/>
                <a:gd name="connsiteX246" fmla="*/ 4828478 w 9919589"/>
                <a:gd name="connsiteY246" fmla="*/ 1449658 h 4188378"/>
                <a:gd name="connsiteX247" fmla="*/ 4772722 w 9919589"/>
                <a:gd name="connsiteY247" fmla="*/ 1405053 h 4188378"/>
                <a:gd name="connsiteX248" fmla="*/ 4694663 w 9919589"/>
                <a:gd name="connsiteY248" fmla="*/ 1382751 h 4188378"/>
                <a:gd name="connsiteX249" fmla="*/ 5274527 w 9919589"/>
                <a:gd name="connsiteY249" fmla="*/ 1349297 h 4188378"/>
                <a:gd name="connsiteX250" fmla="*/ 5397190 w 9919589"/>
                <a:gd name="connsiteY250" fmla="*/ 1326995 h 4188378"/>
                <a:gd name="connsiteX251" fmla="*/ 5441795 w 9919589"/>
                <a:gd name="connsiteY251" fmla="*/ 1315844 h 4188378"/>
                <a:gd name="connsiteX252" fmla="*/ 5642517 w 9919589"/>
                <a:gd name="connsiteY252" fmla="*/ 1304693 h 4188378"/>
                <a:gd name="connsiteX253" fmla="*/ 5709424 w 9919589"/>
                <a:gd name="connsiteY253" fmla="*/ 1282390 h 4188378"/>
                <a:gd name="connsiteX254" fmla="*/ 5765180 w 9919589"/>
                <a:gd name="connsiteY254" fmla="*/ 1237785 h 4188378"/>
                <a:gd name="connsiteX255" fmla="*/ 5798634 w 9919589"/>
                <a:gd name="connsiteY255" fmla="*/ 1170878 h 4188378"/>
                <a:gd name="connsiteX256" fmla="*/ 5809785 w 9919589"/>
                <a:gd name="connsiteY256" fmla="*/ 1137424 h 4188378"/>
                <a:gd name="connsiteX257" fmla="*/ 5832088 w 9919589"/>
                <a:gd name="connsiteY257" fmla="*/ 1025912 h 4188378"/>
                <a:gd name="connsiteX258" fmla="*/ 5854390 w 9919589"/>
                <a:gd name="connsiteY258" fmla="*/ 947853 h 4188378"/>
                <a:gd name="connsiteX259" fmla="*/ 5876693 w 9919589"/>
                <a:gd name="connsiteY259" fmla="*/ 925551 h 4188378"/>
                <a:gd name="connsiteX260" fmla="*/ 5943600 w 9919589"/>
                <a:gd name="connsiteY260" fmla="*/ 903249 h 4188378"/>
                <a:gd name="connsiteX261" fmla="*/ 5965902 w 9919589"/>
                <a:gd name="connsiteY261" fmla="*/ 880946 h 4188378"/>
                <a:gd name="connsiteX262" fmla="*/ 6043961 w 9919589"/>
                <a:gd name="connsiteY262" fmla="*/ 858644 h 4188378"/>
                <a:gd name="connsiteX263" fmla="*/ 6110868 w 9919589"/>
                <a:gd name="connsiteY263" fmla="*/ 869795 h 4188378"/>
                <a:gd name="connsiteX264" fmla="*/ 6122019 w 9919589"/>
                <a:gd name="connsiteY264" fmla="*/ 914400 h 4188378"/>
                <a:gd name="connsiteX265" fmla="*/ 6155473 w 9919589"/>
                <a:gd name="connsiteY265" fmla="*/ 970156 h 4188378"/>
                <a:gd name="connsiteX266" fmla="*/ 6188927 w 9919589"/>
                <a:gd name="connsiteY266" fmla="*/ 981307 h 4188378"/>
                <a:gd name="connsiteX267" fmla="*/ 6266985 w 9919589"/>
                <a:gd name="connsiteY267" fmla="*/ 970156 h 4188378"/>
                <a:gd name="connsiteX268" fmla="*/ 6278136 w 9919589"/>
                <a:gd name="connsiteY268" fmla="*/ 936702 h 4188378"/>
                <a:gd name="connsiteX269" fmla="*/ 6322741 w 9919589"/>
                <a:gd name="connsiteY269" fmla="*/ 880946 h 4188378"/>
                <a:gd name="connsiteX270" fmla="*/ 6345044 w 9919589"/>
                <a:gd name="connsiteY270" fmla="*/ 903249 h 4188378"/>
                <a:gd name="connsiteX271" fmla="*/ 6367346 w 9919589"/>
                <a:gd name="connsiteY271" fmla="*/ 970156 h 4188378"/>
                <a:gd name="connsiteX272" fmla="*/ 6345044 w 9919589"/>
                <a:gd name="connsiteY272" fmla="*/ 1048214 h 4188378"/>
                <a:gd name="connsiteX273" fmla="*/ 6266985 w 9919589"/>
                <a:gd name="connsiteY273" fmla="*/ 1126273 h 4188378"/>
                <a:gd name="connsiteX274" fmla="*/ 6043961 w 9919589"/>
                <a:gd name="connsiteY274" fmla="*/ 1137424 h 4188378"/>
                <a:gd name="connsiteX275" fmla="*/ 5876693 w 9919589"/>
                <a:gd name="connsiteY275" fmla="*/ 1170878 h 4188378"/>
                <a:gd name="connsiteX276" fmla="*/ 5832088 w 9919589"/>
                <a:gd name="connsiteY276" fmla="*/ 1260088 h 4188378"/>
                <a:gd name="connsiteX277" fmla="*/ 5820936 w 9919589"/>
                <a:gd name="connsiteY277" fmla="*/ 1293541 h 4188378"/>
                <a:gd name="connsiteX278" fmla="*/ 5854390 w 9919589"/>
                <a:gd name="connsiteY278" fmla="*/ 1371600 h 4188378"/>
                <a:gd name="connsiteX279" fmla="*/ 5921297 w 9919589"/>
                <a:gd name="connsiteY279" fmla="*/ 1393902 h 4188378"/>
                <a:gd name="connsiteX280" fmla="*/ 5943600 w 9919589"/>
                <a:gd name="connsiteY280" fmla="*/ 1416205 h 4188378"/>
                <a:gd name="connsiteX281" fmla="*/ 5910146 w 9919589"/>
                <a:gd name="connsiteY281" fmla="*/ 1483112 h 4188378"/>
                <a:gd name="connsiteX282" fmla="*/ 5876693 w 9919589"/>
                <a:gd name="connsiteY282" fmla="*/ 1494263 h 4188378"/>
                <a:gd name="connsiteX283" fmla="*/ 5820936 w 9919589"/>
                <a:gd name="connsiteY283" fmla="*/ 1527717 h 4188378"/>
                <a:gd name="connsiteX284" fmla="*/ 5765180 w 9919589"/>
                <a:gd name="connsiteY284" fmla="*/ 1572322 h 4188378"/>
                <a:gd name="connsiteX285" fmla="*/ 6166624 w 9919589"/>
                <a:gd name="connsiteY285" fmla="*/ 1616927 h 4188378"/>
                <a:gd name="connsiteX286" fmla="*/ 6289288 w 9919589"/>
                <a:gd name="connsiteY286" fmla="*/ 1639229 h 4188378"/>
                <a:gd name="connsiteX287" fmla="*/ 6523463 w 9919589"/>
                <a:gd name="connsiteY287" fmla="*/ 1628078 h 4188378"/>
                <a:gd name="connsiteX288" fmla="*/ 6679580 w 9919589"/>
                <a:gd name="connsiteY288" fmla="*/ 1594624 h 4188378"/>
                <a:gd name="connsiteX289" fmla="*/ 6802244 w 9919589"/>
                <a:gd name="connsiteY289" fmla="*/ 1561171 h 4188378"/>
                <a:gd name="connsiteX290" fmla="*/ 6835697 w 9919589"/>
                <a:gd name="connsiteY290" fmla="*/ 1550019 h 4188378"/>
                <a:gd name="connsiteX291" fmla="*/ 6924907 w 9919589"/>
                <a:gd name="connsiteY291" fmla="*/ 1561171 h 4188378"/>
                <a:gd name="connsiteX292" fmla="*/ 6991814 w 9919589"/>
                <a:gd name="connsiteY292" fmla="*/ 1594624 h 4188378"/>
                <a:gd name="connsiteX293" fmla="*/ 7025268 w 9919589"/>
                <a:gd name="connsiteY293" fmla="*/ 1605775 h 4188378"/>
                <a:gd name="connsiteX294" fmla="*/ 7092175 w 9919589"/>
                <a:gd name="connsiteY294" fmla="*/ 1639229 h 4188378"/>
                <a:gd name="connsiteX295" fmla="*/ 7114478 w 9919589"/>
                <a:gd name="connsiteY295" fmla="*/ 1661532 h 4188378"/>
                <a:gd name="connsiteX296" fmla="*/ 7225990 w 9919589"/>
                <a:gd name="connsiteY296" fmla="*/ 1728439 h 4188378"/>
                <a:gd name="connsiteX297" fmla="*/ 7304049 w 9919589"/>
                <a:gd name="connsiteY297" fmla="*/ 1795346 h 4188378"/>
                <a:gd name="connsiteX298" fmla="*/ 7348654 w 9919589"/>
                <a:gd name="connsiteY298" fmla="*/ 1851102 h 4188378"/>
                <a:gd name="connsiteX299" fmla="*/ 7382107 w 9919589"/>
                <a:gd name="connsiteY299" fmla="*/ 1862253 h 4188378"/>
                <a:gd name="connsiteX300" fmla="*/ 7593980 w 9919589"/>
                <a:gd name="connsiteY300" fmla="*/ 1873405 h 4188378"/>
                <a:gd name="connsiteX301" fmla="*/ 7638585 w 9919589"/>
                <a:gd name="connsiteY301" fmla="*/ 1884556 h 4188378"/>
                <a:gd name="connsiteX302" fmla="*/ 7672039 w 9919589"/>
                <a:gd name="connsiteY302" fmla="*/ 1895707 h 4188378"/>
                <a:gd name="connsiteX303" fmla="*/ 7738946 w 9919589"/>
                <a:gd name="connsiteY303" fmla="*/ 1906858 h 4188378"/>
                <a:gd name="connsiteX304" fmla="*/ 7783551 w 9919589"/>
                <a:gd name="connsiteY304" fmla="*/ 1918010 h 4188378"/>
                <a:gd name="connsiteX305" fmla="*/ 7906214 w 9919589"/>
                <a:gd name="connsiteY305" fmla="*/ 1996068 h 4188378"/>
                <a:gd name="connsiteX306" fmla="*/ 7928517 w 9919589"/>
                <a:gd name="connsiteY306" fmla="*/ 2018371 h 4188378"/>
                <a:gd name="connsiteX307" fmla="*/ 7973122 w 9919589"/>
                <a:gd name="connsiteY307" fmla="*/ 2029522 h 4188378"/>
                <a:gd name="connsiteX308" fmla="*/ 8095785 w 9919589"/>
                <a:gd name="connsiteY308" fmla="*/ 2096429 h 4188378"/>
                <a:gd name="connsiteX309" fmla="*/ 8140390 w 9919589"/>
                <a:gd name="connsiteY309" fmla="*/ 2107580 h 4188378"/>
                <a:gd name="connsiteX310" fmla="*/ 8173844 w 9919589"/>
                <a:gd name="connsiteY310" fmla="*/ 2118732 h 4188378"/>
                <a:gd name="connsiteX311" fmla="*/ 8240751 w 9919589"/>
                <a:gd name="connsiteY311" fmla="*/ 2129883 h 4188378"/>
                <a:gd name="connsiteX312" fmla="*/ 8408019 w 9919589"/>
                <a:gd name="connsiteY312" fmla="*/ 2152185 h 4188378"/>
                <a:gd name="connsiteX313" fmla="*/ 8430322 w 9919589"/>
                <a:gd name="connsiteY313" fmla="*/ 2174488 h 4188378"/>
                <a:gd name="connsiteX314" fmla="*/ 8519532 w 9919589"/>
                <a:gd name="connsiteY314" fmla="*/ 2241395 h 4188378"/>
                <a:gd name="connsiteX315" fmla="*/ 8463775 w 9919589"/>
                <a:gd name="connsiteY315" fmla="*/ 2263697 h 4188378"/>
                <a:gd name="connsiteX316" fmla="*/ 8352263 w 9919589"/>
                <a:gd name="connsiteY316" fmla="*/ 2286000 h 4188378"/>
                <a:gd name="connsiteX317" fmla="*/ 8307658 w 9919589"/>
                <a:gd name="connsiteY317" fmla="*/ 2297151 h 4188378"/>
                <a:gd name="connsiteX318" fmla="*/ 7950819 w 9919589"/>
                <a:gd name="connsiteY318" fmla="*/ 2319453 h 4188378"/>
                <a:gd name="connsiteX319" fmla="*/ 7883912 w 9919589"/>
                <a:gd name="connsiteY319" fmla="*/ 2330605 h 4188378"/>
                <a:gd name="connsiteX320" fmla="*/ 7839307 w 9919589"/>
                <a:gd name="connsiteY320" fmla="*/ 2341756 h 4188378"/>
                <a:gd name="connsiteX321" fmla="*/ 7694341 w 9919589"/>
                <a:gd name="connsiteY321" fmla="*/ 2364058 h 4188378"/>
                <a:gd name="connsiteX322" fmla="*/ 7382107 w 9919589"/>
                <a:gd name="connsiteY322" fmla="*/ 2352907 h 4188378"/>
                <a:gd name="connsiteX323" fmla="*/ 6791093 w 9919589"/>
                <a:gd name="connsiteY323" fmla="*/ 2330605 h 4188378"/>
                <a:gd name="connsiteX324" fmla="*/ 6668429 w 9919589"/>
                <a:gd name="connsiteY324" fmla="*/ 2375210 h 4188378"/>
                <a:gd name="connsiteX325" fmla="*/ 6657278 w 9919589"/>
                <a:gd name="connsiteY325" fmla="*/ 2408663 h 4188378"/>
                <a:gd name="connsiteX326" fmla="*/ 6690732 w 9919589"/>
                <a:gd name="connsiteY326" fmla="*/ 2430966 h 4188378"/>
                <a:gd name="connsiteX327" fmla="*/ 6724185 w 9919589"/>
                <a:gd name="connsiteY327" fmla="*/ 2442117 h 4188378"/>
                <a:gd name="connsiteX328" fmla="*/ 6869151 w 9919589"/>
                <a:gd name="connsiteY328" fmla="*/ 2475571 h 4188378"/>
                <a:gd name="connsiteX329" fmla="*/ 6947210 w 9919589"/>
                <a:gd name="connsiteY329" fmla="*/ 2486722 h 4188378"/>
                <a:gd name="connsiteX330" fmla="*/ 7850458 w 9919589"/>
                <a:gd name="connsiteY330" fmla="*/ 2475571 h 4188378"/>
                <a:gd name="connsiteX331" fmla="*/ 7906214 w 9919589"/>
                <a:gd name="connsiteY331" fmla="*/ 2464419 h 4188378"/>
                <a:gd name="connsiteX332" fmla="*/ 8062332 w 9919589"/>
                <a:gd name="connsiteY332" fmla="*/ 2442117 h 4188378"/>
                <a:gd name="connsiteX333" fmla="*/ 8106936 w 9919589"/>
                <a:gd name="connsiteY333" fmla="*/ 2430966 h 4188378"/>
                <a:gd name="connsiteX334" fmla="*/ 8173844 w 9919589"/>
                <a:gd name="connsiteY334" fmla="*/ 2408663 h 4188378"/>
                <a:gd name="connsiteX335" fmla="*/ 8207297 w 9919589"/>
                <a:gd name="connsiteY335" fmla="*/ 2397512 h 4188378"/>
                <a:gd name="connsiteX336" fmla="*/ 8251902 w 9919589"/>
                <a:gd name="connsiteY336" fmla="*/ 2386361 h 4188378"/>
                <a:gd name="connsiteX337" fmla="*/ 8318810 w 9919589"/>
                <a:gd name="connsiteY337" fmla="*/ 2364058 h 4188378"/>
                <a:gd name="connsiteX338" fmla="*/ 8452624 w 9919589"/>
                <a:gd name="connsiteY338" fmla="*/ 2330605 h 4188378"/>
                <a:gd name="connsiteX339" fmla="*/ 8497229 w 9919589"/>
                <a:gd name="connsiteY339" fmla="*/ 2319453 h 4188378"/>
                <a:gd name="connsiteX340" fmla="*/ 8530683 w 9919589"/>
                <a:gd name="connsiteY340" fmla="*/ 2308302 h 4188378"/>
                <a:gd name="connsiteX341" fmla="*/ 8597590 w 9919589"/>
                <a:gd name="connsiteY341" fmla="*/ 2297151 h 4188378"/>
                <a:gd name="connsiteX342" fmla="*/ 8653346 w 9919589"/>
                <a:gd name="connsiteY342" fmla="*/ 2286000 h 4188378"/>
                <a:gd name="connsiteX343" fmla="*/ 8742556 w 9919589"/>
                <a:gd name="connsiteY343" fmla="*/ 2263697 h 4188378"/>
                <a:gd name="connsiteX344" fmla="*/ 8965580 w 9919589"/>
                <a:gd name="connsiteY344" fmla="*/ 2230244 h 4188378"/>
                <a:gd name="connsiteX345" fmla="*/ 9043639 w 9919589"/>
                <a:gd name="connsiteY345" fmla="*/ 2219093 h 4188378"/>
                <a:gd name="connsiteX346" fmla="*/ 9177454 w 9919589"/>
                <a:gd name="connsiteY346" fmla="*/ 2196790 h 4188378"/>
                <a:gd name="connsiteX347" fmla="*/ 9277814 w 9919589"/>
                <a:gd name="connsiteY347" fmla="*/ 2174488 h 4188378"/>
                <a:gd name="connsiteX348" fmla="*/ 9311268 w 9919589"/>
                <a:gd name="connsiteY348" fmla="*/ 2163336 h 4188378"/>
                <a:gd name="connsiteX349" fmla="*/ 9355873 w 9919589"/>
                <a:gd name="connsiteY349" fmla="*/ 2051824 h 4188378"/>
                <a:gd name="connsiteX350" fmla="*/ 9300117 w 9919589"/>
                <a:gd name="connsiteY350" fmla="*/ 2018371 h 4188378"/>
                <a:gd name="connsiteX351" fmla="*/ 9210907 w 9919589"/>
                <a:gd name="connsiteY351" fmla="*/ 1996068 h 4188378"/>
                <a:gd name="connsiteX352" fmla="*/ 9155151 w 9919589"/>
                <a:gd name="connsiteY352" fmla="*/ 1940312 h 4188378"/>
                <a:gd name="connsiteX353" fmla="*/ 9199756 w 9919589"/>
                <a:gd name="connsiteY353" fmla="*/ 1929161 h 4188378"/>
                <a:gd name="connsiteX354" fmla="*/ 9578897 w 9919589"/>
                <a:gd name="connsiteY354" fmla="*/ 1918010 h 4188378"/>
                <a:gd name="connsiteX355" fmla="*/ 9656956 w 9919589"/>
                <a:gd name="connsiteY355" fmla="*/ 1895707 h 4188378"/>
                <a:gd name="connsiteX356" fmla="*/ 9735014 w 9919589"/>
                <a:gd name="connsiteY356" fmla="*/ 1873405 h 4188378"/>
                <a:gd name="connsiteX357" fmla="*/ 9634654 w 9919589"/>
                <a:gd name="connsiteY357" fmla="*/ 1839951 h 4188378"/>
                <a:gd name="connsiteX358" fmla="*/ 9601200 w 9919589"/>
                <a:gd name="connsiteY358" fmla="*/ 1828800 h 4188378"/>
                <a:gd name="connsiteX359" fmla="*/ 9578897 w 9919589"/>
                <a:gd name="connsiteY359" fmla="*/ 1851102 h 4188378"/>
                <a:gd name="connsiteX360" fmla="*/ 9222058 w 9919589"/>
                <a:gd name="connsiteY360" fmla="*/ 1884556 h 4188378"/>
                <a:gd name="connsiteX361" fmla="*/ 9177454 w 9919589"/>
                <a:gd name="connsiteY361" fmla="*/ 1895707 h 4188378"/>
                <a:gd name="connsiteX362" fmla="*/ 9144000 w 9919589"/>
                <a:gd name="connsiteY362" fmla="*/ 1906858 h 4188378"/>
                <a:gd name="connsiteX363" fmla="*/ 9065941 w 9919589"/>
                <a:gd name="connsiteY363" fmla="*/ 1918010 h 4188378"/>
                <a:gd name="connsiteX364" fmla="*/ 8987883 w 9919589"/>
                <a:gd name="connsiteY364" fmla="*/ 1940312 h 4188378"/>
                <a:gd name="connsiteX365" fmla="*/ 8887522 w 9919589"/>
                <a:gd name="connsiteY365" fmla="*/ 1962614 h 4188378"/>
                <a:gd name="connsiteX366" fmla="*/ 8854068 w 9919589"/>
                <a:gd name="connsiteY366" fmla="*/ 1973766 h 4188378"/>
                <a:gd name="connsiteX367" fmla="*/ 8742556 w 9919589"/>
                <a:gd name="connsiteY367" fmla="*/ 1951463 h 4188378"/>
                <a:gd name="connsiteX368" fmla="*/ 8720254 w 9919589"/>
                <a:gd name="connsiteY368" fmla="*/ 1884556 h 4188378"/>
                <a:gd name="connsiteX369" fmla="*/ 8753707 w 9919589"/>
                <a:gd name="connsiteY369" fmla="*/ 1739590 h 4188378"/>
                <a:gd name="connsiteX370" fmla="*/ 8776010 w 9919589"/>
                <a:gd name="connsiteY370" fmla="*/ 1717288 h 4188378"/>
                <a:gd name="connsiteX371" fmla="*/ 8820614 w 9919589"/>
                <a:gd name="connsiteY371" fmla="*/ 1694985 h 4188378"/>
                <a:gd name="connsiteX372" fmla="*/ 8954429 w 9919589"/>
                <a:gd name="connsiteY372" fmla="*/ 1661532 h 4188378"/>
                <a:gd name="connsiteX373" fmla="*/ 9010185 w 9919589"/>
                <a:gd name="connsiteY373" fmla="*/ 1639229 h 4188378"/>
                <a:gd name="connsiteX374" fmla="*/ 9077093 w 9919589"/>
                <a:gd name="connsiteY374" fmla="*/ 1628078 h 4188378"/>
                <a:gd name="connsiteX375" fmla="*/ 9389327 w 9919589"/>
                <a:gd name="connsiteY375" fmla="*/ 1616927 h 4188378"/>
                <a:gd name="connsiteX376" fmla="*/ 9545444 w 9919589"/>
                <a:gd name="connsiteY376" fmla="*/ 1572322 h 4188378"/>
                <a:gd name="connsiteX377" fmla="*/ 9656956 w 9919589"/>
                <a:gd name="connsiteY377" fmla="*/ 1550019 h 4188378"/>
                <a:gd name="connsiteX378" fmla="*/ 9857678 w 9919589"/>
                <a:gd name="connsiteY378" fmla="*/ 1527717 h 4188378"/>
                <a:gd name="connsiteX379" fmla="*/ 9824224 w 9919589"/>
                <a:gd name="connsiteY379" fmla="*/ 1282390 h 4188378"/>
                <a:gd name="connsiteX380" fmla="*/ 9790771 w 9919589"/>
                <a:gd name="connsiteY380" fmla="*/ 1260088 h 4188378"/>
                <a:gd name="connsiteX381" fmla="*/ 9735014 w 9919589"/>
                <a:gd name="connsiteY381" fmla="*/ 1248936 h 4188378"/>
                <a:gd name="connsiteX382" fmla="*/ 9723863 w 9919589"/>
                <a:gd name="connsiteY382" fmla="*/ 1215483 h 4188378"/>
                <a:gd name="connsiteX383" fmla="*/ 9746166 w 9919589"/>
                <a:gd name="connsiteY383" fmla="*/ 1193180 h 4188378"/>
                <a:gd name="connsiteX384" fmla="*/ 9790771 w 9919589"/>
                <a:gd name="connsiteY384" fmla="*/ 1137424 h 4188378"/>
                <a:gd name="connsiteX385" fmla="*/ 9768468 w 9919589"/>
                <a:gd name="connsiteY385" fmla="*/ 1115122 h 4188378"/>
                <a:gd name="connsiteX386" fmla="*/ 9668107 w 9919589"/>
                <a:gd name="connsiteY386" fmla="*/ 1092819 h 4188378"/>
                <a:gd name="connsiteX387" fmla="*/ 9601200 w 9919589"/>
                <a:gd name="connsiteY387" fmla="*/ 1070517 h 4188378"/>
                <a:gd name="connsiteX388" fmla="*/ 9567746 w 9919589"/>
                <a:gd name="connsiteY388" fmla="*/ 1059366 h 4188378"/>
                <a:gd name="connsiteX389" fmla="*/ 9545444 w 9919589"/>
                <a:gd name="connsiteY389" fmla="*/ 1025912 h 4188378"/>
                <a:gd name="connsiteX390" fmla="*/ 9400478 w 9919589"/>
                <a:gd name="connsiteY390" fmla="*/ 992458 h 4188378"/>
                <a:gd name="connsiteX391" fmla="*/ 9601200 w 9919589"/>
                <a:gd name="connsiteY391" fmla="*/ 992458 h 4188378"/>
                <a:gd name="connsiteX392" fmla="*/ 9645805 w 9919589"/>
                <a:gd name="connsiteY392" fmla="*/ 1014761 h 4188378"/>
                <a:gd name="connsiteX393" fmla="*/ 9801922 w 9919589"/>
                <a:gd name="connsiteY393" fmla="*/ 1003610 h 4188378"/>
                <a:gd name="connsiteX394" fmla="*/ 9835375 w 9919589"/>
                <a:gd name="connsiteY394" fmla="*/ 992458 h 4188378"/>
                <a:gd name="connsiteX395" fmla="*/ 9824224 w 9919589"/>
                <a:gd name="connsiteY395" fmla="*/ 880946 h 4188378"/>
                <a:gd name="connsiteX396" fmla="*/ 9813073 w 9919589"/>
                <a:gd name="connsiteY396" fmla="*/ 836341 h 4188378"/>
                <a:gd name="connsiteX397" fmla="*/ 9779619 w 9919589"/>
                <a:gd name="connsiteY397" fmla="*/ 825190 h 4188378"/>
                <a:gd name="connsiteX398" fmla="*/ 9735014 w 9919589"/>
                <a:gd name="connsiteY398" fmla="*/ 814039 h 4188378"/>
                <a:gd name="connsiteX399" fmla="*/ 9701561 w 9919589"/>
                <a:gd name="connsiteY399" fmla="*/ 791736 h 4188378"/>
                <a:gd name="connsiteX400" fmla="*/ 9623502 w 9919589"/>
                <a:gd name="connsiteY400" fmla="*/ 769434 h 4188378"/>
                <a:gd name="connsiteX401" fmla="*/ 9578897 w 9919589"/>
                <a:gd name="connsiteY401" fmla="*/ 735980 h 4188378"/>
                <a:gd name="connsiteX402" fmla="*/ 9511990 w 9919589"/>
                <a:gd name="connsiteY402" fmla="*/ 713678 h 4188378"/>
                <a:gd name="connsiteX403" fmla="*/ 9344722 w 9919589"/>
                <a:gd name="connsiteY403" fmla="*/ 691375 h 4188378"/>
                <a:gd name="connsiteX404" fmla="*/ 9255512 w 9919589"/>
                <a:gd name="connsiteY404" fmla="*/ 680224 h 4188378"/>
                <a:gd name="connsiteX405" fmla="*/ 9222058 w 9919589"/>
                <a:gd name="connsiteY405" fmla="*/ 669073 h 4188378"/>
                <a:gd name="connsiteX406" fmla="*/ 9155151 w 9919589"/>
                <a:gd name="connsiteY406" fmla="*/ 657922 h 4188378"/>
                <a:gd name="connsiteX407" fmla="*/ 9132849 w 9919589"/>
                <a:gd name="connsiteY407" fmla="*/ 635619 h 4188378"/>
                <a:gd name="connsiteX408" fmla="*/ 9043639 w 9919589"/>
                <a:gd name="connsiteY408" fmla="*/ 591014 h 4188378"/>
                <a:gd name="connsiteX409" fmla="*/ 8987883 w 9919589"/>
                <a:gd name="connsiteY409" fmla="*/ 557561 h 4188378"/>
                <a:gd name="connsiteX410" fmla="*/ 8932127 w 9919589"/>
                <a:gd name="connsiteY410" fmla="*/ 546410 h 4188378"/>
                <a:gd name="connsiteX411" fmla="*/ 8842917 w 9919589"/>
                <a:gd name="connsiteY411" fmla="*/ 512956 h 4188378"/>
                <a:gd name="connsiteX412" fmla="*/ 8787161 w 9919589"/>
                <a:gd name="connsiteY412" fmla="*/ 501805 h 4188378"/>
                <a:gd name="connsiteX413" fmla="*/ 8720254 w 9919589"/>
                <a:gd name="connsiteY413" fmla="*/ 479502 h 4188378"/>
                <a:gd name="connsiteX414" fmla="*/ 8686800 w 9919589"/>
                <a:gd name="connsiteY414" fmla="*/ 468351 h 4188378"/>
                <a:gd name="connsiteX415" fmla="*/ 8541834 w 9919589"/>
                <a:gd name="connsiteY415" fmla="*/ 434897 h 4188378"/>
                <a:gd name="connsiteX416" fmla="*/ 8497229 w 9919589"/>
                <a:gd name="connsiteY416" fmla="*/ 423746 h 4188378"/>
                <a:gd name="connsiteX417" fmla="*/ 8385717 w 9919589"/>
                <a:gd name="connsiteY417" fmla="*/ 401444 h 4188378"/>
                <a:gd name="connsiteX418" fmla="*/ 8341112 w 9919589"/>
                <a:gd name="connsiteY418" fmla="*/ 390293 h 4188378"/>
                <a:gd name="connsiteX419" fmla="*/ 8307658 w 9919589"/>
                <a:gd name="connsiteY419" fmla="*/ 379141 h 4188378"/>
                <a:gd name="connsiteX420" fmla="*/ 8151541 w 9919589"/>
                <a:gd name="connsiteY420" fmla="*/ 367990 h 4188378"/>
                <a:gd name="connsiteX421" fmla="*/ 8106936 w 9919589"/>
                <a:gd name="connsiteY421" fmla="*/ 345688 h 4188378"/>
                <a:gd name="connsiteX422" fmla="*/ 8040029 w 9919589"/>
                <a:gd name="connsiteY422" fmla="*/ 323385 h 4188378"/>
                <a:gd name="connsiteX423" fmla="*/ 7872761 w 9919589"/>
                <a:gd name="connsiteY423" fmla="*/ 334536 h 4188378"/>
                <a:gd name="connsiteX424" fmla="*/ 7828156 w 9919589"/>
                <a:gd name="connsiteY424" fmla="*/ 345688 h 4188378"/>
                <a:gd name="connsiteX425" fmla="*/ 7727795 w 9919589"/>
                <a:gd name="connsiteY425" fmla="*/ 334536 h 4188378"/>
                <a:gd name="connsiteX426" fmla="*/ 7727795 w 9919589"/>
                <a:gd name="connsiteY426" fmla="*/ 234175 h 4188378"/>
                <a:gd name="connsiteX427" fmla="*/ 7794702 w 9919589"/>
                <a:gd name="connsiteY427" fmla="*/ 189571 h 4188378"/>
                <a:gd name="connsiteX428" fmla="*/ 7660888 w 9919589"/>
                <a:gd name="connsiteY428" fmla="*/ 144966 h 4188378"/>
                <a:gd name="connsiteX429" fmla="*/ 7593980 w 9919589"/>
                <a:gd name="connsiteY429" fmla="*/ 100361 h 4188378"/>
                <a:gd name="connsiteX430" fmla="*/ 7616283 w 9919589"/>
                <a:gd name="connsiteY430" fmla="*/ 55756 h 4188378"/>
                <a:gd name="connsiteX431" fmla="*/ 7660888 w 9919589"/>
                <a:gd name="connsiteY431" fmla="*/ 44605 h 4188378"/>
                <a:gd name="connsiteX432" fmla="*/ 7738946 w 9919589"/>
                <a:gd name="connsiteY432" fmla="*/ 33453 h 4188378"/>
                <a:gd name="connsiteX433" fmla="*/ 7783551 w 9919589"/>
                <a:gd name="connsiteY433" fmla="*/ 22302 h 4188378"/>
                <a:gd name="connsiteX434" fmla="*/ 7850458 w 9919589"/>
                <a:gd name="connsiteY434" fmla="*/ 0 h 4188378"/>
                <a:gd name="connsiteX435" fmla="*/ 7939668 w 9919589"/>
                <a:gd name="connsiteY435" fmla="*/ 11151 h 4188378"/>
                <a:gd name="connsiteX436" fmla="*/ 7973122 w 9919589"/>
                <a:gd name="connsiteY436" fmla="*/ 22302 h 4188378"/>
                <a:gd name="connsiteX437" fmla="*/ 8062332 w 9919589"/>
                <a:gd name="connsiteY437" fmla="*/ 44605 h 4188378"/>
                <a:gd name="connsiteX438" fmla="*/ 8140390 w 9919589"/>
                <a:gd name="connsiteY438" fmla="*/ 66907 h 4188378"/>
                <a:gd name="connsiteX439" fmla="*/ 8196146 w 9919589"/>
                <a:gd name="connsiteY439" fmla="*/ 78058 h 4188378"/>
                <a:gd name="connsiteX440" fmla="*/ 8274205 w 9919589"/>
                <a:gd name="connsiteY440" fmla="*/ 89210 h 4188378"/>
                <a:gd name="connsiteX441" fmla="*/ 8396868 w 9919589"/>
                <a:gd name="connsiteY441" fmla="*/ 122663 h 4188378"/>
                <a:gd name="connsiteX442" fmla="*/ 8430322 w 9919589"/>
                <a:gd name="connsiteY442" fmla="*/ 144966 h 4188378"/>
                <a:gd name="connsiteX443" fmla="*/ 8497229 w 9919589"/>
                <a:gd name="connsiteY443" fmla="*/ 167268 h 4188378"/>
                <a:gd name="connsiteX444" fmla="*/ 8787161 w 9919589"/>
                <a:gd name="connsiteY444" fmla="*/ 167268 h 4188378"/>
                <a:gd name="connsiteX445" fmla="*/ 8820614 w 9919589"/>
                <a:gd name="connsiteY445" fmla="*/ 200722 h 4188378"/>
                <a:gd name="connsiteX446" fmla="*/ 8854068 w 9919589"/>
                <a:gd name="connsiteY446" fmla="*/ 223024 h 4188378"/>
                <a:gd name="connsiteX447" fmla="*/ 8920975 w 9919589"/>
                <a:gd name="connsiteY447" fmla="*/ 245327 h 4188378"/>
                <a:gd name="connsiteX448" fmla="*/ 8954429 w 9919589"/>
                <a:gd name="connsiteY448" fmla="*/ 256478 h 4188378"/>
                <a:gd name="connsiteX449" fmla="*/ 8999034 w 9919589"/>
                <a:gd name="connsiteY449" fmla="*/ 278780 h 4188378"/>
                <a:gd name="connsiteX450" fmla="*/ 9054790 w 9919589"/>
                <a:gd name="connsiteY450" fmla="*/ 289932 h 4188378"/>
                <a:gd name="connsiteX451" fmla="*/ 9099395 w 9919589"/>
                <a:gd name="connsiteY451" fmla="*/ 301083 h 4188378"/>
                <a:gd name="connsiteX452" fmla="*/ 9210907 w 9919589"/>
                <a:gd name="connsiteY452" fmla="*/ 323385 h 4188378"/>
                <a:gd name="connsiteX453" fmla="*/ 9288966 w 9919589"/>
                <a:gd name="connsiteY453" fmla="*/ 312234 h 4188378"/>
                <a:gd name="connsiteX454" fmla="*/ 9355873 w 9919589"/>
                <a:gd name="connsiteY454" fmla="*/ 289932 h 4188378"/>
                <a:gd name="connsiteX455" fmla="*/ 9445083 w 9919589"/>
                <a:gd name="connsiteY455" fmla="*/ 267629 h 4188378"/>
                <a:gd name="connsiteX456" fmla="*/ 9567746 w 9919589"/>
                <a:gd name="connsiteY456" fmla="*/ 234175 h 4188378"/>
                <a:gd name="connsiteX457" fmla="*/ 9801922 w 9919589"/>
                <a:gd name="connsiteY457" fmla="*/ 245327 h 4188378"/>
                <a:gd name="connsiteX458" fmla="*/ 9813073 w 9919589"/>
                <a:gd name="connsiteY458" fmla="*/ 312234 h 4188378"/>
                <a:gd name="connsiteX459" fmla="*/ 9824224 w 9919589"/>
                <a:gd name="connsiteY459" fmla="*/ 780585 h 4188378"/>
                <a:gd name="connsiteX460" fmla="*/ 9835375 w 9919589"/>
                <a:gd name="connsiteY460" fmla="*/ 925551 h 4188378"/>
                <a:gd name="connsiteX461" fmla="*/ 9857678 w 9919589"/>
                <a:gd name="connsiteY461" fmla="*/ 1048214 h 4188378"/>
                <a:gd name="connsiteX462" fmla="*/ 9879980 w 9919589"/>
                <a:gd name="connsiteY462" fmla="*/ 1148575 h 4188378"/>
                <a:gd name="connsiteX463" fmla="*/ 9891132 w 9919589"/>
                <a:gd name="connsiteY463" fmla="*/ 1204332 h 4188378"/>
                <a:gd name="connsiteX464" fmla="*/ 9902283 w 9919589"/>
                <a:gd name="connsiteY464" fmla="*/ 1326995 h 4188378"/>
                <a:gd name="connsiteX465" fmla="*/ 9902283 w 9919589"/>
                <a:gd name="connsiteY465" fmla="*/ 1516566 h 4188378"/>
                <a:gd name="connsiteX466" fmla="*/ 9868829 w 9919589"/>
                <a:gd name="connsiteY466" fmla="*/ 1572322 h 4188378"/>
                <a:gd name="connsiteX467" fmla="*/ 9835375 w 9919589"/>
                <a:gd name="connsiteY467" fmla="*/ 1661532 h 4188378"/>
                <a:gd name="connsiteX468" fmla="*/ 9824224 w 9919589"/>
                <a:gd name="connsiteY468" fmla="*/ 1706136 h 4188378"/>
                <a:gd name="connsiteX469" fmla="*/ 9801922 w 9919589"/>
                <a:gd name="connsiteY469" fmla="*/ 1750741 h 4188378"/>
                <a:gd name="connsiteX470" fmla="*/ 9790771 w 9919589"/>
                <a:gd name="connsiteY470" fmla="*/ 1817649 h 4188378"/>
                <a:gd name="connsiteX471" fmla="*/ 9779619 w 9919589"/>
                <a:gd name="connsiteY471" fmla="*/ 1851102 h 4188378"/>
                <a:gd name="connsiteX472" fmla="*/ 9757317 w 9919589"/>
                <a:gd name="connsiteY472" fmla="*/ 2118732 h 4188378"/>
                <a:gd name="connsiteX473" fmla="*/ 9735014 w 9919589"/>
                <a:gd name="connsiteY473" fmla="*/ 3568390 h 4188378"/>
                <a:gd name="connsiteX474" fmla="*/ 9757317 w 9919589"/>
                <a:gd name="connsiteY474" fmla="*/ 4014439 h 4188378"/>
                <a:gd name="connsiteX475" fmla="*/ 9768468 w 9919589"/>
                <a:gd name="connsiteY475" fmla="*/ 4059044 h 4188378"/>
                <a:gd name="connsiteX476" fmla="*/ 9779619 w 9919589"/>
                <a:gd name="connsiteY476" fmla="*/ 4114800 h 4188378"/>
                <a:gd name="connsiteX477" fmla="*/ 9801922 w 9919589"/>
                <a:gd name="connsiteY477" fmla="*/ 4137102 h 4188378"/>
                <a:gd name="connsiteX478" fmla="*/ 9623502 w 9919589"/>
                <a:gd name="connsiteY478" fmla="*/ 4137102 h 4188378"/>
                <a:gd name="connsiteX479" fmla="*/ 9556595 w 9919589"/>
                <a:gd name="connsiteY479" fmla="*/ 4114800 h 4188378"/>
                <a:gd name="connsiteX480" fmla="*/ 9456234 w 9919589"/>
                <a:gd name="connsiteY480" fmla="*/ 4092497 h 4188378"/>
                <a:gd name="connsiteX481" fmla="*/ 9411629 w 9919589"/>
                <a:gd name="connsiteY481" fmla="*/ 4081346 h 4188378"/>
                <a:gd name="connsiteX482" fmla="*/ 9300117 w 9919589"/>
                <a:gd name="connsiteY482" fmla="*/ 4059044 h 4188378"/>
                <a:gd name="connsiteX483" fmla="*/ 9155151 w 9919589"/>
                <a:gd name="connsiteY483" fmla="*/ 4025590 h 4188378"/>
                <a:gd name="connsiteX484" fmla="*/ 9065941 w 9919589"/>
                <a:gd name="connsiteY484" fmla="*/ 4014439 h 4188378"/>
                <a:gd name="connsiteX485" fmla="*/ 8876371 w 9919589"/>
                <a:gd name="connsiteY485" fmla="*/ 3969834 h 4188378"/>
                <a:gd name="connsiteX486" fmla="*/ 8597590 w 9919589"/>
                <a:gd name="connsiteY486" fmla="*/ 3936380 h 4188378"/>
                <a:gd name="connsiteX487" fmla="*/ 8274205 w 9919589"/>
                <a:gd name="connsiteY487" fmla="*/ 3914078 h 4188378"/>
                <a:gd name="connsiteX488" fmla="*/ 8140390 w 9919589"/>
                <a:gd name="connsiteY488" fmla="*/ 3902927 h 4188378"/>
                <a:gd name="connsiteX489" fmla="*/ 7783551 w 9919589"/>
                <a:gd name="connsiteY489" fmla="*/ 3891775 h 4188378"/>
                <a:gd name="connsiteX490" fmla="*/ 7560527 w 9919589"/>
                <a:gd name="connsiteY490" fmla="*/ 3880624 h 4188378"/>
                <a:gd name="connsiteX491" fmla="*/ 7504771 w 9919589"/>
                <a:gd name="connsiteY491" fmla="*/ 3891775 h 4188378"/>
                <a:gd name="connsiteX492" fmla="*/ 7449014 w 9919589"/>
                <a:gd name="connsiteY492" fmla="*/ 3936380 h 4188378"/>
                <a:gd name="connsiteX493" fmla="*/ 7337502 w 9919589"/>
                <a:gd name="connsiteY493" fmla="*/ 3947532 h 4188378"/>
                <a:gd name="connsiteX494" fmla="*/ 7225990 w 9919589"/>
                <a:gd name="connsiteY494" fmla="*/ 3969834 h 4188378"/>
                <a:gd name="connsiteX495" fmla="*/ 7192536 w 9919589"/>
                <a:gd name="connsiteY495" fmla="*/ 3980985 h 4188378"/>
                <a:gd name="connsiteX496" fmla="*/ 7125629 w 9919589"/>
                <a:gd name="connsiteY496" fmla="*/ 4047893 h 4188378"/>
                <a:gd name="connsiteX497" fmla="*/ 7047571 w 9919589"/>
                <a:gd name="connsiteY497" fmla="*/ 4103649 h 4188378"/>
                <a:gd name="connsiteX498" fmla="*/ 6991814 w 9919589"/>
                <a:gd name="connsiteY498" fmla="*/ 4137102 h 4188378"/>
                <a:gd name="connsiteX499" fmla="*/ 6902605 w 9919589"/>
                <a:gd name="connsiteY499" fmla="*/ 4170556 h 4188378"/>
                <a:gd name="connsiteX500" fmla="*/ 6869151 w 9919589"/>
                <a:gd name="connsiteY500" fmla="*/ 4181707 h 4188378"/>
                <a:gd name="connsiteX501" fmla="*/ 6478858 w 9919589"/>
                <a:gd name="connsiteY501" fmla="*/ 4059044 h 4188378"/>
                <a:gd name="connsiteX502" fmla="*/ 6133171 w 9919589"/>
                <a:gd name="connsiteY502" fmla="*/ 4103648 h 4188378"/>
                <a:gd name="connsiteX503" fmla="*/ 5988205 w 9919589"/>
                <a:gd name="connsiteY503" fmla="*/ 4070195 h 4188378"/>
                <a:gd name="connsiteX504" fmla="*/ 5887845 w 9919589"/>
                <a:gd name="connsiteY504" fmla="*/ 4125952 h 4188378"/>
                <a:gd name="connsiteX505" fmla="*/ 5809785 w 9919589"/>
                <a:gd name="connsiteY505" fmla="*/ 4070195 h 4188378"/>
                <a:gd name="connsiteX506" fmla="*/ 5754029 w 9919589"/>
                <a:gd name="connsiteY506" fmla="*/ 4137102 h 4188378"/>
                <a:gd name="connsiteX507" fmla="*/ 4661210 w 9919589"/>
                <a:gd name="connsiteY507" fmla="*/ 4125951 h 4188378"/>
                <a:gd name="connsiteX508" fmla="*/ 4549697 w 9919589"/>
                <a:gd name="connsiteY508" fmla="*/ 4114800 h 4188378"/>
                <a:gd name="connsiteX509" fmla="*/ 4460488 w 9919589"/>
                <a:gd name="connsiteY509" fmla="*/ 4092497 h 4188378"/>
                <a:gd name="connsiteX510" fmla="*/ 4382429 w 9919589"/>
                <a:gd name="connsiteY510" fmla="*/ 4081346 h 4188378"/>
                <a:gd name="connsiteX511" fmla="*/ 4270917 w 9919589"/>
                <a:gd name="connsiteY511" fmla="*/ 4059044 h 4188378"/>
                <a:gd name="connsiteX512" fmla="*/ 4148254 w 9919589"/>
                <a:gd name="connsiteY512" fmla="*/ 4047893 h 4188378"/>
                <a:gd name="connsiteX513" fmla="*/ 3969834 w 9919589"/>
                <a:gd name="connsiteY513" fmla="*/ 4025590 h 4188378"/>
                <a:gd name="connsiteX514" fmla="*/ 3267307 w 9919589"/>
                <a:gd name="connsiteY514" fmla="*/ 4036741 h 4188378"/>
                <a:gd name="connsiteX515" fmla="*/ 3155795 w 9919589"/>
                <a:gd name="connsiteY515" fmla="*/ 4047893 h 4188378"/>
                <a:gd name="connsiteX516" fmla="*/ 3088888 w 9919589"/>
                <a:gd name="connsiteY516" fmla="*/ 4059044 h 4188378"/>
                <a:gd name="connsiteX517" fmla="*/ 2988527 w 9919589"/>
                <a:gd name="connsiteY517" fmla="*/ 4070195 h 4188378"/>
                <a:gd name="connsiteX518" fmla="*/ 2943922 w 9919589"/>
                <a:gd name="connsiteY518" fmla="*/ 4081346 h 4188378"/>
                <a:gd name="connsiteX519" fmla="*/ 2118732 w 9919589"/>
                <a:gd name="connsiteY519" fmla="*/ 4059044 h 4188378"/>
                <a:gd name="connsiteX520" fmla="*/ 1126273 w 9919589"/>
                <a:gd name="connsiteY520" fmla="*/ 4070195 h 4188378"/>
                <a:gd name="connsiteX521" fmla="*/ 925551 w 9919589"/>
                <a:gd name="connsiteY521" fmla="*/ 4103649 h 4188378"/>
                <a:gd name="connsiteX522" fmla="*/ 869795 w 9919589"/>
                <a:gd name="connsiteY522" fmla="*/ 4114800 h 4188378"/>
                <a:gd name="connsiteX523" fmla="*/ 780585 w 9919589"/>
                <a:gd name="connsiteY523" fmla="*/ 4148253 h 4188378"/>
                <a:gd name="connsiteX524" fmla="*/ 546410 w 9919589"/>
                <a:gd name="connsiteY524" fmla="*/ 4137102 h 4188378"/>
                <a:gd name="connsiteX525" fmla="*/ 446049 w 9919589"/>
                <a:gd name="connsiteY525" fmla="*/ 4114800 h 4188378"/>
                <a:gd name="connsiteX526" fmla="*/ 334536 w 9919589"/>
                <a:gd name="connsiteY526" fmla="*/ 4092497 h 4188378"/>
                <a:gd name="connsiteX527" fmla="*/ 223024 w 9919589"/>
                <a:gd name="connsiteY527" fmla="*/ 4059044 h 4188378"/>
                <a:gd name="connsiteX528" fmla="*/ 189571 w 9919589"/>
                <a:gd name="connsiteY528" fmla="*/ 4047893 h 4188378"/>
                <a:gd name="connsiteX529" fmla="*/ 156117 w 9919589"/>
                <a:gd name="connsiteY529" fmla="*/ 4036741 h 4188378"/>
                <a:gd name="connsiteX530" fmla="*/ 144966 w 9919589"/>
                <a:gd name="connsiteY530" fmla="*/ 3769112 h 4188378"/>
                <a:gd name="connsiteX531" fmla="*/ 133814 w 9919589"/>
                <a:gd name="connsiteY531" fmla="*/ 3724507 h 4188378"/>
                <a:gd name="connsiteX532" fmla="*/ 122663 w 9919589"/>
                <a:gd name="connsiteY532" fmla="*/ 3635297 h 4188378"/>
                <a:gd name="connsiteX533" fmla="*/ 111512 w 9919589"/>
                <a:gd name="connsiteY533" fmla="*/ 3590693 h 4188378"/>
                <a:gd name="connsiteX534" fmla="*/ 55756 w 9919589"/>
                <a:gd name="connsiteY534" fmla="*/ 3278458 h 4188378"/>
                <a:gd name="connsiteX535" fmla="*/ 44605 w 9919589"/>
                <a:gd name="connsiteY535" fmla="*/ 3044283 h 4188378"/>
                <a:gd name="connsiteX536" fmla="*/ 33454 w 9919589"/>
                <a:gd name="connsiteY536" fmla="*/ 2943922 h 4188378"/>
                <a:gd name="connsiteX537" fmla="*/ 22302 w 9919589"/>
                <a:gd name="connsiteY537" fmla="*/ 2776653 h 4188378"/>
                <a:gd name="connsiteX538" fmla="*/ 0 w 9919589"/>
                <a:gd name="connsiteY538" fmla="*/ 2397512 h 4188378"/>
                <a:gd name="connsiteX539" fmla="*/ 11151 w 9919589"/>
                <a:gd name="connsiteY539" fmla="*/ 2319453 h 4188378"/>
                <a:gd name="connsiteX540" fmla="*/ 89210 w 9919589"/>
                <a:gd name="connsiteY540" fmla="*/ 2152185 h 4188378"/>
                <a:gd name="connsiteX541" fmla="*/ 122663 w 9919589"/>
                <a:gd name="connsiteY541" fmla="*/ 2040673 h 4188378"/>
                <a:gd name="connsiteX542" fmla="*/ 178419 w 9919589"/>
                <a:gd name="connsiteY542" fmla="*/ 1895707 h 4188378"/>
                <a:gd name="connsiteX543" fmla="*/ 189571 w 9919589"/>
                <a:gd name="connsiteY543" fmla="*/ 1828800 h 4188378"/>
                <a:gd name="connsiteX544" fmla="*/ 200722 w 9919589"/>
                <a:gd name="connsiteY544" fmla="*/ 1795346 h 4188378"/>
                <a:gd name="connsiteX545" fmla="*/ 178419 w 9919589"/>
                <a:gd name="connsiteY545" fmla="*/ 1494263 h 4188378"/>
                <a:gd name="connsiteX546" fmla="*/ 167268 w 9919589"/>
                <a:gd name="connsiteY546" fmla="*/ 1405053 h 4188378"/>
                <a:gd name="connsiteX547" fmla="*/ 156117 w 9919589"/>
                <a:gd name="connsiteY547" fmla="*/ 1349297 h 4188378"/>
                <a:gd name="connsiteX548" fmla="*/ 144966 w 9919589"/>
                <a:gd name="connsiteY548" fmla="*/ 1271239 h 4188378"/>
                <a:gd name="connsiteX549" fmla="*/ 156117 w 9919589"/>
                <a:gd name="connsiteY549" fmla="*/ 1115122 h 4188378"/>
                <a:gd name="connsiteX550" fmla="*/ 189571 w 9919589"/>
                <a:gd name="connsiteY550" fmla="*/ 1103971 h 4188378"/>
                <a:gd name="connsiteX551" fmla="*/ 211873 w 9919589"/>
                <a:gd name="connsiteY551" fmla="*/ 1103971 h 4188378"/>
                <a:gd name="connsiteX0" fmla="*/ 211873 w 9919589"/>
                <a:gd name="connsiteY0" fmla="*/ 1103971 h 4188378"/>
                <a:gd name="connsiteX1" fmla="*/ 434897 w 9919589"/>
                <a:gd name="connsiteY1" fmla="*/ 1081668 h 4188378"/>
                <a:gd name="connsiteX2" fmla="*/ 546410 w 9919589"/>
                <a:gd name="connsiteY2" fmla="*/ 1048214 h 4188378"/>
                <a:gd name="connsiteX3" fmla="*/ 635619 w 9919589"/>
                <a:gd name="connsiteY3" fmla="*/ 1025912 h 4188378"/>
                <a:gd name="connsiteX4" fmla="*/ 780585 w 9919589"/>
                <a:gd name="connsiteY4" fmla="*/ 1048214 h 4188378"/>
                <a:gd name="connsiteX5" fmla="*/ 836341 w 9919589"/>
                <a:gd name="connsiteY5" fmla="*/ 1059366 h 4188378"/>
                <a:gd name="connsiteX6" fmla="*/ 903249 w 9919589"/>
                <a:gd name="connsiteY6" fmla="*/ 1081668 h 4188378"/>
                <a:gd name="connsiteX7" fmla="*/ 947854 w 9919589"/>
                <a:gd name="connsiteY7" fmla="*/ 1070517 h 4188378"/>
                <a:gd name="connsiteX8" fmla="*/ 981307 w 9919589"/>
                <a:gd name="connsiteY8" fmla="*/ 1003610 h 4188378"/>
                <a:gd name="connsiteX9" fmla="*/ 1003610 w 9919589"/>
                <a:gd name="connsiteY9" fmla="*/ 970156 h 4188378"/>
                <a:gd name="connsiteX10" fmla="*/ 1070517 w 9919589"/>
                <a:gd name="connsiteY10" fmla="*/ 947853 h 4188378"/>
                <a:gd name="connsiteX11" fmla="*/ 1148575 w 9919589"/>
                <a:gd name="connsiteY11" fmla="*/ 959005 h 4188378"/>
                <a:gd name="connsiteX12" fmla="*/ 1137424 w 9919589"/>
                <a:gd name="connsiteY12" fmla="*/ 992458 h 4188378"/>
                <a:gd name="connsiteX13" fmla="*/ 1081668 w 9919589"/>
                <a:gd name="connsiteY13" fmla="*/ 1025912 h 4188378"/>
                <a:gd name="connsiteX14" fmla="*/ 1048214 w 9919589"/>
                <a:gd name="connsiteY14" fmla="*/ 1048214 h 4188378"/>
                <a:gd name="connsiteX15" fmla="*/ 1037063 w 9919589"/>
                <a:gd name="connsiteY15" fmla="*/ 1081668 h 4188378"/>
                <a:gd name="connsiteX16" fmla="*/ 1092819 w 9919589"/>
                <a:gd name="connsiteY16" fmla="*/ 1115122 h 4188378"/>
                <a:gd name="connsiteX17" fmla="*/ 1304693 w 9919589"/>
                <a:gd name="connsiteY17" fmla="*/ 1137424 h 4188378"/>
                <a:gd name="connsiteX18" fmla="*/ 1338146 w 9919589"/>
                <a:gd name="connsiteY18" fmla="*/ 1148575 h 4188378"/>
                <a:gd name="connsiteX19" fmla="*/ 1393902 w 9919589"/>
                <a:gd name="connsiteY19" fmla="*/ 1193180 h 4188378"/>
                <a:gd name="connsiteX20" fmla="*/ 1460810 w 9919589"/>
                <a:gd name="connsiteY20" fmla="*/ 1215483 h 4188378"/>
                <a:gd name="connsiteX21" fmla="*/ 1527717 w 9919589"/>
                <a:gd name="connsiteY21" fmla="*/ 1237785 h 4188378"/>
                <a:gd name="connsiteX22" fmla="*/ 1572322 w 9919589"/>
                <a:gd name="connsiteY22" fmla="*/ 1248936 h 4188378"/>
                <a:gd name="connsiteX23" fmla="*/ 1639229 w 9919589"/>
                <a:gd name="connsiteY23" fmla="*/ 1271239 h 4188378"/>
                <a:gd name="connsiteX24" fmla="*/ 1717288 w 9919589"/>
                <a:gd name="connsiteY24" fmla="*/ 1304693 h 4188378"/>
                <a:gd name="connsiteX25" fmla="*/ 1795346 w 9919589"/>
                <a:gd name="connsiteY25" fmla="*/ 1371600 h 4188378"/>
                <a:gd name="connsiteX26" fmla="*/ 1817649 w 9919589"/>
                <a:gd name="connsiteY26" fmla="*/ 1393902 h 4188378"/>
                <a:gd name="connsiteX27" fmla="*/ 1839951 w 9919589"/>
                <a:gd name="connsiteY27" fmla="*/ 1416205 h 4188378"/>
                <a:gd name="connsiteX28" fmla="*/ 1851102 w 9919589"/>
                <a:gd name="connsiteY28" fmla="*/ 1694985 h 4188378"/>
                <a:gd name="connsiteX29" fmla="*/ 1784195 w 9919589"/>
                <a:gd name="connsiteY29" fmla="*/ 1717288 h 4188378"/>
                <a:gd name="connsiteX30" fmla="*/ 1750741 w 9919589"/>
                <a:gd name="connsiteY30" fmla="*/ 1728439 h 4188378"/>
                <a:gd name="connsiteX31" fmla="*/ 1605775 w 9919589"/>
                <a:gd name="connsiteY31" fmla="*/ 1750741 h 4188378"/>
                <a:gd name="connsiteX32" fmla="*/ 1572322 w 9919589"/>
                <a:gd name="connsiteY32" fmla="*/ 1761893 h 4188378"/>
                <a:gd name="connsiteX33" fmla="*/ 1494263 w 9919589"/>
                <a:gd name="connsiteY33" fmla="*/ 1784195 h 4188378"/>
                <a:gd name="connsiteX34" fmla="*/ 1460810 w 9919589"/>
                <a:gd name="connsiteY34" fmla="*/ 1806497 h 4188378"/>
                <a:gd name="connsiteX35" fmla="*/ 1438507 w 9919589"/>
                <a:gd name="connsiteY35" fmla="*/ 1828800 h 4188378"/>
                <a:gd name="connsiteX36" fmla="*/ 1393902 w 9919589"/>
                <a:gd name="connsiteY36" fmla="*/ 1851102 h 4188378"/>
                <a:gd name="connsiteX37" fmla="*/ 1282390 w 9919589"/>
                <a:gd name="connsiteY37" fmla="*/ 1918010 h 4188378"/>
                <a:gd name="connsiteX38" fmla="*/ 1170878 w 9919589"/>
                <a:gd name="connsiteY38" fmla="*/ 1951463 h 4188378"/>
                <a:gd name="connsiteX39" fmla="*/ 1137424 w 9919589"/>
                <a:gd name="connsiteY39" fmla="*/ 1962614 h 4188378"/>
                <a:gd name="connsiteX40" fmla="*/ 1103971 w 9919589"/>
                <a:gd name="connsiteY40" fmla="*/ 1984917 h 4188378"/>
                <a:gd name="connsiteX41" fmla="*/ 1037063 w 9919589"/>
                <a:gd name="connsiteY41" fmla="*/ 2007219 h 4188378"/>
                <a:gd name="connsiteX42" fmla="*/ 1003610 w 9919589"/>
                <a:gd name="connsiteY42" fmla="*/ 2029522 h 4188378"/>
                <a:gd name="connsiteX43" fmla="*/ 936702 w 9919589"/>
                <a:gd name="connsiteY43" fmla="*/ 2051824 h 4188378"/>
                <a:gd name="connsiteX44" fmla="*/ 914400 w 9919589"/>
                <a:gd name="connsiteY44" fmla="*/ 2074127 h 4188378"/>
                <a:gd name="connsiteX45" fmla="*/ 847493 w 9919589"/>
                <a:gd name="connsiteY45" fmla="*/ 2107580 h 4188378"/>
                <a:gd name="connsiteX46" fmla="*/ 825190 w 9919589"/>
                <a:gd name="connsiteY46" fmla="*/ 2129883 h 4188378"/>
                <a:gd name="connsiteX47" fmla="*/ 802888 w 9919589"/>
                <a:gd name="connsiteY47" fmla="*/ 2163336 h 4188378"/>
                <a:gd name="connsiteX48" fmla="*/ 735980 w 9919589"/>
                <a:gd name="connsiteY48" fmla="*/ 2207941 h 4188378"/>
                <a:gd name="connsiteX49" fmla="*/ 691375 w 9919589"/>
                <a:gd name="connsiteY49" fmla="*/ 2252546 h 4188378"/>
                <a:gd name="connsiteX50" fmla="*/ 669073 w 9919589"/>
                <a:gd name="connsiteY50" fmla="*/ 2274849 h 4188378"/>
                <a:gd name="connsiteX51" fmla="*/ 635619 w 9919589"/>
                <a:gd name="connsiteY51" fmla="*/ 2341756 h 4188378"/>
                <a:gd name="connsiteX52" fmla="*/ 624468 w 9919589"/>
                <a:gd name="connsiteY52" fmla="*/ 2375210 h 4188378"/>
                <a:gd name="connsiteX53" fmla="*/ 635619 w 9919589"/>
                <a:gd name="connsiteY53" fmla="*/ 2442117 h 4188378"/>
                <a:gd name="connsiteX54" fmla="*/ 657922 w 9919589"/>
                <a:gd name="connsiteY54" fmla="*/ 2464419 h 4188378"/>
                <a:gd name="connsiteX55" fmla="*/ 747132 w 9919589"/>
                <a:gd name="connsiteY55" fmla="*/ 2486722 h 4188378"/>
                <a:gd name="connsiteX56" fmla="*/ 814039 w 9919589"/>
                <a:gd name="connsiteY56" fmla="*/ 2509024 h 4188378"/>
                <a:gd name="connsiteX57" fmla="*/ 847493 w 9919589"/>
                <a:gd name="connsiteY57" fmla="*/ 2520175 h 4188378"/>
                <a:gd name="connsiteX58" fmla="*/ 858644 w 9919589"/>
                <a:gd name="connsiteY58" fmla="*/ 2720897 h 4188378"/>
                <a:gd name="connsiteX59" fmla="*/ 869795 w 9919589"/>
                <a:gd name="connsiteY59" fmla="*/ 2988527 h 4188378"/>
                <a:gd name="connsiteX60" fmla="*/ 903249 w 9919589"/>
                <a:gd name="connsiteY60" fmla="*/ 3010829 h 4188378"/>
                <a:gd name="connsiteX61" fmla="*/ 947854 w 9919589"/>
                <a:gd name="connsiteY61" fmla="*/ 3021980 h 4188378"/>
                <a:gd name="connsiteX62" fmla="*/ 981307 w 9919589"/>
                <a:gd name="connsiteY62" fmla="*/ 3033132 h 4188378"/>
                <a:gd name="connsiteX63" fmla="*/ 1070517 w 9919589"/>
                <a:gd name="connsiteY63" fmla="*/ 3055434 h 4188378"/>
                <a:gd name="connsiteX64" fmla="*/ 1293541 w 9919589"/>
                <a:gd name="connsiteY64" fmla="*/ 3100039 h 4188378"/>
                <a:gd name="connsiteX65" fmla="*/ 1405054 w 9919589"/>
                <a:gd name="connsiteY65" fmla="*/ 3111190 h 4188378"/>
                <a:gd name="connsiteX66" fmla="*/ 1449658 w 9919589"/>
                <a:gd name="connsiteY66" fmla="*/ 3122341 h 4188378"/>
                <a:gd name="connsiteX67" fmla="*/ 1583473 w 9919589"/>
                <a:gd name="connsiteY67" fmla="*/ 3144644 h 4188378"/>
                <a:gd name="connsiteX68" fmla="*/ 1672683 w 9919589"/>
                <a:gd name="connsiteY68" fmla="*/ 3166946 h 4188378"/>
                <a:gd name="connsiteX69" fmla="*/ 1773044 w 9919589"/>
                <a:gd name="connsiteY69" fmla="*/ 3200400 h 4188378"/>
                <a:gd name="connsiteX70" fmla="*/ 1929161 w 9919589"/>
                <a:gd name="connsiteY70" fmla="*/ 3245005 h 4188378"/>
                <a:gd name="connsiteX71" fmla="*/ 1996068 w 9919589"/>
                <a:gd name="connsiteY71" fmla="*/ 3256156 h 4188378"/>
                <a:gd name="connsiteX72" fmla="*/ 2074127 w 9919589"/>
                <a:gd name="connsiteY72" fmla="*/ 3278458 h 4188378"/>
                <a:gd name="connsiteX73" fmla="*/ 2129883 w 9919589"/>
                <a:gd name="connsiteY73" fmla="*/ 3289610 h 4188378"/>
                <a:gd name="connsiteX74" fmla="*/ 2163336 w 9919589"/>
                <a:gd name="connsiteY74" fmla="*/ 3300761 h 4188378"/>
                <a:gd name="connsiteX75" fmla="*/ 2352907 w 9919589"/>
                <a:gd name="connsiteY75" fmla="*/ 3323063 h 4188378"/>
                <a:gd name="connsiteX76" fmla="*/ 2419814 w 9919589"/>
                <a:gd name="connsiteY76" fmla="*/ 3334214 h 4188378"/>
                <a:gd name="connsiteX77" fmla="*/ 2520175 w 9919589"/>
                <a:gd name="connsiteY77" fmla="*/ 3345366 h 4188378"/>
                <a:gd name="connsiteX78" fmla="*/ 2665141 w 9919589"/>
                <a:gd name="connsiteY78" fmla="*/ 3356517 h 4188378"/>
                <a:gd name="connsiteX79" fmla="*/ 2732049 w 9919589"/>
                <a:gd name="connsiteY79" fmla="*/ 3378819 h 4188378"/>
                <a:gd name="connsiteX80" fmla="*/ 2765502 w 9919589"/>
                <a:gd name="connsiteY80" fmla="*/ 3389971 h 4188378"/>
                <a:gd name="connsiteX81" fmla="*/ 2787805 w 9919589"/>
                <a:gd name="connsiteY81" fmla="*/ 3412273 h 4188378"/>
                <a:gd name="connsiteX82" fmla="*/ 2810107 w 9919589"/>
                <a:gd name="connsiteY82" fmla="*/ 3345366 h 4188378"/>
                <a:gd name="connsiteX83" fmla="*/ 2910468 w 9919589"/>
                <a:gd name="connsiteY83" fmla="*/ 3367668 h 4188378"/>
                <a:gd name="connsiteX84" fmla="*/ 3033132 w 9919589"/>
                <a:gd name="connsiteY84" fmla="*/ 3389971 h 4188378"/>
                <a:gd name="connsiteX85" fmla="*/ 3111190 w 9919589"/>
                <a:gd name="connsiteY85" fmla="*/ 3401122 h 4188378"/>
                <a:gd name="connsiteX86" fmla="*/ 3278458 w 9919589"/>
                <a:gd name="connsiteY86" fmla="*/ 3412273 h 4188378"/>
                <a:gd name="connsiteX87" fmla="*/ 3334214 w 9919589"/>
                <a:gd name="connsiteY87" fmla="*/ 3423424 h 4188378"/>
                <a:gd name="connsiteX88" fmla="*/ 3401122 w 9919589"/>
                <a:gd name="connsiteY88" fmla="*/ 3434575 h 4188378"/>
                <a:gd name="connsiteX89" fmla="*/ 3434575 w 9919589"/>
                <a:gd name="connsiteY89" fmla="*/ 3445727 h 4188378"/>
                <a:gd name="connsiteX90" fmla="*/ 3479180 w 9919589"/>
                <a:gd name="connsiteY90" fmla="*/ 3456878 h 4188378"/>
                <a:gd name="connsiteX91" fmla="*/ 3590693 w 9919589"/>
                <a:gd name="connsiteY91" fmla="*/ 3479180 h 4188378"/>
                <a:gd name="connsiteX92" fmla="*/ 3691054 w 9919589"/>
                <a:gd name="connsiteY92" fmla="*/ 3501483 h 4188378"/>
                <a:gd name="connsiteX93" fmla="*/ 3679902 w 9919589"/>
                <a:gd name="connsiteY93" fmla="*/ 3534936 h 4188378"/>
                <a:gd name="connsiteX94" fmla="*/ 3724507 w 9919589"/>
                <a:gd name="connsiteY94" fmla="*/ 3590693 h 4188378"/>
                <a:gd name="connsiteX95" fmla="*/ 3858322 w 9919589"/>
                <a:gd name="connsiteY95" fmla="*/ 3624146 h 4188378"/>
                <a:gd name="connsiteX96" fmla="*/ 3992136 w 9919589"/>
                <a:gd name="connsiteY96" fmla="*/ 3635297 h 4188378"/>
                <a:gd name="connsiteX97" fmla="*/ 4148254 w 9919589"/>
                <a:gd name="connsiteY97" fmla="*/ 3657600 h 4188378"/>
                <a:gd name="connsiteX98" fmla="*/ 4215161 w 9919589"/>
                <a:gd name="connsiteY98" fmla="*/ 3679902 h 4188378"/>
                <a:gd name="connsiteX99" fmla="*/ 4259766 w 9919589"/>
                <a:gd name="connsiteY99" fmla="*/ 3691053 h 4188378"/>
                <a:gd name="connsiteX100" fmla="*/ 4293219 w 9919589"/>
                <a:gd name="connsiteY100" fmla="*/ 3702205 h 4188378"/>
                <a:gd name="connsiteX101" fmla="*/ 4360127 w 9919589"/>
                <a:gd name="connsiteY101" fmla="*/ 3713356 h 4188378"/>
                <a:gd name="connsiteX102" fmla="*/ 4605454 w 9919589"/>
                <a:gd name="connsiteY102" fmla="*/ 3746810 h 4188378"/>
                <a:gd name="connsiteX103" fmla="*/ 4739268 w 9919589"/>
                <a:gd name="connsiteY103" fmla="*/ 3769112 h 4188378"/>
                <a:gd name="connsiteX104" fmla="*/ 4806175 w 9919589"/>
                <a:gd name="connsiteY104" fmla="*/ 3780263 h 4188378"/>
                <a:gd name="connsiteX105" fmla="*/ 4895385 w 9919589"/>
                <a:gd name="connsiteY105" fmla="*/ 3802566 h 4188378"/>
                <a:gd name="connsiteX106" fmla="*/ 4973444 w 9919589"/>
                <a:gd name="connsiteY106" fmla="*/ 3836019 h 4188378"/>
                <a:gd name="connsiteX107" fmla="*/ 5006897 w 9919589"/>
                <a:gd name="connsiteY107" fmla="*/ 3858322 h 4188378"/>
                <a:gd name="connsiteX108" fmla="*/ 5040351 w 9919589"/>
                <a:gd name="connsiteY108" fmla="*/ 3869473 h 4188378"/>
                <a:gd name="connsiteX109" fmla="*/ 5174166 w 9919589"/>
                <a:gd name="connsiteY109" fmla="*/ 3858322 h 4188378"/>
                <a:gd name="connsiteX110" fmla="*/ 5196468 w 9919589"/>
                <a:gd name="connsiteY110" fmla="*/ 3836019 h 4188378"/>
                <a:gd name="connsiteX111" fmla="*/ 5229922 w 9919589"/>
                <a:gd name="connsiteY111" fmla="*/ 3824868 h 4188378"/>
                <a:gd name="connsiteX112" fmla="*/ 5229922 w 9919589"/>
                <a:gd name="connsiteY112" fmla="*/ 3746810 h 4188378"/>
                <a:gd name="connsiteX113" fmla="*/ 5207619 w 9919589"/>
                <a:gd name="connsiteY113" fmla="*/ 3724507 h 4188378"/>
                <a:gd name="connsiteX114" fmla="*/ 5185317 w 9919589"/>
                <a:gd name="connsiteY114" fmla="*/ 3691053 h 4188378"/>
                <a:gd name="connsiteX115" fmla="*/ 5118410 w 9919589"/>
                <a:gd name="connsiteY115" fmla="*/ 3668751 h 4188378"/>
                <a:gd name="connsiteX116" fmla="*/ 4839629 w 9919589"/>
                <a:gd name="connsiteY116" fmla="*/ 3635297 h 4188378"/>
                <a:gd name="connsiteX117" fmla="*/ 4750419 w 9919589"/>
                <a:gd name="connsiteY117" fmla="*/ 3624146 h 4188378"/>
                <a:gd name="connsiteX118" fmla="*/ 4672361 w 9919589"/>
                <a:gd name="connsiteY118" fmla="*/ 3612995 h 4188378"/>
                <a:gd name="connsiteX119" fmla="*/ 4103649 w 9919589"/>
                <a:gd name="connsiteY119" fmla="*/ 3601844 h 4188378"/>
                <a:gd name="connsiteX120" fmla="*/ 4114800 w 9919589"/>
                <a:gd name="connsiteY120" fmla="*/ 3557239 h 4188378"/>
                <a:gd name="connsiteX121" fmla="*/ 4371278 w 9919589"/>
                <a:gd name="connsiteY121" fmla="*/ 3512634 h 4188378"/>
                <a:gd name="connsiteX122" fmla="*/ 4360127 w 9919589"/>
                <a:gd name="connsiteY122" fmla="*/ 3479180 h 4188378"/>
                <a:gd name="connsiteX123" fmla="*/ 4204010 w 9919589"/>
                <a:gd name="connsiteY123" fmla="*/ 3468029 h 4188378"/>
                <a:gd name="connsiteX124" fmla="*/ 4170556 w 9919589"/>
                <a:gd name="connsiteY124" fmla="*/ 3456878 h 4188378"/>
                <a:gd name="connsiteX125" fmla="*/ 4148254 w 9919589"/>
                <a:gd name="connsiteY125" fmla="*/ 3423424 h 4188378"/>
                <a:gd name="connsiteX126" fmla="*/ 4114800 w 9919589"/>
                <a:gd name="connsiteY126" fmla="*/ 3367668 h 4188378"/>
                <a:gd name="connsiteX127" fmla="*/ 4047893 w 9919589"/>
                <a:gd name="connsiteY127" fmla="*/ 3345366 h 4188378"/>
                <a:gd name="connsiteX128" fmla="*/ 3724507 w 9919589"/>
                <a:gd name="connsiteY128" fmla="*/ 3356517 h 4188378"/>
                <a:gd name="connsiteX129" fmla="*/ 3691054 w 9919589"/>
                <a:gd name="connsiteY129" fmla="*/ 3367668 h 4188378"/>
                <a:gd name="connsiteX130" fmla="*/ 3412273 w 9919589"/>
                <a:gd name="connsiteY130" fmla="*/ 3345366 h 4188378"/>
                <a:gd name="connsiteX131" fmla="*/ 3345366 w 9919589"/>
                <a:gd name="connsiteY131" fmla="*/ 3334214 h 4188378"/>
                <a:gd name="connsiteX132" fmla="*/ 3289610 w 9919589"/>
                <a:gd name="connsiteY132" fmla="*/ 3323063 h 4188378"/>
                <a:gd name="connsiteX133" fmla="*/ 3155795 w 9919589"/>
                <a:gd name="connsiteY133" fmla="*/ 3311912 h 4188378"/>
                <a:gd name="connsiteX134" fmla="*/ 3044283 w 9919589"/>
                <a:gd name="connsiteY134" fmla="*/ 3289610 h 4188378"/>
                <a:gd name="connsiteX135" fmla="*/ 2977375 w 9919589"/>
                <a:gd name="connsiteY135" fmla="*/ 3267307 h 4188378"/>
                <a:gd name="connsiteX136" fmla="*/ 2921619 w 9919589"/>
                <a:gd name="connsiteY136" fmla="*/ 3222702 h 4188378"/>
                <a:gd name="connsiteX137" fmla="*/ 2943922 w 9919589"/>
                <a:gd name="connsiteY137" fmla="*/ 3200400 h 4188378"/>
                <a:gd name="connsiteX138" fmla="*/ 3055434 w 9919589"/>
                <a:gd name="connsiteY138" fmla="*/ 3166946 h 4188378"/>
                <a:gd name="connsiteX139" fmla="*/ 3122341 w 9919589"/>
                <a:gd name="connsiteY139" fmla="*/ 3144644 h 4188378"/>
                <a:gd name="connsiteX140" fmla="*/ 3155795 w 9919589"/>
                <a:gd name="connsiteY140" fmla="*/ 3122341 h 4188378"/>
                <a:gd name="connsiteX141" fmla="*/ 3200400 w 9919589"/>
                <a:gd name="connsiteY141" fmla="*/ 3111190 h 4188378"/>
                <a:gd name="connsiteX142" fmla="*/ 3267307 w 9919589"/>
                <a:gd name="connsiteY142" fmla="*/ 3044283 h 4188378"/>
                <a:gd name="connsiteX143" fmla="*/ 3289610 w 9919589"/>
                <a:gd name="connsiteY143" fmla="*/ 3021980 h 4188378"/>
                <a:gd name="connsiteX144" fmla="*/ 3334214 w 9919589"/>
                <a:gd name="connsiteY144" fmla="*/ 2966224 h 4188378"/>
                <a:gd name="connsiteX145" fmla="*/ 3401122 w 9919589"/>
                <a:gd name="connsiteY145" fmla="*/ 2932771 h 4188378"/>
                <a:gd name="connsiteX146" fmla="*/ 3412273 w 9919589"/>
                <a:gd name="connsiteY146" fmla="*/ 2966224 h 4188378"/>
                <a:gd name="connsiteX147" fmla="*/ 3445727 w 9919589"/>
                <a:gd name="connsiteY147" fmla="*/ 2977375 h 4188378"/>
                <a:gd name="connsiteX148" fmla="*/ 3501483 w 9919589"/>
                <a:gd name="connsiteY148" fmla="*/ 3010829 h 4188378"/>
                <a:gd name="connsiteX149" fmla="*/ 3579541 w 9919589"/>
                <a:gd name="connsiteY149" fmla="*/ 2999678 h 4188378"/>
                <a:gd name="connsiteX150" fmla="*/ 3557239 w 9919589"/>
                <a:gd name="connsiteY150" fmla="*/ 2977375 h 4188378"/>
                <a:gd name="connsiteX151" fmla="*/ 3523785 w 9919589"/>
                <a:gd name="connsiteY151" fmla="*/ 2921619 h 4188378"/>
                <a:gd name="connsiteX152" fmla="*/ 3490332 w 9919589"/>
                <a:gd name="connsiteY152" fmla="*/ 2910468 h 4188378"/>
                <a:gd name="connsiteX153" fmla="*/ 3345366 w 9919589"/>
                <a:gd name="connsiteY153" fmla="*/ 2888166 h 4188378"/>
                <a:gd name="connsiteX154" fmla="*/ 3222702 w 9919589"/>
                <a:gd name="connsiteY154" fmla="*/ 2854712 h 4188378"/>
                <a:gd name="connsiteX155" fmla="*/ 3178097 w 9919589"/>
                <a:gd name="connsiteY155" fmla="*/ 2843561 h 4188378"/>
                <a:gd name="connsiteX156" fmla="*/ 3111190 w 9919589"/>
                <a:gd name="connsiteY156" fmla="*/ 2821258 h 4188378"/>
                <a:gd name="connsiteX157" fmla="*/ 2854712 w 9919589"/>
                <a:gd name="connsiteY157" fmla="*/ 2776653 h 4188378"/>
                <a:gd name="connsiteX158" fmla="*/ 2787805 w 9919589"/>
                <a:gd name="connsiteY158" fmla="*/ 2754351 h 4188378"/>
                <a:gd name="connsiteX159" fmla="*/ 2720897 w 9919589"/>
                <a:gd name="connsiteY159" fmla="*/ 2732049 h 4188378"/>
                <a:gd name="connsiteX160" fmla="*/ 2687444 w 9919589"/>
                <a:gd name="connsiteY160" fmla="*/ 2720897 h 4188378"/>
                <a:gd name="connsiteX161" fmla="*/ 2564780 w 9919589"/>
                <a:gd name="connsiteY161" fmla="*/ 2698595 h 4188378"/>
                <a:gd name="connsiteX162" fmla="*/ 2442117 w 9919589"/>
                <a:gd name="connsiteY162" fmla="*/ 2698595 h 4188378"/>
                <a:gd name="connsiteX163" fmla="*/ 2040673 w 9919589"/>
                <a:gd name="connsiteY163" fmla="*/ 2687444 h 4188378"/>
                <a:gd name="connsiteX164" fmla="*/ 1962614 w 9919589"/>
                <a:gd name="connsiteY164" fmla="*/ 2653990 h 4188378"/>
                <a:gd name="connsiteX165" fmla="*/ 1906858 w 9919589"/>
                <a:gd name="connsiteY165" fmla="*/ 2631688 h 4188378"/>
                <a:gd name="connsiteX166" fmla="*/ 1806497 w 9919589"/>
                <a:gd name="connsiteY166" fmla="*/ 2575932 h 4188378"/>
                <a:gd name="connsiteX167" fmla="*/ 1717288 w 9919589"/>
                <a:gd name="connsiteY167" fmla="*/ 2531327 h 4188378"/>
                <a:gd name="connsiteX168" fmla="*/ 1628078 w 9919589"/>
                <a:gd name="connsiteY168" fmla="*/ 2509024 h 4188378"/>
                <a:gd name="connsiteX169" fmla="*/ 1226634 w 9919589"/>
                <a:gd name="connsiteY169" fmla="*/ 2486722 h 4188378"/>
                <a:gd name="connsiteX170" fmla="*/ 1081668 w 9919589"/>
                <a:gd name="connsiteY170" fmla="*/ 2464419 h 4188378"/>
                <a:gd name="connsiteX171" fmla="*/ 970156 w 9919589"/>
                <a:gd name="connsiteY171" fmla="*/ 2430966 h 4188378"/>
                <a:gd name="connsiteX172" fmla="*/ 936702 w 9919589"/>
                <a:gd name="connsiteY172" fmla="*/ 2419814 h 4188378"/>
                <a:gd name="connsiteX173" fmla="*/ 903249 w 9919589"/>
                <a:gd name="connsiteY173" fmla="*/ 2397512 h 4188378"/>
                <a:gd name="connsiteX174" fmla="*/ 847493 w 9919589"/>
                <a:gd name="connsiteY174" fmla="*/ 2352907 h 4188378"/>
                <a:gd name="connsiteX175" fmla="*/ 814039 w 9919589"/>
                <a:gd name="connsiteY175" fmla="*/ 2341756 h 4188378"/>
                <a:gd name="connsiteX176" fmla="*/ 825190 w 9919589"/>
                <a:gd name="connsiteY176" fmla="*/ 2274849 h 4188378"/>
                <a:gd name="connsiteX177" fmla="*/ 847493 w 9919589"/>
                <a:gd name="connsiteY177" fmla="*/ 2252546 h 4188378"/>
                <a:gd name="connsiteX178" fmla="*/ 880946 w 9919589"/>
                <a:gd name="connsiteY178" fmla="*/ 2230244 h 4188378"/>
                <a:gd name="connsiteX179" fmla="*/ 903249 w 9919589"/>
                <a:gd name="connsiteY179" fmla="*/ 2207941 h 4188378"/>
                <a:gd name="connsiteX180" fmla="*/ 936702 w 9919589"/>
                <a:gd name="connsiteY180" fmla="*/ 2196790 h 4188378"/>
                <a:gd name="connsiteX181" fmla="*/ 992458 w 9919589"/>
                <a:gd name="connsiteY181" fmla="*/ 2163336 h 4188378"/>
                <a:gd name="connsiteX182" fmla="*/ 1014761 w 9919589"/>
                <a:gd name="connsiteY182" fmla="*/ 2141034 h 4188378"/>
                <a:gd name="connsiteX183" fmla="*/ 1048214 w 9919589"/>
                <a:gd name="connsiteY183" fmla="*/ 2118732 h 4188378"/>
                <a:gd name="connsiteX184" fmla="*/ 1070517 w 9919589"/>
                <a:gd name="connsiteY184" fmla="*/ 2096429 h 4188378"/>
                <a:gd name="connsiteX185" fmla="*/ 1103971 w 9919589"/>
                <a:gd name="connsiteY185" fmla="*/ 2085278 h 4188378"/>
                <a:gd name="connsiteX186" fmla="*/ 1193180 w 9919589"/>
                <a:gd name="connsiteY186" fmla="*/ 2018371 h 4188378"/>
                <a:gd name="connsiteX187" fmla="*/ 1237785 w 9919589"/>
                <a:gd name="connsiteY187" fmla="*/ 2007219 h 4188378"/>
                <a:gd name="connsiteX188" fmla="*/ 1304693 w 9919589"/>
                <a:gd name="connsiteY188" fmla="*/ 1984917 h 4188378"/>
                <a:gd name="connsiteX189" fmla="*/ 1505414 w 9919589"/>
                <a:gd name="connsiteY189" fmla="*/ 1973766 h 4188378"/>
                <a:gd name="connsiteX190" fmla="*/ 1561171 w 9919589"/>
                <a:gd name="connsiteY190" fmla="*/ 1929161 h 4188378"/>
                <a:gd name="connsiteX191" fmla="*/ 1639229 w 9919589"/>
                <a:gd name="connsiteY191" fmla="*/ 1873405 h 4188378"/>
                <a:gd name="connsiteX192" fmla="*/ 1694985 w 9919589"/>
                <a:gd name="connsiteY192" fmla="*/ 1817649 h 4188378"/>
                <a:gd name="connsiteX193" fmla="*/ 1761893 w 9919589"/>
                <a:gd name="connsiteY193" fmla="*/ 1795346 h 4188378"/>
                <a:gd name="connsiteX194" fmla="*/ 1929161 w 9919589"/>
                <a:gd name="connsiteY194" fmla="*/ 1761893 h 4188378"/>
                <a:gd name="connsiteX195" fmla="*/ 1996068 w 9919589"/>
                <a:gd name="connsiteY195" fmla="*/ 1728439 h 4188378"/>
                <a:gd name="connsiteX196" fmla="*/ 2096429 w 9919589"/>
                <a:gd name="connsiteY196" fmla="*/ 1694985 h 4188378"/>
                <a:gd name="connsiteX197" fmla="*/ 2129883 w 9919589"/>
                <a:gd name="connsiteY197" fmla="*/ 1683834 h 4188378"/>
                <a:gd name="connsiteX198" fmla="*/ 2163336 w 9919589"/>
                <a:gd name="connsiteY198" fmla="*/ 1672683 h 4188378"/>
                <a:gd name="connsiteX199" fmla="*/ 2665141 w 9919589"/>
                <a:gd name="connsiteY199" fmla="*/ 1694985 h 4188378"/>
                <a:gd name="connsiteX200" fmla="*/ 2787805 w 9919589"/>
                <a:gd name="connsiteY200" fmla="*/ 1717288 h 4188378"/>
                <a:gd name="connsiteX201" fmla="*/ 2854712 w 9919589"/>
                <a:gd name="connsiteY201" fmla="*/ 1739590 h 4188378"/>
                <a:gd name="connsiteX202" fmla="*/ 2888166 w 9919589"/>
                <a:gd name="connsiteY202" fmla="*/ 1750741 h 4188378"/>
                <a:gd name="connsiteX203" fmla="*/ 2921619 w 9919589"/>
                <a:gd name="connsiteY203" fmla="*/ 1773044 h 4188378"/>
                <a:gd name="connsiteX204" fmla="*/ 3021980 w 9919589"/>
                <a:gd name="connsiteY204" fmla="*/ 1795346 h 4188378"/>
                <a:gd name="connsiteX205" fmla="*/ 3055434 w 9919589"/>
                <a:gd name="connsiteY205" fmla="*/ 1806497 h 4188378"/>
                <a:gd name="connsiteX206" fmla="*/ 3088888 w 9919589"/>
                <a:gd name="connsiteY206" fmla="*/ 1906858 h 4188378"/>
                <a:gd name="connsiteX207" fmla="*/ 3100039 w 9919589"/>
                <a:gd name="connsiteY207" fmla="*/ 1940312 h 4188378"/>
                <a:gd name="connsiteX208" fmla="*/ 3133493 w 9919589"/>
                <a:gd name="connsiteY208" fmla="*/ 1973766 h 4188378"/>
                <a:gd name="connsiteX209" fmla="*/ 3200400 w 9919589"/>
                <a:gd name="connsiteY209" fmla="*/ 1996068 h 4188378"/>
                <a:gd name="connsiteX210" fmla="*/ 3233854 w 9919589"/>
                <a:gd name="connsiteY210" fmla="*/ 2007219 h 4188378"/>
                <a:gd name="connsiteX211" fmla="*/ 3612995 w 9919589"/>
                <a:gd name="connsiteY211" fmla="*/ 2029522 h 4188378"/>
                <a:gd name="connsiteX212" fmla="*/ 3824868 w 9919589"/>
                <a:gd name="connsiteY212" fmla="*/ 2040673 h 4188378"/>
                <a:gd name="connsiteX213" fmla="*/ 3925229 w 9919589"/>
                <a:gd name="connsiteY213" fmla="*/ 2051824 h 4188378"/>
                <a:gd name="connsiteX214" fmla="*/ 4293219 w 9919589"/>
                <a:gd name="connsiteY214" fmla="*/ 2062975 h 4188378"/>
                <a:gd name="connsiteX215" fmla="*/ 4382429 w 9919589"/>
                <a:gd name="connsiteY215" fmla="*/ 2085278 h 4188378"/>
                <a:gd name="connsiteX216" fmla="*/ 4449336 w 9919589"/>
                <a:gd name="connsiteY216" fmla="*/ 2107580 h 4188378"/>
                <a:gd name="connsiteX217" fmla="*/ 4505093 w 9919589"/>
                <a:gd name="connsiteY217" fmla="*/ 2152185 h 4188378"/>
                <a:gd name="connsiteX218" fmla="*/ 4527395 w 9919589"/>
                <a:gd name="connsiteY218" fmla="*/ 2174488 h 4188378"/>
                <a:gd name="connsiteX219" fmla="*/ 4716966 w 9919589"/>
                <a:gd name="connsiteY219" fmla="*/ 2207941 h 4188378"/>
                <a:gd name="connsiteX220" fmla="*/ 4828478 w 9919589"/>
                <a:gd name="connsiteY220" fmla="*/ 2230244 h 4188378"/>
                <a:gd name="connsiteX221" fmla="*/ 4884234 w 9919589"/>
                <a:gd name="connsiteY221" fmla="*/ 2241395 h 4188378"/>
                <a:gd name="connsiteX222" fmla="*/ 4928839 w 9919589"/>
                <a:gd name="connsiteY222" fmla="*/ 2252546 h 4188378"/>
                <a:gd name="connsiteX223" fmla="*/ 4995746 w 9919589"/>
                <a:gd name="connsiteY223" fmla="*/ 2241395 h 4188378"/>
                <a:gd name="connsiteX224" fmla="*/ 5040351 w 9919589"/>
                <a:gd name="connsiteY224" fmla="*/ 2219093 h 4188378"/>
                <a:gd name="connsiteX225" fmla="*/ 5107258 w 9919589"/>
                <a:gd name="connsiteY225" fmla="*/ 2207941 h 4188378"/>
                <a:gd name="connsiteX226" fmla="*/ 5140712 w 9919589"/>
                <a:gd name="connsiteY226" fmla="*/ 2196790 h 4188378"/>
                <a:gd name="connsiteX227" fmla="*/ 5229922 w 9919589"/>
                <a:gd name="connsiteY227" fmla="*/ 2174488 h 4188378"/>
                <a:gd name="connsiteX228" fmla="*/ 5307980 w 9919589"/>
                <a:gd name="connsiteY228" fmla="*/ 2129883 h 4188378"/>
                <a:gd name="connsiteX229" fmla="*/ 5352585 w 9919589"/>
                <a:gd name="connsiteY229" fmla="*/ 2062975 h 4188378"/>
                <a:gd name="connsiteX230" fmla="*/ 5430644 w 9919589"/>
                <a:gd name="connsiteY230" fmla="*/ 1984917 h 4188378"/>
                <a:gd name="connsiteX231" fmla="*/ 5452946 w 9919589"/>
                <a:gd name="connsiteY231" fmla="*/ 1962614 h 4188378"/>
                <a:gd name="connsiteX232" fmla="*/ 5486400 w 9919589"/>
                <a:gd name="connsiteY232" fmla="*/ 1951463 h 4188378"/>
                <a:gd name="connsiteX233" fmla="*/ 5441795 w 9919589"/>
                <a:gd name="connsiteY233" fmla="*/ 1862253 h 4188378"/>
                <a:gd name="connsiteX234" fmla="*/ 5408341 w 9919589"/>
                <a:gd name="connsiteY234" fmla="*/ 1839951 h 4188378"/>
                <a:gd name="connsiteX235" fmla="*/ 5374888 w 9919589"/>
                <a:gd name="connsiteY235" fmla="*/ 1828800 h 4188378"/>
                <a:gd name="connsiteX236" fmla="*/ 5330283 w 9919589"/>
                <a:gd name="connsiteY236" fmla="*/ 1817649 h 4188378"/>
                <a:gd name="connsiteX237" fmla="*/ 5263375 w 9919589"/>
                <a:gd name="connsiteY237" fmla="*/ 1795346 h 4188378"/>
                <a:gd name="connsiteX238" fmla="*/ 5185317 w 9919589"/>
                <a:gd name="connsiteY238" fmla="*/ 1706136 h 4188378"/>
                <a:gd name="connsiteX239" fmla="*/ 5129561 w 9919589"/>
                <a:gd name="connsiteY239" fmla="*/ 1650380 h 4188378"/>
                <a:gd name="connsiteX240" fmla="*/ 5062654 w 9919589"/>
                <a:gd name="connsiteY240" fmla="*/ 1605775 h 4188378"/>
                <a:gd name="connsiteX241" fmla="*/ 5029200 w 9919589"/>
                <a:gd name="connsiteY241" fmla="*/ 1583473 h 4188378"/>
                <a:gd name="connsiteX242" fmla="*/ 4995746 w 9919589"/>
                <a:gd name="connsiteY242" fmla="*/ 1572322 h 4188378"/>
                <a:gd name="connsiteX243" fmla="*/ 4973444 w 9919589"/>
                <a:gd name="connsiteY243" fmla="*/ 1550019 h 4188378"/>
                <a:gd name="connsiteX244" fmla="*/ 4939990 w 9919589"/>
                <a:gd name="connsiteY244" fmla="*/ 1538868 h 4188378"/>
                <a:gd name="connsiteX245" fmla="*/ 4895385 w 9919589"/>
                <a:gd name="connsiteY245" fmla="*/ 1516566 h 4188378"/>
                <a:gd name="connsiteX246" fmla="*/ 4828478 w 9919589"/>
                <a:gd name="connsiteY246" fmla="*/ 1449658 h 4188378"/>
                <a:gd name="connsiteX247" fmla="*/ 4772722 w 9919589"/>
                <a:gd name="connsiteY247" fmla="*/ 1405053 h 4188378"/>
                <a:gd name="connsiteX248" fmla="*/ 4694663 w 9919589"/>
                <a:gd name="connsiteY248" fmla="*/ 1382751 h 4188378"/>
                <a:gd name="connsiteX249" fmla="*/ 5274527 w 9919589"/>
                <a:gd name="connsiteY249" fmla="*/ 1349297 h 4188378"/>
                <a:gd name="connsiteX250" fmla="*/ 5397190 w 9919589"/>
                <a:gd name="connsiteY250" fmla="*/ 1326995 h 4188378"/>
                <a:gd name="connsiteX251" fmla="*/ 5441795 w 9919589"/>
                <a:gd name="connsiteY251" fmla="*/ 1315844 h 4188378"/>
                <a:gd name="connsiteX252" fmla="*/ 5642517 w 9919589"/>
                <a:gd name="connsiteY252" fmla="*/ 1304693 h 4188378"/>
                <a:gd name="connsiteX253" fmla="*/ 5709424 w 9919589"/>
                <a:gd name="connsiteY253" fmla="*/ 1282390 h 4188378"/>
                <a:gd name="connsiteX254" fmla="*/ 5765180 w 9919589"/>
                <a:gd name="connsiteY254" fmla="*/ 1237785 h 4188378"/>
                <a:gd name="connsiteX255" fmla="*/ 5798634 w 9919589"/>
                <a:gd name="connsiteY255" fmla="*/ 1170878 h 4188378"/>
                <a:gd name="connsiteX256" fmla="*/ 5809785 w 9919589"/>
                <a:gd name="connsiteY256" fmla="*/ 1137424 h 4188378"/>
                <a:gd name="connsiteX257" fmla="*/ 5832088 w 9919589"/>
                <a:gd name="connsiteY257" fmla="*/ 1025912 h 4188378"/>
                <a:gd name="connsiteX258" fmla="*/ 5854390 w 9919589"/>
                <a:gd name="connsiteY258" fmla="*/ 947853 h 4188378"/>
                <a:gd name="connsiteX259" fmla="*/ 5876693 w 9919589"/>
                <a:gd name="connsiteY259" fmla="*/ 925551 h 4188378"/>
                <a:gd name="connsiteX260" fmla="*/ 5943600 w 9919589"/>
                <a:gd name="connsiteY260" fmla="*/ 903249 h 4188378"/>
                <a:gd name="connsiteX261" fmla="*/ 5965902 w 9919589"/>
                <a:gd name="connsiteY261" fmla="*/ 880946 h 4188378"/>
                <a:gd name="connsiteX262" fmla="*/ 6043961 w 9919589"/>
                <a:gd name="connsiteY262" fmla="*/ 858644 h 4188378"/>
                <a:gd name="connsiteX263" fmla="*/ 6110868 w 9919589"/>
                <a:gd name="connsiteY263" fmla="*/ 869795 h 4188378"/>
                <a:gd name="connsiteX264" fmla="*/ 6122019 w 9919589"/>
                <a:gd name="connsiteY264" fmla="*/ 914400 h 4188378"/>
                <a:gd name="connsiteX265" fmla="*/ 6155473 w 9919589"/>
                <a:gd name="connsiteY265" fmla="*/ 970156 h 4188378"/>
                <a:gd name="connsiteX266" fmla="*/ 6188927 w 9919589"/>
                <a:gd name="connsiteY266" fmla="*/ 981307 h 4188378"/>
                <a:gd name="connsiteX267" fmla="*/ 6266985 w 9919589"/>
                <a:gd name="connsiteY267" fmla="*/ 970156 h 4188378"/>
                <a:gd name="connsiteX268" fmla="*/ 6278136 w 9919589"/>
                <a:gd name="connsiteY268" fmla="*/ 936702 h 4188378"/>
                <a:gd name="connsiteX269" fmla="*/ 6322741 w 9919589"/>
                <a:gd name="connsiteY269" fmla="*/ 880946 h 4188378"/>
                <a:gd name="connsiteX270" fmla="*/ 6345044 w 9919589"/>
                <a:gd name="connsiteY270" fmla="*/ 903249 h 4188378"/>
                <a:gd name="connsiteX271" fmla="*/ 6367346 w 9919589"/>
                <a:gd name="connsiteY271" fmla="*/ 970156 h 4188378"/>
                <a:gd name="connsiteX272" fmla="*/ 6345044 w 9919589"/>
                <a:gd name="connsiteY272" fmla="*/ 1048214 h 4188378"/>
                <a:gd name="connsiteX273" fmla="*/ 6266985 w 9919589"/>
                <a:gd name="connsiteY273" fmla="*/ 1126273 h 4188378"/>
                <a:gd name="connsiteX274" fmla="*/ 6043961 w 9919589"/>
                <a:gd name="connsiteY274" fmla="*/ 1137424 h 4188378"/>
                <a:gd name="connsiteX275" fmla="*/ 5876693 w 9919589"/>
                <a:gd name="connsiteY275" fmla="*/ 1170878 h 4188378"/>
                <a:gd name="connsiteX276" fmla="*/ 5832088 w 9919589"/>
                <a:gd name="connsiteY276" fmla="*/ 1260088 h 4188378"/>
                <a:gd name="connsiteX277" fmla="*/ 5820936 w 9919589"/>
                <a:gd name="connsiteY277" fmla="*/ 1293541 h 4188378"/>
                <a:gd name="connsiteX278" fmla="*/ 5854390 w 9919589"/>
                <a:gd name="connsiteY278" fmla="*/ 1371600 h 4188378"/>
                <a:gd name="connsiteX279" fmla="*/ 5921297 w 9919589"/>
                <a:gd name="connsiteY279" fmla="*/ 1393902 h 4188378"/>
                <a:gd name="connsiteX280" fmla="*/ 5943600 w 9919589"/>
                <a:gd name="connsiteY280" fmla="*/ 1416205 h 4188378"/>
                <a:gd name="connsiteX281" fmla="*/ 5910146 w 9919589"/>
                <a:gd name="connsiteY281" fmla="*/ 1483112 h 4188378"/>
                <a:gd name="connsiteX282" fmla="*/ 5876693 w 9919589"/>
                <a:gd name="connsiteY282" fmla="*/ 1494263 h 4188378"/>
                <a:gd name="connsiteX283" fmla="*/ 5820936 w 9919589"/>
                <a:gd name="connsiteY283" fmla="*/ 1527717 h 4188378"/>
                <a:gd name="connsiteX284" fmla="*/ 5765180 w 9919589"/>
                <a:gd name="connsiteY284" fmla="*/ 1572322 h 4188378"/>
                <a:gd name="connsiteX285" fmla="*/ 6166624 w 9919589"/>
                <a:gd name="connsiteY285" fmla="*/ 1616927 h 4188378"/>
                <a:gd name="connsiteX286" fmla="*/ 6289288 w 9919589"/>
                <a:gd name="connsiteY286" fmla="*/ 1639229 h 4188378"/>
                <a:gd name="connsiteX287" fmla="*/ 6523463 w 9919589"/>
                <a:gd name="connsiteY287" fmla="*/ 1628078 h 4188378"/>
                <a:gd name="connsiteX288" fmla="*/ 6679580 w 9919589"/>
                <a:gd name="connsiteY288" fmla="*/ 1594624 h 4188378"/>
                <a:gd name="connsiteX289" fmla="*/ 6802244 w 9919589"/>
                <a:gd name="connsiteY289" fmla="*/ 1561171 h 4188378"/>
                <a:gd name="connsiteX290" fmla="*/ 6835697 w 9919589"/>
                <a:gd name="connsiteY290" fmla="*/ 1550019 h 4188378"/>
                <a:gd name="connsiteX291" fmla="*/ 6924907 w 9919589"/>
                <a:gd name="connsiteY291" fmla="*/ 1561171 h 4188378"/>
                <a:gd name="connsiteX292" fmla="*/ 6991814 w 9919589"/>
                <a:gd name="connsiteY292" fmla="*/ 1594624 h 4188378"/>
                <a:gd name="connsiteX293" fmla="*/ 7025268 w 9919589"/>
                <a:gd name="connsiteY293" fmla="*/ 1605775 h 4188378"/>
                <a:gd name="connsiteX294" fmla="*/ 7092175 w 9919589"/>
                <a:gd name="connsiteY294" fmla="*/ 1639229 h 4188378"/>
                <a:gd name="connsiteX295" fmla="*/ 7114478 w 9919589"/>
                <a:gd name="connsiteY295" fmla="*/ 1661532 h 4188378"/>
                <a:gd name="connsiteX296" fmla="*/ 7225990 w 9919589"/>
                <a:gd name="connsiteY296" fmla="*/ 1728439 h 4188378"/>
                <a:gd name="connsiteX297" fmla="*/ 7304049 w 9919589"/>
                <a:gd name="connsiteY297" fmla="*/ 1795346 h 4188378"/>
                <a:gd name="connsiteX298" fmla="*/ 7348654 w 9919589"/>
                <a:gd name="connsiteY298" fmla="*/ 1851102 h 4188378"/>
                <a:gd name="connsiteX299" fmla="*/ 7382107 w 9919589"/>
                <a:gd name="connsiteY299" fmla="*/ 1862253 h 4188378"/>
                <a:gd name="connsiteX300" fmla="*/ 7593980 w 9919589"/>
                <a:gd name="connsiteY300" fmla="*/ 1873405 h 4188378"/>
                <a:gd name="connsiteX301" fmla="*/ 7638585 w 9919589"/>
                <a:gd name="connsiteY301" fmla="*/ 1884556 h 4188378"/>
                <a:gd name="connsiteX302" fmla="*/ 7672039 w 9919589"/>
                <a:gd name="connsiteY302" fmla="*/ 1895707 h 4188378"/>
                <a:gd name="connsiteX303" fmla="*/ 7738946 w 9919589"/>
                <a:gd name="connsiteY303" fmla="*/ 1906858 h 4188378"/>
                <a:gd name="connsiteX304" fmla="*/ 7783551 w 9919589"/>
                <a:gd name="connsiteY304" fmla="*/ 1918010 h 4188378"/>
                <a:gd name="connsiteX305" fmla="*/ 7906214 w 9919589"/>
                <a:gd name="connsiteY305" fmla="*/ 1996068 h 4188378"/>
                <a:gd name="connsiteX306" fmla="*/ 7928517 w 9919589"/>
                <a:gd name="connsiteY306" fmla="*/ 2018371 h 4188378"/>
                <a:gd name="connsiteX307" fmla="*/ 7973122 w 9919589"/>
                <a:gd name="connsiteY307" fmla="*/ 2029522 h 4188378"/>
                <a:gd name="connsiteX308" fmla="*/ 8095785 w 9919589"/>
                <a:gd name="connsiteY308" fmla="*/ 2096429 h 4188378"/>
                <a:gd name="connsiteX309" fmla="*/ 8140390 w 9919589"/>
                <a:gd name="connsiteY309" fmla="*/ 2107580 h 4188378"/>
                <a:gd name="connsiteX310" fmla="*/ 8173844 w 9919589"/>
                <a:gd name="connsiteY310" fmla="*/ 2118732 h 4188378"/>
                <a:gd name="connsiteX311" fmla="*/ 8240751 w 9919589"/>
                <a:gd name="connsiteY311" fmla="*/ 2129883 h 4188378"/>
                <a:gd name="connsiteX312" fmla="*/ 8408019 w 9919589"/>
                <a:gd name="connsiteY312" fmla="*/ 2152185 h 4188378"/>
                <a:gd name="connsiteX313" fmla="*/ 8430322 w 9919589"/>
                <a:gd name="connsiteY313" fmla="*/ 2174488 h 4188378"/>
                <a:gd name="connsiteX314" fmla="*/ 8519532 w 9919589"/>
                <a:gd name="connsiteY314" fmla="*/ 2241395 h 4188378"/>
                <a:gd name="connsiteX315" fmla="*/ 8463775 w 9919589"/>
                <a:gd name="connsiteY315" fmla="*/ 2263697 h 4188378"/>
                <a:gd name="connsiteX316" fmla="*/ 8352263 w 9919589"/>
                <a:gd name="connsiteY316" fmla="*/ 2286000 h 4188378"/>
                <a:gd name="connsiteX317" fmla="*/ 8307658 w 9919589"/>
                <a:gd name="connsiteY317" fmla="*/ 2297151 h 4188378"/>
                <a:gd name="connsiteX318" fmla="*/ 7950819 w 9919589"/>
                <a:gd name="connsiteY318" fmla="*/ 2319453 h 4188378"/>
                <a:gd name="connsiteX319" fmla="*/ 7883912 w 9919589"/>
                <a:gd name="connsiteY319" fmla="*/ 2330605 h 4188378"/>
                <a:gd name="connsiteX320" fmla="*/ 7839307 w 9919589"/>
                <a:gd name="connsiteY320" fmla="*/ 2341756 h 4188378"/>
                <a:gd name="connsiteX321" fmla="*/ 7694341 w 9919589"/>
                <a:gd name="connsiteY321" fmla="*/ 2364058 h 4188378"/>
                <a:gd name="connsiteX322" fmla="*/ 7382107 w 9919589"/>
                <a:gd name="connsiteY322" fmla="*/ 2352907 h 4188378"/>
                <a:gd name="connsiteX323" fmla="*/ 6791093 w 9919589"/>
                <a:gd name="connsiteY323" fmla="*/ 2330605 h 4188378"/>
                <a:gd name="connsiteX324" fmla="*/ 6668429 w 9919589"/>
                <a:gd name="connsiteY324" fmla="*/ 2375210 h 4188378"/>
                <a:gd name="connsiteX325" fmla="*/ 6657278 w 9919589"/>
                <a:gd name="connsiteY325" fmla="*/ 2408663 h 4188378"/>
                <a:gd name="connsiteX326" fmla="*/ 6690732 w 9919589"/>
                <a:gd name="connsiteY326" fmla="*/ 2430966 h 4188378"/>
                <a:gd name="connsiteX327" fmla="*/ 6724185 w 9919589"/>
                <a:gd name="connsiteY327" fmla="*/ 2442117 h 4188378"/>
                <a:gd name="connsiteX328" fmla="*/ 6869151 w 9919589"/>
                <a:gd name="connsiteY328" fmla="*/ 2475571 h 4188378"/>
                <a:gd name="connsiteX329" fmla="*/ 6947210 w 9919589"/>
                <a:gd name="connsiteY329" fmla="*/ 2486722 h 4188378"/>
                <a:gd name="connsiteX330" fmla="*/ 7850458 w 9919589"/>
                <a:gd name="connsiteY330" fmla="*/ 2475571 h 4188378"/>
                <a:gd name="connsiteX331" fmla="*/ 7906214 w 9919589"/>
                <a:gd name="connsiteY331" fmla="*/ 2464419 h 4188378"/>
                <a:gd name="connsiteX332" fmla="*/ 8062332 w 9919589"/>
                <a:gd name="connsiteY332" fmla="*/ 2442117 h 4188378"/>
                <a:gd name="connsiteX333" fmla="*/ 8106936 w 9919589"/>
                <a:gd name="connsiteY333" fmla="*/ 2430966 h 4188378"/>
                <a:gd name="connsiteX334" fmla="*/ 8173844 w 9919589"/>
                <a:gd name="connsiteY334" fmla="*/ 2408663 h 4188378"/>
                <a:gd name="connsiteX335" fmla="*/ 8207297 w 9919589"/>
                <a:gd name="connsiteY335" fmla="*/ 2397512 h 4188378"/>
                <a:gd name="connsiteX336" fmla="*/ 8251902 w 9919589"/>
                <a:gd name="connsiteY336" fmla="*/ 2386361 h 4188378"/>
                <a:gd name="connsiteX337" fmla="*/ 8318810 w 9919589"/>
                <a:gd name="connsiteY337" fmla="*/ 2364058 h 4188378"/>
                <a:gd name="connsiteX338" fmla="*/ 8452624 w 9919589"/>
                <a:gd name="connsiteY338" fmla="*/ 2330605 h 4188378"/>
                <a:gd name="connsiteX339" fmla="*/ 8497229 w 9919589"/>
                <a:gd name="connsiteY339" fmla="*/ 2319453 h 4188378"/>
                <a:gd name="connsiteX340" fmla="*/ 8530683 w 9919589"/>
                <a:gd name="connsiteY340" fmla="*/ 2308302 h 4188378"/>
                <a:gd name="connsiteX341" fmla="*/ 8597590 w 9919589"/>
                <a:gd name="connsiteY341" fmla="*/ 2297151 h 4188378"/>
                <a:gd name="connsiteX342" fmla="*/ 8653346 w 9919589"/>
                <a:gd name="connsiteY342" fmla="*/ 2286000 h 4188378"/>
                <a:gd name="connsiteX343" fmla="*/ 8742556 w 9919589"/>
                <a:gd name="connsiteY343" fmla="*/ 2263697 h 4188378"/>
                <a:gd name="connsiteX344" fmla="*/ 8965580 w 9919589"/>
                <a:gd name="connsiteY344" fmla="*/ 2230244 h 4188378"/>
                <a:gd name="connsiteX345" fmla="*/ 9043639 w 9919589"/>
                <a:gd name="connsiteY345" fmla="*/ 2219093 h 4188378"/>
                <a:gd name="connsiteX346" fmla="*/ 9177454 w 9919589"/>
                <a:gd name="connsiteY346" fmla="*/ 2196790 h 4188378"/>
                <a:gd name="connsiteX347" fmla="*/ 9277814 w 9919589"/>
                <a:gd name="connsiteY347" fmla="*/ 2174488 h 4188378"/>
                <a:gd name="connsiteX348" fmla="*/ 9311268 w 9919589"/>
                <a:gd name="connsiteY348" fmla="*/ 2163336 h 4188378"/>
                <a:gd name="connsiteX349" fmla="*/ 9355873 w 9919589"/>
                <a:gd name="connsiteY349" fmla="*/ 2051824 h 4188378"/>
                <a:gd name="connsiteX350" fmla="*/ 9300117 w 9919589"/>
                <a:gd name="connsiteY350" fmla="*/ 2018371 h 4188378"/>
                <a:gd name="connsiteX351" fmla="*/ 9210907 w 9919589"/>
                <a:gd name="connsiteY351" fmla="*/ 1996068 h 4188378"/>
                <a:gd name="connsiteX352" fmla="*/ 9155151 w 9919589"/>
                <a:gd name="connsiteY352" fmla="*/ 1940312 h 4188378"/>
                <a:gd name="connsiteX353" fmla="*/ 9199756 w 9919589"/>
                <a:gd name="connsiteY353" fmla="*/ 1929161 h 4188378"/>
                <a:gd name="connsiteX354" fmla="*/ 9578897 w 9919589"/>
                <a:gd name="connsiteY354" fmla="*/ 1918010 h 4188378"/>
                <a:gd name="connsiteX355" fmla="*/ 9656956 w 9919589"/>
                <a:gd name="connsiteY355" fmla="*/ 1895707 h 4188378"/>
                <a:gd name="connsiteX356" fmla="*/ 9735014 w 9919589"/>
                <a:gd name="connsiteY356" fmla="*/ 1873405 h 4188378"/>
                <a:gd name="connsiteX357" fmla="*/ 9634654 w 9919589"/>
                <a:gd name="connsiteY357" fmla="*/ 1839951 h 4188378"/>
                <a:gd name="connsiteX358" fmla="*/ 9601200 w 9919589"/>
                <a:gd name="connsiteY358" fmla="*/ 1828800 h 4188378"/>
                <a:gd name="connsiteX359" fmla="*/ 9578897 w 9919589"/>
                <a:gd name="connsiteY359" fmla="*/ 1851102 h 4188378"/>
                <a:gd name="connsiteX360" fmla="*/ 9222058 w 9919589"/>
                <a:gd name="connsiteY360" fmla="*/ 1884556 h 4188378"/>
                <a:gd name="connsiteX361" fmla="*/ 9177454 w 9919589"/>
                <a:gd name="connsiteY361" fmla="*/ 1895707 h 4188378"/>
                <a:gd name="connsiteX362" fmla="*/ 9144000 w 9919589"/>
                <a:gd name="connsiteY362" fmla="*/ 1906858 h 4188378"/>
                <a:gd name="connsiteX363" fmla="*/ 9065941 w 9919589"/>
                <a:gd name="connsiteY363" fmla="*/ 1918010 h 4188378"/>
                <a:gd name="connsiteX364" fmla="*/ 8987883 w 9919589"/>
                <a:gd name="connsiteY364" fmla="*/ 1940312 h 4188378"/>
                <a:gd name="connsiteX365" fmla="*/ 8887522 w 9919589"/>
                <a:gd name="connsiteY365" fmla="*/ 1962614 h 4188378"/>
                <a:gd name="connsiteX366" fmla="*/ 8854068 w 9919589"/>
                <a:gd name="connsiteY366" fmla="*/ 1973766 h 4188378"/>
                <a:gd name="connsiteX367" fmla="*/ 8742556 w 9919589"/>
                <a:gd name="connsiteY367" fmla="*/ 1951463 h 4188378"/>
                <a:gd name="connsiteX368" fmla="*/ 8720254 w 9919589"/>
                <a:gd name="connsiteY368" fmla="*/ 1884556 h 4188378"/>
                <a:gd name="connsiteX369" fmla="*/ 8753707 w 9919589"/>
                <a:gd name="connsiteY369" fmla="*/ 1739590 h 4188378"/>
                <a:gd name="connsiteX370" fmla="*/ 8776010 w 9919589"/>
                <a:gd name="connsiteY370" fmla="*/ 1717288 h 4188378"/>
                <a:gd name="connsiteX371" fmla="*/ 8820614 w 9919589"/>
                <a:gd name="connsiteY371" fmla="*/ 1694985 h 4188378"/>
                <a:gd name="connsiteX372" fmla="*/ 8954429 w 9919589"/>
                <a:gd name="connsiteY372" fmla="*/ 1661532 h 4188378"/>
                <a:gd name="connsiteX373" fmla="*/ 9010185 w 9919589"/>
                <a:gd name="connsiteY373" fmla="*/ 1639229 h 4188378"/>
                <a:gd name="connsiteX374" fmla="*/ 9077093 w 9919589"/>
                <a:gd name="connsiteY374" fmla="*/ 1628078 h 4188378"/>
                <a:gd name="connsiteX375" fmla="*/ 9389327 w 9919589"/>
                <a:gd name="connsiteY375" fmla="*/ 1616927 h 4188378"/>
                <a:gd name="connsiteX376" fmla="*/ 9545444 w 9919589"/>
                <a:gd name="connsiteY376" fmla="*/ 1572322 h 4188378"/>
                <a:gd name="connsiteX377" fmla="*/ 9656956 w 9919589"/>
                <a:gd name="connsiteY377" fmla="*/ 1550019 h 4188378"/>
                <a:gd name="connsiteX378" fmla="*/ 9857678 w 9919589"/>
                <a:gd name="connsiteY378" fmla="*/ 1527717 h 4188378"/>
                <a:gd name="connsiteX379" fmla="*/ 9824224 w 9919589"/>
                <a:gd name="connsiteY379" fmla="*/ 1282390 h 4188378"/>
                <a:gd name="connsiteX380" fmla="*/ 9790771 w 9919589"/>
                <a:gd name="connsiteY380" fmla="*/ 1260088 h 4188378"/>
                <a:gd name="connsiteX381" fmla="*/ 9735014 w 9919589"/>
                <a:gd name="connsiteY381" fmla="*/ 1248936 h 4188378"/>
                <a:gd name="connsiteX382" fmla="*/ 9723863 w 9919589"/>
                <a:gd name="connsiteY382" fmla="*/ 1215483 h 4188378"/>
                <a:gd name="connsiteX383" fmla="*/ 9746166 w 9919589"/>
                <a:gd name="connsiteY383" fmla="*/ 1193180 h 4188378"/>
                <a:gd name="connsiteX384" fmla="*/ 9790771 w 9919589"/>
                <a:gd name="connsiteY384" fmla="*/ 1137424 h 4188378"/>
                <a:gd name="connsiteX385" fmla="*/ 9768468 w 9919589"/>
                <a:gd name="connsiteY385" fmla="*/ 1115122 h 4188378"/>
                <a:gd name="connsiteX386" fmla="*/ 9668107 w 9919589"/>
                <a:gd name="connsiteY386" fmla="*/ 1092819 h 4188378"/>
                <a:gd name="connsiteX387" fmla="*/ 9601200 w 9919589"/>
                <a:gd name="connsiteY387" fmla="*/ 1070517 h 4188378"/>
                <a:gd name="connsiteX388" fmla="*/ 9567746 w 9919589"/>
                <a:gd name="connsiteY388" fmla="*/ 1059366 h 4188378"/>
                <a:gd name="connsiteX389" fmla="*/ 9545444 w 9919589"/>
                <a:gd name="connsiteY389" fmla="*/ 1025912 h 4188378"/>
                <a:gd name="connsiteX390" fmla="*/ 9400478 w 9919589"/>
                <a:gd name="connsiteY390" fmla="*/ 992458 h 4188378"/>
                <a:gd name="connsiteX391" fmla="*/ 9601200 w 9919589"/>
                <a:gd name="connsiteY391" fmla="*/ 992458 h 4188378"/>
                <a:gd name="connsiteX392" fmla="*/ 9645805 w 9919589"/>
                <a:gd name="connsiteY392" fmla="*/ 1014761 h 4188378"/>
                <a:gd name="connsiteX393" fmla="*/ 9801922 w 9919589"/>
                <a:gd name="connsiteY393" fmla="*/ 1003610 h 4188378"/>
                <a:gd name="connsiteX394" fmla="*/ 9835375 w 9919589"/>
                <a:gd name="connsiteY394" fmla="*/ 992458 h 4188378"/>
                <a:gd name="connsiteX395" fmla="*/ 9824224 w 9919589"/>
                <a:gd name="connsiteY395" fmla="*/ 880946 h 4188378"/>
                <a:gd name="connsiteX396" fmla="*/ 9813073 w 9919589"/>
                <a:gd name="connsiteY396" fmla="*/ 836341 h 4188378"/>
                <a:gd name="connsiteX397" fmla="*/ 9779619 w 9919589"/>
                <a:gd name="connsiteY397" fmla="*/ 825190 h 4188378"/>
                <a:gd name="connsiteX398" fmla="*/ 9735014 w 9919589"/>
                <a:gd name="connsiteY398" fmla="*/ 814039 h 4188378"/>
                <a:gd name="connsiteX399" fmla="*/ 9701561 w 9919589"/>
                <a:gd name="connsiteY399" fmla="*/ 791736 h 4188378"/>
                <a:gd name="connsiteX400" fmla="*/ 9623502 w 9919589"/>
                <a:gd name="connsiteY400" fmla="*/ 769434 h 4188378"/>
                <a:gd name="connsiteX401" fmla="*/ 9578897 w 9919589"/>
                <a:gd name="connsiteY401" fmla="*/ 735980 h 4188378"/>
                <a:gd name="connsiteX402" fmla="*/ 9511990 w 9919589"/>
                <a:gd name="connsiteY402" fmla="*/ 713678 h 4188378"/>
                <a:gd name="connsiteX403" fmla="*/ 9344722 w 9919589"/>
                <a:gd name="connsiteY403" fmla="*/ 691375 h 4188378"/>
                <a:gd name="connsiteX404" fmla="*/ 9255512 w 9919589"/>
                <a:gd name="connsiteY404" fmla="*/ 680224 h 4188378"/>
                <a:gd name="connsiteX405" fmla="*/ 9222058 w 9919589"/>
                <a:gd name="connsiteY405" fmla="*/ 669073 h 4188378"/>
                <a:gd name="connsiteX406" fmla="*/ 9155151 w 9919589"/>
                <a:gd name="connsiteY406" fmla="*/ 657922 h 4188378"/>
                <a:gd name="connsiteX407" fmla="*/ 9132849 w 9919589"/>
                <a:gd name="connsiteY407" fmla="*/ 635619 h 4188378"/>
                <a:gd name="connsiteX408" fmla="*/ 9043639 w 9919589"/>
                <a:gd name="connsiteY408" fmla="*/ 591014 h 4188378"/>
                <a:gd name="connsiteX409" fmla="*/ 8987883 w 9919589"/>
                <a:gd name="connsiteY409" fmla="*/ 557561 h 4188378"/>
                <a:gd name="connsiteX410" fmla="*/ 8932127 w 9919589"/>
                <a:gd name="connsiteY410" fmla="*/ 546410 h 4188378"/>
                <a:gd name="connsiteX411" fmla="*/ 8842917 w 9919589"/>
                <a:gd name="connsiteY411" fmla="*/ 512956 h 4188378"/>
                <a:gd name="connsiteX412" fmla="*/ 8787161 w 9919589"/>
                <a:gd name="connsiteY412" fmla="*/ 501805 h 4188378"/>
                <a:gd name="connsiteX413" fmla="*/ 8720254 w 9919589"/>
                <a:gd name="connsiteY413" fmla="*/ 479502 h 4188378"/>
                <a:gd name="connsiteX414" fmla="*/ 8686800 w 9919589"/>
                <a:gd name="connsiteY414" fmla="*/ 468351 h 4188378"/>
                <a:gd name="connsiteX415" fmla="*/ 8541834 w 9919589"/>
                <a:gd name="connsiteY415" fmla="*/ 434897 h 4188378"/>
                <a:gd name="connsiteX416" fmla="*/ 8497229 w 9919589"/>
                <a:gd name="connsiteY416" fmla="*/ 423746 h 4188378"/>
                <a:gd name="connsiteX417" fmla="*/ 8385717 w 9919589"/>
                <a:gd name="connsiteY417" fmla="*/ 401444 h 4188378"/>
                <a:gd name="connsiteX418" fmla="*/ 8341112 w 9919589"/>
                <a:gd name="connsiteY418" fmla="*/ 390293 h 4188378"/>
                <a:gd name="connsiteX419" fmla="*/ 8307658 w 9919589"/>
                <a:gd name="connsiteY419" fmla="*/ 379141 h 4188378"/>
                <a:gd name="connsiteX420" fmla="*/ 8151541 w 9919589"/>
                <a:gd name="connsiteY420" fmla="*/ 367990 h 4188378"/>
                <a:gd name="connsiteX421" fmla="*/ 8106936 w 9919589"/>
                <a:gd name="connsiteY421" fmla="*/ 345688 h 4188378"/>
                <a:gd name="connsiteX422" fmla="*/ 8040029 w 9919589"/>
                <a:gd name="connsiteY422" fmla="*/ 323385 h 4188378"/>
                <a:gd name="connsiteX423" fmla="*/ 7872761 w 9919589"/>
                <a:gd name="connsiteY423" fmla="*/ 334536 h 4188378"/>
                <a:gd name="connsiteX424" fmla="*/ 7828156 w 9919589"/>
                <a:gd name="connsiteY424" fmla="*/ 345688 h 4188378"/>
                <a:gd name="connsiteX425" fmla="*/ 7727795 w 9919589"/>
                <a:gd name="connsiteY425" fmla="*/ 334536 h 4188378"/>
                <a:gd name="connsiteX426" fmla="*/ 7727795 w 9919589"/>
                <a:gd name="connsiteY426" fmla="*/ 234175 h 4188378"/>
                <a:gd name="connsiteX427" fmla="*/ 7794702 w 9919589"/>
                <a:gd name="connsiteY427" fmla="*/ 189571 h 4188378"/>
                <a:gd name="connsiteX428" fmla="*/ 7660888 w 9919589"/>
                <a:gd name="connsiteY428" fmla="*/ 144966 h 4188378"/>
                <a:gd name="connsiteX429" fmla="*/ 7593980 w 9919589"/>
                <a:gd name="connsiteY429" fmla="*/ 100361 h 4188378"/>
                <a:gd name="connsiteX430" fmla="*/ 7616283 w 9919589"/>
                <a:gd name="connsiteY430" fmla="*/ 55756 h 4188378"/>
                <a:gd name="connsiteX431" fmla="*/ 7660888 w 9919589"/>
                <a:gd name="connsiteY431" fmla="*/ 44605 h 4188378"/>
                <a:gd name="connsiteX432" fmla="*/ 7738946 w 9919589"/>
                <a:gd name="connsiteY432" fmla="*/ 33453 h 4188378"/>
                <a:gd name="connsiteX433" fmla="*/ 7783551 w 9919589"/>
                <a:gd name="connsiteY433" fmla="*/ 22302 h 4188378"/>
                <a:gd name="connsiteX434" fmla="*/ 7850458 w 9919589"/>
                <a:gd name="connsiteY434" fmla="*/ 0 h 4188378"/>
                <a:gd name="connsiteX435" fmla="*/ 7939668 w 9919589"/>
                <a:gd name="connsiteY435" fmla="*/ 11151 h 4188378"/>
                <a:gd name="connsiteX436" fmla="*/ 7973122 w 9919589"/>
                <a:gd name="connsiteY436" fmla="*/ 22302 h 4188378"/>
                <a:gd name="connsiteX437" fmla="*/ 8062332 w 9919589"/>
                <a:gd name="connsiteY437" fmla="*/ 44605 h 4188378"/>
                <a:gd name="connsiteX438" fmla="*/ 8140390 w 9919589"/>
                <a:gd name="connsiteY438" fmla="*/ 66907 h 4188378"/>
                <a:gd name="connsiteX439" fmla="*/ 8196146 w 9919589"/>
                <a:gd name="connsiteY439" fmla="*/ 78058 h 4188378"/>
                <a:gd name="connsiteX440" fmla="*/ 8274205 w 9919589"/>
                <a:gd name="connsiteY440" fmla="*/ 89210 h 4188378"/>
                <a:gd name="connsiteX441" fmla="*/ 8396868 w 9919589"/>
                <a:gd name="connsiteY441" fmla="*/ 122663 h 4188378"/>
                <a:gd name="connsiteX442" fmla="*/ 8430322 w 9919589"/>
                <a:gd name="connsiteY442" fmla="*/ 144966 h 4188378"/>
                <a:gd name="connsiteX443" fmla="*/ 8497229 w 9919589"/>
                <a:gd name="connsiteY443" fmla="*/ 167268 h 4188378"/>
                <a:gd name="connsiteX444" fmla="*/ 8787161 w 9919589"/>
                <a:gd name="connsiteY444" fmla="*/ 167268 h 4188378"/>
                <a:gd name="connsiteX445" fmla="*/ 8820614 w 9919589"/>
                <a:gd name="connsiteY445" fmla="*/ 200722 h 4188378"/>
                <a:gd name="connsiteX446" fmla="*/ 8854068 w 9919589"/>
                <a:gd name="connsiteY446" fmla="*/ 223024 h 4188378"/>
                <a:gd name="connsiteX447" fmla="*/ 8920975 w 9919589"/>
                <a:gd name="connsiteY447" fmla="*/ 245327 h 4188378"/>
                <a:gd name="connsiteX448" fmla="*/ 8954429 w 9919589"/>
                <a:gd name="connsiteY448" fmla="*/ 256478 h 4188378"/>
                <a:gd name="connsiteX449" fmla="*/ 8999034 w 9919589"/>
                <a:gd name="connsiteY449" fmla="*/ 278780 h 4188378"/>
                <a:gd name="connsiteX450" fmla="*/ 9054790 w 9919589"/>
                <a:gd name="connsiteY450" fmla="*/ 289932 h 4188378"/>
                <a:gd name="connsiteX451" fmla="*/ 9099395 w 9919589"/>
                <a:gd name="connsiteY451" fmla="*/ 301083 h 4188378"/>
                <a:gd name="connsiteX452" fmla="*/ 9210907 w 9919589"/>
                <a:gd name="connsiteY452" fmla="*/ 323385 h 4188378"/>
                <a:gd name="connsiteX453" fmla="*/ 9288966 w 9919589"/>
                <a:gd name="connsiteY453" fmla="*/ 312234 h 4188378"/>
                <a:gd name="connsiteX454" fmla="*/ 9355873 w 9919589"/>
                <a:gd name="connsiteY454" fmla="*/ 289932 h 4188378"/>
                <a:gd name="connsiteX455" fmla="*/ 9445083 w 9919589"/>
                <a:gd name="connsiteY455" fmla="*/ 267629 h 4188378"/>
                <a:gd name="connsiteX456" fmla="*/ 9567746 w 9919589"/>
                <a:gd name="connsiteY456" fmla="*/ 234175 h 4188378"/>
                <a:gd name="connsiteX457" fmla="*/ 9801922 w 9919589"/>
                <a:gd name="connsiteY457" fmla="*/ 245327 h 4188378"/>
                <a:gd name="connsiteX458" fmla="*/ 9813073 w 9919589"/>
                <a:gd name="connsiteY458" fmla="*/ 312234 h 4188378"/>
                <a:gd name="connsiteX459" fmla="*/ 9824224 w 9919589"/>
                <a:gd name="connsiteY459" fmla="*/ 780585 h 4188378"/>
                <a:gd name="connsiteX460" fmla="*/ 9835375 w 9919589"/>
                <a:gd name="connsiteY460" fmla="*/ 925551 h 4188378"/>
                <a:gd name="connsiteX461" fmla="*/ 9857678 w 9919589"/>
                <a:gd name="connsiteY461" fmla="*/ 1048214 h 4188378"/>
                <a:gd name="connsiteX462" fmla="*/ 9879980 w 9919589"/>
                <a:gd name="connsiteY462" fmla="*/ 1148575 h 4188378"/>
                <a:gd name="connsiteX463" fmla="*/ 9891132 w 9919589"/>
                <a:gd name="connsiteY463" fmla="*/ 1204332 h 4188378"/>
                <a:gd name="connsiteX464" fmla="*/ 9902283 w 9919589"/>
                <a:gd name="connsiteY464" fmla="*/ 1326995 h 4188378"/>
                <a:gd name="connsiteX465" fmla="*/ 9902283 w 9919589"/>
                <a:gd name="connsiteY465" fmla="*/ 1516566 h 4188378"/>
                <a:gd name="connsiteX466" fmla="*/ 9868829 w 9919589"/>
                <a:gd name="connsiteY466" fmla="*/ 1572322 h 4188378"/>
                <a:gd name="connsiteX467" fmla="*/ 9835375 w 9919589"/>
                <a:gd name="connsiteY467" fmla="*/ 1661532 h 4188378"/>
                <a:gd name="connsiteX468" fmla="*/ 9824224 w 9919589"/>
                <a:gd name="connsiteY468" fmla="*/ 1706136 h 4188378"/>
                <a:gd name="connsiteX469" fmla="*/ 9801922 w 9919589"/>
                <a:gd name="connsiteY469" fmla="*/ 1750741 h 4188378"/>
                <a:gd name="connsiteX470" fmla="*/ 9790771 w 9919589"/>
                <a:gd name="connsiteY470" fmla="*/ 1817649 h 4188378"/>
                <a:gd name="connsiteX471" fmla="*/ 9779619 w 9919589"/>
                <a:gd name="connsiteY471" fmla="*/ 1851102 h 4188378"/>
                <a:gd name="connsiteX472" fmla="*/ 9757317 w 9919589"/>
                <a:gd name="connsiteY472" fmla="*/ 2118732 h 4188378"/>
                <a:gd name="connsiteX473" fmla="*/ 9735014 w 9919589"/>
                <a:gd name="connsiteY473" fmla="*/ 3568390 h 4188378"/>
                <a:gd name="connsiteX474" fmla="*/ 9757317 w 9919589"/>
                <a:gd name="connsiteY474" fmla="*/ 4014439 h 4188378"/>
                <a:gd name="connsiteX475" fmla="*/ 9768468 w 9919589"/>
                <a:gd name="connsiteY475" fmla="*/ 4059044 h 4188378"/>
                <a:gd name="connsiteX476" fmla="*/ 9779619 w 9919589"/>
                <a:gd name="connsiteY476" fmla="*/ 4114800 h 4188378"/>
                <a:gd name="connsiteX477" fmla="*/ 9801922 w 9919589"/>
                <a:gd name="connsiteY477" fmla="*/ 4137102 h 4188378"/>
                <a:gd name="connsiteX478" fmla="*/ 9623502 w 9919589"/>
                <a:gd name="connsiteY478" fmla="*/ 4137102 h 4188378"/>
                <a:gd name="connsiteX479" fmla="*/ 9556595 w 9919589"/>
                <a:gd name="connsiteY479" fmla="*/ 4114800 h 4188378"/>
                <a:gd name="connsiteX480" fmla="*/ 9456234 w 9919589"/>
                <a:gd name="connsiteY480" fmla="*/ 4092497 h 4188378"/>
                <a:gd name="connsiteX481" fmla="*/ 9411629 w 9919589"/>
                <a:gd name="connsiteY481" fmla="*/ 4081346 h 4188378"/>
                <a:gd name="connsiteX482" fmla="*/ 9300117 w 9919589"/>
                <a:gd name="connsiteY482" fmla="*/ 4059044 h 4188378"/>
                <a:gd name="connsiteX483" fmla="*/ 9155151 w 9919589"/>
                <a:gd name="connsiteY483" fmla="*/ 4025590 h 4188378"/>
                <a:gd name="connsiteX484" fmla="*/ 9065941 w 9919589"/>
                <a:gd name="connsiteY484" fmla="*/ 4014439 h 4188378"/>
                <a:gd name="connsiteX485" fmla="*/ 8876371 w 9919589"/>
                <a:gd name="connsiteY485" fmla="*/ 3969834 h 4188378"/>
                <a:gd name="connsiteX486" fmla="*/ 8597590 w 9919589"/>
                <a:gd name="connsiteY486" fmla="*/ 3936380 h 4188378"/>
                <a:gd name="connsiteX487" fmla="*/ 8274205 w 9919589"/>
                <a:gd name="connsiteY487" fmla="*/ 3914078 h 4188378"/>
                <a:gd name="connsiteX488" fmla="*/ 8140390 w 9919589"/>
                <a:gd name="connsiteY488" fmla="*/ 3902927 h 4188378"/>
                <a:gd name="connsiteX489" fmla="*/ 7783551 w 9919589"/>
                <a:gd name="connsiteY489" fmla="*/ 3891775 h 4188378"/>
                <a:gd name="connsiteX490" fmla="*/ 7560527 w 9919589"/>
                <a:gd name="connsiteY490" fmla="*/ 3880624 h 4188378"/>
                <a:gd name="connsiteX491" fmla="*/ 7504771 w 9919589"/>
                <a:gd name="connsiteY491" fmla="*/ 3891775 h 4188378"/>
                <a:gd name="connsiteX492" fmla="*/ 7449014 w 9919589"/>
                <a:gd name="connsiteY492" fmla="*/ 3936380 h 4188378"/>
                <a:gd name="connsiteX493" fmla="*/ 7337502 w 9919589"/>
                <a:gd name="connsiteY493" fmla="*/ 3947532 h 4188378"/>
                <a:gd name="connsiteX494" fmla="*/ 7225990 w 9919589"/>
                <a:gd name="connsiteY494" fmla="*/ 3969834 h 4188378"/>
                <a:gd name="connsiteX495" fmla="*/ 7192536 w 9919589"/>
                <a:gd name="connsiteY495" fmla="*/ 3980985 h 4188378"/>
                <a:gd name="connsiteX496" fmla="*/ 7125629 w 9919589"/>
                <a:gd name="connsiteY496" fmla="*/ 4047893 h 4188378"/>
                <a:gd name="connsiteX497" fmla="*/ 7047571 w 9919589"/>
                <a:gd name="connsiteY497" fmla="*/ 4103649 h 4188378"/>
                <a:gd name="connsiteX498" fmla="*/ 6991814 w 9919589"/>
                <a:gd name="connsiteY498" fmla="*/ 4137102 h 4188378"/>
                <a:gd name="connsiteX499" fmla="*/ 6902605 w 9919589"/>
                <a:gd name="connsiteY499" fmla="*/ 4170556 h 4188378"/>
                <a:gd name="connsiteX500" fmla="*/ 6869151 w 9919589"/>
                <a:gd name="connsiteY500" fmla="*/ 4181707 h 4188378"/>
                <a:gd name="connsiteX501" fmla="*/ 6478858 w 9919589"/>
                <a:gd name="connsiteY501" fmla="*/ 4059044 h 4188378"/>
                <a:gd name="connsiteX502" fmla="*/ 6133171 w 9919589"/>
                <a:gd name="connsiteY502" fmla="*/ 4103648 h 4188378"/>
                <a:gd name="connsiteX503" fmla="*/ 5988205 w 9919589"/>
                <a:gd name="connsiteY503" fmla="*/ 4070195 h 4188378"/>
                <a:gd name="connsiteX504" fmla="*/ 5887845 w 9919589"/>
                <a:gd name="connsiteY504" fmla="*/ 4125952 h 4188378"/>
                <a:gd name="connsiteX505" fmla="*/ 5809785 w 9919589"/>
                <a:gd name="connsiteY505" fmla="*/ 4070195 h 4188378"/>
                <a:gd name="connsiteX506" fmla="*/ 5754029 w 9919589"/>
                <a:gd name="connsiteY506" fmla="*/ 4103648 h 4188378"/>
                <a:gd name="connsiteX507" fmla="*/ 4661210 w 9919589"/>
                <a:gd name="connsiteY507" fmla="*/ 4125951 h 4188378"/>
                <a:gd name="connsiteX508" fmla="*/ 4549697 w 9919589"/>
                <a:gd name="connsiteY508" fmla="*/ 4114800 h 4188378"/>
                <a:gd name="connsiteX509" fmla="*/ 4460488 w 9919589"/>
                <a:gd name="connsiteY509" fmla="*/ 4092497 h 4188378"/>
                <a:gd name="connsiteX510" fmla="*/ 4382429 w 9919589"/>
                <a:gd name="connsiteY510" fmla="*/ 4081346 h 4188378"/>
                <a:gd name="connsiteX511" fmla="*/ 4270917 w 9919589"/>
                <a:gd name="connsiteY511" fmla="*/ 4059044 h 4188378"/>
                <a:gd name="connsiteX512" fmla="*/ 4148254 w 9919589"/>
                <a:gd name="connsiteY512" fmla="*/ 4047893 h 4188378"/>
                <a:gd name="connsiteX513" fmla="*/ 3969834 w 9919589"/>
                <a:gd name="connsiteY513" fmla="*/ 4025590 h 4188378"/>
                <a:gd name="connsiteX514" fmla="*/ 3267307 w 9919589"/>
                <a:gd name="connsiteY514" fmla="*/ 4036741 h 4188378"/>
                <a:gd name="connsiteX515" fmla="*/ 3155795 w 9919589"/>
                <a:gd name="connsiteY515" fmla="*/ 4047893 h 4188378"/>
                <a:gd name="connsiteX516" fmla="*/ 3088888 w 9919589"/>
                <a:gd name="connsiteY516" fmla="*/ 4059044 h 4188378"/>
                <a:gd name="connsiteX517" fmla="*/ 2988527 w 9919589"/>
                <a:gd name="connsiteY517" fmla="*/ 4070195 h 4188378"/>
                <a:gd name="connsiteX518" fmla="*/ 2943922 w 9919589"/>
                <a:gd name="connsiteY518" fmla="*/ 4081346 h 4188378"/>
                <a:gd name="connsiteX519" fmla="*/ 2118732 w 9919589"/>
                <a:gd name="connsiteY519" fmla="*/ 4059044 h 4188378"/>
                <a:gd name="connsiteX520" fmla="*/ 1126273 w 9919589"/>
                <a:gd name="connsiteY520" fmla="*/ 4070195 h 4188378"/>
                <a:gd name="connsiteX521" fmla="*/ 925551 w 9919589"/>
                <a:gd name="connsiteY521" fmla="*/ 4103649 h 4188378"/>
                <a:gd name="connsiteX522" fmla="*/ 869795 w 9919589"/>
                <a:gd name="connsiteY522" fmla="*/ 4114800 h 4188378"/>
                <a:gd name="connsiteX523" fmla="*/ 780585 w 9919589"/>
                <a:gd name="connsiteY523" fmla="*/ 4148253 h 4188378"/>
                <a:gd name="connsiteX524" fmla="*/ 546410 w 9919589"/>
                <a:gd name="connsiteY524" fmla="*/ 4137102 h 4188378"/>
                <a:gd name="connsiteX525" fmla="*/ 446049 w 9919589"/>
                <a:gd name="connsiteY525" fmla="*/ 4114800 h 4188378"/>
                <a:gd name="connsiteX526" fmla="*/ 334536 w 9919589"/>
                <a:gd name="connsiteY526" fmla="*/ 4092497 h 4188378"/>
                <a:gd name="connsiteX527" fmla="*/ 223024 w 9919589"/>
                <a:gd name="connsiteY527" fmla="*/ 4059044 h 4188378"/>
                <a:gd name="connsiteX528" fmla="*/ 189571 w 9919589"/>
                <a:gd name="connsiteY528" fmla="*/ 4047893 h 4188378"/>
                <a:gd name="connsiteX529" fmla="*/ 156117 w 9919589"/>
                <a:gd name="connsiteY529" fmla="*/ 4036741 h 4188378"/>
                <a:gd name="connsiteX530" fmla="*/ 144966 w 9919589"/>
                <a:gd name="connsiteY530" fmla="*/ 3769112 h 4188378"/>
                <a:gd name="connsiteX531" fmla="*/ 133814 w 9919589"/>
                <a:gd name="connsiteY531" fmla="*/ 3724507 h 4188378"/>
                <a:gd name="connsiteX532" fmla="*/ 122663 w 9919589"/>
                <a:gd name="connsiteY532" fmla="*/ 3635297 h 4188378"/>
                <a:gd name="connsiteX533" fmla="*/ 111512 w 9919589"/>
                <a:gd name="connsiteY533" fmla="*/ 3590693 h 4188378"/>
                <a:gd name="connsiteX534" fmla="*/ 55756 w 9919589"/>
                <a:gd name="connsiteY534" fmla="*/ 3278458 h 4188378"/>
                <a:gd name="connsiteX535" fmla="*/ 44605 w 9919589"/>
                <a:gd name="connsiteY535" fmla="*/ 3044283 h 4188378"/>
                <a:gd name="connsiteX536" fmla="*/ 33454 w 9919589"/>
                <a:gd name="connsiteY536" fmla="*/ 2943922 h 4188378"/>
                <a:gd name="connsiteX537" fmla="*/ 22302 w 9919589"/>
                <a:gd name="connsiteY537" fmla="*/ 2776653 h 4188378"/>
                <a:gd name="connsiteX538" fmla="*/ 0 w 9919589"/>
                <a:gd name="connsiteY538" fmla="*/ 2397512 h 4188378"/>
                <a:gd name="connsiteX539" fmla="*/ 11151 w 9919589"/>
                <a:gd name="connsiteY539" fmla="*/ 2319453 h 4188378"/>
                <a:gd name="connsiteX540" fmla="*/ 89210 w 9919589"/>
                <a:gd name="connsiteY540" fmla="*/ 2152185 h 4188378"/>
                <a:gd name="connsiteX541" fmla="*/ 122663 w 9919589"/>
                <a:gd name="connsiteY541" fmla="*/ 2040673 h 4188378"/>
                <a:gd name="connsiteX542" fmla="*/ 178419 w 9919589"/>
                <a:gd name="connsiteY542" fmla="*/ 1895707 h 4188378"/>
                <a:gd name="connsiteX543" fmla="*/ 189571 w 9919589"/>
                <a:gd name="connsiteY543" fmla="*/ 1828800 h 4188378"/>
                <a:gd name="connsiteX544" fmla="*/ 200722 w 9919589"/>
                <a:gd name="connsiteY544" fmla="*/ 1795346 h 4188378"/>
                <a:gd name="connsiteX545" fmla="*/ 178419 w 9919589"/>
                <a:gd name="connsiteY545" fmla="*/ 1494263 h 4188378"/>
                <a:gd name="connsiteX546" fmla="*/ 167268 w 9919589"/>
                <a:gd name="connsiteY546" fmla="*/ 1405053 h 4188378"/>
                <a:gd name="connsiteX547" fmla="*/ 156117 w 9919589"/>
                <a:gd name="connsiteY547" fmla="*/ 1349297 h 4188378"/>
                <a:gd name="connsiteX548" fmla="*/ 144966 w 9919589"/>
                <a:gd name="connsiteY548" fmla="*/ 1271239 h 4188378"/>
                <a:gd name="connsiteX549" fmla="*/ 156117 w 9919589"/>
                <a:gd name="connsiteY549" fmla="*/ 1115122 h 4188378"/>
                <a:gd name="connsiteX550" fmla="*/ 189571 w 9919589"/>
                <a:gd name="connsiteY550" fmla="*/ 1103971 h 4188378"/>
                <a:gd name="connsiteX551" fmla="*/ 211873 w 9919589"/>
                <a:gd name="connsiteY551" fmla="*/ 1103971 h 4188378"/>
                <a:gd name="connsiteX0" fmla="*/ 211873 w 9919589"/>
                <a:gd name="connsiteY0" fmla="*/ 1103971 h 4170944"/>
                <a:gd name="connsiteX1" fmla="*/ 434897 w 9919589"/>
                <a:gd name="connsiteY1" fmla="*/ 1081668 h 4170944"/>
                <a:gd name="connsiteX2" fmla="*/ 546410 w 9919589"/>
                <a:gd name="connsiteY2" fmla="*/ 1048214 h 4170944"/>
                <a:gd name="connsiteX3" fmla="*/ 635619 w 9919589"/>
                <a:gd name="connsiteY3" fmla="*/ 1025912 h 4170944"/>
                <a:gd name="connsiteX4" fmla="*/ 780585 w 9919589"/>
                <a:gd name="connsiteY4" fmla="*/ 1048214 h 4170944"/>
                <a:gd name="connsiteX5" fmla="*/ 836341 w 9919589"/>
                <a:gd name="connsiteY5" fmla="*/ 1059366 h 4170944"/>
                <a:gd name="connsiteX6" fmla="*/ 903249 w 9919589"/>
                <a:gd name="connsiteY6" fmla="*/ 1081668 h 4170944"/>
                <a:gd name="connsiteX7" fmla="*/ 947854 w 9919589"/>
                <a:gd name="connsiteY7" fmla="*/ 1070517 h 4170944"/>
                <a:gd name="connsiteX8" fmla="*/ 981307 w 9919589"/>
                <a:gd name="connsiteY8" fmla="*/ 1003610 h 4170944"/>
                <a:gd name="connsiteX9" fmla="*/ 1003610 w 9919589"/>
                <a:gd name="connsiteY9" fmla="*/ 970156 h 4170944"/>
                <a:gd name="connsiteX10" fmla="*/ 1070517 w 9919589"/>
                <a:gd name="connsiteY10" fmla="*/ 947853 h 4170944"/>
                <a:gd name="connsiteX11" fmla="*/ 1148575 w 9919589"/>
                <a:gd name="connsiteY11" fmla="*/ 959005 h 4170944"/>
                <a:gd name="connsiteX12" fmla="*/ 1137424 w 9919589"/>
                <a:gd name="connsiteY12" fmla="*/ 992458 h 4170944"/>
                <a:gd name="connsiteX13" fmla="*/ 1081668 w 9919589"/>
                <a:gd name="connsiteY13" fmla="*/ 1025912 h 4170944"/>
                <a:gd name="connsiteX14" fmla="*/ 1048214 w 9919589"/>
                <a:gd name="connsiteY14" fmla="*/ 1048214 h 4170944"/>
                <a:gd name="connsiteX15" fmla="*/ 1037063 w 9919589"/>
                <a:gd name="connsiteY15" fmla="*/ 1081668 h 4170944"/>
                <a:gd name="connsiteX16" fmla="*/ 1092819 w 9919589"/>
                <a:gd name="connsiteY16" fmla="*/ 1115122 h 4170944"/>
                <a:gd name="connsiteX17" fmla="*/ 1304693 w 9919589"/>
                <a:gd name="connsiteY17" fmla="*/ 1137424 h 4170944"/>
                <a:gd name="connsiteX18" fmla="*/ 1338146 w 9919589"/>
                <a:gd name="connsiteY18" fmla="*/ 1148575 h 4170944"/>
                <a:gd name="connsiteX19" fmla="*/ 1393902 w 9919589"/>
                <a:gd name="connsiteY19" fmla="*/ 1193180 h 4170944"/>
                <a:gd name="connsiteX20" fmla="*/ 1460810 w 9919589"/>
                <a:gd name="connsiteY20" fmla="*/ 1215483 h 4170944"/>
                <a:gd name="connsiteX21" fmla="*/ 1527717 w 9919589"/>
                <a:gd name="connsiteY21" fmla="*/ 1237785 h 4170944"/>
                <a:gd name="connsiteX22" fmla="*/ 1572322 w 9919589"/>
                <a:gd name="connsiteY22" fmla="*/ 1248936 h 4170944"/>
                <a:gd name="connsiteX23" fmla="*/ 1639229 w 9919589"/>
                <a:gd name="connsiteY23" fmla="*/ 1271239 h 4170944"/>
                <a:gd name="connsiteX24" fmla="*/ 1717288 w 9919589"/>
                <a:gd name="connsiteY24" fmla="*/ 1304693 h 4170944"/>
                <a:gd name="connsiteX25" fmla="*/ 1795346 w 9919589"/>
                <a:gd name="connsiteY25" fmla="*/ 1371600 h 4170944"/>
                <a:gd name="connsiteX26" fmla="*/ 1817649 w 9919589"/>
                <a:gd name="connsiteY26" fmla="*/ 1393902 h 4170944"/>
                <a:gd name="connsiteX27" fmla="*/ 1839951 w 9919589"/>
                <a:gd name="connsiteY27" fmla="*/ 1416205 h 4170944"/>
                <a:gd name="connsiteX28" fmla="*/ 1851102 w 9919589"/>
                <a:gd name="connsiteY28" fmla="*/ 1694985 h 4170944"/>
                <a:gd name="connsiteX29" fmla="*/ 1784195 w 9919589"/>
                <a:gd name="connsiteY29" fmla="*/ 1717288 h 4170944"/>
                <a:gd name="connsiteX30" fmla="*/ 1750741 w 9919589"/>
                <a:gd name="connsiteY30" fmla="*/ 1728439 h 4170944"/>
                <a:gd name="connsiteX31" fmla="*/ 1605775 w 9919589"/>
                <a:gd name="connsiteY31" fmla="*/ 1750741 h 4170944"/>
                <a:gd name="connsiteX32" fmla="*/ 1572322 w 9919589"/>
                <a:gd name="connsiteY32" fmla="*/ 1761893 h 4170944"/>
                <a:gd name="connsiteX33" fmla="*/ 1494263 w 9919589"/>
                <a:gd name="connsiteY33" fmla="*/ 1784195 h 4170944"/>
                <a:gd name="connsiteX34" fmla="*/ 1460810 w 9919589"/>
                <a:gd name="connsiteY34" fmla="*/ 1806497 h 4170944"/>
                <a:gd name="connsiteX35" fmla="*/ 1438507 w 9919589"/>
                <a:gd name="connsiteY35" fmla="*/ 1828800 h 4170944"/>
                <a:gd name="connsiteX36" fmla="*/ 1393902 w 9919589"/>
                <a:gd name="connsiteY36" fmla="*/ 1851102 h 4170944"/>
                <a:gd name="connsiteX37" fmla="*/ 1282390 w 9919589"/>
                <a:gd name="connsiteY37" fmla="*/ 1918010 h 4170944"/>
                <a:gd name="connsiteX38" fmla="*/ 1170878 w 9919589"/>
                <a:gd name="connsiteY38" fmla="*/ 1951463 h 4170944"/>
                <a:gd name="connsiteX39" fmla="*/ 1137424 w 9919589"/>
                <a:gd name="connsiteY39" fmla="*/ 1962614 h 4170944"/>
                <a:gd name="connsiteX40" fmla="*/ 1103971 w 9919589"/>
                <a:gd name="connsiteY40" fmla="*/ 1984917 h 4170944"/>
                <a:gd name="connsiteX41" fmla="*/ 1037063 w 9919589"/>
                <a:gd name="connsiteY41" fmla="*/ 2007219 h 4170944"/>
                <a:gd name="connsiteX42" fmla="*/ 1003610 w 9919589"/>
                <a:gd name="connsiteY42" fmla="*/ 2029522 h 4170944"/>
                <a:gd name="connsiteX43" fmla="*/ 936702 w 9919589"/>
                <a:gd name="connsiteY43" fmla="*/ 2051824 h 4170944"/>
                <a:gd name="connsiteX44" fmla="*/ 914400 w 9919589"/>
                <a:gd name="connsiteY44" fmla="*/ 2074127 h 4170944"/>
                <a:gd name="connsiteX45" fmla="*/ 847493 w 9919589"/>
                <a:gd name="connsiteY45" fmla="*/ 2107580 h 4170944"/>
                <a:gd name="connsiteX46" fmla="*/ 825190 w 9919589"/>
                <a:gd name="connsiteY46" fmla="*/ 2129883 h 4170944"/>
                <a:gd name="connsiteX47" fmla="*/ 802888 w 9919589"/>
                <a:gd name="connsiteY47" fmla="*/ 2163336 h 4170944"/>
                <a:gd name="connsiteX48" fmla="*/ 735980 w 9919589"/>
                <a:gd name="connsiteY48" fmla="*/ 2207941 h 4170944"/>
                <a:gd name="connsiteX49" fmla="*/ 691375 w 9919589"/>
                <a:gd name="connsiteY49" fmla="*/ 2252546 h 4170944"/>
                <a:gd name="connsiteX50" fmla="*/ 669073 w 9919589"/>
                <a:gd name="connsiteY50" fmla="*/ 2274849 h 4170944"/>
                <a:gd name="connsiteX51" fmla="*/ 635619 w 9919589"/>
                <a:gd name="connsiteY51" fmla="*/ 2341756 h 4170944"/>
                <a:gd name="connsiteX52" fmla="*/ 624468 w 9919589"/>
                <a:gd name="connsiteY52" fmla="*/ 2375210 h 4170944"/>
                <a:gd name="connsiteX53" fmla="*/ 635619 w 9919589"/>
                <a:gd name="connsiteY53" fmla="*/ 2442117 h 4170944"/>
                <a:gd name="connsiteX54" fmla="*/ 657922 w 9919589"/>
                <a:gd name="connsiteY54" fmla="*/ 2464419 h 4170944"/>
                <a:gd name="connsiteX55" fmla="*/ 747132 w 9919589"/>
                <a:gd name="connsiteY55" fmla="*/ 2486722 h 4170944"/>
                <a:gd name="connsiteX56" fmla="*/ 814039 w 9919589"/>
                <a:gd name="connsiteY56" fmla="*/ 2509024 h 4170944"/>
                <a:gd name="connsiteX57" fmla="*/ 847493 w 9919589"/>
                <a:gd name="connsiteY57" fmla="*/ 2520175 h 4170944"/>
                <a:gd name="connsiteX58" fmla="*/ 858644 w 9919589"/>
                <a:gd name="connsiteY58" fmla="*/ 2720897 h 4170944"/>
                <a:gd name="connsiteX59" fmla="*/ 869795 w 9919589"/>
                <a:gd name="connsiteY59" fmla="*/ 2988527 h 4170944"/>
                <a:gd name="connsiteX60" fmla="*/ 903249 w 9919589"/>
                <a:gd name="connsiteY60" fmla="*/ 3010829 h 4170944"/>
                <a:gd name="connsiteX61" fmla="*/ 947854 w 9919589"/>
                <a:gd name="connsiteY61" fmla="*/ 3021980 h 4170944"/>
                <a:gd name="connsiteX62" fmla="*/ 981307 w 9919589"/>
                <a:gd name="connsiteY62" fmla="*/ 3033132 h 4170944"/>
                <a:gd name="connsiteX63" fmla="*/ 1070517 w 9919589"/>
                <a:gd name="connsiteY63" fmla="*/ 3055434 h 4170944"/>
                <a:gd name="connsiteX64" fmla="*/ 1293541 w 9919589"/>
                <a:gd name="connsiteY64" fmla="*/ 3100039 h 4170944"/>
                <a:gd name="connsiteX65" fmla="*/ 1405054 w 9919589"/>
                <a:gd name="connsiteY65" fmla="*/ 3111190 h 4170944"/>
                <a:gd name="connsiteX66" fmla="*/ 1449658 w 9919589"/>
                <a:gd name="connsiteY66" fmla="*/ 3122341 h 4170944"/>
                <a:gd name="connsiteX67" fmla="*/ 1583473 w 9919589"/>
                <a:gd name="connsiteY67" fmla="*/ 3144644 h 4170944"/>
                <a:gd name="connsiteX68" fmla="*/ 1672683 w 9919589"/>
                <a:gd name="connsiteY68" fmla="*/ 3166946 h 4170944"/>
                <a:gd name="connsiteX69" fmla="*/ 1773044 w 9919589"/>
                <a:gd name="connsiteY69" fmla="*/ 3200400 h 4170944"/>
                <a:gd name="connsiteX70" fmla="*/ 1929161 w 9919589"/>
                <a:gd name="connsiteY70" fmla="*/ 3245005 h 4170944"/>
                <a:gd name="connsiteX71" fmla="*/ 1996068 w 9919589"/>
                <a:gd name="connsiteY71" fmla="*/ 3256156 h 4170944"/>
                <a:gd name="connsiteX72" fmla="*/ 2074127 w 9919589"/>
                <a:gd name="connsiteY72" fmla="*/ 3278458 h 4170944"/>
                <a:gd name="connsiteX73" fmla="*/ 2129883 w 9919589"/>
                <a:gd name="connsiteY73" fmla="*/ 3289610 h 4170944"/>
                <a:gd name="connsiteX74" fmla="*/ 2163336 w 9919589"/>
                <a:gd name="connsiteY74" fmla="*/ 3300761 h 4170944"/>
                <a:gd name="connsiteX75" fmla="*/ 2352907 w 9919589"/>
                <a:gd name="connsiteY75" fmla="*/ 3323063 h 4170944"/>
                <a:gd name="connsiteX76" fmla="*/ 2419814 w 9919589"/>
                <a:gd name="connsiteY76" fmla="*/ 3334214 h 4170944"/>
                <a:gd name="connsiteX77" fmla="*/ 2520175 w 9919589"/>
                <a:gd name="connsiteY77" fmla="*/ 3345366 h 4170944"/>
                <a:gd name="connsiteX78" fmla="*/ 2665141 w 9919589"/>
                <a:gd name="connsiteY78" fmla="*/ 3356517 h 4170944"/>
                <a:gd name="connsiteX79" fmla="*/ 2732049 w 9919589"/>
                <a:gd name="connsiteY79" fmla="*/ 3378819 h 4170944"/>
                <a:gd name="connsiteX80" fmla="*/ 2765502 w 9919589"/>
                <a:gd name="connsiteY80" fmla="*/ 3389971 h 4170944"/>
                <a:gd name="connsiteX81" fmla="*/ 2787805 w 9919589"/>
                <a:gd name="connsiteY81" fmla="*/ 3412273 h 4170944"/>
                <a:gd name="connsiteX82" fmla="*/ 2810107 w 9919589"/>
                <a:gd name="connsiteY82" fmla="*/ 3345366 h 4170944"/>
                <a:gd name="connsiteX83" fmla="*/ 2910468 w 9919589"/>
                <a:gd name="connsiteY83" fmla="*/ 3367668 h 4170944"/>
                <a:gd name="connsiteX84" fmla="*/ 3033132 w 9919589"/>
                <a:gd name="connsiteY84" fmla="*/ 3389971 h 4170944"/>
                <a:gd name="connsiteX85" fmla="*/ 3111190 w 9919589"/>
                <a:gd name="connsiteY85" fmla="*/ 3401122 h 4170944"/>
                <a:gd name="connsiteX86" fmla="*/ 3278458 w 9919589"/>
                <a:gd name="connsiteY86" fmla="*/ 3412273 h 4170944"/>
                <a:gd name="connsiteX87" fmla="*/ 3334214 w 9919589"/>
                <a:gd name="connsiteY87" fmla="*/ 3423424 h 4170944"/>
                <a:gd name="connsiteX88" fmla="*/ 3401122 w 9919589"/>
                <a:gd name="connsiteY88" fmla="*/ 3434575 h 4170944"/>
                <a:gd name="connsiteX89" fmla="*/ 3434575 w 9919589"/>
                <a:gd name="connsiteY89" fmla="*/ 3445727 h 4170944"/>
                <a:gd name="connsiteX90" fmla="*/ 3479180 w 9919589"/>
                <a:gd name="connsiteY90" fmla="*/ 3456878 h 4170944"/>
                <a:gd name="connsiteX91" fmla="*/ 3590693 w 9919589"/>
                <a:gd name="connsiteY91" fmla="*/ 3479180 h 4170944"/>
                <a:gd name="connsiteX92" fmla="*/ 3691054 w 9919589"/>
                <a:gd name="connsiteY92" fmla="*/ 3501483 h 4170944"/>
                <a:gd name="connsiteX93" fmla="*/ 3679902 w 9919589"/>
                <a:gd name="connsiteY93" fmla="*/ 3534936 h 4170944"/>
                <a:gd name="connsiteX94" fmla="*/ 3724507 w 9919589"/>
                <a:gd name="connsiteY94" fmla="*/ 3590693 h 4170944"/>
                <a:gd name="connsiteX95" fmla="*/ 3858322 w 9919589"/>
                <a:gd name="connsiteY95" fmla="*/ 3624146 h 4170944"/>
                <a:gd name="connsiteX96" fmla="*/ 3992136 w 9919589"/>
                <a:gd name="connsiteY96" fmla="*/ 3635297 h 4170944"/>
                <a:gd name="connsiteX97" fmla="*/ 4148254 w 9919589"/>
                <a:gd name="connsiteY97" fmla="*/ 3657600 h 4170944"/>
                <a:gd name="connsiteX98" fmla="*/ 4215161 w 9919589"/>
                <a:gd name="connsiteY98" fmla="*/ 3679902 h 4170944"/>
                <a:gd name="connsiteX99" fmla="*/ 4259766 w 9919589"/>
                <a:gd name="connsiteY99" fmla="*/ 3691053 h 4170944"/>
                <a:gd name="connsiteX100" fmla="*/ 4293219 w 9919589"/>
                <a:gd name="connsiteY100" fmla="*/ 3702205 h 4170944"/>
                <a:gd name="connsiteX101" fmla="*/ 4360127 w 9919589"/>
                <a:gd name="connsiteY101" fmla="*/ 3713356 h 4170944"/>
                <a:gd name="connsiteX102" fmla="*/ 4605454 w 9919589"/>
                <a:gd name="connsiteY102" fmla="*/ 3746810 h 4170944"/>
                <a:gd name="connsiteX103" fmla="*/ 4739268 w 9919589"/>
                <a:gd name="connsiteY103" fmla="*/ 3769112 h 4170944"/>
                <a:gd name="connsiteX104" fmla="*/ 4806175 w 9919589"/>
                <a:gd name="connsiteY104" fmla="*/ 3780263 h 4170944"/>
                <a:gd name="connsiteX105" fmla="*/ 4895385 w 9919589"/>
                <a:gd name="connsiteY105" fmla="*/ 3802566 h 4170944"/>
                <a:gd name="connsiteX106" fmla="*/ 4973444 w 9919589"/>
                <a:gd name="connsiteY106" fmla="*/ 3836019 h 4170944"/>
                <a:gd name="connsiteX107" fmla="*/ 5006897 w 9919589"/>
                <a:gd name="connsiteY107" fmla="*/ 3858322 h 4170944"/>
                <a:gd name="connsiteX108" fmla="*/ 5040351 w 9919589"/>
                <a:gd name="connsiteY108" fmla="*/ 3869473 h 4170944"/>
                <a:gd name="connsiteX109" fmla="*/ 5174166 w 9919589"/>
                <a:gd name="connsiteY109" fmla="*/ 3858322 h 4170944"/>
                <a:gd name="connsiteX110" fmla="*/ 5196468 w 9919589"/>
                <a:gd name="connsiteY110" fmla="*/ 3836019 h 4170944"/>
                <a:gd name="connsiteX111" fmla="*/ 5229922 w 9919589"/>
                <a:gd name="connsiteY111" fmla="*/ 3824868 h 4170944"/>
                <a:gd name="connsiteX112" fmla="*/ 5229922 w 9919589"/>
                <a:gd name="connsiteY112" fmla="*/ 3746810 h 4170944"/>
                <a:gd name="connsiteX113" fmla="*/ 5207619 w 9919589"/>
                <a:gd name="connsiteY113" fmla="*/ 3724507 h 4170944"/>
                <a:gd name="connsiteX114" fmla="*/ 5185317 w 9919589"/>
                <a:gd name="connsiteY114" fmla="*/ 3691053 h 4170944"/>
                <a:gd name="connsiteX115" fmla="*/ 5118410 w 9919589"/>
                <a:gd name="connsiteY115" fmla="*/ 3668751 h 4170944"/>
                <a:gd name="connsiteX116" fmla="*/ 4839629 w 9919589"/>
                <a:gd name="connsiteY116" fmla="*/ 3635297 h 4170944"/>
                <a:gd name="connsiteX117" fmla="*/ 4750419 w 9919589"/>
                <a:gd name="connsiteY117" fmla="*/ 3624146 h 4170944"/>
                <a:gd name="connsiteX118" fmla="*/ 4672361 w 9919589"/>
                <a:gd name="connsiteY118" fmla="*/ 3612995 h 4170944"/>
                <a:gd name="connsiteX119" fmla="*/ 4103649 w 9919589"/>
                <a:gd name="connsiteY119" fmla="*/ 3601844 h 4170944"/>
                <a:gd name="connsiteX120" fmla="*/ 4114800 w 9919589"/>
                <a:gd name="connsiteY120" fmla="*/ 3557239 h 4170944"/>
                <a:gd name="connsiteX121" fmla="*/ 4371278 w 9919589"/>
                <a:gd name="connsiteY121" fmla="*/ 3512634 h 4170944"/>
                <a:gd name="connsiteX122" fmla="*/ 4360127 w 9919589"/>
                <a:gd name="connsiteY122" fmla="*/ 3479180 h 4170944"/>
                <a:gd name="connsiteX123" fmla="*/ 4204010 w 9919589"/>
                <a:gd name="connsiteY123" fmla="*/ 3468029 h 4170944"/>
                <a:gd name="connsiteX124" fmla="*/ 4170556 w 9919589"/>
                <a:gd name="connsiteY124" fmla="*/ 3456878 h 4170944"/>
                <a:gd name="connsiteX125" fmla="*/ 4148254 w 9919589"/>
                <a:gd name="connsiteY125" fmla="*/ 3423424 h 4170944"/>
                <a:gd name="connsiteX126" fmla="*/ 4114800 w 9919589"/>
                <a:gd name="connsiteY126" fmla="*/ 3367668 h 4170944"/>
                <a:gd name="connsiteX127" fmla="*/ 4047893 w 9919589"/>
                <a:gd name="connsiteY127" fmla="*/ 3345366 h 4170944"/>
                <a:gd name="connsiteX128" fmla="*/ 3724507 w 9919589"/>
                <a:gd name="connsiteY128" fmla="*/ 3356517 h 4170944"/>
                <a:gd name="connsiteX129" fmla="*/ 3691054 w 9919589"/>
                <a:gd name="connsiteY129" fmla="*/ 3367668 h 4170944"/>
                <a:gd name="connsiteX130" fmla="*/ 3412273 w 9919589"/>
                <a:gd name="connsiteY130" fmla="*/ 3345366 h 4170944"/>
                <a:gd name="connsiteX131" fmla="*/ 3345366 w 9919589"/>
                <a:gd name="connsiteY131" fmla="*/ 3334214 h 4170944"/>
                <a:gd name="connsiteX132" fmla="*/ 3289610 w 9919589"/>
                <a:gd name="connsiteY132" fmla="*/ 3323063 h 4170944"/>
                <a:gd name="connsiteX133" fmla="*/ 3155795 w 9919589"/>
                <a:gd name="connsiteY133" fmla="*/ 3311912 h 4170944"/>
                <a:gd name="connsiteX134" fmla="*/ 3044283 w 9919589"/>
                <a:gd name="connsiteY134" fmla="*/ 3289610 h 4170944"/>
                <a:gd name="connsiteX135" fmla="*/ 2977375 w 9919589"/>
                <a:gd name="connsiteY135" fmla="*/ 3267307 h 4170944"/>
                <a:gd name="connsiteX136" fmla="*/ 2921619 w 9919589"/>
                <a:gd name="connsiteY136" fmla="*/ 3222702 h 4170944"/>
                <a:gd name="connsiteX137" fmla="*/ 2943922 w 9919589"/>
                <a:gd name="connsiteY137" fmla="*/ 3200400 h 4170944"/>
                <a:gd name="connsiteX138" fmla="*/ 3055434 w 9919589"/>
                <a:gd name="connsiteY138" fmla="*/ 3166946 h 4170944"/>
                <a:gd name="connsiteX139" fmla="*/ 3122341 w 9919589"/>
                <a:gd name="connsiteY139" fmla="*/ 3144644 h 4170944"/>
                <a:gd name="connsiteX140" fmla="*/ 3155795 w 9919589"/>
                <a:gd name="connsiteY140" fmla="*/ 3122341 h 4170944"/>
                <a:gd name="connsiteX141" fmla="*/ 3200400 w 9919589"/>
                <a:gd name="connsiteY141" fmla="*/ 3111190 h 4170944"/>
                <a:gd name="connsiteX142" fmla="*/ 3267307 w 9919589"/>
                <a:gd name="connsiteY142" fmla="*/ 3044283 h 4170944"/>
                <a:gd name="connsiteX143" fmla="*/ 3289610 w 9919589"/>
                <a:gd name="connsiteY143" fmla="*/ 3021980 h 4170944"/>
                <a:gd name="connsiteX144" fmla="*/ 3334214 w 9919589"/>
                <a:gd name="connsiteY144" fmla="*/ 2966224 h 4170944"/>
                <a:gd name="connsiteX145" fmla="*/ 3401122 w 9919589"/>
                <a:gd name="connsiteY145" fmla="*/ 2932771 h 4170944"/>
                <a:gd name="connsiteX146" fmla="*/ 3412273 w 9919589"/>
                <a:gd name="connsiteY146" fmla="*/ 2966224 h 4170944"/>
                <a:gd name="connsiteX147" fmla="*/ 3445727 w 9919589"/>
                <a:gd name="connsiteY147" fmla="*/ 2977375 h 4170944"/>
                <a:gd name="connsiteX148" fmla="*/ 3501483 w 9919589"/>
                <a:gd name="connsiteY148" fmla="*/ 3010829 h 4170944"/>
                <a:gd name="connsiteX149" fmla="*/ 3579541 w 9919589"/>
                <a:gd name="connsiteY149" fmla="*/ 2999678 h 4170944"/>
                <a:gd name="connsiteX150" fmla="*/ 3557239 w 9919589"/>
                <a:gd name="connsiteY150" fmla="*/ 2977375 h 4170944"/>
                <a:gd name="connsiteX151" fmla="*/ 3523785 w 9919589"/>
                <a:gd name="connsiteY151" fmla="*/ 2921619 h 4170944"/>
                <a:gd name="connsiteX152" fmla="*/ 3490332 w 9919589"/>
                <a:gd name="connsiteY152" fmla="*/ 2910468 h 4170944"/>
                <a:gd name="connsiteX153" fmla="*/ 3345366 w 9919589"/>
                <a:gd name="connsiteY153" fmla="*/ 2888166 h 4170944"/>
                <a:gd name="connsiteX154" fmla="*/ 3222702 w 9919589"/>
                <a:gd name="connsiteY154" fmla="*/ 2854712 h 4170944"/>
                <a:gd name="connsiteX155" fmla="*/ 3178097 w 9919589"/>
                <a:gd name="connsiteY155" fmla="*/ 2843561 h 4170944"/>
                <a:gd name="connsiteX156" fmla="*/ 3111190 w 9919589"/>
                <a:gd name="connsiteY156" fmla="*/ 2821258 h 4170944"/>
                <a:gd name="connsiteX157" fmla="*/ 2854712 w 9919589"/>
                <a:gd name="connsiteY157" fmla="*/ 2776653 h 4170944"/>
                <a:gd name="connsiteX158" fmla="*/ 2787805 w 9919589"/>
                <a:gd name="connsiteY158" fmla="*/ 2754351 h 4170944"/>
                <a:gd name="connsiteX159" fmla="*/ 2720897 w 9919589"/>
                <a:gd name="connsiteY159" fmla="*/ 2732049 h 4170944"/>
                <a:gd name="connsiteX160" fmla="*/ 2687444 w 9919589"/>
                <a:gd name="connsiteY160" fmla="*/ 2720897 h 4170944"/>
                <a:gd name="connsiteX161" fmla="*/ 2564780 w 9919589"/>
                <a:gd name="connsiteY161" fmla="*/ 2698595 h 4170944"/>
                <a:gd name="connsiteX162" fmla="*/ 2442117 w 9919589"/>
                <a:gd name="connsiteY162" fmla="*/ 2698595 h 4170944"/>
                <a:gd name="connsiteX163" fmla="*/ 2040673 w 9919589"/>
                <a:gd name="connsiteY163" fmla="*/ 2687444 h 4170944"/>
                <a:gd name="connsiteX164" fmla="*/ 1962614 w 9919589"/>
                <a:gd name="connsiteY164" fmla="*/ 2653990 h 4170944"/>
                <a:gd name="connsiteX165" fmla="*/ 1906858 w 9919589"/>
                <a:gd name="connsiteY165" fmla="*/ 2631688 h 4170944"/>
                <a:gd name="connsiteX166" fmla="*/ 1806497 w 9919589"/>
                <a:gd name="connsiteY166" fmla="*/ 2575932 h 4170944"/>
                <a:gd name="connsiteX167" fmla="*/ 1717288 w 9919589"/>
                <a:gd name="connsiteY167" fmla="*/ 2531327 h 4170944"/>
                <a:gd name="connsiteX168" fmla="*/ 1628078 w 9919589"/>
                <a:gd name="connsiteY168" fmla="*/ 2509024 h 4170944"/>
                <a:gd name="connsiteX169" fmla="*/ 1226634 w 9919589"/>
                <a:gd name="connsiteY169" fmla="*/ 2486722 h 4170944"/>
                <a:gd name="connsiteX170" fmla="*/ 1081668 w 9919589"/>
                <a:gd name="connsiteY170" fmla="*/ 2464419 h 4170944"/>
                <a:gd name="connsiteX171" fmla="*/ 970156 w 9919589"/>
                <a:gd name="connsiteY171" fmla="*/ 2430966 h 4170944"/>
                <a:gd name="connsiteX172" fmla="*/ 936702 w 9919589"/>
                <a:gd name="connsiteY172" fmla="*/ 2419814 h 4170944"/>
                <a:gd name="connsiteX173" fmla="*/ 903249 w 9919589"/>
                <a:gd name="connsiteY173" fmla="*/ 2397512 h 4170944"/>
                <a:gd name="connsiteX174" fmla="*/ 847493 w 9919589"/>
                <a:gd name="connsiteY174" fmla="*/ 2352907 h 4170944"/>
                <a:gd name="connsiteX175" fmla="*/ 814039 w 9919589"/>
                <a:gd name="connsiteY175" fmla="*/ 2341756 h 4170944"/>
                <a:gd name="connsiteX176" fmla="*/ 825190 w 9919589"/>
                <a:gd name="connsiteY176" fmla="*/ 2274849 h 4170944"/>
                <a:gd name="connsiteX177" fmla="*/ 847493 w 9919589"/>
                <a:gd name="connsiteY177" fmla="*/ 2252546 h 4170944"/>
                <a:gd name="connsiteX178" fmla="*/ 880946 w 9919589"/>
                <a:gd name="connsiteY178" fmla="*/ 2230244 h 4170944"/>
                <a:gd name="connsiteX179" fmla="*/ 903249 w 9919589"/>
                <a:gd name="connsiteY179" fmla="*/ 2207941 h 4170944"/>
                <a:gd name="connsiteX180" fmla="*/ 936702 w 9919589"/>
                <a:gd name="connsiteY180" fmla="*/ 2196790 h 4170944"/>
                <a:gd name="connsiteX181" fmla="*/ 992458 w 9919589"/>
                <a:gd name="connsiteY181" fmla="*/ 2163336 h 4170944"/>
                <a:gd name="connsiteX182" fmla="*/ 1014761 w 9919589"/>
                <a:gd name="connsiteY182" fmla="*/ 2141034 h 4170944"/>
                <a:gd name="connsiteX183" fmla="*/ 1048214 w 9919589"/>
                <a:gd name="connsiteY183" fmla="*/ 2118732 h 4170944"/>
                <a:gd name="connsiteX184" fmla="*/ 1070517 w 9919589"/>
                <a:gd name="connsiteY184" fmla="*/ 2096429 h 4170944"/>
                <a:gd name="connsiteX185" fmla="*/ 1103971 w 9919589"/>
                <a:gd name="connsiteY185" fmla="*/ 2085278 h 4170944"/>
                <a:gd name="connsiteX186" fmla="*/ 1193180 w 9919589"/>
                <a:gd name="connsiteY186" fmla="*/ 2018371 h 4170944"/>
                <a:gd name="connsiteX187" fmla="*/ 1237785 w 9919589"/>
                <a:gd name="connsiteY187" fmla="*/ 2007219 h 4170944"/>
                <a:gd name="connsiteX188" fmla="*/ 1304693 w 9919589"/>
                <a:gd name="connsiteY188" fmla="*/ 1984917 h 4170944"/>
                <a:gd name="connsiteX189" fmla="*/ 1505414 w 9919589"/>
                <a:gd name="connsiteY189" fmla="*/ 1973766 h 4170944"/>
                <a:gd name="connsiteX190" fmla="*/ 1561171 w 9919589"/>
                <a:gd name="connsiteY190" fmla="*/ 1929161 h 4170944"/>
                <a:gd name="connsiteX191" fmla="*/ 1639229 w 9919589"/>
                <a:gd name="connsiteY191" fmla="*/ 1873405 h 4170944"/>
                <a:gd name="connsiteX192" fmla="*/ 1694985 w 9919589"/>
                <a:gd name="connsiteY192" fmla="*/ 1817649 h 4170944"/>
                <a:gd name="connsiteX193" fmla="*/ 1761893 w 9919589"/>
                <a:gd name="connsiteY193" fmla="*/ 1795346 h 4170944"/>
                <a:gd name="connsiteX194" fmla="*/ 1929161 w 9919589"/>
                <a:gd name="connsiteY194" fmla="*/ 1761893 h 4170944"/>
                <a:gd name="connsiteX195" fmla="*/ 1996068 w 9919589"/>
                <a:gd name="connsiteY195" fmla="*/ 1728439 h 4170944"/>
                <a:gd name="connsiteX196" fmla="*/ 2096429 w 9919589"/>
                <a:gd name="connsiteY196" fmla="*/ 1694985 h 4170944"/>
                <a:gd name="connsiteX197" fmla="*/ 2129883 w 9919589"/>
                <a:gd name="connsiteY197" fmla="*/ 1683834 h 4170944"/>
                <a:gd name="connsiteX198" fmla="*/ 2163336 w 9919589"/>
                <a:gd name="connsiteY198" fmla="*/ 1672683 h 4170944"/>
                <a:gd name="connsiteX199" fmla="*/ 2665141 w 9919589"/>
                <a:gd name="connsiteY199" fmla="*/ 1694985 h 4170944"/>
                <a:gd name="connsiteX200" fmla="*/ 2787805 w 9919589"/>
                <a:gd name="connsiteY200" fmla="*/ 1717288 h 4170944"/>
                <a:gd name="connsiteX201" fmla="*/ 2854712 w 9919589"/>
                <a:gd name="connsiteY201" fmla="*/ 1739590 h 4170944"/>
                <a:gd name="connsiteX202" fmla="*/ 2888166 w 9919589"/>
                <a:gd name="connsiteY202" fmla="*/ 1750741 h 4170944"/>
                <a:gd name="connsiteX203" fmla="*/ 2921619 w 9919589"/>
                <a:gd name="connsiteY203" fmla="*/ 1773044 h 4170944"/>
                <a:gd name="connsiteX204" fmla="*/ 3021980 w 9919589"/>
                <a:gd name="connsiteY204" fmla="*/ 1795346 h 4170944"/>
                <a:gd name="connsiteX205" fmla="*/ 3055434 w 9919589"/>
                <a:gd name="connsiteY205" fmla="*/ 1806497 h 4170944"/>
                <a:gd name="connsiteX206" fmla="*/ 3088888 w 9919589"/>
                <a:gd name="connsiteY206" fmla="*/ 1906858 h 4170944"/>
                <a:gd name="connsiteX207" fmla="*/ 3100039 w 9919589"/>
                <a:gd name="connsiteY207" fmla="*/ 1940312 h 4170944"/>
                <a:gd name="connsiteX208" fmla="*/ 3133493 w 9919589"/>
                <a:gd name="connsiteY208" fmla="*/ 1973766 h 4170944"/>
                <a:gd name="connsiteX209" fmla="*/ 3200400 w 9919589"/>
                <a:gd name="connsiteY209" fmla="*/ 1996068 h 4170944"/>
                <a:gd name="connsiteX210" fmla="*/ 3233854 w 9919589"/>
                <a:gd name="connsiteY210" fmla="*/ 2007219 h 4170944"/>
                <a:gd name="connsiteX211" fmla="*/ 3612995 w 9919589"/>
                <a:gd name="connsiteY211" fmla="*/ 2029522 h 4170944"/>
                <a:gd name="connsiteX212" fmla="*/ 3824868 w 9919589"/>
                <a:gd name="connsiteY212" fmla="*/ 2040673 h 4170944"/>
                <a:gd name="connsiteX213" fmla="*/ 3925229 w 9919589"/>
                <a:gd name="connsiteY213" fmla="*/ 2051824 h 4170944"/>
                <a:gd name="connsiteX214" fmla="*/ 4293219 w 9919589"/>
                <a:gd name="connsiteY214" fmla="*/ 2062975 h 4170944"/>
                <a:gd name="connsiteX215" fmla="*/ 4382429 w 9919589"/>
                <a:gd name="connsiteY215" fmla="*/ 2085278 h 4170944"/>
                <a:gd name="connsiteX216" fmla="*/ 4449336 w 9919589"/>
                <a:gd name="connsiteY216" fmla="*/ 2107580 h 4170944"/>
                <a:gd name="connsiteX217" fmla="*/ 4505093 w 9919589"/>
                <a:gd name="connsiteY217" fmla="*/ 2152185 h 4170944"/>
                <a:gd name="connsiteX218" fmla="*/ 4527395 w 9919589"/>
                <a:gd name="connsiteY218" fmla="*/ 2174488 h 4170944"/>
                <a:gd name="connsiteX219" fmla="*/ 4716966 w 9919589"/>
                <a:gd name="connsiteY219" fmla="*/ 2207941 h 4170944"/>
                <a:gd name="connsiteX220" fmla="*/ 4828478 w 9919589"/>
                <a:gd name="connsiteY220" fmla="*/ 2230244 h 4170944"/>
                <a:gd name="connsiteX221" fmla="*/ 4884234 w 9919589"/>
                <a:gd name="connsiteY221" fmla="*/ 2241395 h 4170944"/>
                <a:gd name="connsiteX222" fmla="*/ 4928839 w 9919589"/>
                <a:gd name="connsiteY222" fmla="*/ 2252546 h 4170944"/>
                <a:gd name="connsiteX223" fmla="*/ 4995746 w 9919589"/>
                <a:gd name="connsiteY223" fmla="*/ 2241395 h 4170944"/>
                <a:gd name="connsiteX224" fmla="*/ 5040351 w 9919589"/>
                <a:gd name="connsiteY224" fmla="*/ 2219093 h 4170944"/>
                <a:gd name="connsiteX225" fmla="*/ 5107258 w 9919589"/>
                <a:gd name="connsiteY225" fmla="*/ 2207941 h 4170944"/>
                <a:gd name="connsiteX226" fmla="*/ 5140712 w 9919589"/>
                <a:gd name="connsiteY226" fmla="*/ 2196790 h 4170944"/>
                <a:gd name="connsiteX227" fmla="*/ 5229922 w 9919589"/>
                <a:gd name="connsiteY227" fmla="*/ 2174488 h 4170944"/>
                <a:gd name="connsiteX228" fmla="*/ 5307980 w 9919589"/>
                <a:gd name="connsiteY228" fmla="*/ 2129883 h 4170944"/>
                <a:gd name="connsiteX229" fmla="*/ 5352585 w 9919589"/>
                <a:gd name="connsiteY229" fmla="*/ 2062975 h 4170944"/>
                <a:gd name="connsiteX230" fmla="*/ 5430644 w 9919589"/>
                <a:gd name="connsiteY230" fmla="*/ 1984917 h 4170944"/>
                <a:gd name="connsiteX231" fmla="*/ 5452946 w 9919589"/>
                <a:gd name="connsiteY231" fmla="*/ 1962614 h 4170944"/>
                <a:gd name="connsiteX232" fmla="*/ 5486400 w 9919589"/>
                <a:gd name="connsiteY232" fmla="*/ 1951463 h 4170944"/>
                <a:gd name="connsiteX233" fmla="*/ 5441795 w 9919589"/>
                <a:gd name="connsiteY233" fmla="*/ 1862253 h 4170944"/>
                <a:gd name="connsiteX234" fmla="*/ 5408341 w 9919589"/>
                <a:gd name="connsiteY234" fmla="*/ 1839951 h 4170944"/>
                <a:gd name="connsiteX235" fmla="*/ 5374888 w 9919589"/>
                <a:gd name="connsiteY235" fmla="*/ 1828800 h 4170944"/>
                <a:gd name="connsiteX236" fmla="*/ 5330283 w 9919589"/>
                <a:gd name="connsiteY236" fmla="*/ 1817649 h 4170944"/>
                <a:gd name="connsiteX237" fmla="*/ 5263375 w 9919589"/>
                <a:gd name="connsiteY237" fmla="*/ 1795346 h 4170944"/>
                <a:gd name="connsiteX238" fmla="*/ 5185317 w 9919589"/>
                <a:gd name="connsiteY238" fmla="*/ 1706136 h 4170944"/>
                <a:gd name="connsiteX239" fmla="*/ 5129561 w 9919589"/>
                <a:gd name="connsiteY239" fmla="*/ 1650380 h 4170944"/>
                <a:gd name="connsiteX240" fmla="*/ 5062654 w 9919589"/>
                <a:gd name="connsiteY240" fmla="*/ 1605775 h 4170944"/>
                <a:gd name="connsiteX241" fmla="*/ 5029200 w 9919589"/>
                <a:gd name="connsiteY241" fmla="*/ 1583473 h 4170944"/>
                <a:gd name="connsiteX242" fmla="*/ 4995746 w 9919589"/>
                <a:gd name="connsiteY242" fmla="*/ 1572322 h 4170944"/>
                <a:gd name="connsiteX243" fmla="*/ 4973444 w 9919589"/>
                <a:gd name="connsiteY243" fmla="*/ 1550019 h 4170944"/>
                <a:gd name="connsiteX244" fmla="*/ 4939990 w 9919589"/>
                <a:gd name="connsiteY244" fmla="*/ 1538868 h 4170944"/>
                <a:gd name="connsiteX245" fmla="*/ 4895385 w 9919589"/>
                <a:gd name="connsiteY245" fmla="*/ 1516566 h 4170944"/>
                <a:gd name="connsiteX246" fmla="*/ 4828478 w 9919589"/>
                <a:gd name="connsiteY246" fmla="*/ 1449658 h 4170944"/>
                <a:gd name="connsiteX247" fmla="*/ 4772722 w 9919589"/>
                <a:gd name="connsiteY247" fmla="*/ 1405053 h 4170944"/>
                <a:gd name="connsiteX248" fmla="*/ 4694663 w 9919589"/>
                <a:gd name="connsiteY248" fmla="*/ 1382751 h 4170944"/>
                <a:gd name="connsiteX249" fmla="*/ 5274527 w 9919589"/>
                <a:gd name="connsiteY249" fmla="*/ 1349297 h 4170944"/>
                <a:gd name="connsiteX250" fmla="*/ 5397190 w 9919589"/>
                <a:gd name="connsiteY250" fmla="*/ 1326995 h 4170944"/>
                <a:gd name="connsiteX251" fmla="*/ 5441795 w 9919589"/>
                <a:gd name="connsiteY251" fmla="*/ 1315844 h 4170944"/>
                <a:gd name="connsiteX252" fmla="*/ 5642517 w 9919589"/>
                <a:gd name="connsiteY252" fmla="*/ 1304693 h 4170944"/>
                <a:gd name="connsiteX253" fmla="*/ 5709424 w 9919589"/>
                <a:gd name="connsiteY253" fmla="*/ 1282390 h 4170944"/>
                <a:gd name="connsiteX254" fmla="*/ 5765180 w 9919589"/>
                <a:gd name="connsiteY254" fmla="*/ 1237785 h 4170944"/>
                <a:gd name="connsiteX255" fmla="*/ 5798634 w 9919589"/>
                <a:gd name="connsiteY255" fmla="*/ 1170878 h 4170944"/>
                <a:gd name="connsiteX256" fmla="*/ 5809785 w 9919589"/>
                <a:gd name="connsiteY256" fmla="*/ 1137424 h 4170944"/>
                <a:gd name="connsiteX257" fmla="*/ 5832088 w 9919589"/>
                <a:gd name="connsiteY257" fmla="*/ 1025912 h 4170944"/>
                <a:gd name="connsiteX258" fmla="*/ 5854390 w 9919589"/>
                <a:gd name="connsiteY258" fmla="*/ 947853 h 4170944"/>
                <a:gd name="connsiteX259" fmla="*/ 5876693 w 9919589"/>
                <a:gd name="connsiteY259" fmla="*/ 925551 h 4170944"/>
                <a:gd name="connsiteX260" fmla="*/ 5943600 w 9919589"/>
                <a:gd name="connsiteY260" fmla="*/ 903249 h 4170944"/>
                <a:gd name="connsiteX261" fmla="*/ 5965902 w 9919589"/>
                <a:gd name="connsiteY261" fmla="*/ 880946 h 4170944"/>
                <a:gd name="connsiteX262" fmla="*/ 6043961 w 9919589"/>
                <a:gd name="connsiteY262" fmla="*/ 858644 h 4170944"/>
                <a:gd name="connsiteX263" fmla="*/ 6110868 w 9919589"/>
                <a:gd name="connsiteY263" fmla="*/ 869795 h 4170944"/>
                <a:gd name="connsiteX264" fmla="*/ 6122019 w 9919589"/>
                <a:gd name="connsiteY264" fmla="*/ 914400 h 4170944"/>
                <a:gd name="connsiteX265" fmla="*/ 6155473 w 9919589"/>
                <a:gd name="connsiteY265" fmla="*/ 970156 h 4170944"/>
                <a:gd name="connsiteX266" fmla="*/ 6188927 w 9919589"/>
                <a:gd name="connsiteY266" fmla="*/ 981307 h 4170944"/>
                <a:gd name="connsiteX267" fmla="*/ 6266985 w 9919589"/>
                <a:gd name="connsiteY267" fmla="*/ 970156 h 4170944"/>
                <a:gd name="connsiteX268" fmla="*/ 6278136 w 9919589"/>
                <a:gd name="connsiteY268" fmla="*/ 936702 h 4170944"/>
                <a:gd name="connsiteX269" fmla="*/ 6322741 w 9919589"/>
                <a:gd name="connsiteY269" fmla="*/ 880946 h 4170944"/>
                <a:gd name="connsiteX270" fmla="*/ 6345044 w 9919589"/>
                <a:gd name="connsiteY270" fmla="*/ 903249 h 4170944"/>
                <a:gd name="connsiteX271" fmla="*/ 6367346 w 9919589"/>
                <a:gd name="connsiteY271" fmla="*/ 970156 h 4170944"/>
                <a:gd name="connsiteX272" fmla="*/ 6345044 w 9919589"/>
                <a:gd name="connsiteY272" fmla="*/ 1048214 h 4170944"/>
                <a:gd name="connsiteX273" fmla="*/ 6266985 w 9919589"/>
                <a:gd name="connsiteY273" fmla="*/ 1126273 h 4170944"/>
                <a:gd name="connsiteX274" fmla="*/ 6043961 w 9919589"/>
                <a:gd name="connsiteY274" fmla="*/ 1137424 h 4170944"/>
                <a:gd name="connsiteX275" fmla="*/ 5876693 w 9919589"/>
                <a:gd name="connsiteY275" fmla="*/ 1170878 h 4170944"/>
                <a:gd name="connsiteX276" fmla="*/ 5832088 w 9919589"/>
                <a:gd name="connsiteY276" fmla="*/ 1260088 h 4170944"/>
                <a:gd name="connsiteX277" fmla="*/ 5820936 w 9919589"/>
                <a:gd name="connsiteY277" fmla="*/ 1293541 h 4170944"/>
                <a:gd name="connsiteX278" fmla="*/ 5854390 w 9919589"/>
                <a:gd name="connsiteY278" fmla="*/ 1371600 h 4170944"/>
                <a:gd name="connsiteX279" fmla="*/ 5921297 w 9919589"/>
                <a:gd name="connsiteY279" fmla="*/ 1393902 h 4170944"/>
                <a:gd name="connsiteX280" fmla="*/ 5943600 w 9919589"/>
                <a:gd name="connsiteY280" fmla="*/ 1416205 h 4170944"/>
                <a:gd name="connsiteX281" fmla="*/ 5910146 w 9919589"/>
                <a:gd name="connsiteY281" fmla="*/ 1483112 h 4170944"/>
                <a:gd name="connsiteX282" fmla="*/ 5876693 w 9919589"/>
                <a:gd name="connsiteY282" fmla="*/ 1494263 h 4170944"/>
                <a:gd name="connsiteX283" fmla="*/ 5820936 w 9919589"/>
                <a:gd name="connsiteY283" fmla="*/ 1527717 h 4170944"/>
                <a:gd name="connsiteX284" fmla="*/ 5765180 w 9919589"/>
                <a:gd name="connsiteY284" fmla="*/ 1572322 h 4170944"/>
                <a:gd name="connsiteX285" fmla="*/ 6166624 w 9919589"/>
                <a:gd name="connsiteY285" fmla="*/ 1616927 h 4170944"/>
                <a:gd name="connsiteX286" fmla="*/ 6289288 w 9919589"/>
                <a:gd name="connsiteY286" fmla="*/ 1639229 h 4170944"/>
                <a:gd name="connsiteX287" fmla="*/ 6523463 w 9919589"/>
                <a:gd name="connsiteY287" fmla="*/ 1628078 h 4170944"/>
                <a:gd name="connsiteX288" fmla="*/ 6679580 w 9919589"/>
                <a:gd name="connsiteY288" fmla="*/ 1594624 h 4170944"/>
                <a:gd name="connsiteX289" fmla="*/ 6802244 w 9919589"/>
                <a:gd name="connsiteY289" fmla="*/ 1561171 h 4170944"/>
                <a:gd name="connsiteX290" fmla="*/ 6835697 w 9919589"/>
                <a:gd name="connsiteY290" fmla="*/ 1550019 h 4170944"/>
                <a:gd name="connsiteX291" fmla="*/ 6924907 w 9919589"/>
                <a:gd name="connsiteY291" fmla="*/ 1561171 h 4170944"/>
                <a:gd name="connsiteX292" fmla="*/ 6991814 w 9919589"/>
                <a:gd name="connsiteY292" fmla="*/ 1594624 h 4170944"/>
                <a:gd name="connsiteX293" fmla="*/ 7025268 w 9919589"/>
                <a:gd name="connsiteY293" fmla="*/ 1605775 h 4170944"/>
                <a:gd name="connsiteX294" fmla="*/ 7092175 w 9919589"/>
                <a:gd name="connsiteY294" fmla="*/ 1639229 h 4170944"/>
                <a:gd name="connsiteX295" fmla="*/ 7114478 w 9919589"/>
                <a:gd name="connsiteY295" fmla="*/ 1661532 h 4170944"/>
                <a:gd name="connsiteX296" fmla="*/ 7225990 w 9919589"/>
                <a:gd name="connsiteY296" fmla="*/ 1728439 h 4170944"/>
                <a:gd name="connsiteX297" fmla="*/ 7304049 w 9919589"/>
                <a:gd name="connsiteY297" fmla="*/ 1795346 h 4170944"/>
                <a:gd name="connsiteX298" fmla="*/ 7348654 w 9919589"/>
                <a:gd name="connsiteY298" fmla="*/ 1851102 h 4170944"/>
                <a:gd name="connsiteX299" fmla="*/ 7382107 w 9919589"/>
                <a:gd name="connsiteY299" fmla="*/ 1862253 h 4170944"/>
                <a:gd name="connsiteX300" fmla="*/ 7593980 w 9919589"/>
                <a:gd name="connsiteY300" fmla="*/ 1873405 h 4170944"/>
                <a:gd name="connsiteX301" fmla="*/ 7638585 w 9919589"/>
                <a:gd name="connsiteY301" fmla="*/ 1884556 h 4170944"/>
                <a:gd name="connsiteX302" fmla="*/ 7672039 w 9919589"/>
                <a:gd name="connsiteY302" fmla="*/ 1895707 h 4170944"/>
                <a:gd name="connsiteX303" fmla="*/ 7738946 w 9919589"/>
                <a:gd name="connsiteY303" fmla="*/ 1906858 h 4170944"/>
                <a:gd name="connsiteX304" fmla="*/ 7783551 w 9919589"/>
                <a:gd name="connsiteY304" fmla="*/ 1918010 h 4170944"/>
                <a:gd name="connsiteX305" fmla="*/ 7906214 w 9919589"/>
                <a:gd name="connsiteY305" fmla="*/ 1996068 h 4170944"/>
                <a:gd name="connsiteX306" fmla="*/ 7928517 w 9919589"/>
                <a:gd name="connsiteY306" fmla="*/ 2018371 h 4170944"/>
                <a:gd name="connsiteX307" fmla="*/ 7973122 w 9919589"/>
                <a:gd name="connsiteY307" fmla="*/ 2029522 h 4170944"/>
                <a:gd name="connsiteX308" fmla="*/ 8095785 w 9919589"/>
                <a:gd name="connsiteY308" fmla="*/ 2096429 h 4170944"/>
                <a:gd name="connsiteX309" fmla="*/ 8140390 w 9919589"/>
                <a:gd name="connsiteY309" fmla="*/ 2107580 h 4170944"/>
                <a:gd name="connsiteX310" fmla="*/ 8173844 w 9919589"/>
                <a:gd name="connsiteY310" fmla="*/ 2118732 h 4170944"/>
                <a:gd name="connsiteX311" fmla="*/ 8240751 w 9919589"/>
                <a:gd name="connsiteY311" fmla="*/ 2129883 h 4170944"/>
                <a:gd name="connsiteX312" fmla="*/ 8408019 w 9919589"/>
                <a:gd name="connsiteY312" fmla="*/ 2152185 h 4170944"/>
                <a:gd name="connsiteX313" fmla="*/ 8430322 w 9919589"/>
                <a:gd name="connsiteY313" fmla="*/ 2174488 h 4170944"/>
                <a:gd name="connsiteX314" fmla="*/ 8519532 w 9919589"/>
                <a:gd name="connsiteY314" fmla="*/ 2241395 h 4170944"/>
                <a:gd name="connsiteX315" fmla="*/ 8463775 w 9919589"/>
                <a:gd name="connsiteY315" fmla="*/ 2263697 h 4170944"/>
                <a:gd name="connsiteX316" fmla="*/ 8352263 w 9919589"/>
                <a:gd name="connsiteY316" fmla="*/ 2286000 h 4170944"/>
                <a:gd name="connsiteX317" fmla="*/ 8307658 w 9919589"/>
                <a:gd name="connsiteY317" fmla="*/ 2297151 h 4170944"/>
                <a:gd name="connsiteX318" fmla="*/ 7950819 w 9919589"/>
                <a:gd name="connsiteY318" fmla="*/ 2319453 h 4170944"/>
                <a:gd name="connsiteX319" fmla="*/ 7883912 w 9919589"/>
                <a:gd name="connsiteY319" fmla="*/ 2330605 h 4170944"/>
                <a:gd name="connsiteX320" fmla="*/ 7839307 w 9919589"/>
                <a:gd name="connsiteY320" fmla="*/ 2341756 h 4170944"/>
                <a:gd name="connsiteX321" fmla="*/ 7694341 w 9919589"/>
                <a:gd name="connsiteY321" fmla="*/ 2364058 h 4170944"/>
                <a:gd name="connsiteX322" fmla="*/ 7382107 w 9919589"/>
                <a:gd name="connsiteY322" fmla="*/ 2352907 h 4170944"/>
                <a:gd name="connsiteX323" fmla="*/ 6791093 w 9919589"/>
                <a:gd name="connsiteY323" fmla="*/ 2330605 h 4170944"/>
                <a:gd name="connsiteX324" fmla="*/ 6668429 w 9919589"/>
                <a:gd name="connsiteY324" fmla="*/ 2375210 h 4170944"/>
                <a:gd name="connsiteX325" fmla="*/ 6657278 w 9919589"/>
                <a:gd name="connsiteY325" fmla="*/ 2408663 h 4170944"/>
                <a:gd name="connsiteX326" fmla="*/ 6690732 w 9919589"/>
                <a:gd name="connsiteY326" fmla="*/ 2430966 h 4170944"/>
                <a:gd name="connsiteX327" fmla="*/ 6724185 w 9919589"/>
                <a:gd name="connsiteY327" fmla="*/ 2442117 h 4170944"/>
                <a:gd name="connsiteX328" fmla="*/ 6869151 w 9919589"/>
                <a:gd name="connsiteY328" fmla="*/ 2475571 h 4170944"/>
                <a:gd name="connsiteX329" fmla="*/ 6947210 w 9919589"/>
                <a:gd name="connsiteY329" fmla="*/ 2486722 h 4170944"/>
                <a:gd name="connsiteX330" fmla="*/ 7850458 w 9919589"/>
                <a:gd name="connsiteY330" fmla="*/ 2475571 h 4170944"/>
                <a:gd name="connsiteX331" fmla="*/ 7906214 w 9919589"/>
                <a:gd name="connsiteY331" fmla="*/ 2464419 h 4170944"/>
                <a:gd name="connsiteX332" fmla="*/ 8062332 w 9919589"/>
                <a:gd name="connsiteY332" fmla="*/ 2442117 h 4170944"/>
                <a:gd name="connsiteX333" fmla="*/ 8106936 w 9919589"/>
                <a:gd name="connsiteY333" fmla="*/ 2430966 h 4170944"/>
                <a:gd name="connsiteX334" fmla="*/ 8173844 w 9919589"/>
                <a:gd name="connsiteY334" fmla="*/ 2408663 h 4170944"/>
                <a:gd name="connsiteX335" fmla="*/ 8207297 w 9919589"/>
                <a:gd name="connsiteY335" fmla="*/ 2397512 h 4170944"/>
                <a:gd name="connsiteX336" fmla="*/ 8251902 w 9919589"/>
                <a:gd name="connsiteY336" fmla="*/ 2386361 h 4170944"/>
                <a:gd name="connsiteX337" fmla="*/ 8318810 w 9919589"/>
                <a:gd name="connsiteY337" fmla="*/ 2364058 h 4170944"/>
                <a:gd name="connsiteX338" fmla="*/ 8452624 w 9919589"/>
                <a:gd name="connsiteY338" fmla="*/ 2330605 h 4170944"/>
                <a:gd name="connsiteX339" fmla="*/ 8497229 w 9919589"/>
                <a:gd name="connsiteY339" fmla="*/ 2319453 h 4170944"/>
                <a:gd name="connsiteX340" fmla="*/ 8530683 w 9919589"/>
                <a:gd name="connsiteY340" fmla="*/ 2308302 h 4170944"/>
                <a:gd name="connsiteX341" fmla="*/ 8597590 w 9919589"/>
                <a:gd name="connsiteY341" fmla="*/ 2297151 h 4170944"/>
                <a:gd name="connsiteX342" fmla="*/ 8653346 w 9919589"/>
                <a:gd name="connsiteY342" fmla="*/ 2286000 h 4170944"/>
                <a:gd name="connsiteX343" fmla="*/ 8742556 w 9919589"/>
                <a:gd name="connsiteY343" fmla="*/ 2263697 h 4170944"/>
                <a:gd name="connsiteX344" fmla="*/ 8965580 w 9919589"/>
                <a:gd name="connsiteY344" fmla="*/ 2230244 h 4170944"/>
                <a:gd name="connsiteX345" fmla="*/ 9043639 w 9919589"/>
                <a:gd name="connsiteY345" fmla="*/ 2219093 h 4170944"/>
                <a:gd name="connsiteX346" fmla="*/ 9177454 w 9919589"/>
                <a:gd name="connsiteY346" fmla="*/ 2196790 h 4170944"/>
                <a:gd name="connsiteX347" fmla="*/ 9277814 w 9919589"/>
                <a:gd name="connsiteY347" fmla="*/ 2174488 h 4170944"/>
                <a:gd name="connsiteX348" fmla="*/ 9311268 w 9919589"/>
                <a:gd name="connsiteY348" fmla="*/ 2163336 h 4170944"/>
                <a:gd name="connsiteX349" fmla="*/ 9355873 w 9919589"/>
                <a:gd name="connsiteY349" fmla="*/ 2051824 h 4170944"/>
                <a:gd name="connsiteX350" fmla="*/ 9300117 w 9919589"/>
                <a:gd name="connsiteY350" fmla="*/ 2018371 h 4170944"/>
                <a:gd name="connsiteX351" fmla="*/ 9210907 w 9919589"/>
                <a:gd name="connsiteY351" fmla="*/ 1996068 h 4170944"/>
                <a:gd name="connsiteX352" fmla="*/ 9155151 w 9919589"/>
                <a:gd name="connsiteY352" fmla="*/ 1940312 h 4170944"/>
                <a:gd name="connsiteX353" fmla="*/ 9199756 w 9919589"/>
                <a:gd name="connsiteY353" fmla="*/ 1929161 h 4170944"/>
                <a:gd name="connsiteX354" fmla="*/ 9578897 w 9919589"/>
                <a:gd name="connsiteY354" fmla="*/ 1918010 h 4170944"/>
                <a:gd name="connsiteX355" fmla="*/ 9656956 w 9919589"/>
                <a:gd name="connsiteY355" fmla="*/ 1895707 h 4170944"/>
                <a:gd name="connsiteX356" fmla="*/ 9735014 w 9919589"/>
                <a:gd name="connsiteY356" fmla="*/ 1873405 h 4170944"/>
                <a:gd name="connsiteX357" fmla="*/ 9634654 w 9919589"/>
                <a:gd name="connsiteY357" fmla="*/ 1839951 h 4170944"/>
                <a:gd name="connsiteX358" fmla="*/ 9601200 w 9919589"/>
                <a:gd name="connsiteY358" fmla="*/ 1828800 h 4170944"/>
                <a:gd name="connsiteX359" fmla="*/ 9578897 w 9919589"/>
                <a:gd name="connsiteY359" fmla="*/ 1851102 h 4170944"/>
                <a:gd name="connsiteX360" fmla="*/ 9222058 w 9919589"/>
                <a:gd name="connsiteY360" fmla="*/ 1884556 h 4170944"/>
                <a:gd name="connsiteX361" fmla="*/ 9177454 w 9919589"/>
                <a:gd name="connsiteY361" fmla="*/ 1895707 h 4170944"/>
                <a:gd name="connsiteX362" fmla="*/ 9144000 w 9919589"/>
                <a:gd name="connsiteY362" fmla="*/ 1906858 h 4170944"/>
                <a:gd name="connsiteX363" fmla="*/ 9065941 w 9919589"/>
                <a:gd name="connsiteY363" fmla="*/ 1918010 h 4170944"/>
                <a:gd name="connsiteX364" fmla="*/ 8987883 w 9919589"/>
                <a:gd name="connsiteY364" fmla="*/ 1940312 h 4170944"/>
                <a:gd name="connsiteX365" fmla="*/ 8887522 w 9919589"/>
                <a:gd name="connsiteY365" fmla="*/ 1962614 h 4170944"/>
                <a:gd name="connsiteX366" fmla="*/ 8854068 w 9919589"/>
                <a:gd name="connsiteY366" fmla="*/ 1973766 h 4170944"/>
                <a:gd name="connsiteX367" fmla="*/ 8742556 w 9919589"/>
                <a:gd name="connsiteY367" fmla="*/ 1951463 h 4170944"/>
                <a:gd name="connsiteX368" fmla="*/ 8720254 w 9919589"/>
                <a:gd name="connsiteY368" fmla="*/ 1884556 h 4170944"/>
                <a:gd name="connsiteX369" fmla="*/ 8753707 w 9919589"/>
                <a:gd name="connsiteY369" fmla="*/ 1739590 h 4170944"/>
                <a:gd name="connsiteX370" fmla="*/ 8776010 w 9919589"/>
                <a:gd name="connsiteY370" fmla="*/ 1717288 h 4170944"/>
                <a:gd name="connsiteX371" fmla="*/ 8820614 w 9919589"/>
                <a:gd name="connsiteY371" fmla="*/ 1694985 h 4170944"/>
                <a:gd name="connsiteX372" fmla="*/ 8954429 w 9919589"/>
                <a:gd name="connsiteY372" fmla="*/ 1661532 h 4170944"/>
                <a:gd name="connsiteX373" fmla="*/ 9010185 w 9919589"/>
                <a:gd name="connsiteY373" fmla="*/ 1639229 h 4170944"/>
                <a:gd name="connsiteX374" fmla="*/ 9077093 w 9919589"/>
                <a:gd name="connsiteY374" fmla="*/ 1628078 h 4170944"/>
                <a:gd name="connsiteX375" fmla="*/ 9389327 w 9919589"/>
                <a:gd name="connsiteY375" fmla="*/ 1616927 h 4170944"/>
                <a:gd name="connsiteX376" fmla="*/ 9545444 w 9919589"/>
                <a:gd name="connsiteY376" fmla="*/ 1572322 h 4170944"/>
                <a:gd name="connsiteX377" fmla="*/ 9656956 w 9919589"/>
                <a:gd name="connsiteY377" fmla="*/ 1550019 h 4170944"/>
                <a:gd name="connsiteX378" fmla="*/ 9857678 w 9919589"/>
                <a:gd name="connsiteY378" fmla="*/ 1527717 h 4170944"/>
                <a:gd name="connsiteX379" fmla="*/ 9824224 w 9919589"/>
                <a:gd name="connsiteY379" fmla="*/ 1282390 h 4170944"/>
                <a:gd name="connsiteX380" fmla="*/ 9790771 w 9919589"/>
                <a:gd name="connsiteY380" fmla="*/ 1260088 h 4170944"/>
                <a:gd name="connsiteX381" fmla="*/ 9735014 w 9919589"/>
                <a:gd name="connsiteY381" fmla="*/ 1248936 h 4170944"/>
                <a:gd name="connsiteX382" fmla="*/ 9723863 w 9919589"/>
                <a:gd name="connsiteY382" fmla="*/ 1215483 h 4170944"/>
                <a:gd name="connsiteX383" fmla="*/ 9746166 w 9919589"/>
                <a:gd name="connsiteY383" fmla="*/ 1193180 h 4170944"/>
                <a:gd name="connsiteX384" fmla="*/ 9790771 w 9919589"/>
                <a:gd name="connsiteY384" fmla="*/ 1137424 h 4170944"/>
                <a:gd name="connsiteX385" fmla="*/ 9768468 w 9919589"/>
                <a:gd name="connsiteY385" fmla="*/ 1115122 h 4170944"/>
                <a:gd name="connsiteX386" fmla="*/ 9668107 w 9919589"/>
                <a:gd name="connsiteY386" fmla="*/ 1092819 h 4170944"/>
                <a:gd name="connsiteX387" fmla="*/ 9601200 w 9919589"/>
                <a:gd name="connsiteY387" fmla="*/ 1070517 h 4170944"/>
                <a:gd name="connsiteX388" fmla="*/ 9567746 w 9919589"/>
                <a:gd name="connsiteY388" fmla="*/ 1059366 h 4170944"/>
                <a:gd name="connsiteX389" fmla="*/ 9545444 w 9919589"/>
                <a:gd name="connsiteY389" fmla="*/ 1025912 h 4170944"/>
                <a:gd name="connsiteX390" fmla="*/ 9400478 w 9919589"/>
                <a:gd name="connsiteY390" fmla="*/ 992458 h 4170944"/>
                <a:gd name="connsiteX391" fmla="*/ 9601200 w 9919589"/>
                <a:gd name="connsiteY391" fmla="*/ 992458 h 4170944"/>
                <a:gd name="connsiteX392" fmla="*/ 9645805 w 9919589"/>
                <a:gd name="connsiteY392" fmla="*/ 1014761 h 4170944"/>
                <a:gd name="connsiteX393" fmla="*/ 9801922 w 9919589"/>
                <a:gd name="connsiteY393" fmla="*/ 1003610 h 4170944"/>
                <a:gd name="connsiteX394" fmla="*/ 9835375 w 9919589"/>
                <a:gd name="connsiteY394" fmla="*/ 992458 h 4170944"/>
                <a:gd name="connsiteX395" fmla="*/ 9824224 w 9919589"/>
                <a:gd name="connsiteY395" fmla="*/ 880946 h 4170944"/>
                <a:gd name="connsiteX396" fmla="*/ 9813073 w 9919589"/>
                <a:gd name="connsiteY396" fmla="*/ 836341 h 4170944"/>
                <a:gd name="connsiteX397" fmla="*/ 9779619 w 9919589"/>
                <a:gd name="connsiteY397" fmla="*/ 825190 h 4170944"/>
                <a:gd name="connsiteX398" fmla="*/ 9735014 w 9919589"/>
                <a:gd name="connsiteY398" fmla="*/ 814039 h 4170944"/>
                <a:gd name="connsiteX399" fmla="*/ 9701561 w 9919589"/>
                <a:gd name="connsiteY399" fmla="*/ 791736 h 4170944"/>
                <a:gd name="connsiteX400" fmla="*/ 9623502 w 9919589"/>
                <a:gd name="connsiteY400" fmla="*/ 769434 h 4170944"/>
                <a:gd name="connsiteX401" fmla="*/ 9578897 w 9919589"/>
                <a:gd name="connsiteY401" fmla="*/ 735980 h 4170944"/>
                <a:gd name="connsiteX402" fmla="*/ 9511990 w 9919589"/>
                <a:gd name="connsiteY402" fmla="*/ 713678 h 4170944"/>
                <a:gd name="connsiteX403" fmla="*/ 9344722 w 9919589"/>
                <a:gd name="connsiteY403" fmla="*/ 691375 h 4170944"/>
                <a:gd name="connsiteX404" fmla="*/ 9255512 w 9919589"/>
                <a:gd name="connsiteY404" fmla="*/ 680224 h 4170944"/>
                <a:gd name="connsiteX405" fmla="*/ 9222058 w 9919589"/>
                <a:gd name="connsiteY405" fmla="*/ 669073 h 4170944"/>
                <a:gd name="connsiteX406" fmla="*/ 9155151 w 9919589"/>
                <a:gd name="connsiteY406" fmla="*/ 657922 h 4170944"/>
                <a:gd name="connsiteX407" fmla="*/ 9132849 w 9919589"/>
                <a:gd name="connsiteY407" fmla="*/ 635619 h 4170944"/>
                <a:gd name="connsiteX408" fmla="*/ 9043639 w 9919589"/>
                <a:gd name="connsiteY408" fmla="*/ 591014 h 4170944"/>
                <a:gd name="connsiteX409" fmla="*/ 8987883 w 9919589"/>
                <a:gd name="connsiteY409" fmla="*/ 557561 h 4170944"/>
                <a:gd name="connsiteX410" fmla="*/ 8932127 w 9919589"/>
                <a:gd name="connsiteY410" fmla="*/ 546410 h 4170944"/>
                <a:gd name="connsiteX411" fmla="*/ 8842917 w 9919589"/>
                <a:gd name="connsiteY411" fmla="*/ 512956 h 4170944"/>
                <a:gd name="connsiteX412" fmla="*/ 8787161 w 9919589"/>
                <a:gd name="connsiteY412" fmla="*/ 501805 h 4170944"/>
                <a:gd name="connsiteX413" fmla="*/ 8720254 w 9919589"/>
                <a:gd name="connsiteY413" fmla="*/ 479502 h 4170944"/>
                <a:gd name="connsiteX414" fmla="*/ 8686800 w 9919589"/>
                <a:gd name="connsiteY414" fmla="*/ 468351 h 4170944"/>
                <a:gd name="connsiteX415" fmla="*/ 8541834 w 9919589"/>
                <a:gd name="connsiteY415" fmla="*/ 434897 h 4170944"/>
                <a:gd name="connsiteX416" fmla="*/ 8497229 w 9919589"/>
                <a:gd name="connsiteY416" fmla="*/ 423746 h 4170944"/>
                <a:gd name="connsiteX417" fmla="*/ 8385717 w 9919589"/>
                <a:gd name="connsiteY417" fmla="*/ 401444 h 4170944"/>
                <a:gd name="connsiteX418" fmla="*/ 8341112 w 9919589"/>
                <a:gd name="connsiteY418" fmla="*/ 390293 h 4170944"/>
                <a:gd name="connsiteX419" fmla="*/ 8307658 w 9919589"/>
                <a:gd name="connsiteY419" fmla="*/ 379141 h 4170944"/>
                <a:gd name="connsiteX420" fmla="*/ 8151541 w 9919589"/>
                <a:gd name="connsiteY420" fmla="*/ 367990 h 4170944"/>
                <a:gd name="connsiteX421" fmla="*/ 8106936 w 9919589"/>
                <a:gd name="connsiteY421" fmla="*/ 345688 h 4170944"/>
                <a:gd name="connsiteX422" fmla="*/ 8040029 w 9919589"/>
                <a:gd name="connsiteY422" fmla="*/ 323385 h 4170944"/>
                <a:gd name="connsiteX423" fmla="*/ 7872761 w 9919589"/>
                <a:gd name="connsiteY423" fmla="*/ 334536 h 4170944"/>
                <a:gd name="connsiteX424" fmla="*/ 7828156 w 9919589"/>
                <a:gd name="connsiteY424" fmla="*/ 345688 h 4170944"/>
                <a:gd name="connsiteX425" fmla="*/ 7727795 w 9919589"/>
                <a:gd name="connsiteY425" fmla="*/ 334536 h 4170944"/>
                <a:gd name="connsiteX426" fmla="*/ 7727795 w 9919589"/>
                <a:gd name="connsiteY426" fmla="*/ 234175 h 4170944"/>
                <a:gd name="connsiteX427" fmla="*/ 7794702 w 9919589"/>
                <a:gd name="connsiteY427" fmla="*/ 189571 h 4170944"/>
                <a:gd name="connsiteX428" fmla="*/ 7660888 w 9919589"/>
                <a:gd name="connsiteY428" fmla="*/ 144966 h 4170944"/>
                <a:gd name="connsiteX429" fmla="*/ 7593980 w 9919589"/>
                <a:gd name="connsiteY429" fmla="*/ 100361 h 4170944"/>
                <a:gd name="connsiteX430" fmla="*/ 7616283 w 9919589"/>
                <a:gd name="connsiteY430" fmla="*/ 55756 h 4170944"/>
                <a:gd name="connsiteX431" fmla="*/ 7660888 w 9919589"/>
                <a:gd name="connsiteY431" fmla="*/ 44605 h 4170944"/>
                <a:gd name="connsiteX432" fmla="*/ 7738946 w 9919589"/>
                <a:gd name="connsiteY432" fmla="*/ 33453 h 4170944"/>
                <a:gd name="connsiteX433" fmla="*/ 7783551 w 9919589"/>
                <a:gd name="connsiteY433" fmla="*/ 22302 h 4170944"/>
                <a:gd name="connsiteX434" fmla="*/ 7850458 w 9919589"/>
                <a:gd name="connsiteY434" fmla="*/ 0 h 4170944"/>
                <a:gd name="connsiteX435" fmla="*/ 7939668 w 9919589"/>
                <a:gd name="connsiteY435" fmla="*/ 11151 h 4170944"/>
                <a:gd name="connsiteX436" fmla="*/ 7973122 w 9919589"/>
                <a:gd name="connsiteY436" fmla="*/ 22302 h 4170944"/>
                <a:gd name="connsiteX437" fmla="*/ 8062332 w 9919589"/>
                <a:gd name="connsiteY437" fmla="*/ 44605 h 4170944"/>
                <a:gd name="connsiteX438" fmla="*/ 8140390 w 9919589"/>
                <a:gd name="connsiteY438" fmla="*/ 66907 h 4170944"/>
                <a:gd name="connsiteX439" fmla="*/ 8196146 w 9919589"/>
                <a:gd name="connsiteY439" fmla="*/ 78058 h 4170944"/>
                <a:gd name="connsiteX440" fmla="*/ 8274205 w 9919589"/>
                <a:gd name="connsiteY440" fmla="*/ 89210 h 4170944"/>
                <a:gd name="connsiteX441" fmla="*/ 8396868 w 9919589"/>
                <a:gd name="connsiteY441" fmla="*/ 122663 h 4170944"/>
                <a:gd name="connsiteX442" fmla="*/ 8430322 w 9919589"/>
                <a:gd name="connsiteY442" fmla="*/ 144966 h 4170944"/>
                <a:gd name="connsiteX443" fmla="*/ 8497229 w 9919589"/>
                <a:gd name="connsiteY443" fmla="*/ 167268 h 4170944"/>
                <a:gd name="connsiteX444" fmla="*/ 8787161 w 9919589"/>
                <a:gd name="connsiteY444" fmla="*/ 167268 h 4170944"/>
                <a:gd name="connsiteX445" fmla="*/ 8820614 w 9919589"/>
                <a:gd name="connsiteY445" fmla="*/ 200722 h 4170944"/>
                <a:gd name="connsiteX446" fmla="*/ 8854068 w 9919589"/>
                <a:gd name="connsiteY446" fmla="*/ 223024 h 4170944"/>
                <a:gd name="connsiteX447" fmla="*/ 8920975 w 9919589"/>
                <a:gd name="connsiteY447" fmla="*/ 245327 h 4170944"/>
                <a:gd name="connsiteX448" fmla="*/ 8954429 w 9919589"/>
                <a:gd name="connsiteY448" fmla="*/ 256478 h 4170944"/>
                <a:gd name="connsiteX449" fmla="*/ 8999034 w 9919589"/>
                <a:gd name="connsiteY449" fmla="*/ 278780 h 4170944"/>
                <a:gd name="connsiteX450" fmla="*/ 9054790 w 9919589"/>
                <a:gd name="connsiteY450" fmla="*/ 289932 h 4170944"/>
                <a:gd name="connsiteX451" fmla="*/ 9099395 w 9919589"/>
                <a:gd name="connsiteY451" fmla="*/ 301083 h 4170944"/>
                <a:gd name="connsiteX452" fmla="*/ 9210907 w 9919589"/>
                <a:gd name="connsiteY452" fmla="*/ 323385 h 4170944"/>
                <a:gd name="connsiteX453" fmla="*/ 9288966 w 9919589"/>
                <a:gd name="connsiteY453" fmla="*/ 312234 h 4170944"/>
                <a:gd name="connsiteX454" fmla="*/ 9355873 w 9919589"/>
                <a:gd name="connsiteY454" fmla="*/ 289932 h 4170944"/>
                <a:gd name="connsiteX455" fmla="*/ 9445083 w 9919589"/>
                <a:gd name="connsiteY455" fmla="*/ 267629 h 4170944"/>
                <a:gd name="connsiteX456" fmla="*/ 9567746 w 9919589"/>
                <a:gd name="connsiteY456" fmla="*/ 234175 h 4170944"/>
                <a:gd name="connsiteX457" fmla="*/ 9801922 w 9919589"/>
                <a:gd name="connsiteY457" fmla="*/ 245327 h 4170944"/>
                <a:gd name="connsiteX458" fmla="*/ 9813073 w 9919589"/>
                <a:gd name="connsiteY458" fmla="*/ 312234 h 4170944"/>
                <a:gd name="connsiteX459" fmla="*/ 9824224 w 9919589"/>
                <a:gd name="connsiteY459" fmla="*/ 780585 h 4170944"/>
                <a:gd name="connsiteX460" fmla="*/ 9835375 w 9919589"/>
                <a:gd name="connsiteY460" fmla="*/ 925551 h 4170944"/>
                <a:gd name="connsiteX461" fmla="*/ 9857678 w 9919589"/>
                <a:gd name="connsiteY461" fmla="*/ 1048214 h 4170944"/>
                <a:gd name="connsiteX462" fmla="*/ 9879980 w 9919589"/>
                <a:gd name="connsiteY462" fmla="*/ 1148575 h 4170944"/>
                <a:gd name="connsiteX463" fmla="*/ 9891132 w 9919589"/>
                <a:gd name="connsiteY463" fmla="*/ 1204332 h 4170944"/>
                <a:gd name="connsiteX464" fmla="*/ 9902283 w 9919589"/>
                <a:gd name="connsiteY464" fmla="*/ 1326995 h 4170944"/>
                <a:gd name="connsiteX465" fmla="*/ 9902283 w 9919589"/>
                <a:gd name="connsiteY465" fmla="*/ 1516566 h 4170944"/>
                <a:gd name="connsiteX466" fmla="*/ 9868829 w 9919589"/>
                <a:gd name="connsiteY466" fmla="*/ 1572322 h 4170944"/>
                <a:gd name="connsiteX467" fmla="*/ 9835375 w 9919589"/>
                <a:gd name="connsiteY467" fmla="*/ 1661532 h 4170944"/>
                <a:gd name="connsiteX468" fmla="*/ 9824224 w 9919589"/>
                <a:gd name="connsiteY468" fmla="*/ 1706136 h 4170944"/>
                <a:gd name="connsiteX469" fmla="*/ 9801922 w 9919589"/>
                <a:gd name="connsiteY469" fmla="*/ 1750741 h 4170944"/>
                <a:gd name="connsiteX470" fmla="*/ 9790771 w 9919589"/>
                <a:gd name="connsiteY470" fmla="*/ 1817649 h 4170944"/>
                <a:gd name="connsiteX471" fmla="*/ 9779619 w 9919589"/>
                <a:gd name="connsiteY471" fmla="*/ 1851102 h 4170944"/>
                <a:gd name="connsiteX472" fmla="*/ 9757317 w 9919589"/>
                <a:gd name="connsiteY472" fmla="*/ 2118732 h 4170944"/>
                <a:gd name="connsiteX473" fmla="*/ 9735014 w 9919589"/>
                <a:gd name="connsiteY473" fmla="*/ 3568390 h 4170944"/>
                <a:gd name="connsiteX474" fmla="*/ 9757317 w 9919589"/>
                <a:gd name="connsiteY474" fmla="*/ 4014439 h 4170944"/>
                <a:gd name="connsiteX475" fmla="*/ 9768468 w 9919589"/>
                <a:gd name="connsiteY475" fmla="*/ 4059044 h 4170944"/>
                <a:gd name="connsiteX476" fmla="*/ 9779619 w 9919589"/>
                <a:gd name="connsiteY476" fmla="*/ 4114800 h 4170944"/>
                <a:gd name="connsiteX477" fmla="*/ 9801922 w 9919589"/>
                <a:gd name="connsiteY477" fmla="*/ 4137102 h 4170944"/>
                <a:gd name="connsiteX478" fmla="*/ 9623502 w 9919589"/>
                <a:gd name="connsiteY478" fmla="*/ 4137102 h 4170944"/>
                <a:gd name="connsiteX479" fmla="*/ 9556595 w 9919589"/>
                <a:gd name="connsiteY479" fmla="*/ 4114800 h 4170944"/>
                <a:gd name="connsiteX480" fmla="*/ 9456234 w 9919589"/>
                <a:gd name="connsiteY480" fmla="*/ 4092497 h 4170944"/>
                <a:gd name="connsiteX481" fmla="*/ 9411629 w 9919589"/>
                <a:gd name="connsiteY481" fmla="*/ 4081346 h 4170944"/>
                <a:gd name="connsiteX482" fmla="*/ 9300117 w 9919589"/>
                <a:gd name="connsiteY482" fmla="*/ 4059044 h 4170944"/>
                <a:gd name="connsiteX483" fmla="*/ 9155151 w 9919589"/>
                <a:gd name="connsiteY483" fmla="*/ 4025590 h 4170944"/>
                <a:gd name="connsiteX484" fmla="*/ 9065941 w 9919589"/>
                <a:gd name="connsiteY484" fmla="*/ 4014439 h 4170944"/>
                <a:gd name="connsiteX485" fmla="*/ 8876371 w 9919589"/>
                <a:gd name="connsiteY485" fmla="*/ 3969834 h 4170944"/>
                <a:gd name="connsiteX486" fmla="*/ 8597590 w 9919589"/>
                <a:gd name="connsiteY486" fmla="*/ 3936380 h 4170944"/>
                <a:gd name="connsiteX487" fmla="*/ 8274205 w 9919589"/>
                <a:gd name="connsiteY487" fmla="*/ 3914078 h 4170944"/>
                <a:gd name="connsiteX488" fmla="*/ 8140390 w 9919589"/>
                <a:gd name="connsiteY488" fmla="*/ 3902927 h 4170944"/>
                <a:gd name="connsiteX489" fmla="*/ 7783551 w 9919589"/>
                <a:gd name="connsiteY489" fmla="*/ 3891775 h 4170944"/>
                <a:gd name="connsiteX490" fmla="*/ 7560527 w 9919589"/>
                <a:gd name="connsiteY490" fmla="*/ 3880624 h 4170944"/>
                <a:gd name="connsiteX491" fmla="*/ 7504771 w 9919589"/>
                <a:gd name="connsiteY491" fmla="*/ 3891775 h 4170944"/>
                <a:gd name="connsiteX492" fmla="*/ 7449014 w 9919589"/>
                <a:gd name="connsiteY492" fmla="*/ 3936380 h 4170944"/>
                <a:gd name="connsiteX493" fmla="*/ 7337502 w 9919589"/>
                <a:gd name="connsiteY493" fmla="*/ 3947532 h 4170944"/>
                <a:gd name="connsiteX494" fmla="*/ 7225990 w 9919589"/>
                <a:gd name="connsiteY494" fmla="*/ 3969834 h 4170944"/>
                <a:gd name="connsiteX495" fmla="*/ 7192536 w 9919589"/>
                <a:gd name="connsiteY495" fmla="*/ 3980985 h 4170944"/>
                <a:gd name="connsiteX496" fmla="*/ 7125629 w 9919589"/>
                <a:gd name="connsiteY496" fmla="*/ 4047893 h 4170944"/>
                <a:gd name="connsiteX497" fmla="*/ 7047571 w 9919589"/>
                <a:gd name="connsiteY497" fmla="*/ 4103649 h 4170944"/>
                <a:gd name="connsiteX498" fmla="*/ 6991814 w 9919589"/>
                <a:gd name="connsiteY498" fmla="*/ 4137102 h 4170944"/>
                <a:gd name="connsiteX499" fmla="*/ 6902605 w 9919589"/>
                <a:gd name="connsiteY499" fmla="*/ 4170556 h 4170944"/>
                <a:gd name="connsiteX500" fmla="*/ 6880302 w 9919589"/>
                <a:gd name="connsiteY500" fmla="*/ 4114799 h 4170944"/>
                <a:gd name="connsiteX501" fmla="*/ 6478858 w 9919589"/>
                <a:gd name="connsiteY501" fmla="*/ 4059044 h 4170944"/>
                <a:gd name="connsiteX502" fmla="*/ 6133171 w 9919589"/>
                <a:gd name="connsiteY502" fmla="*/ 4103648 h 4170944"/>
                <a:gd name="connsiteX503" fmla="*/ 5988205 w 9919589"/>
                <a:gd name="connsiteY503" fmla="*/ 4070195 h 4170944"/>
                <a:gd name="connsiteX504" fmla="*/ 5887845 w 9919589"/>
                <a:gd name="connsiteY504" fmla="*/ 4125952 h 4170944"/>
                <a:gd name="connsiteX505" fmla="*/ 5809785 w 9919589"/>
                <a:gd name="connsiteY505" fmla="*/ 4070195 h 4170944"/>
                <a:gd name="connsiteX506" fmla="*/ 5754029 w 9919589"/>
                <a:gd name="connsiteY506" fmla="*/ 4103648 h 4170944"/>
                <a:gd name="connsiteX507" fmla="*/ 4661210 w 9919589"/>
                <a:gd name="connsiteY507" fmla="*/ 4125951 h 4170944"/>
                <a:gd name="connsiteX508" fmla="*/ 4549697 w 9919589"/>
                <a:gd name="connsiteY508" fmla="*/ 4114800 h 4170944"/>
                <a:gd name="connsiteX509" fmla="*/ 4460488 w 9919589"/>
                <a:gd name="connsiteY509" fmla="*/ 4092497 h 4170944"/>
                <a:gd name="connsiteX510" fmla="*/ 4382429 w 9919589"/>
                <a:gd name="connsiteY510" fmla="*/ 4081346 h 4170944"/>
                <a:gd name="connsiteX511" fmla="*/ 4270917 w 9919589"/>
                <a:gd name="connsiteY511" fmla="*/ 4059044 h 4170944"/>
                <a:gd name="connsiteX512" fmla="*/ 4148254 w 9919589"/>
                <a:gd name="connsiteY512" fmla="*/ 4047893 h 4170944"/>
                <a:gd name="connsiteX513" fmla="*/ 3969834 w 9919589"/>
                <a:gd name="connsiteY513" fmla="*/ 4025590 h 4170944"/>
                <a:gd name="connsiteX514" fmla="*/ 3267307 w 9919589"/>
                <a:gd name="connsiteY514" fmla="*/ 4036741 h 4170944"/>
                <a:gd name="connsiteX515" fmla="*/ 3155795 w 9919589"/>
                <a:gd name="connsiteY515" fmla="*/ 4047893 h 4170944"/>
                <a:gd name="connsiteX516" fmla="*/ 3088888 w 9919589"/>
                <a:gd name="connsiteY516" fmla="*/ 4059044 h 4170944"/>
                <a:gd name="connsiteX517" fmla="*/ 2988527 w 9919589"/>
                <a:gd name="connsiteY517" fmla="*/ 4070195 h 4170944"/>
                <a:gd name="connsiteX518" fmla="*/ 2943922 w 9919589"/>
                <a:gd name="connsiteY518" fmla="*/ 4081346 h 4170944"/>
                <a:gd name="connsiteX519" fmla="*/ 2118732 w 9919589"/>
                <a:gd name="connsiteY519" fmla="*/ 4059044 h 4170944"/>
                <a:gd name="connsiteX520" fmla="*/ 1126273 w 9919589"/>
                <a:gd name="connsiteY520" fmla="*/ 4070195 h 4170944"/>
                <a:gd name="connsiteX521" fmla="*/ 925551 w 9919589"/>
                <a:gd name="connsiteY521" fmla="*/ 4103649 h 4170944"/>
                <a:gd name="connsiteX522" fmla="*/ 869795 w 9919589"/>
                <a:gd name="connsiteY522" fmla="*/ 4114800 h 4170944"/>
                <a:gd name="connsiteX523" fmla="*/ 780585 w 9919589"/>
                <a:gd name="connsiteY523" fmla="*/ 4148253 h 4170944"/>
                <a:gd name="connsiteX524" fmla="*/ 546410 w 9919589"/>
                <a:gd name="connsiteY524" fmla="*/ 4137102 h 4170944"/>
                <a:gd name="connsiteX525" fmla="*/ 446049 w 9919589"/>
                <a:gd name="connsiteY525" fmla="*/ 4114800 h 4170944"/>
                <a:gd name="connsiteX526" fmla="*/ 334536 w 9919589"/>
                <a:gd name="connsiteY526" fmla="*/ 4092497 h 4170944"/>
                <a:gd name="connsiteX527" fmla="*/ 223024 w 9919589"/>
                <a:gd name="connsiteY527" fmla="*/ 4059044 h 4170944"/>
                <a:gd name="connsiteX528" fmla="*/ 189571 w 9919589"/>
                <a:gd name="connsiteY528" fmla="*/ 4047893 h 4170944"/>
                <a:gd name="connsiteX529" fmla="*/ 156117 w 9919589"/>
                <a:gd name="connsiteY529" fmla="*/ 4036741 h 4170944"/>
                <a:gd name="connsiteX530" fmla="*/ 144966 w 9919589"/>
                <a:gd name="connsiteY530" fmla="*/ 3769112 h 4170944"/>
                <a:gd name="connsiteX531" fmla="*/ 133814 w 9919589"/>
                <a:gd name="connsiteY531" fmla="*/ 3724507 h 4170944"/>
                <a:gd name="connsiteX532" fmla="*/ 122663 w 9919589"/>
                <a:gd name="connsiteY532" fmla="*/ 3635297 h 4170944"/>
                <a:gd name="connsiteX533" fmla="*/ 111512 w 9919589"/>
                <a:gd name="connsiteY533" fmla="*/ 3590693 h 4170944"/>
                <a:gd name="connsiteX534" fmla="*/ 55756 w 9919589"/>
                <a:gd name="connsiteY534" fmla="*/ 3278458 h 4170944"/>
                <a:gd name="connsiteX535" fmla="*/ 44605 w 9919589"/>
                <a:gd name="connsiteY535" fmla="*/ 3044283 h 4170944"/>
                <a:gd name="connsiteX536" fmla="*/ 33454 w 9919589"/>
                <a:gd name="connsiteY536" fmla="*/ 2943922 h 4170944"/>
                <a:gd name="connsiteX537" fmla="*/ 22302 w 9919589"/>
                <a:gd name="connsiteY537" fmla="*/ 2776653 h 4170944"/>
                <a:gd name="connsiteX538" fmla="*/ 0 w 9919589"/>
                <a:gd name="connsiteY538" fmla="*/ 2397512 h 4170944"/>
                <a:gd name="connsiteX539" fmla="*/ 11151 w 9919589"/>
                <a:gd name="connsiteY539" fmla="*/ 2319453 h 4170944"/>
                <a:gd name="connsiteX540" fmla="*/ 89210 w 9919589"/>
                <a:gd name="connsiteY540" fmla="*/ 2152185 h 4170944"/>
                <a:gd name="connsiteX541" fmla="*/ 122663 w 9919589"/>
                <a:gd name="connsiteY541" fmla="*/ 2040673 h 4170944"/>
                <a:gd name="connsiteX542" fmla="*/ 178419 w 9919589"/>
                <a:gd name="connsiteY542" fmla="*/ 1895707 h 4170944"/>
                <a:gd name="connsiteX543" fmla="*/ 189571 w 9919589"/>
                <a:gd name="connsiteY543" fmla="*/ 1828800 h 4170944"/>
                <a:gd name="connsiteX544" fmla="*/ 200722 w 9919589"/>
                <a:gd name="connsiteY544" fmla="*/ 1795346 h 4170944"/>
                <a:gd name="connsiteX545" fmla="*/ 178419 w 9919589"/>
                <a:gd name="connsiteY545" fmla="*/ 1494263 h 4170944"/>
                <a:gd name="connsiteX546" fmla="*/ 167268 w 9919589"/>
                <a:gd name="connsiteY546" fmla="*/ 1405053 h 4170944"/>
                <a:gd name="connsiteX547" fmla="*/ 156117 w 9919589"/>
                <a:gd name="connsiteY547" fmla="*/ 1349297 h 4170944"/>
                <a:gd name="connsiteX548" fmla="*/ 144966 w 9919589"/>
                <a:gd name="connsiteY548" fmla="*/ 1271239 h 4170944"/>
                <a:gd name="connsiteX549" fmla="*/ 156117 w 9919589"/>
                <a:gd name="connsiteY549" fmla="*/ 1115122 h 4170944"/>
                <a:gd name="connsiteX550" fmla="*/ 189571 w 9919589"/>
                <a:gd name="connsiteY550" fmla="*/ 1103971 h 4170944"/>
                <a:gd name="connsiteX551" fmla="*/ 211873 w 9919589"/>
                <a:gd name="connsiteY551" fmla="*/ 1103971 h 4170944"/>
                <a:gd name="connsiteX0" fmla="*/ 211873 w 9919589"/>
                <a:gd name="connsiteY0" fmla="*/ 1103971 h 4170944"/>
                <a:gd name="connsiteX1" fmla="*/ 434897 w 9919589"/>
                <a:gd name="connsiteY1" fmla="*/ 1081668 h 4170944"/>
                <a:gd name="connsiteX2" fmla="*/ 546410 w 9919589"/>
                <a:gd name="connsiteY2" fmla="*/ 1048214 h 4170944"/>
                <a:gd name="connsiteX3" fmla="*/ 635619 w 9919589"/>
                <a:gd name="connsiteY3" fmla="*/ 1025912 h 4170944"/>
                <a:gd name="connsiteX4" fmla="*/ 780585 w 9919589"/>
                <a:gd name="connsiteY4" fmla="*/ 1048214 h 4170944"/>
                <a:gd name="connsiteX5" fmla="*/ 836341 w 9919589"/>
                <a:gd name="connsiteY5" fmla="*/ 1059366 h 4170944"/>
                <a:gd name="connsiteX6" fmla="*/ 903249 w 9919589"/>
                <a:gd name="connsiteY6" fmla="*/ 1081668 h 4170944"/>
                <a:gd name="connsiteX7" fmla="*/ 947854 w 9919589"/>
                <a:gd name="connsiteY7" fmla="*/ 1070517 h 4170944"/>
                <a:gd name="connsiteX8" fmla="*/ 981307 w 9919589"/>
                <a:gd name="connsiteY8" fmla="*/ 1003610 h 4170944"/>
                <a:gd name="connsiteX9" fmla="*/ 1003610 w 9919589"/>
                <a:gd name="connsiteY9" fmla="*/ 970156 h 4170944"/>
                <a:gd name="connsiteX10" fmla="*/ 1070517 w 9919589"/>
                <a:gd name="connsiteY10" fmla="*/ 947853 h 4170944"/>
                <a:gd name="connsiteX11" fmla="*/ 1148575 w 9919589"/>
                <a:gd name="connsiteY11" fmla="*/ 959005 h 4170944"/>
                <a:gd name="connsiteX12" fmla="*/ 1137424 w 9919589"/>
                <a:gd name="connsiteY12" fmla="*/ 992458 h 4170944"/>
                <a:gd name="connsiteX13" fmla="*/ 1081668 w 9919589"/>
                <a:gd name="connsiteY13" fmla="*/ 1025912 h 4170944"/>
                <a:gd name="connsiteX14" fmla="*/ 1048214 w 9919589"/>
                <a:gd name="connsiteY14" fmla="*/ 1048214 h 4170944"/>
                <a:gd name="connsiteX15" fmla="*/ 1037063 w 9919589"/>
                <a:gd name="connsiteY15" fmla="*/ 1081668 h 4170944"/>
                <a:gd name="connsiteX16" fmla="*/ 1092819 w 9919589"/>
                <a:gd name="connsiteY16" fmla="*/ 1115122 h 4170944"/>
                <a:gd name="connsiteX17" fmla="*/ 1304693 w 9919589"/>
                <a:gd name="connsiteY17" fmla="*/ 1137424 h 4170944"/>
                <a:gd name="connsiteX18" fmla="*/ 1338146 w 9919589"/>
                <a:gd name="connsiteY18" fmla="*/ 1148575 h 4170944"/>
                <a:gd name="connsiteX19" fmla="*/ 1393902 w 9919589"/>
                <a:gd name="connsiteY19" fmla="*/ 1193180 h 4170944"/>
                <a:gd name="connsiteX20" fmla="*/ 1460810 w 9919589"/>
                <a:gd name="connsiteY20" fmla="*/ 1215483 h 4170944"/>
                <a:gd name="connsiteX21" fmla="*/ 1527717 w 9919589"/>
                <a:gd name="connsiteY21" fmla="*/ 1237785 h 4170944"/>
                <a:gd name="connsiteX22" fmla="*/ 1572322 w 9919589"/>
                <a:gd name="connsiteY22" fmla="*/ 1248936 h 4170944"/>
                <a:gd name="connsiteX23" fmla="*/ 1639229 w 9919589"/>
                <a:gd name="connsiteY23" fmla="*/ 1271239 h 4170944"/>
                <a:gd name="connsiteX24" fmla="*/ 1717288 w 9919589"/>
                <a:gd name="connsiteY24" fmla="*/ 1304693 h 4170944"/>
                <a:gd name="connsiteX25" fmla="*/ 1795346 w 9919589"/>
                <a:gd name="connsiteY25" fmla="*/ 1371600 h 4170944"/>
                <a:gd name="connsiteX26" fmla="*/ 1817649 w 9919589"/>
                <a:gd name="connsiteY26" fmla="*/ 1393902 h 4170944"/>
                <a:gd name="connsiteX27" fmla="*/ 1839951 w 9919589"/>
                <a:gd name="connsiteY27" fmla="*/ 1416205 h 4170944"/>
                <a:gd name="connsiteX28" fmla="*/ 1851102 w 9919589"/>
                <a:gd name="connsiteY28" fmla="*/ 1694985 h 4170944"/>
                <a:gd name="connsiteX29" fmla="*/ 1784195 w 9919589"/>
                <a:gd name="connsiteY29" fmla="*/ 1717288 h 4170944"/>
                <a:gd name="connsiteX30" fmla="*/ 1750741 w 9919589"/>
                <a:gd name="connsiteY30" fmla="*/ 1728439 h 4170944"/>
                <a:gd name="connsiteX31" fmla="*/ 1605775 w 9919589"/>
                <a:gd name="connsiteY31" fmla="*/ 1750741 h 4170944"/>
                <a:gd name="connsiteX32" fmla="*/ 1572322 w 9919589"/>
                <a:gd name="connsiteY32" fmla="*/ 1761893 h 4170944"/>
                <a:gd name="connsiteX33" fmla="*/ 1494263 w 9919589"/>
                <a:gd name="connsiteY33" fmla="*/ 1784195 h 4170944"/>
                <a:gd name="connsiteX34" fmla="*/ 1460810 w 9919589"/>
                <a:gd name="connsiteY34" fmla="*/ 1806497 h 4170944"/>
                <a:gd name="connsiteX35" fmla="*/ 1438507 w 9919589"/>
                <a:gd name="connsiteY35" fmla="*/ 1828800 h 4170944"/>
                <a:gd name="connsiteX36" fmla="*/ 1393902 w 9919589"/>
                <a:gd name="connsiteY36" fmla="*/ 1851102 h 4170944"/>
                <a:gd name="connsiteX37" fmla="*/ 1282390 w 9919589"/>
                <a:gd name="connsiteY37" fmla="*/ 1918010 h 4170944"/>
                <a:gd name="connsiteX38" fmla="*/ 1170878 w 9919589"/>
                <a:gd name="connsiteY38" fmla="*/ 1951463 h 4170944"/>
                <a:gd name="connsiteX39" fmla="*/ 1137424 w 9919589"/>
                <a:gd name="connsiteY39" fmla="*/ 1962614 h 4170944"/>
                <a:gd name="connsiteX40" fmla="*/ 1103971 w 9919589"/>
                <a:gd name="connsiteY40" fmla="*/ 1984917 h 4170944"/>
                <a:gd name="connsiteX41" fmla="*/ 1037063 w 9919589"/>
                <a:gd name="connsiteY41" fmla="*/ 2007219 h 4170944"/>
                <a:gd name="connsiteX42" fmla="*/ 1003610 w 9919589"/>
                <a:gd name="connsiteY42" fmla="*/ 2029522 h 4170944"/>
                <a:gd name="connsiteX43" fmla="*/ 936702 w 9919589"/>
                <a:gd name="connsiteY43" fmla="*/ 2051824 h 4170944"/>
                <a:gd name="connsiteX44" fmla="*/ 914400 w 9919589"/>
                <a:gd name="connsiteY44" fmla="*/ 2074127 h 4170944"/>
                <a:gd name="connsiteX45" fmla="*/ 847493 w 9919589"/>
                <a:gd name="connsiteY45" fmla="*/ 2107580 h 4170944"/>
                <a:gd name="connsiteX46" fmla="*/ 825190 w 9919589"/>
                <a:gd name="connsiteY46" fmla="*/ 2129883 h 4170944"/>
                <a:gd name="connsiteX47" fmla="*/ 802888 w 9919589"/>
                <a:gd name="connsiteY47" fmla="*/ 2163336 h 4170944"/>
                <a:gd name="connsiteX48" fmla="*/ 735980 w 9919589"/>
                <a:gd name="connsiteY48" fmla="*/ 2207941 h 4170944"/>
                <a:gd name="connsiteX49" fmla="*/ 691375 w 9919589"/>
                <a:gd name="connsiteY49" fmla="*/ 2252546 h 4170944"/>
                <a:gd name="connsiteX50" fmla="*/ 669073 w 9919589"/>
                <a:gd name="connsiteY50" fmla="*/ 2274849 h 4170944"/>
                <a:gd name="connsiteX51" fmla="*/ 635619 w 9919589"/>
                <a:gd name="connsiteY51" fmla="*/ 2341756 h 4170944"/>
                <a:gd name="connsiteX52" fmla="*/ 624468 w 9919589"/>
                <a:gd name="connsiteY52" fmla="*/ 2375210 h 4170944"/>
                <a:gd name="connsiteX53" fmla="*/ 635619 w 9919589"/>
                <a:gd name="connsiteY53" fmla="*/ 2442117 h 4170944"/>
                <a:gd name="connsiteX54" fmla="*/ 657922 w 9919589"/>
                <a:gd name="connsiteY54" fmla="*/ 2464419 h 4170944"/>
                <a:gd name="connsiteX55" fmla="*/ 747132 w 9919589"/>
                <a:gd name="connsiteY55" fmla="*/ 2486722 h 4170944"/>
                <a:gd name="connsiteX56" fmla="*/ 814039 w 9919589"/>
                <a:gd name="connsiteY56" fmla="*/ 2509024 h 4170944"/>
                <a:gd name="connsiteX57" fmla="*/ 847493 w 9919589"/>
                <a:gd name="connsiteY57" fmla="*/ 2520175 h 4170944"/>
                <a:gd name="connsiteX58" fmla="*/ 858644 w 9919589"/>
                <a:gd name="connsiteY58" fmla="*/ 2720897 h 4170944"/>
                <a:gd name="connsiteX59" fmla="*/ 869795 w 9919589"/>
                <a:gd name="connsiteY59" fmla="*/ 2988527 h 4170944"/>
                <a:gd name="connsiteX60" fmla="*/ 903249 w 9919589"/>
                <a:gd name="connsiteY60" fmla="*/ 3010829 h 4170944"/>
                <a:gd name="connsiteX61" fmla="*/ 947854 w 9919589"/>
                <a:gd name="connsiteY61" fmla="*/ 3021980 h 4170944"/>
                <a:gd name="connsiteX62" fmla="*/ 981307 w 9919589"/>
                <a:gd name="connsiteY62" fmla="*/ 3033132 h 4170944"/>
                <a:gd name="connsiteX63" fmla="*/ 1070517 w 9919589"/>
                <a:gd name="connsiteY63" fmla="*/ 3055434 h 4170944"/>
                <a:gd name="connsiteX64" fmla="*/ 1293541 w 9919589"/>
                <a:gd name="connsiteY64" fmla="*/ 3100039 h 4170944"/>
                <a:gd name="connsiteX65" fmla="*/ 1405054 w 9919589"/>
                <a:gd name="connsiteY65" fmla="*/ 3111190 h 4170944"/>
                <a:gd name="connsiteX66" fmla="*/ 1449658 w 9919589"/>
                <a:gd name="connsiteY66" fmla="*/ 3122341 h 4170944"/>
                <a:gd name="connsiteX67" fmla="*/ 1583473 w 9919589"/>
                <a:gd name="connsiteY67" fmla="*/ 3144644 h 4170944"/>
                <a:gd name="connsiteX68" fmla="*/ 1672683 w 9919589"/>
                <a:gd name="connsiteY68" fmla="*/ 3166946 h 4170944"/>
                <a:gd name="connsiteX69" fmla="*/ 1773044 w 9919589"/>
                <a:gd name="connsiteY69" fmla="*/ 3200400 h 4170944"/>
                <a:gd name="connsiteX70" fmla="*/ 1929161 w 9919589"/>
                <a:gd name="connsiteY70" fmla="*/ 3245005 h 4170944"/>
                <a:gd name="connsiteX71" fmla="*/ 1996068 w 9919589"/>
                <a:gd name="connsiteY71" fmla="*/ 3256156 h 4170944"/>
                <a:gd name="connsiteX72" fmla="*/ 2074127 w 9919589"/>
                <a:gd name="connsiteY72" fmla="*/ 3278458 h 4170944"/>
                <a:gd name="connsiteX73" fmla="*/ 2129883 w 9919589"/>
                <a:gd name="connsiteY73" fmla="*/ 3289610 h 4170944"/>
                <a:gd name="connsiteX74" fmla="*/ 2163336 w 9919589"/>
                <a:gd name="connsiteY74" fmla="*/ 3300761 h 4170944"/>
                <a:gd name="connsiteX75" fmla="*/ 2352907 w 9919589"/>
                <a:gd name="connsiteY75" fmla="*/ 3323063 h 4170944"/>
                <a:gd name="connsiteX76" fmla="*/ 2419814 w 9919589"/>
                <a:gd name="connsiteY76" fmla="*/ 3334214 h 4170944"/>
                <a:gd name="connsiteX77" fmla="*/ 2520175 w 9919589"/>
                <a:gd name="connsiteY77" fmla="*/ 3345366 h 4170944"/>
                <a:gd name="connsiteX78" fmla="*/ 2665141 w 9919589"/>
                <a:gd name="connsiteY78" fmla="*/ 3356517 h 4170944"/>
                <a:gd name="connsiteX79" fmla="*/ 2732049 w 9919589"/>
                <a:gd name="connsiteY79" fmla="*/ 3378819 h 4170944"/>
                <a:gd name="connsiteX80" fmla="*/ 2765502 w 9919589"/>
                <a:gd name="connsiteY80" fmla="*/ 3389971 h 4170944"/>
                <a:gd name="connsiteX81" fmla="*/ 2787805 w 9919589"/>
                <a:gd name="connsiteY81" fmla="*/ 3412273 h 4170944"/>
                <a:gd name="connsiteX82" fmla="*/ 2810107 w 9919589"/>
                <a:gd name="connsiteY82" fmla="*/ 3345366 h 4170944"/>
                <a:gd name="connsiteX83" fmla="*/ 2910468 w 9919589"/>
                <a:gd name="connsiteY83" fmla="*/ 3367668 h 4170944"/>
                <a:gd name="connsiteX84" fmla="*/ 3033132 w 9919589"/>
                <a:gd name="connsiteY84" fmla="*/ 3389971 h 4170944"/>
                <a:gd name="connsiteX85" fmla="*/ 3111190 w 9919589"/>
                <a:gd name="connsiteY85" fmla="*/ 3401122 h 4170944"/>
                <a:gd name="connsiteX86" fmla="*/ 3278458 w 9919589"/>
                <a:gd name="connsiteY86" fmla="*/ 3412273 h 4170944"/>
                <a:gd name="connsiteX87" fmla="*/ 3334214 w 9919589"/>
                <a:gd name="connsiteY87" fmla="*/ 3423424 h 4170944"/>
                <a:gd name="connsiteX88" fmla="*/ 3401122 w 9919589"/>
                <a:gd name="connsiteY88" fmla="*/ 3434575 h 4170944"/>
                <a:gd name="connsiteX89" fmla="*/ 3434575 w 9919589"/>
                <a:gd name="connsiteY89" fmla="*/ 3445727 h 4170944"/>
                <a:gd name="connsiteX90" fmla="*/ 3479180 w 9919589"/>
                <a:gd name="connsiteY90" fmla="*/ 3456878 h 4170944"/>
                <a:gd name="connsiteX91" fmla="*/ 3590693 w 9919589"/>
                <a:gd name="connsiteY91" fmla="*/ 3479180 h 4170944"/>
                <a:gd name="connsiteX92" fmla="*/ 3691054 w 9919589"/>
                <a:gd name="connsiteY92" fmla="*/ 3501483 h 4170944"/>
                <a:gd name="connsiteX93" fmla="*/ 3679902 w 9919589"/>
                <a:gd name="connsiteY93" fmla="*/ 3534936 h 4170944"/>
                <a:gd name="connsiteX94" fmla="*/ 3724507 w 9919589"/>
                <a:gd name="connsiteY94" fmla="*/ 3590693 h 4170944"/>
                <a:gd name="connsiteX95" fmla="*/ 3858322 w 9919589"/>
                <a:gd name="connsiteY95" fmla="*/ 3624146 h 4170944"/>
                <a:gd name="connsiteX96" fmla="*/ 3992136 w 9919589"/>
                <a:gd name="connsiteY96" fmla="*/ 3635297 h 4170944"/>
                <a:gd name="connsiteX97" fmla="*/ 4148254 w 9919589"/>
                <a:gd name="connsiteY97" fmla="*/ 3657600 h 4170944"/>
                <a:gd name="connsiteX98" fmla="*/ 4215161 w 9919589"/>
                <a:gd name="connsiteY98" fmla="*/ 3679902 h 4170944"/>
                <a:gd name="connsiteX99" fmla="*/ 4259766 w 9919589"/>
                <a:gd name="connsiteY99" fmla="*/ 3691053 h 4170944"/>
                <a:gd name="connsiteX100" fmla="*/ 4293219 w 9919589"/>
                <a:gd name="connsiteY100" fmla="*/ 3702205 h 4170944"/>
                <a:gd name="connsiteX101" fmla="*/ 4360127 w 9919589"/>
                <a:gd name="connsiteY101" fmla="*/ 3713356 h 4170944"/>
                <a:gd name="connsiteX102" fmla="*/ 4605454 w 9919589"/>
                <a:gd name="connsiteY102" fmla="*/ 3746810 h 4170944"/>
                <a:gd name="connsiteX103" fmla="*/ 4739268 w 9919589"/>
                <a:gd name="connsiteY103" fmla="*/ 3769112 h 4170944"/>
                <a:gd name="connsiteX104" fmla="*/ 4806175 w 9919589"/>
                <a:gd name="connsiteY104" fmla="*/ 3780263 h 4170944"/>
                <a:gd name="connsiteX105" fmla="*/ 4895385 w 9919589"/>
                <a:gd name="connsiteY105" fmla="*/ 3802566 h 4170944"/>
                <a:gd name="connsiteX106" fmla="*/ 4973444 w 9919589"/>
                <a:gd name="connsiteY106" fmla="*/ 3836019 h 4170944"/>
                <a:gd name="connsiteX107" fmla="*/ 5006897 w 9919589"/>
                <a:gd name="connsiteY107" fmla="*/ 3858322 h 4170944"/>
                <a:gd name="connsiteX108" fmla="*/ 5040351 w 9919589"/>
                <a:gd name="connsiteY108" fmla="*/ 3869473 h 4170944"/>
                <a:gd name="connsiteX109" fmla="*/ 5174166 w 9919589"/>
                <a:gd name="connsiteY109" fmla="*/ 3858322 h 4170944"/>
                <a:gd name="connsiteX110" fmla="*/ 5196468 w 9919589"/>
                <a:gd name="connsiteY110" fmla="*/ 3836019 h 4170944"/>
                <a:gd name="connsiteX111" fmla="*/ 5229922 w 9919589"/>
                <a:gd name="connsiteY111" fmla="*/ 3824868 h 4170944"/>
                <a:gd name="connsiteX112" fmla="*/ 5229922 w 9919589"/>
                <a:gd name="connsiteY112" fmla="*/ 3746810 h 4170944"/>
                <a:gd name="connsiteX113" fmla="*/ 5207619 w 9919589"/>
                <a:gd name="connsiteY113" fmla="*/ 3724507 h 4170944"/>
                <a:gd name="connsiteX114" fmla="*/ 5185317 w 9919589"/>
                <a:gd name="connsiteY114" fmla="*/ 3691053 h 4170944"/>
                <a:gd name="connsiteX115" fmla="*/ 5118410 w 9919589"/>
                <a:gd name="connsiteY115" fmla="*/ 3668751 h 4170944"/>
                <a:gd name="connsiteX116" fmla="*/ 4839629 w 9919589"/>
                <a:gd name="connsiteY116" fmla="*/ 3635297 h 4170944"/>
                <a:gd name="connsiteX117" fmla="*/ 4750419 w 9919589"/>
                <a:gd name="connsiteY117" fmla="*/ 3624146 h 4170944"/>
                <a:gd name="connsiteX118" fmla="*/ 4672361 w 9919589"/>
                <a:gd name="connsiteY118" fmla="*/ 3612995 h 4170944"/>
                <a:gd name="connsiteX119" fmla="*/ 4103649 w 9919589"/>
                <a:gd name="connsiteY119" fmla="*/ 3601844 h 4170944"/>
                <a:gd name="connsiteX120" fmla="*/ 4114800 w 9919589"/>
                <a:gd name="connsiteY120" fmla="*/ 3557239 h 4170944"/>
                <a:gd name="connsiteX121" fmla="*/ 4371278 w 9919589"/>
                <a:gd name="connsiteY121" fmla="*/ 3512634 h 4170944"/>
                <a:gd name="connsiteX122" fmla="*/ 4360127 w 9919589"/>
                <a:gd name="connsiteY122" fmla="*/ 3479180 h 4170944"/>
                <a:gd name="connsiteX123" fmla="*/ 4204010 w 9919589"/>
                <a:gd name="connsiteY123" fmla="*/ 3468029 h 4170944"/>
                <a:gd name="connsiteX124" fmla="*/ 4170556 w 9919589"/>
                <a:gd name="connsiteY124" fmla="*/ 3456878 h 4170944"/>
                <a:gd name="connsiteX125" fmla="*/ 4148254 w 9919589"/>
                <a:gd name="connsiteY125" fmla="*/ 3423424 h 4170944"/>
                <a:gd name="connsiteX126" fmla="*/ 4114800 w 9919589"/>
                <a:gd name="connsiteY126" fmla="*/ 3367668 h 4170944"/>
                <a:gd name="connsiteX127" fmla="*/ 4047893 w 9919589"/>
                <a:gd name="connsiteY127" fmla="*/ 3345366 h 4170944"/>
                <a:gd name="connsiteX128" fmla="*/ 3724507 w 9919589"/>
                <a:gd name="connsiteY128" fmla="*/ 3356517 h 4170944"/>
                <a:gd name="connsiteX129" fmla="*/ 3691054 w 9919589"/>
                <a:gd name="connsiteY129" fmla="*/ 3367668 h 4170944"/>
                <a:gd name="connsiteX130" fmla="*/ 3412273 w 9919589"/>
                <a:gd name="connsiteY130" fmla="*/ 3345366 h 4170944"/>
                <a:gd name="connsiteX131" fmla="*/ 3345366 w 9919589"/>
                <a:gd name="connsiteY131" fmla="*/ 3334214 h 4170944"/>
                <a:gd name="connsiteX132" fmla="*/ 3289610 w 9919589"/>
                <a:gd name="connsiteY132" fmla="*/ 3323063 h 4170944"/>
                <a:gd name="connsiteX133" fmla="*/ 3155795 w 9919589"/>
                <a:gd name="connsiteY133" fmla="*/ 3311912 h 4170944"/>
                <a:gd name="connsiteX134" fmla="*/ 3044283 w 9919589"/>
                <a:gd name="connsiteY134" fmla="*/ 3289610 h 4170944"/>
                <a:gd name="connsiteX135" fmla="*/ 2977375 w 9919589"/>
                <a:gd name="connsiteY135" fmla="*/ 3267307 h 4170944"/>
                <a:gd name="connsiteX136" fmla="*/ 2921619 w 9919589"/>
                <a:gd name="connsiteY136" fmla="*/ 3222702 h 4170944"/>
                <a:gd name="connsiteX137" fmla="*/ 2943922 w 9919589"/>
                <a:gd name="connsiteY137" fmla="*/ 3200400 h 4170944"/>
                <a:gd name="connsiteX138" fmla="*/ 3055434 w 9919589"/>
                <a:gd name="connsiteY138" fmla="*/ 3166946 h 4170944"/>
                <a:gd name="connsiteX139" fmla="*/ 3122341 w 9919589"/>
                <a:gd name="connsiteY139" fmla="*/ 3144644 h 4170944"/>
                <a:gd name="connsiteX140" fmla="*/ 3155795 w 9919589"/>
                <a:gd name="connsiteY140" fmla="*/ 3122341 h 4170944"/>
                <a:gd name="connsiteX141" fmla="*/ 3200400 w 9919589"/>
                <a:gd name="connsiteY141" fmla="*/ 3111190 h 4170944"/>
                <a:gd name="connsiteX142" fmla="*/ 3267307 w 9919589"/>
                <a:gd name="connsiteY142" fmla="*/ 3044283 h 4170944"/>
                <a:gd name="connsiteX143" fmla="*/ 3289610 w 9919589"/>
                <a:gd name="connsiteY143" fmla="*/ 3021980 h 4170944"/>
                <a:gd name="connsiteX144" fmla="*/ 3334214 w 9919589"/>
                <a:gd name="connsiteY144" fmla="*/ 2966224 h 4170944"/>
                <a:gd name="connsiteX145" fmla="*/ 3401122 w 9919589"/>
                <a:gd name="connsiteY145" fmla="*/ 2932771 h 4170944"/>
                <a:gd name="connsiteX146" fmla="*/ 3412273 w 9919589"/>
                <a:gd name="connsiteY146" fmla="*/ 2966224 h 4170944"/>
                <a:gd name="connsiteX147" fmla="*/ 3445727 w 9919589"/>
                <a:gd name="connsiteY147" fmla="*/ 2977375 h 4170944"/>
                <a:gd name="connsiteX148" fmla="*/ 3501483 w 9919589"/>
                <a:gd name="connsiteY148" fmla="*/ 3010829 h 4170944"/>
                <a:gd name="connsiteX149" fmla="*/ 3579541 w 9919589"/>
                <a:gd name="connsiteY149" fmla="*/ 2999678 h 4170944"/>
                <a:gd name="connsiteX150" fmla="*/ 3557239 w 9919589"/>
                <a:gd name="connsiteY150" fmla="*/ 2977375 h 4170944"/>
                <a:gd name="connsiteX151" fmla="*/ 3523785 w 9919589"/>
                <a:gd name="connsiteY151" fmla="*/ 2921619 h 4170944"/>
                <a:gd name="connsiteX152" fmla="*/ 3490332 w 9919589"/>
                <a:gd name="connsiteY152" fmla="*/ 2910468 h 4170944"/>
                <a:gd name="connsiteX153" fmla="*/ 3345366 w 9919589"/>
                <a:gd name="connsiteY153" fmla="*/ 2888166 h 4170944"/>
                <a:gd name="connsiteX154" fmla="*/ 3222702 w 9919589"/>
                <a:gd name="connsiteY154" fmla="*/ 2854712 h 4170944"/>
                <a:gd name="connsiteX155" fmla="*/ 3178097 w 9919589"/>
                <a:gd name="connsiteY155" fmla="*/ 2843561 h 4170944"/>
                <a:gd name="connsiteX156" fmla="*/ 3111190 w 9919589"/>
                <a:gd name="connsiteY156" fmla="*/ 2821258 h 4170944"/>
                <a:gd name="connsiteX157" fmla="*/ 2854712 w 9919589"/>
                <a:gd name="connsiteY157" fmla="*/ 2776653 h 4170944"/>
                <a:gd name="connsiteX158" fmla="*/ 2787805 w 9919589"/>
                <a:gd name="connsiteY158" fmla="*/ 2754351 h 4170944"/>
                <a:gd name="connsiteX159" fmla="*/ 2720897 w 9919589"/>
                <a:gd name="connsiteY159" fmla="*/ 2732049 h 4170944"/>
                <a:gd name="connsiteX160" fmla="*/ 2687444 w 9919589"/>
                <a:gd name="connsiteY160" fmla="*/ 2720897 h 4170944"/>
                <a:gd name="connsiteX161" fmla="*/ 2564780 w 9919589"/>
                <a:gd name="connsiteY161" fmla="*/ 2698595 h 4170944"/>
                <a:gd name="connsiteX162" fmla="*/ 2442117 w 9919589"/>
                <a:gd name="connsiteY162" fmla="*/ 2698595 h 4170944"/>
                <a:gd name="connsiteX163" fmla="*/ 2040673 w 9919589"/>
                <a:gd name="connsiteY163" fmla="*/ 2687444 h 4170944"/>
                <a:gd name="connsiteX164" fmla="*/ 1962614 w 9919589"/>
                <a:gd name="connsiteY164" fmla="*/ 2653990 h 4170944"/>
                <a:gd name="connsiteX165" fmla="*/ 1906858 w 9919589"/>
                <a:gd name="connsiteY165" fmla="*/ 2631688 h 4170944"/>
                <a:gd name="connsiteX166" fmla="*/ 1806497 w 9919589"/>
                <a:gd name="connsiteY166" fmla="*/ 2575932 h 4170944"/>
                <a:gd name="connsiteX167" fmla="*/ 1717288 w 9919589"/>
                <a:gd name="connsiteY167" fmla="*/ 2531327 h 4170944"/>
                <a:gd name="connsiteX168" fmla="*/ 1628078 w 9919589"/>
                <a:gd name="connsiteY168" fmla="*/ 2509024 h 4170944"/>
                <a:gd name="connsiteX169" fmla="*/ 1226634 w 9919589"/>
                <a:gd name="connsiteY169" fmla="*/ 2486722 h 4170944"/>
                <a:gd name="connsiteX170" fmla="*/ 1081668 w 9919589"/>
                <a:gd name="connsiteY170" fmla="*/ 2464419 h 4170944"/>
                <a:gd name="connsiteX171" fmla="*/ 970156 w 9919589"/>
                <a:gd name="connsiteY171" fmla="*/ 2430966 h 4170944"/>
                <a:gd name="connsiteX172" fmla="*/ 936702 w 9919589"/>
                <a:gd name="connsiteY172" fmla="*/ 2419814 h 4170944"/>
                <a:gd name="connsiteX173" fmla="*/ 903249 w 9919589"/>
                <a:gd name="connsiteY173" fmla="*/ 2397512 h 4170944"/>
                <a:gd name="connsiteX174" fmla="*/ 847493 w 9919589"/>
                <a:gd name="connsiteY174" fmla="*/ 2352907 h 4170944"/>
                <a:gd name="connsiteX175" fmla="*/ 814039 w 9919589"/>
                <a:gd name="connsiteY175" fmla="*/ 2341756 h 4170944"/>
                <a:gd name="connsiteX176" fmla="*/ 825190 w 9919589"/>
                <a:gd name="connsiteY176" fmla="*/ 2274849 h 4170944"/>
                <a:gd name="connsiteX177" fmla="*/ 847493 w 9919589"/>
                <a:gd name="connsiteY177" fmla="*/ 2252546 h 4170944"/>
                <a:gd name="connsiteX178" fmla="*/ 880946 w 9919589"/>
                <a:gd name="connsiteY178" fmla="*/ 2230244 h 4170944"/>
                <a:gd name="connsiteX179" fmla="*/ 903249 w 9919589"/>
                <a:gd name="connsiteY179" fmla="*/ 2207941 h 4170944"/>
                <a:gd name="connsiteX180" fmla="*/ 936702 w 9919589"/>
                <a:gd name="connsiteY180" fmla="*/ 2196790 h 4170944"/>
                <a:gd name="connsiteX181" fmla="*/ 992458 w 9919589"/>
                <a:gd name="connsiteY181" fmla="*/ 2163336 h 4170944"/>
                <a:gd name="connsiteX182" fmla="*/ 1014761 w 9919589"/>
                <a:gd name="connsiteY182" fmla="*/ 2141034 h 4170944"/>
                <a:gd name="connsiteX183" fmla="*/ 1048214 w 9919589"/>
                <a:gd name="connsiteY183" fmla="*/ 2118732 h 4170944"/>
                <a:gd name="connsiteX184" fmla="*/ 1070517 w 9919589"/>
                <a:gd name="connsiteY184" fmla="*/ 2096429 h 4170944"/>
                <a:gd name="connsiteX185" fmla="*/ 1103971 w 9919589"/>
                <a:gd name="connsiteY185" fmla="*/ 2085278 h 4170944"/>
                <a:gd name="connsiteX186" fmla="*/ 1193180 w 9919589"/>
                <a:gd name="connsiteY186" fmla="*/ 2018371 h 4170944"/>
                <a:gd name="connsiteX187" fmla="*/ 1237785 w 9919589"/>
                <a:gd name="connsiteY187" fmla="*/ 2007219 h 4170944"/>
                <a:gd name="connsiteX188" fmla="*/ 1304693 w 9919589"/>
                <a:gd name="connsiteY188" fmla="*/ 1984917 h 4170944"/>
                <a:gd name="connsiteX189" fmla="*/ 1505414 w 9919589"/>
                <a:gd name="connsiteY189" fmla="*/ 1973766 h 4170944"/>
                <a:gd name="connsiteX190" fmla="*/ 1561171 w 9919589"/>
                <a:gd name="connsiteY190" fmla="*/ 1929161 h 4170944"/>
                <a:gd name="connsiteX191" fmla="*/ 1639229 w 9919589"/>
                <a:gd name="connsiteY191" fmla="*/ 1873405 h 4170944"/>
                <a:gd name="connsiteX192" fmla="*/ 1694985 w 9919589"/>
                <a:gd name="connsiteY192" fmla="*/ 1817649 h 4170944"/>
                <a:gd name="connsiteX193" fmla="*/ 1761893 w 9919589"/>
                <a:gd name="connsiteY193" fmla="*/ 1795346 h 4170944"/>
                <a:gd name="connsiteX194" fmla="*/ 1929161 w 9919589"/>
                <a:gd name="connsiteY194" fmla="*/ 1761893 h 4170944"/>
                <a:gd name="connsiteX195" fmla="*/ 1996068 w 9919589"/>
                <a:gd name="connsiteY195" fmla="*/ 1728439 h 4170944"/>
                <a:gd name="connsiteX196" fmla="*/ 2096429 w 9919589"/>
                <a:gd name="connsiteY196" fmla="*/ 1694985 h 4170944"/>
                <a:gd name="connsiteX197" fmla="*/ 2129883 w 9919589"/>
                <a:gd name="connsiteY197" fmla="*/ 1683834 h 4170944"/>
                <a:gd name="connsiteX198" fmla="*/ 2163336 w 9919589"/>
                <a:gd name="connsiteY198" fmla="*/ 1672683 h 4170944"/>
                <a:gd name="connsiteX199" fmla="*/ 2665141 w 9919589"/>
                <a:gd name="connsiteY199" fmla="*/ 1694985 h 4170944"/>
                <a:gd name="connsiteX200" fmla="*/ 2787805 w 9919589"/>
                <a:gd name="connsiteY200" fmla="*/ 1717288 h 4170944"/>
                <a:gd name="connsiteX201" fmla="*/ 2854712 w 9919589"/>
                <a:gd name="connsiteY201" fmla="*/ 1739590 h 4170944"/>
                <a:gd name="connsiteX202" fmla="*/ 2888166 w 9919589"/>
                <a:gd name="connsiteY202" fmla="*/ 1750741 h 4170944"/>
                <a:gd name="connsiteX203" fmla="*/ 2921619 w 9919589"/>
                <a:gd name="connsiteY203" fmla="*/ 1773044 h 4170944"/>
                <a:gd name="connsiteX204" fmla="*/ 3021980 w 9919589"/>
                <a:gd name="connsiteY204" fmla="*/ 1795346 h 4170944"/>
                <a:gd name="connsiteX205" fmla="*/ 3055434 w 9919589"/>
                <a:gd name="connsiteY205" fmla="*/ 1806497 h 4170944"/>
                <a:gd name="connsiteX206" fmla="*/ 3088888 w 9919589"/>
                <a:gd name="connsiteY206" fmla="*/ 1906858 h 4170944"/>
                <a:gd name="connsiteX207" fmla="*/ 3100039 w 9919589"/>
                <a:gd name="connsiteY207" fmla="*/ 1940312 h 4170944"/>
                <a:gd name="connsiteX208" fmla="*/ 3133493 w 9919589"/>
                <a:gd name="connsiteY208" fmla="*/ 1973766 h 4170944"/>
                <a:gd name="connsiteX209" fmla="*/ 3200400 w 9919589"/>
                <a:gd name="connsiteY209" fmla="*/ 1996068 h 4170944"/>
                <a:gd name="connsiteX210" fmla="*/ 3233854 w 9919589"/>
                <a:gd name="connsiteY210" fmla="*/ 2007219 h 4170944"/>
                <a:gd name="connsiteX211" fmla="*/ 3612995 w 9919589"/>
                <a:gd name="connsiteY211" fmla="*/ 2029522 h 4170944"/>
                <a:gd name="connsiteX212" fmla="*/ 3824868 w 9919589"/>
                <a:gd name="connsiteY212" fmla="*/ 2040673 h 4170944"/>
                <a:gd name="connsiteX213" fmla="*/ 3925229 w 9919589"/>
                <a:gd name="connsiteY213" fmla="*/ 2051824 h 4170944"/>
                <a:gd name="connsiteX214" fmla="*/ 4293219 w 9919589"/>
                <a:gd name="connsiteY214" fmla="*/ 2062975 h 4170944"/>
                <a:gd name="connsiteX215" fmla="*/ 4382429 w 9919589"/>
                <a:gd name="connsiteY215" fmla="*/ 2085278 h 4170944"/>
                <a:gd name="connsiteX216" fmla="*/ 4449336 w 9919589"/>
                <a:gd name="connsiteY216" fmla="*/ 2107580 h 4170944"/>
                <a:gd name="connsiteX217" fmla="*/ 4505093 w 9919589"/>
                <a:gd name="connsiteY217" fmla="*/ 2152185 h 4170944"/>
                <a:gd name="connsiteX218" fmla="*/ 4527395 w 9919589"/>
                <a:gd name="connsiteY218" fmla="*/ 2174488 h 4170944"/>
                <a:gd name="connsiteX219" fmla="*/ 4716966 w 9919589"/>
                <a:gd name="connsiteY219" fmla="*/ 2207941 h 4170944"/>
                <a:gd name="connsiteX220" fmla="*/ 4828478 w 9919589"/>
                <a:gd name="connsiteY220" fmla="*/ 2230244 h 4170944"/>
                <a:gd name="connsiteX221" fmla="*/ 4884234 w 9919589"/>
                <a:gd name="connsiteY221" fmla="*/ 2241395 h 4170944"/>
                <a:gd name="connsiteX222" fmla="*/ 4928839 w 9919589"/>
                <a:gd name="connsiteY222" fmla="*/ 2252546 h 4170944"/>
                <a:gd name="connsiteX223" fmla="*/ 4995746 w 9919589"/>
                <a:gd name="connsiteY223" fmla="*/ 2241395 h 4170944"/>
                <a:gd name="connsiteX224" fmla="*/ 5040351 w 9919589"/>
                <a:gd name="connsiteY224" fmla="*/ 2219093 h 4170944"/>
                <a:gd name="connsiteX225" fmla="*/ 5107258 w 9919589"/>
                <a:gd name="connsiteY225" fmla="*/ 2207941 h 4170944"/>
                <a:gd name="connsiteX226" fmla="*/ 5140712 w 9919589"/>
                <a:gd name="connsiteY226" fmla="*/ 2196790 h 4170944"/>
                <a:gd name="connsiteX227" fmla="*/ 5229922 w 9919589"/>
                <a:gd name="connsiteY227" fmla="*/ 2174488 h 4170944"/>
                <a:gd name="connsiteX228" fmla="*/ 5307980 w 9919589"/>
                <a:gd name="connsiteY228" fmla="*/ 2129883 h 4170944"/>
                <a:gd name="connsiteX229" fmla="*/ 5352585 w 9919589"/>
                <a:gd name="connsiteY229" fmla="*/ 2062975 h 4170944"/>
                <a:gd name="connsiteX230" fmla="*/ 5430644 w 9919589"/>
                <a:gd name="connsiteY230" fmla="*/ 1984917 h 4170944"/>
                <a:gd name="connsiteX231" fmla="*/ 5452946 w 9919589"/>
                <a:gd name="connsiteY231" fmla="*/ 1962614 h 4170944"/>
                <a:gd name="connsiteX232" fmla="*/ 5486400 w 9919589"/>
                <a:gd name="connsiteY232" fmla="*/ 1951463 h 4170944"/>
                <a:gd name="connsiteX233" fmla="*/ 5441795 w 9919589"/>
                <a:gd name="connsiteY233" fmla="*/ 1862253 h 4170944"/>
                <a:gd name="connsiteX234" fmla="*/ 5408341 w 9919589"/>
                <a:gd name="connsiteY234" fmla="*/ 1839951 h 4170944"/>
                <a:gd name="connsiteX235" fmla="*/ 5374888 w 9919589"/>
                <a:gd name="connsiteY235" fmla="*/ 1828800 h 4170944"/>
                <a:gd name="connsiteX236" fmla="*/ 5330283 w 9919589"/>
                <a:gd name="connsiteY236" fmla="*/ 1817649 h 4170944"/>
                <a:gd name="connsiteX237" fmla="*/ 5263375 w 9919589"/>
                <a:gd name="connsiteY237" fmla="*/ 1795346 h 4170944"/>
                <a:gd name="connsiteX238" fmla="*/ 5185317 w 9919589"/>
                <a:gd name="connsiteY238" fmla="*/ 1706136 h 4170944"/>
                <a:gd name="connsiteX239" fmla="*/ 5129561 w 9919589"/>
                <a:gd name="connsiteY239" fmla="*/ 1650380 h 4170944"/>
                <a:gd name="connsiteX240" fmla="*/ 5062654 w 9919589"/>
                <a:gd name="connsiteY240" fmla="*/ 1605775 h 4170944"/>
                <a:gd name="connsiteX241" fmla="*/ 5029200 w 9919589"/>
                <a:gd name="connsiteY241" fmla="*/ 1583473 h 4170944"/>
                <a:gd name="connsiteX242" fmla="*/ 4995746 w 9919589"/>
                <a:gd name="connsiteY242" fmla="*/ 1572322 h 4170944"/>
                <a:gd name="connsiteX243" fmla="*/ 4973444 w 9919589"/>
                <a:gd name="connsiteY243" fmla="*/ 1550019 h 4170944"/>
                <a:gd name="connsiteX244" fmla="*/ 4939990 w 9919589"/>
                <a:gd name="connsiteY244" fmla="*/ 1538868 h 4170944"/>
                <a:gd name="connsiteX245" fmla="*/ 4895385 w 9919589"/>
                <a:gd name="connsiteY245" fmla="*/ 1516566 h 4170944"/>
                <a:gd name="connsiteX246" fmla="*/ 4828478 w 9919589"/>
                <a:gd name="connsiteY246" fmla="*/ 1449658 h 4170944"/>
                <a:gd name="connsiteX247" fmla="*/ 4772722 w 9919589"/>
                <a:gd name="connsiteY247" fmla="*/ 1405053 h 4170944"/>
                <a:gd name="connsiteX248" fmla="*/ 4694663 w 9919589"/>
                <a:gd name="connsiteY248" fmla="*/ 1382751 h 4170944"/>
                <a:gd name="connsiteX249" fmla="*/ 5274527 w 9919589"/>
                <a:gd name="connsiteY249" fmla="*/ 1349297 h 4170944"/>
                <a:gd name="connsiteX250" fmla="*/ 5397190 w 9919589"/>
                <a:gd name="connsiteY250" fmla="*/ 1326995 h 4170944"/>
                <a:gd name="connsiteX251" fmla="*/ 5441795 w 9919589"/>
                <a:gd name="connsiteY251" fmla="*/ 1315844 h 4170944"/>
                <a:gd name="connsiteX252" fmla="*/ 5642517 w 9919589"/>
                <a:gd name="connsiteY252" fmla="*/ 1304693 h 4170944"/>
                <a:gd name="connsiteX253" fmla="*/ 5709424 w 9919589"/>
                <a:gd name="connsiteY253" fmla="*/ 1282390 h 4170944"/>
                <a:gd name="connsiteX254" fmla="*/ 5765180 w 9919589"/>
                <a:gd name="connsiteY254" fmla="*/ 1237785 h 4170944"/>
                <a:gd name="connsiteX255" fmla="*/ 5798634 w 9919589"/>
                <a:gd name="connsiteY255" fmla="*/ 1170878 h 4170944"/>
                <a:gd name="connsiteX256" fmla="*/ 5809785 w 9919589"/>
                <a:gd name="connsiteY256" fmla="*/ 1137424 h 4170944"/>
                <a:gd name="connsiteX257" fmla="*/ 5832088 w 9919589"/>
                <a:gd name="connsiteY257" fmla="*/ 1025912 h 4170944"/>
                <a:gd name="connsiteX258" fmla="*/ 5854390 w 9919589"/>
                <a:gd name="connsiteY258" fmla="*/ 947853 h 4170944"/>
                <a:gd name="connsiteX259" fmla="*/ 5876693 w 9919589"/>
                <a:gd name="connsiteY259" fmla="*/ 925551 h 4170944"/>
                <a:gd name="connsiteX260" fmla="*/ 5943600 w 9919589"/>
                <a:gd name="connsiteY260" fmla="*/ 903249 h 4170944"/>
                <a:gd name="connsiteX261" fmla="*/ 5965902 w 9919589"/>
                <a:gd name="connsiteY261" fmla="*/ 880946 h 4170944"/>
                <a:gd name="connsiteX262" fmla="*/ 6043961 w 9919589"/>
                <a:gd name="connsiteY262" fmla="*/ 858644 h 4170944"/>
                <a:gd name="connsiteX263" fmla="*/ 6110868 w 9919589"/>
                <a:gd name="connsiteY263" fmla="*/ 869795 h 4170944"/>
                <a:gd name="connsiteX264" fmla="*/ 6122019 w 9919589"/>
                <a:gd name="connsiteY264" fmla="*/ 914400 h 4170944"/>
                <a:gd name="connsiteX265" fmla="*/ 6155473 w 9919589"/>
                <a:gd name="connsiteY265" fmla="*/ 970156 h 4170944"/>
                <a:gd name="connsiteX266" fmla="*/ 6188927 w 9919589"/>
                <a:gd name="connsiteY266" fmla="*/ 981307 h 4170944"/>
                <a:gd name="connsiteX267" fmla="*/ 6266985 w 9919589"/>
                <a:gd name="connsiteY267" fmla="*/ 970156 h 4170944"/>
                <a:gd name="connsiteX268" fmla="*/ 6278136 w 9919589"/>
                <a:gd name="connsiteY268" fmla="*/ 936702 h 4170944"/>
                <a:gd name="connsiteX269" fmla="*/ 6322741 w 9919589"/>
                <a:gd name="connsiteY269" fmla="*/ 880946 h 4170944"/>
                <a:gd name="connsiteX270" fmla="*/ 6345044 w 9919589"/>
                <a:gd name="connsiteY270" fmla="*/ 903249 h 4170944"/>
                <a:gd name="connsiteX271" fmla="*/ 6367346 w 9919589"/>
                <a:gd name="connsiteY271" fmla="*/ 970156 h 4170944"/>
                <a:gd name="connsiteX272" fmla="*/ 6345044 w 9919589"/>
                <a:gd name="connsiteY272" fmla="*/ 1048214 h 4170944"/>
                <a:gd name="connsiteX273" fmla="*/ 6266985 w 9919589"/>
                <a:gd name="connsiteY273" fmla="*/ 1126273 h 4170944"/>
                <a:gd name="connsiteX274" fmla="*/ 6043961 w 9919589"/>
                <a:gd name="connsiteY274" fmla="*/ 1137424 h 4170944"/>
                <a:gd name="connsiteX275" fmla="*/ 5876693 w 9919589"/>
                <a:gd name="connsiteY275" fmla="*/ 1170878 h 4170944"/>
                <a:gd name="connsiteX276" fmla="*/ 5832088 w 9919589"/>
                <a:gd name="connsiteY276" fmla="*/ 1260088 h 4170944"/>
                <a:gd name="connsiteX277" fmla="*/ 5820936 w 9919589"/>
                <a:gd name="connsiteY277" fmla="*/ 1293541 h 4170944"/>
                <a:gd name="connsiteX278" fmla="*/ 5854390 w 9919589"/>
                <a:gd name="connsiteY278" fmla="*/ 1371600 h 4170944"/>
                <a:gd name="connsiteX279" fmla="*/ 5921297 w 9919589"/>
                <a:gd name="connsiteY279" fmla="*/ 1393902 h 4170944"/>
                <a:gd name="connsiteX280" fmla="*/ 5943600 w 9919589"/>
                <a:gd name="connsiteY280" fmla="*/ 1416205 h 4170944"/>
                <a:gd name="connsiteX281" fmla="*/ 5910146 w 9919589"/>
                <a:gd name="connsiteY281" fmla="*/ 1483112 h 4170944"/>
                <a:gd name="connsiteX282" fmla="*/ 5876693 w 9919589"/>
                <a:gd name="connsiteY282" fmla="*/ 1494263 h 4170944"/>
                <a:gd name="connsiteX283" fmla="*/ 5820936 w 9919589"/>
                <a:gd name="connsiteY283" fmla="*/ 1527717 h 4170944"/>
                <a:gd name="connsiteX284" fmla="*/ 5765180 w 9919589"/>
                <a:gd name="connsiteY284" fmla="*/ 1572322 h 4170944"/>
                <a:gd name="connsiteX285" fmla="*/ 6166624 w 9919589"/>
                <a:gd name="connsiteY285" fmla="*/ 1616927 h 4170944"/>
                <a:gd name="connsiteX286" fmla="*/ 6289288 w 9919589"/>
                <a:gd name="connsiteY286" fmla="*/ 1639229 h 4170944"/>
                <a:gd name="connsiteX287" fmla="*/ 6523463 w 9919589"/>
                <a:gd name="connsiteY287" fmla="*/ 1628078 h 4170944"/>
                <a:gd name="connsiteX288" fmla="*/ 6679580 w 9919589"/>
                <a:gd name="connsiteY288" fmla="*/ 1594624 h 4170944"/>
                <a:gd name="connsiteX289" fmla="*/ 6802244 w 9919589"/>
                <a:gd name="connsiteY289" fmla="*/ 1561171 h 4170944"/>
                <a:gd name="connsiteX290" fmla="*/ 6835697 w 9919589"/>
                <a:gd name="connsiteY290" fmla="*/ 1550019 h 4170944"/>
                <a:gd name="connsiteX291" fmla="*/ 6924907 w 9919589"/>
                <a:gd name="connsiteY291" fmla="*/ 1561171 h 4170944"/>
                <a:gd name="connsiteX292" fmla="*/ 6991814 w 9919589"/>
                <a:gd name="connsiteY292" fmla="*/ 1594624 h 4170944"/>
                <a:gd name="connsiteX293" fmla="*/ 7025268 w 9919589"/>
                <a:gd name="connsiteY293" fmla="*/ 1605775 h 4170944"/>
                <a:gd name="connsiteX294" fmla="*/ 7092175 w 9919589"/>
                <a:gd name="connsiteY294" fmla="*/ 1639229 h 4170944"/>
                <a:gd name="connsiteX295" fmla="*/ 7114478 w 9919589"/>
                <a:gd name="connsiteY295" fmla="*/ 1661532 h 4170944"/>
                <a:gd name="connsiteX296" fmla="*/ 7225990 w 9919589"/>
                <a:gd name="connsiteY296" fmla="*/ 1728439 h 4170944"/>
                <a:gd name="connsiteX297" fmla="*/ 7304049 w 9919589"/>
                <a:gd name="connsiteY297" fmla="*/ 1795346 h 4170944"/>
                <a:gd name="connsiteX298" fmla="*/ 7348654 w 9919589"/>
                <a:gd name="connsiteY298" fmla="*/ 1851102 h 4170944"/>
                <a:gd name="connsiteX299" fmla="*/ 7382107 w 9919589"/>
                <a:gd name="connsiteY299" fmla="*/ 1862253 h 4170944"/>
                <a:gd name="connsiteX300" fmla="*/ 7593980 w 9919589"/>
                <a:gd name="connsiteY300" fmla="*/ 1873405 h 4170944"/>
                <a:gd name="connsiteX301" fmla="*/ 7638585 w 9919589"/>
                <a:gd name="connsiteY301" fmla="*/ 1884556 h 4170944"/>
                <a:gd name="connsiteX302" fmla="*/ 7672039 w 9919589"/>
                <a:gd name="connsiteY302" fmla="*/ 1895707 h 4170944"/>
                <a:gd name="connsiteX303" fmla="*/ 7738946 w 9919589"/>
                <a:gd name="connsiteY303" fmla="*/ 1906858 h 4170944"/>
                <a:gd name="connsiteX304" fmla="*/ 7783551 w 9919589"/>
                <a:gd name="connsiteY304" fmla="*/ 1918010 h 4170944"/>
                <a:gd name="connsiteX305" fmla="*/ 7906214 w 9919589"/>
                <a:gd name="connsiteY305" fmla="*/ 1996068 h 4170944"/>
                <a:gd name="connsiteX306" fmla="*/ 7928517 w 9919589"/>
                <a:gd name="connsiteY306" fmla="*/ 2018371 h 4170944"/>
                <a:gd name="connsiteX307" fmla="*/ 7973122 w 9919589"/>
                <a:gd name="connsiteY307" fmla="*/ 2029522 h 4170944"/>
                <a:gd name="connsiteX308" fmla="*/ 8095785 w 9919589"/>
                <a:gd name="connsiteY308" fmla="*/ 2096429 h 4170944"/>
                <a:gd name="connsiteX309" fmla="*/ 8140390 w 9919589"/>
                <a:gd name="connsiteY309" fmla="*/ 2107580 h 4170944"/>
                <a:gd name="connsiteX310" fmla="*/ 8173844 w 9919589"/>
                <a:gd name="connsiteY310" fmla="*/ 2118732 h 4170944"/>
                <a:gd name="connsiteX311" fmla="*/ 8240751 w 9919589"/>
                <a:gd name="connsiteY311" fmla="*/ 2129883 h 4170944"/>
                <a:gd name="connsiteX312" fmla="*/ 8408019 w 9919589"/>
                <a:gd name="connsiteY312" fmla="*/ 2152185 h 4170944"/>
                <a:gd name="connsiteX313" fmla="*/ 8430322 w 9919589"/>
                <a:gd name="connsiteY313" fmla="*/ 2174488 h 4170944"/>
                <a:gd name="connsiteX314" fmla="*/ 8519532 w 9919589"/>
                <a:gd name="connsiteY314" fmla="*/ 2241395 h 4170944"/>
                <a:gd name="connsiteX315" fmla="*/ 8463775 w 9919589"/>
                <a:gd name="connsiteY315" fmla="*/ 2263697 h 4170944"/>
                <a:gd name="connsiteX316" fmla="*/ 8352263 w 9919589"/>
                <a:gd name="connsiteY316" fmla="*/ 2286000 h 4170944"/>
                <a:gd name="connsiteX317" fmla="*/ 8307658 w 9919589"/>
                <a:gd name="connsiteY317" fmla="*/ 2297151 h 4170944"/>
                <a:gd name="connsiteX318" fmla="*/ 7950819 w 9919589"/>
                <a:gd name="connsiteY318" fmla="*/ 2319453 h 4170944"/>
                <a:gd name="connsiteX319" fmla="*/ 7883912 w 9919589"/>
                <a:gd name="connsiteY319" fmla="*/ 2330605 h 4170944"/>
                <a:gd name="connsiteX320" fmla="*/ 7839307 w 9919589"/>
                <a:gd name="connsiteY320" fmla="*/ 2341756 h 4170944"/>
                <a:gd name="connsiteX321" fmla="*/ 7694341 w 9919589"/>
                <a:gd name="connsiteY321" fmla="*/ 2364058 h 4170944"/>
                <a:gd name="connsiteX322" fmla="*/ 7382107 w 9919589"/>
                <a:gd name="connsiteY322" fmla="*/ 2352907 h 4170944"/>
                <a:gd name="connsiteX323" fmla="*/ 6791093 w 9919589"/>
                <a:gd name="connsiteY323" fmla="*/ 2330605 h 4170944"/>
                <a:gd name="connsiteX324" fmla="*/ 6668429 w 9919589"/>
                <a:gd name="connsiteY324" fmla="*/ 2375210 h 4170944"/>
                <a:gd name="connsiteX325" fmla="*/ 6657278 w 9919589"/>
                <a:gd name="connsiteY325" fmla="*/ 2408663 h 4170944"/>
                <a:gd name="connsiteX326" fmla="*/ 6690732 w 9919589"/>
                <a:gd name="connsiteY326" fmla="*/ 2430966 h 4170944"/>
                <a:gd name="connsiteX327" fmla="*/ 6724185 w 9919589"/>
                <a:gd name="connsiteY327" fmla="*/ 2442117 h 4170944"/>
                <a:gd name="connsiteX328" fmla="*/ 6869151 w 9919589"/>
                <a:gd name="connsiteY328" fmla="*/ 2475571 h 4170944"/>
                <a:gd name="connsiteX329" fmla="*/ 6947210 w 9919589"/>
                <a:gd name="connsiteY329" fmla="*/ 2486722 h 4170944"/>
                <a:gd name="connsiteX330" fmla="*/ 7850458 w 9919589"/>
                <a:gd name="connsiteY330" fmla="*/ 2475571 h 4170944"/>
                <a:gd name="connsiteX331" fmla="*/ 7906214 w 9919589"/>
                <a:gd name="connsiteY331" fmla="*/ 2464419 h 4170944"/>
                <a:gd name="connsiteX332" fmla="*/ 8062332 w 9919589"/>
                <a:gd name="connsiteY332" fmla="*/ 2442117 h 4170944"/>
                <a:gd name="connsiteX333" fmla="*/ 8106936 w 9919589"/>
                <a:gd name="connsiteY333" fmla="*/ 2430966 h 4170944"/>
                <a:gd name="connsiteX334" fmla="*/ 8173844 w 9919589"/>
                <a:gd name="connsiteY334" fmla="*/ 2408663 h 4170944"/>
                <a:gd name="connsiteX335" fmla="*/ 8207297 w 9919589"/>
                <a:gd name="connsiteY335" fmla="*/ 2397512 h 4170944"/>
                <a:gd name="connsiteX336" fmla="*/ 8251902 w 9919589"/>
                <a:gd name="connsiteY336" fmla="*/ 2386361 h 4170944"/>
                <a:gd name="connsiteX337" fmla="*/ 8318810 w 9919589"/>
                <a:gd name="connsiteY337" fmla="*/ 2364058 h 4170944"/>
                <a:gd name="connsiteX338" fmla="*/ 8452624 w 9919589"/>
                <a:gd name="connsiteY338" fmla="*/ 2330605 h 4170944"/>
                <a:gd name="connsiteX339" fmla="*/ 8497229 w 9919589"/>
                <a:gd name="connsiteY339" fmla="*/ 2319453 h 4170944"/>
                <a:gd name="connsiteX340" fmla="*/ 8530683 w 9919589"/>
                <a:gd name="connsiteY340" fmla="*/ 2308302 h 4170944"/>
                <a:gd name="connsiteX341" fmla="*/ 8597590 w 9919589"/>
                <a:gd name="connsiteY341" fmla="*/ 2297151 h 4170944"/>
                <a:gd name="connsiteX342" fmla="*/ 8653346 w 9919589"/>
                <a:gd name="connsiteY342" fmla="*/ 2286000 h 4170944"/>
                <a:gd name="connsiteX343" fmla="*/ 8742556 w 9919589"/>
                <a:gd name="connsiteY343" fmla="*/ 2263697 h 4170944"/>
                <a:gd name="connsiteX344" fmla="*/ 8965580 w 9919589"/>
                <a:gd name="connsiteY344" fmla="*/ 2230244 h 4170944"/>
                <a:gd name="connsiteX345" fmla="*/ 9043639 w 9919589"/>
                <a:gd name="connsiteY345" fmla="*/ 2219093 h 4170944"/>
                <a:gd name="connsiteX346" fmla="*/ 9177454 w 9919589"/>
                <a:gd name="connsiteY346" fmla="*/ 2196790 h 4170944"/>
                <a:gd name="connsiteX347" fmla="*/ 9277814 w 9919589"/>
                <a:gd name="connsiteY347" fmla="*/ 2174488 h 4170944"/>
                <a:gd name="connsiteX348" fmla="*/ 9311268 w 9919589"/>
                <a:gd name="connsiteY348" fmla="*/ 2163336 h 4170944"/>
                <a:gd name="connsiteX349" fmla="*/ 9355873 w 9919589"/>
                <a:gd name="connsiteY349" fmla="*/ 2051824 h 4170944"/>
                <a:gd name="connsiteX350" fmla="*/ 9300117 w 9919589"/>
                <a:gd name="connsiteY350" fmla="*/ 2018371 h 4170944"/>
                <a:gd name="connsiteX351" fmla="*/ 9210907 w 9919589"/>
                <a:gd name="connsiteY351" fmla="*/ 1996068 h 4170944"/>
                <a:gd name="connsiteX352" fmla="*/ 9155151 w 9919589"/>
                <a:gd name="connsiteY352" fmla="*/ 1940312 h 4170944"/>
                <a:gd name="connsiteX353" fmla="*/ 9199756 w 9919589"/>
                <a:gd name="connsiteY353" fmla="*/ 1929161 h 4170944"/>
                <a:gd name="connsiteX354" fmla="*/ 9578897 w 9919589"/>
                <a:gd name="connsiteY354" fmla="*/ 1918010 h 4170944"/>
                <a:gd name="connsiteX355" fmla="*/ 9656956 w 9919589"/>
                <a:gd name="connsiteY355" fmla="*/ 1895707 h 4170944"/>
                <a:gd name="connsiteX356" fmla="*/ 9735014 w 9919589"/>
                <a:gd name="connsiteY356" fmla="*/ 1873405 h 4170944"/>
                <a:gd name="connsiteX357" fmla="*/ 9634654 w 9919589"/>
                <a:gd name="connsiteY357" fmla="*/ 1839951 h 4170944"/>
                <a:gd name="connsiteX358" fmla="*/ 9601200 w 9919589"/>
                <a:gd name="connsiteY358" fmla="*/ 1828800 h 4170944"/>
                <a:gd name="connsiteX359" fmla="*/ 9578897 w 9919589"/>
                <a:gd name="connsiteY359" fmla="*/ 1851102 h 4170944"/>
                <a:gd name="connsiteX360" fmla="*/ 9222058 w 9919589"/>
                <a:gd name="connsiteY360" fmla="*/ 1884556 h 4170944"/>
                <a:gd name="connsiteX361" fmla="*/ 9177454 w 9919589"/>
                <a:gd name="connsiteY361" fmla="*/ 1895707 h 4170944"/>
                <a:gd name="connsiteX362" fmla="*/ 9144000 w 9919589"/>
                <a:gd name="connsiteY362" fmla="*/ 1906858 h 4170944"/>
                <a:gd name="connsiteX363" fmla="*/ 9065941 w 9919589"/>
                <a:gd name="connsiteY363" fmla="*/ 1918010 h 4170944"/>
                <a:gd name="connsiteX364" fmla="*/ 8987883 w 9919589"/>
                <a:gd name="connsiteY364" fmla="*/ 1940312 h 4170944"/>
                <a:gd name="connsiteX365" fmla="*/ 8887522 w 9919589"/>
                <a:gd name="connsiteY365" fmla="*/ 1962614 h 4170944"/>
                <a:gd name="connsiteX366" fmla="*/ 8854068 w 9919589"/>
                <a:gd name="connsiteY366" fmla="*/ 1973766 h 4170944"/>
                <a:gd name="connsiteX367" fmla="*/ 8742556 w 9919589"/>
                <a:gd name="connsiteY367" fmla="*/ 1951463 h 4170944"/>
                <a:gd name="connsiteX368" fmla="*/ 8720254 w 9919589"/>
                <a:gd name="connsiteY368" fmla="*/ 1884556 h 4170944"/>
                <a:gd name="connsiteX369" fmla="*/ 8753707 w 9919589"/>
                <a:gd name="connsiteY369" fmla="*/ 1739590 h 4170944"/>
                <a:gd name="connsiteX370" fmla="*/ 8776010 w 9919589"/>
                <a:gd name="connsiteY370" fmla="*/ 1717288 h 4170944"/>
                <a:gd name="connsiteX371" fmla="*/ 8820614 w 9919589"/>
                <a:gd name="connsiteY371" fmla="*/ 1694985 h 4170944"/>
                <a:gd name="connsiteX372" fmla="*/ 8954429 w 9919589"/>
                <a:gd name="connsiteY372" fmla="*/ 1661532 h 4170944"/>
                <a:gd name="connsiteX373" fmla="*/ 9010185 w 9919589"/>
                <a:gd name="connsiteY373" fmla="*/ 1639229 h 4170944"/>
                <a:gd name="connsiteX374" fmla="*/ 9077093 w 9919589"/>
                <a:gd name="connsiteY374" fmla="*/ 1628078 h 4170944"/>
                <a:gd name="connsiteX375" fmla="*/ 9389327 w 9919589"/>
                <a:gd name="connsiteY375" fmla="*/ 1616927 h 4170944"/>
                <a:gd name="connsiteX376" fmla="*/ 9545444 w 9919589"/>
                <a:gd name="connsiteY376" fmla="*/ 1572322 h 4170944"/>
                <a:gd name="connsiteX377" fmla="*/ 9656956 w 9919589"/>
                <a:gd name="connsiteY377" fmla="*/ 1550019 h 4170944"/>
                <a:gd name="connsiteX378" fmla="*/ 9857678 w 9919589"/>
                <a:gd name="connsiteY378" fmla="*/ 1527717 h 4170944"/>
                <a:gd name="connsiteX379" fmla="*/ 9824224 w 9919589"/>
                <a:gd name="connsiteY379" fmla="*/ 1282390 h 4170944"/>
                <a:gd name="connsiteX380" fmla="*/ 9790771 w 9919589"/>
                <a:gd name="connsiteY380" fmla="*/ 1260088 h 4170944"/>
                <a:gd name="connsiteX381" fmla="*/ 9735014 w 9919589"/>
                <a:gd name="connsiteY381" fmla="*/ 1248936 h 4170944"/>
                <a:gd name="connsiteX382" fmla="*/ 9723863 w 9919589"/>
                <a:gd name="connsiteY382" fmla="*/ 1215483 h 4170944"/>
                <a:gd name="connsiteX383" fmla="*/ 9746166 w 9919589"/>
                <a:gd name="connsiteY383" fmla="*/ 1193180 h 4170944"/>
                <a:gd name="connsiteX384" fmla="*/ 9790771 w 9919589"/>
                <a:gd name="connsiteY384" fmla="*/ 1137424 h 4170944"/>
                <a:gd name="connsiteX385" fmla="*/ 9768468 w 9919589"/>
                <a:gd name="connsiteY385" fmla="*/ 1115122 h 4170944"/>
                <a:gd name="connsiteX386" fmla="*/ 9668107 w 9919589"/>
                <a:gd name="connsiteY386" fmla="*/ 1092819 h 4170944"/>
                <a:gd name="connsiteX387" fmla="*/ 9601200 w 9919589"/>
                <a:gd name="connsiteY387" fmla="*/ 1070517 h 4170944"/>
                <a:gd name="connsiteX388" fmla="*/ 9567746 w 9919589"/>
                <a:gd name="connsiteY388" fmla="*/ 1059366 h 4170944"/>
                <a:gd name="connsiteX389" fmla="*/ 9545444 w 9919589"/>
                <a:gd name="connsiteY389" fmla="*/ 1025912 h 4170944"/>
                <a:gd name="connsiteX390" fmla="*/ 9400478 w 9919589"/>
                <a:gd name="connsiteY390" fmla="*/ 992458 h 4170944"/>
                <a:gd name="connsiteX391" fmla="*/ 9601200 w 9919589"/>
                <a:gd name="connsiteY391" fmla="*/ 992458 h 4170944"/>
                <a:gd name="connsiteX392" fmla="*/ 9645805 w 9919589"/>
                <a:gd name="connsiteY392" fmla="*/ 1014761 h 4170944"/>
                <a:gd name="connsiteX393" fmla="*/ 9801922 w 9919589"/>
                <a:gd name="connsiteY393" fmla="*/ 1003610 h 4170944"/>
                <a:gd name="connsiteX394" fmla="*/ 9835375 w 9919589"/>
                <a:gd name="connsiteY394" fmla="*/ 992458 h 4170944"/>
                <a:gd name="connsiteX395" fmla="*/ 9824224 w 9919589"/>
                <a:gd name="connsiteY395" fmla="*/ 880946 h 4170944"/>
                <a:gd name="connsiteX396" fmla="*/ 9813073 w 9919589"/>
                <a:gd name="connsiteY396" fmla="*/ 836341 h 4170944"/>
                <a:gd name="connsiteX397" fmla="*/ 9779619 w 9919589"/>
                <a:gd name="connsiteY397" fmla="*/ 825190 h 4170944"/>
                <a:gd name="connsiteX398" fmla="*/ 9735014 w 9919589"/>
                <a:gd name="connsiteY398" fmla="*/ 814039 h 4170944"/>
                <a:gd name="connsiteX399" fmla="*/ 9701561 w 9919589"/>
                <a:gd name="connsiteY399" fmla="*/ 791736 h 4170944"/>
                <a:gd name="connsiteX400" fmla="*/ 9623502 w 9919589"/>
                <a:gd name="connsiteY400" fmla="*/ 769434 h 4170944"/>
                <a:gd name="connsiteX401" fmla="*/ 9578897 w 9919589"/>
                <a:gd name="connsiteY401" fmla="*/ 735980 h 4170944"/>
                <a:gd name="connsiteX402" fmla="*/ 9511990 w 9919589"/>
                <a:gd name="connsiteY402" fmla="*/ 713678 h 4170944"/>
                <a:gd name="connsiteX403" fmla="*/ 9344722 w 9919589"/>
                <a:gd name="connsiteY403" fmla="*/ 691375 h 4170944"/>
                <a:gd name="connsiteX404" fmla="*/ 9255512 w 9919589"/>
                <a:gd name="connsiteY404" fmla="*/ 680224 h 4170944"/>
                <a:gd name="connsiteX405" fmla="*/ 9222058 w 9919589"/>
                <a:gd name="connsiteY405" fmla="*/ 669073 h 4170944"/>
                <a:gd name="connsiteX406" fmla="*/ 9155151 w 9919589"/>
                <a:gd name="connsiteY406" fmla="*/ 657922 h 4170944"/>
                <a:gd name="connsiteX407" fmla="*/ 9132849 w 9919589"/>
                <a:gd name="connsiteY407" fmla="*/ 635619 h 4170944"/>
                <a:gd name="connsiteX408" fmla="*/ 9043639 w 9919589"/>
                <a:gd name="connsiteY408" fmla="*/ 591014 h 4170944"/>
                <a:gd name="connsiteX409" fmla="*/ 8987883 w 9919589"/>
                <a:gd name="connsiteY409" fmla="*/ 557561 h 4170944"/>
                <a:gd name="connsiteX410" fmla="*/ 8932127 w 9919589"/>
                <a:gd name="connsiteY410" fmla="*/ 546410 h 4170944"/>
                <a:gd name="connsiteX411" fmla="*/ 8842917 w 9919589"/>
                <a:gd name="connsiteY411" fmla="*/ 512956 h 4170944"/>
                <a:gd name="connsiteX412" fmla="*/ 8787161 w 9919589"/>
                <a:gd name="connsiteY412" fmla="*/ 501805 h 4170944"/>
                <a:gd name="connsiteX413" fmla="*/ 8720254 w 9919589"/>
                <a:gd name="connsiteY413" fmla="*/ 479502 h 4170944"/>
                <a:gd name="connsiteX414" fmla="*/ 8686800 w 9919589"/>
                <a:gd name="connsiteY414" fmla="*/ 468351 h 4170944"/>
                <a:gd name="connsiteX415" fmla="*/ 8541834 w 9919589"/>
                <a:gd name="connsiteY415" fmla="*/ 434897 h 4170944"/>
                <a:gd name="connsiteX416" fmla="*/ 8497229 w 9919589"/>
                <a:gd name="connsiteY416" fmla="*/ 423746 h 4170944"/>
                <a:gd name="connsiteX417" fmla="*/ 8385717 w 9919589"/>
                <a:gd name="connsiteY417" fmla="*/ 401444 h 4170944"/>
                <a:gd name="connsiteX418" fmla="*/ 8341112 w 9919589"/>
                <a:gd name="connsiteY418" fmla="*/ 390293 h 4170944"/>
                <a:gd name="connsiteX419" fmla="*/ 8307658 w 9919589"/>
                <a:gd name="connsiteY419" fmla="*/ 379141 h 4170944"/>
                <a:gd name="connsiteX420" fmla="*/ 8151541 w 9919589"/>
                <a:gd name="connsiteY420" fmla="*/ 367990 h 4170944"/>
                <a:gd name="connsiteX421" fmla="*/ 8106936 w 9919589"/>
                <a:gd name="connsiteY421" fmla="*/ 345688 h 4170944"/>
                <a:gd name="connsiteX422" fmla="*/ 8040029 w 9919589"/>
                <a:gd name="connsiteY422" fmla="*/ 323385 h 4170944"/>
                <a:gd name="connsiteX423" fmla="*/ 7872761 w 9919589"/>
                <a:gd name="connsiteY423" fmla="*/ 334536 h 4170944"/>
                <a:gd name="connsiteX424" fmla="*/ 7828156 w 9919589"/>
                <a:gd name="connsiteY424" fmla="*/ 345688 h 4170944"/>
                <a:gd name="connsiteX425" fmla="*/ 7727795 w 9919589"/>
                <a:gd name="connsiteY425" fmla="*/ 334536 h 4170944"/>
                <a:gd name="connsiteX426" fmla="*/ 7727795 w 9919589"/>
                <a:gd name="connsiteY426" fmla="*/ 234175 h 4170944"/>
                <a:gd name="connsiteX427" fmla="*/ 7794702 w 9919589"/>
                <a:gd name="connsiteY427" fmla="*/ 189571 h 4170944"/>
                <a:gd name="connsiteX428" fmla="*/ 7660888 w 9919589"/>
                <a:gd name="connsiteY428" fmla="*/ 144966 h 4170944"/>
                <a:gd name="connsiteX429" fmla="*/ 7593980 w 9919589"/>
                <a:gd name="connsiteY429" fmla="*/ 100361 h 4170944"/>
                <a:gd name="connsiteX430" fmla="*/ 7616283 w 9919589"/>
                <a:gd name="connsiteY430" fmla="*/ 55756 h 4170944"/>
                <a:gd name="connsiteX431" fmla="*/ 7660888 w 9919589"/>
                <a:gd name="connsiteY431" fmla="*/ 44605 h 4170944"/>
                <a:gd name="connsiteX432" fmla="*/ 7738946 w 9919589"/>
                <a:gd name="connsiteY432" fmla="*/ 33453 h 4170944"/>
                <a:gd name="connsiteX433" fmla="*/ 7783551 w 9919589"/>
                <a:gd name="connsiteY433" fmla="*/ 22302 h 4170944"/>
                <a:gd name="connsiteX434" fmla="*/ 7850458 w 9919589"/>
                <a:gd name="connsiteY434" fmla="*/ 0 h 4170944"/>
                <a:gd name="connsiteX435" fmla="*/ 7939668 w 9919589"/>
                <a:gd name="connsiteY435" fmla="*/ 11151 h 4170944"/>
                <a:gd name="connsiteX436" fmla="*/ 7973122 w 9919589"/>
                <a:gd name="connsiteY436" fmla="*/ 22302 h 4170944"/>
                <a:gd name="connsiteX437" fmla="*/ 8062332 w 9919589"/>
                <a:gd name="connsiteY437" fmla="*/ 44605 h 4170944"/>
                <a:gd name="connsiteX438" fmla="*/ 8140390 w 9919589"/>
                <a:gd name="connsiteY438" fmla="*/ 66907 h 4170944"/>
                <a:gd name="connsiteX439" fmla="*/ 8196146 w 9919589"/>
                <a:gd name="connsiteY439" fmla="*/ 78058 h 4170944"/>
                <a:gd name="connsiteX440" fmla="*/ 8274205 w 9919589"/>
                <a:gd name="connsiteY440" fmla="*/ 89210 h 4170944"/>
                <a:gd name="connsiteX441" fmla="*/ 8396868 w 9919589"/>
                <a:gd name="connsiteY441" fmla="*/ 122663 h 4170944"/>
                <a:gd name="connsiteX442" fmla="*/ 8430322 w 9919589"/>
                <a:gd name="connsiteY442" fmla="*/ 144966 h 4170944"/>
                <a:gd name="connsiteX443" fmla="*/ 8497229 w 9919589"/>
                <a:gd name="connsiteY443" fmla="*/ 167268 h 4170944"/>
                <a:gd name="connsiteX444" fmla="*/ 8787161 w 9919589"/>
                <a:gd name="connsiteY444" fmla="*/ 167268 h 4170944"/>
                <a:gd name="connsiteX445" fmla="*/ 8820614 w 9919589"/>
                <a:gd name="connsiteY445" fmla="*/ 200722 h 4170944"/>
                <a:gd name="connsiteX446" fmla="*/ 8854068 w 9919589"/>
                <a:gd name="connsiteY446" fmla="*/ 223024 h 4170944"/>
                <a:gd name="connsiteX447" fmla="*/ 8920975 w 9919589"/>
                <a:gd name="connsiteY447" fmla="*/ 245327 h 4170944"/>
                <a:gd name="connsiteX448" fmla="*/ 8954429 w 9919589"/>
                <a:gd name="connsiteY448" fmla="*/ 256478 h 4170944"/>
                <a:gd name="connsiteX449" fmla="*/ 8999034 w 9919589"/>
                <a:gd name="connsiteY449" fmla="*/ 278780 h 4170944"/>
                <a:gd name="connsiteX450" fmla="*/ 9054790 w 9919589"/>
                <a:gd name="connsiteY450" fmla="*/ 289932 h 4170944"/>
                <a:gd name="connsiteX451" fmla="*/ 9099395 w 9919589"/>
                <a:gd name="connsiteY451" fmla="*/ 301083 h 4170944"/>
                <a:gd name="connsiteX452" fmla="*/ 9210907 w 9919589"/>
                <a:gd name="connsiteY452" fmla="*/ 323385 h 4170944"/>
                <a:gd name="connsiteX453" fmla="*/ 9288966 w 9919589"/>
                <a:gd name="connsiteY453" fmla="*/ 312234 h 4170944"/>
                <a:gd name="connsiteX454" fmla="*/ 9355873 w 9919589"/>
                <a:gd name="connsiteY454" fmla="*/ 289932 h 4170944"/>
                <a:gd name="connsiteX455" fmla="*/ 9445083 w 9919589"/>
                <a:gd name="connsiteY455" fmla="*/ 267629 h 4170944"/>
                <a:gd name="connsiteX456" fmla="*/ 9567746 w 9919589"/>
                <a:gd name="connsiteY456" fmla="*/ 234175 h 4170944"/>
                <a:gd name="connsiteX457" fmla="*/ 9801922 w 9919589"/>
                <a:gd name="connsiteY457" fmla="*/ 245327 h 4170944"/>
                <a:gd name="connsiteX458" fmla="*/ 9813073 w 9919589"/>
                <a:gd name="connsiteY458" fmla="*/ 312234 h 4170944"/>
                <a:gd name="connsiteX459" fmla="*/ 9824224 w 9919589"/>
                <a:gd name="connsiteY459" fmla="*/ 780585 h 4170944"/>
                <a:gd name="connsiteX460" fmla="*/ 9835375 w 9919589"/>
                <a:gd name="connsiteY460" fmla="*/ 925551 h 4170944"/>
                <a:gd name="connsiteX461" fmla="*/ 9857678 w 9919589"/>
                <a:gd name="connsiteY461" fmla="*/ 1048214 h 4170944"/>
                <a:gd name="connsiteX462" fmla="*/ 9879980 w 9919589"/>
                <a:gd name="connsiteY462" fmla="*/ 1148575 h 4170944"/>
                <a:gd name="connsiteX463" fmla="*/ 9891132 w 9919589"/>
                <a:gd name="connsiteY463" fmla="*/ 1204332 h 4170944"/>
                <a:gd name="connsiteX464" fmla="*/ 9902283 w 9919589"/>
                <a:gd name="connsiteY464" fmla="*/ 1326995 h 4170944"/>
                <a:gd name="connsiteX465" fmla="*/ 9902283 w 9919589"/>
                <a:gd name="connsiteY465" fmla="*/ 1516566 h 4170944"/>
                <a:gd name="connsiteX466" fmla="*/ 9868829 w 9919589"/>
                <a:gd name="connsiteY466" fmla="*/ 1572322 h 4170944"/>
                <a:gd name="connsiteX467" fmla="*/ 9835375 w 9919589"/>
                <a:gd name="connsiteY467" fmla="*/ 1661532 h 4170944"/>
                <a:gd name="connsiteX468" fmla="*/ 9824224 w 9919589"/>
                <a:gd name="connsiteY468" fmla="*/ 1706136 h 4170944"/>
                <a:gd name="connsiteX469" fmla="*/ 9801922 w 9919589"/>
                <a:gd name="connsiteY469" fmla="*/ 1750741 h 4170944"/>
                <a:gd name="connsiteX470" fmla="*/ 9790771 w 9919589"/>
                <a:gd name="connsiteY470" fmla="*/ 1817649 h 4170944"/>
                <a:gd name="connsiteX471" fmla="*/ 9779619 w 9919589"/>
                <a:gd name="connsiteY471" fmla="*/ 1851102 h 4170944"/>
                <a:gd name="connsiteX472" fmla="*/ 9757317 w 9919589"/>
                <a:gd name="connsiteY472" fmla="*/ 2118732 h 4170944"/>
                <a:gd name="connsiteX473" fmla="*/ 9735014 w 9919589"/>
                <a:gd name="connsiteY473" fmla="*/ 3568390 h 4170944"/>
                <a:gd name="connsiteX474" fmla="*/ 9757317 w 9919589"/>
                <a:gd name="connsiteY474" fmla="*/ 4014439 h 4170944"/>
                <a:gd name="connsiteX475" fmla="*/ 9768468 w 9919589"/>
                <a:gd name="connsiteY475" fmla="*/ 4059044 h 4170944"/>
                <a:gd name="connsiteX476" fmla="*/ 9779619 w 9919589"/>
                <a:gd name="connsiteY476" fmla="*/ 4114800 h 4170944"/>
                <a:gd name="connsiteX477" fmla="*/ 9801922 w 9919589"/>
                <a:gd name="connsiteY477" fmla="*/ 4137102 h 4170944"/>
                <a:gd name="connsiteX478" fmla="*/ 9623502 w 9919589"/>
                <a:gd name="connsiteY478" fmla="*/ 4137102 h 4170944"/>
                <a:gd name="connsiteX479" fmla="*/ 9556595 w 9919589"/>
                <a:gd name="connsiteY479" fmla="*/ 4114800 h 4170944"/>
                <a:gd name="connsiteX480" fmla="*/ 9456234 w 9919589"/>
                <a:gd name="connsiteY480" fmla="*/ 4092497 h 4170944"/>
                <a:gd name="connsiteX481" fmla="*/ 9411629 w 9919589"/>
                <a:gd name="connsiteY481" fmla="*/ 4081346 h 4170944"/>
                <a:gd name="connsiteX482" fmla="*/ 9300117 w 9919589"/>
                <a:gd name="connsiteY482" fmla="*/ 4059044 h 4170944"/>
                <a:gd name="connsiteX483" fmla="*/ 9155151 w 9919589"/>
                <a:gd name="connsiteY483" fmla="*/ 4025590 h 4170944"/>
                <a:gd name="connsiteX484" fmla="*/ 9065941 w 9919589"/>
                <a:gd name="connsiteY484" fmla="*/ 4014439 h 4170944"/>
                <a:gd name="connsiteX485" fmla="*/ 8876371 w 9919589"/>
                <a:gd name="connsiteY485" fmla="*/ 3969834 h 4170944"/>
                <a:gd name="connsiteX486" fmla="*/ 8597590 w 9919589"/>
                <a:gd name="connsiteY486" fmla="*/ 3936380 h 4170944"/>
                <a:gd name="connsiteX487" fmla="*/ 8274205 w 9919589"/>
                <a:gd name="connsiteY487" fmla="*/ 3914078 h 4170944"/>
                <a:gd name="connsiteX488" fmla="*/ 8140390 w 9919589"/>
                <a:gd name="connsiteY488" fmla="*/ 3902927 h 4170944"/>
                <a:gd name="connsiteX489" fmla="*/ 7783551 w 9919589"/>
                <a:gd name="connsiteY489" fmla="*/ 3891775 h 4170944"/>
                <a:gd name="connsiteX490" fmla="*/ 7560527 w 9919589"/>
                <a:gd name="connsiteY490" fmla="*/ 3880624 h 4170944"/>
                <a:gd name="connsiteX491" fmla="*/ 7504771 w 9919589"/>
                <a:gd name="connsiteY491" fmla="*/ 3891775 h 4170944"/>
                <a:gd name="connsiteX492" fmla="*/ 7449014 w 9919589"/>
                <a:gd name="connsiteY492" fmla="*/ 3936380 h 4170944"/>
                <a:gd name="connsiteX493" fmla="*/ 7337502 w 9919589"/>
                <a:gd name="connsiteY493" fmla="*/ 3947532 h 4170944"/>
                <a:gd name="connsiteX494" fmla="*/ 7225990 w 9919589"/>
                <a:gd name="connsiteY494" fmla="*/ 3969834 h 4170944"/>
                <a:gd name="connsiteX495" fmla="*/ 7192536 w 9919589"/>
                <a:gd name="connsiteY495" fmla="*/ 3980985 h 4170944"/>
                <a:gd name="connsiteX496" fmla="*/ 7125629 w 9919589"/>
                <a:gd name="connsiteY496" fmla="*/ 4047893 h 4170944"/>
                <a:gd name="connsiteX497" fmla="*/ 7047571 w 9919589"/>
                <a:gd name="connsiteY497" fmla="*/ 4103649 h 4170944"/>
                <a:gd name="connsiteX498" fmla="*/ 6991814 w 9919589"/>
                <a:gd name="connsiteY498" fmla="*/ 4137102 h 4170944"/>
                <a:gd name="connsiteX499" fmla="*/ 6902605 w 9919589"/>
                <a:gd name="connsiteY499" fmla="*/ 4170556 h 4170944"/>
                <a:gd name="connsiteX500" fmla="*/ 6880302 w 9919589"/>
                <a:gd name="connsiteY500" fmla="*/ 4114799 h 4170944"/>
                <a:gd name="connsiteX501" fmla="*/ 6478858 w 9919589"/>
                <a:gd name="connsiteY501" fmla="*/ 4103649 h 4170944"/>
                <a:gd name="connsiteX502" fmla="*/ 6133171 w 9919589"/>
                <a:gd name="connsiteY502" fmla="*/ 4103648 h 4170944"/>
                <a:gd name="connsiteX503" fmla="*/ 5988205 w 9919589"/>
                <a:gd name="connsiteY503" fmla="*/ 4070195 h 4170944"/>
                <a:gd name="connsiteX504" fmla="*/ 5887845 w 9919589"/>
                <a:gd name="connsiteY504" fmla="*/ 4125952 h 4170944"/>
                <a:gd name="connsiteX505" fmla="*/ 5809785 w 9919589"/>
                <a:gd name="connsiteY505" fmla="*/ 4070195 h 4170944"/>
                <a:gd name="connsiteX506" fmla="*/ 5754029 w 9919589"/>
                <a:gd name="connsiteY506" fmla="*/ 4103648 h 4170944"/>
                <a:gd name="connsiteX507" fmla="*/ 4661210 w 9919589"/>
                <a:gd name="connsiteY507" fmla="*/ 4125951 h 4170944"/>
                <a:gd name="connsiteX508" fmla="*/ 4549697 w 9919589"/>
                <a:gd name="connsiteY508" fmla="*/ 4114800 h 4170944"/>
                <a:gd name="connsiteX509" fmla="*/ 4460488 w 9919589"/>
                <a:gd name="connsiteY509" fmla="*/ 4092497 h 4170944"/>
                <a:gd name="connsiteX510" fmla="*/ 4382429 w 9919589"/>
                <a:gd name="connsiteY510" fmla="*/ 4081346 h 4170944"/>
                <a:gd name="connsiteX511" fmla="*/ 4270917 w 9919589"/>
                <a:gd name="connsiteY511" fmla="*/ 4059044 h 4170944"/>
                <a:gd name="connsiteX512" fmla="*/ 4148254 w 9919589"/>
                <a:gd name="connsiteY512" fmla="*/ 4047893 h 4170944"/>
                <a:gd name="connsiteX513" fmla="*/ 3969834 w 9919589"/>
                <a:gd name="connsiteY513" fmla="*/ 4025590 h 4170944"/>
                <a:gd name="connsiteX514" fmla="*/ 3267307 w 9919589"/>
                <a:gd name="connsiteY514" fmla="*/ 4036741 h 4170944"/>
                <a:gd name="connsiteX515" fmla="*/ 3155795 w 9919589"/>
                <a:gd name="connsiteY515" fmla="*/ 4047893 h 4170944"/>
                <a:gd name="connsiteX516" fmla="*/ 3088888 w 9919589"/>
                <a:gd name="connsiteY516" fmla="*/ 4059044 h 4170944"/>
                <a:gd name="connsiteX517" fmla="*/ 2988527 w 9919589"/>
                <a:gd name="connsiteY517" fmla="*/ 4070195 h 4170944"/>
                <a:gd name="connsiteX518" fmla="*/ 2943922 w 9919589"/>
                <a:gd name="connsiteY518" fmla="*/ 4081346 h 4170944"/>
                <a:gd name="connsiteX519" fmla="*/ 2118732 w 9919589"/>
                <a:gd name="connsiteY519" fmla="*/ 4059044 h 4170944"/>
                <a:gd name="connsiteX520" fmla="*/ 1126273 w 9919589"/>
                <a:gd name="connsiteY520" fmla="*/ 4070195 h 4170944"/>
                <a:gd name="connsiteX521" fmla="*/ 925551 w 9919589"/>
                <a:gd name="connsiteY521" fmla="*/ 4103649 h 4170944"/>
                <a:gd name="connsiteX522" fmla="*/ 869795 w 9919589"/>
                <a:gd name="connsiteY522" fmla="*/ 4114800 h 4170944"/>
                <a:gd name="connsiteX523" fmla="*/ 780585 w 9919589"/>
                <a:gd name="connsiteY523" fmla="*/ 4148253 h 4170944"/>
                <a:gd name="connsiteX524" fmla="*/ 546410 w 9919589"/>
                <a:gd name="connsiteY524" fmla="*/ 4137102 h 4170944"/>
                <a:gd name="connsiteX525" fmla="*/ 446049 w 9919589"/>
                <a:gd name="connsiteY525" fmla="*/ 4114800 h 4170944"/>
                <a:gd name="connsiteX526" fmla="*/ 334536 w 9919589"/>
                <a:gd name="connsiteY526" fmla="*/ 4092497 h 4170944"/>
                <a:gd name="connsiteX527" fmla="*/ 223024 w 9919589"/>
                <a:gd name="connsiteY527" fmla="*/ 4059044 h 4170944"/>
                <a:gd name="connsiteX528" fmla="*/ 189571 w 9919589"/>
                <a:gd name="connsiteY528" fmla="*/ 4047893 h 4170944"/>
                <a:gd name="connsiteX529" fmla="*/ 156117 w 9919589"/>
                <a:gd name="connsiteY529" fmla="*/ 4036741 h 4170944"/>
                <a:gd name="connsiteX530" fmla="*/ 144966 w 9919589"/>
                <a:gd name="connsiteY530" fmla="*/ 3769112 h 4170944"/>
                <a:gd name="connsiteX531" fmla="*/ 133814 w 9919589"/>
                <a:gd name="connsiteY531" fmla="*/ 3724507 h 4170944"/>
                <a:gd name="connsiteX532" fmla="*/ 122663 w 9919589"/>
                <a:gd name="connsiteY532" fmla="*/ 3635297 h 4170944"/>
                <a:gd name="connsiteX533" fmla="*/ 111512 w 9919589"/>
                <a:gd name="connsiteY533" fmla="*/ 3590693 h 4170944"/>
                <a:gd name="connsiteX534" fmla="*/ 55756 w 9919589"/>
                <a:gd name="connsiteY534" fmla="*/ 3278458 h 4170944"/>
                <a:gd name="connsiteX535" fmla="*/ 44605 w 9919589"/>
                <a:gd name="connsiteY535" fmla="*/ 3044283 h 4170944"/>
                <a:gd name="connsiteX536" fmla="*/ 33454 w 9919589"/>
                <a:gd name="connsiteY536" fmla="*/ 2943922 h 4170944"/>
                <a:gd name="connsiteX537" fmla="*/ 22302 w 9919589"/>
                <a:gd name="connsiteY537" fmla="*/ 2776653 h 4170944"/>
                <a:gd name="connsiteX538" fmla="*/ 0 w 9919589"/>
                <a:gd name="connsiteY538" fmla="*/ 2397512 h 4170944"/>
                <a:gd name="connsiteX539" fmla="*/ 11151 w 9919589"/>
                <a:gd name="connsiteY539" fmla="*/ 2319453 h 4170944"/>
                <a:gd name="connsiteX540" fmla="*/ 89210 w 9919589"/>
                <a:gd name="connsiteY540" fmla="*/ 2152185 h 4170944"/>
                <a:gd name="connsiteX541" fmla="*/ 122663 w 9919589"/>
                <a:gd name="connsiteY541" fmla="*/ 2040673 h 4170944"/>
                <a:gd name="connsiteX542" fmla="*/ 178419 w 9919589"/>
                <a:gd name="connsiteY542" fmla="*/ 1895707 h 4170944"/>
                <a:gd name="connsiteX543" fmla="*/ 189571 w 9919589"/>
                <a:gd name="connsiteY543" fmla="*/ 1828800 h 4170944"/>
                <a:gd name="connsiteX544" fmla="*/ 200722 w 9919589"/>
                <a:gd name="connsiteY544" fmla="*/ 1795346 h 4170944"/>
                <a:gd name="connsiteX545" fmla="*/ 178419 w 9919589"/>
                <a:gd name="connsiteY545" fmla="*/ 1494263 h 4170944"/>
                <a:gd name="connsiteX546" fmla="*/ 167268 w 9919589"/>
                <a:gd name="connsiteY546" fmla="*/ 1405053 h 4170944"/>
                <a:gd name="connsiteX547" fmla="*/ 156117 w 9919589"/>
                <a:gd name="connsiteY547" fmla="*/ 1349297 h 4170944"/>
                <a:gd name="connsiteX548" fmla="*/ 144966 w 9919589"/>
                <a:gd name="connsiteY548" fmla="*/ 1271239 h 4170944"/>
                <a:gd name="connsiteX549" fmla="*/ 156117 w 9919589"/>
                <a:gd name="connsiteY549" fmla="*/ 1115122 h 4170944"/>
                <a:gd name="connsiteX550" fmla="*/ 189571 w 9919589"/>
                <a:gd name="connsiteY550" fmla="*/ 1103971 h 4170944"/>
                <a:gd name="connsiteX551" fmla="*/ 211873 w 9919589"/>
                <a:gd name="connsiteY551" fmla="*/ 1103971 h 4170944"/>
                <a:gd name="connsiteX0" fmla="*/ 211873 w 9919589"/>
                <a:gd name="connsiteY0" fmla="*/ 1103971 h 4170944"/>
                <a:gd name="connsiteX1" fmla="*/ 434897 w 9919589"/>
                <a:gd name="connsiteY1" fmla="*/ 1081668 h 4170944"/>
                <a:gd name="connsiteX2" fmla="*/ 546410 w 9919589"/>
                <a:gd name="connsiteY2" fmla="*/ 1048214 h 4170944"/>
                <a:gd name="connsiteX3" fmla="*/ 635619 w 9919589"/>
                <a:gd name="connsiteY3" fmla="*/ 1025912 h 4170944"/>
                <a:gd name="connsiteX4" fmla="*/ 780585 w 9919589"/>
                <a:gd name="connsiteY4" fmla="*/ 1048214 h 4170944"/>
                <a:gd name="connsiteX5" fmla="*/ 836341 w 9919589"/>
                <a:gd name="connsiteY5" fmla="*/ 1059366 h 4170944"/>
                <a:gd name="connsiteX6" fmla="*/ 903249 w 9919589"/>
                <a:gd name="connsiteY6" fmla="*/ 1081668 h 4170944"/>
                <a:gd name="connsiteX7" fmla="*/ 947854 w 9919589"/>
                <a:gd name="connsiteY7" fmla="*/ 1070517 h 4170944"/>
                <a:gd name="connsiteX8" fmla="*/ 981307 w 9919589"/>
                <a:gd name="connsiteY8" fmla="*/ 1003610 h 4170944"/>
                <a:gd name="connsiteX9" fmla="*/ 1003610 w 9919589"/>
                <a:gd name="connsiteY9" fmla="*/ 970156 h 4170944"/>
                <a:gd name="connsiteX10" fmla="*/ 1070517 w 9919589"/>
                <a:gd name="connsiteY10" fmla="*/ 947853 h 4170944"/>
                <a:gd name="connsiteX11" fmla="*/ 1148575 w 9919589"/>
                <a:gd name="connsiteY11" fmla="*/ 959005 h 4170944"/>
                <a:gd name="connsiteX12" fmla="*/ 1137424 w 9919589"/>
                <a:gd name="connsiteY12" fmla="*/ 992458 h 4170944"/>
                <a:gd name="connsiteX13" fmla="*/ 1081668 w 9919589"/>
                <a:gd name="connsiteY13" fmla="*/ 1025912 h 4170944"/>
                <a:gd name="connsiteX14" fmla="*/ 1048214 w 9919589"/>
                <a:gd name="connsiteY14" fmla="*/ 1048214 h 4170944"/>
                <a:gd name="connsiteX15" fmla="*/ 1037063 w 9919589"/>
                <a:gd name="connsiteY15" fmla="*/ 1081668 h 4170944"/>
                <a:gd name="connsiteX16" fmla="*/ 1092819 w 9919589"/>
                <a:gd name="connsiteY16" fmla="*/ 1115122 h 4170944"/>
                <a:gd name="connsiteX17" fmla="*/ 1304693 w 9919589"/>
                <a:gd name="connsiteY17" fmla="*/ 1137424 h 4170944"/>
                <a:gd name="connsiteX18" fmla="*/ 1338146 w 9919589"/>
                <a:gd name="connsiteY18" fmla="*/ 1148575 h 4170944"/>
                <a:gd name="connsiteX19" fmla="*/ 1393902 w 9919589"/>
                <a:gd name="connsiteY19" fmla="*/ 1193180 h 4170944"/>
                <a:gd name="connsiteX20" fmla="*/ 1460810 w 9919589"/>
                <a:gd name="connsiteY20" fmla="*/ 1215483 h 4170944"/>
                <a:gd name="connsiteX21" fmla="*/ 1527717 w 9919589"/>
                <a:gd name="connsiteY21" fmla="*/ 1237785 h 4170944"/>
                <a:gd name="connsiteX22" fmla="*/ 1572322 w 9919589"/>
                <a:gd name="connsiteY22" fmla="*/ 1248936 h 4170944"/>
                <a:gd name="connsiteX23" fmla="*/ 1639229 w 9919589"/>
                <a:gd name="connsiteY23" fmla="*/ 1271239 h 4170944"/>
                <a:gd name="connsiteX24" fmla="*/ 1717288 w 9919589"/>
                <a:gd name="connsiteY24" fmla="*/ 1304693 h 4170944"/>
                <a:gd name="connsiteX25" fmla="*/ 1795346 w 9919589"/>
                <a:gd name="connsiteY25" fmla="*/ 1371600 h 4170944"/>
                <a:gd name="connsiteX26" fmla="*/ 1817649 w 9919589"/>
                <a:gd name="connsiteY26" fmla="*/ 1393902 h 4170944"/>
                <a:gd name="connsiteX27" fmla="*/ 1839951 w 9919589"/>
                <a:gd name="connsiteY27" fmla="*/ 1416205 h 4170944"/>
                <a:gd name="connsiteX28" fmla="*/ 1851102 w 9919589"/>
                <a:gd name="connsiteY28" fmla="*/ 1694985 h 4170944"/>
                <a:gd name="connsiteX29" fmla="*/ 1784195 w 9919589"/>
                <a:gd name="connsiteY29" fmla="*/ 1717288 h 4170944"/>
                <a:gd name="connsiteX30" fmla="*/ 1750741 w 9919589"/>
                <a:gd name="connsiteY30" fmla="*/ 1728439 h 4170944"/>
                <a:gd name="connsiteX31" fmla="*/ 1605775 w 9919589"/>
                <a:gd name="connsiteY31" fmla="*/ 1750741 h 4170944"/>
                <a:gd name="connsiteX32" fmla="*/ 1572322 w 9919589"/>
                <a:gd name="connsiteY32" fmla="*/ 1761893 h 4170944"/>
                <a:gd name="connsiteX33" fmla="*/ 1494263 w 9919589"/>
                <a:gd name="connsiteY33" fmla="*/ 1784195 h 4170944"/>
                <a:gd name="connsiteX34" fmla="*/ 1460810 w 9919589"/>
                <a:gd name="connsiteY34" fmla="*/ 1806497 h 4170944"/>
                <a:gd name="connsiteX35" fmla="*/ 1438507 w 9919589"/>
                <a:gd name="connsiteY35" fmla="*/ 1828800 h 4170944"/>
                <a:gd name="connsiteX36" fmla="*/ 1393902 w 9919589"/>
                <a:gd name="connsiteY36" fmla="*/ 1851102 h 4170944"/>
                <a:gd name="connsiteX37" fmla="*/ 1282390 w 9919589"/>
                <a:gd name="connsiteY37" fmla="*/ 1918010 h 4170944"/>
                <a:gd name="connsiteX38" fmla="*/ 1170878 w 9919589"/>
                <a:gd name="connsiteY38" fmla="*/ 1951463 h 4170944"/>
                <a:gd name="connsiteX39" fmla="*/ 1137424 w 9919589"/>
                <a:gd name="connsiteY39" fmla="*/ 1962614 h 4170944"/>
                <a:gd name="connsiteX40" fmla="*/ 1103971 w 9919589"/>
                <a:gd name="connsiteY40" fmla="*/ 1984917 h 4170944"/>
                <a:gd name="connsiteX41" fmla="*/ 1037063 w 9919589"/>
                <a:gd name="connsiteY41" fmla="*/ 2007219 h 4170944"/>
                <a:gd name="connsiteX42" fmla="*/ 1003610 w 9919589"/>
                <a:gd name="connsiteY42" fmla="*/ 2029522 h 4170944"/>
                <a:gd name="connsiteX43" fmla="*/ 936702 w 9919589"/>
                <a:gd name="connsiteY43" fmla="*/ 2051824 h 4170944"/>
                <a:gd name="connsiteX44" fmla="*/ 914400 w 9919589"/>
                <a:gd name="connsiteY44" fmla="*/ 2074127 h 4170944"/>
                <a:gd name="connsiteX45" fmla="*/ 847493 w 9919589"/>
                <a:gd name="connsiteY45" fmla="*/ 2107580 h 4170944"/>
                <a:gd name="connsiteX46" fmla="*/ 825190 w 9919589"/>
                <a:gd name="connsiteY46" fmla="*/ 2129883 h 4170944"/>
                <a:gd name="connsiteX47" fmla="*/ 802888 w 9919589"/>
                <a:gd name="connsiteY47" fmla="*/ 2163336 h 4170944"/>
                <a:gd name="connsiteX48" fmla="*/ 735980 w 9919589"/>
                <a:gd name="connsiteY48" fmla="*/ 2207941 h 4170944"/>
                <a:gd name="connsiteX49" fmla="*/ 691375 w 9919589"/>
                <a:gd name="connsiteY49" fmla="*/ 2252546 h 4170944"/>
                <a:gd name="connsiteX50" fmla="*/ 669073 w 9919589"/>
                <a:gd name="connsiteY50" fmla="*/ 2274849 h 4170944"/>
                <a:gd name="connsiteX51" fmla="*/ 635619 w 9919589"/>
                <a:gd name="connsiteY51" fmla="*/ 2341756 h 4170944"/>
                <a:gd name="connsiteX52" fmla="*/ 624468 w 9919589"/>
                <a:gd name="connsiteY52" fmla="*/ 2375210 h 4170944"/>
                <a:gd name="connsiteX53" fmla="*/ 635619 w 9919589"/>
                <a:gd name="connsiteY53" fmla="*/ 2442117 h 4170944"/>
                <a:gd name="connsiteX54" fmla="*/ 657922 w 9919589"/>
                <a:gd name="connsiteY54" fmla="*/ 2464419 h 4170944"/>
                <a:gd name="connsiteX55" fmla="*/ 747132 w 9919589"/>
                <a:gd name="connsiteY55" fmla="*/ 2486722 h 4170944"/>
                <a:gd name="connsiteX56" fmla="*/ 814039 w 9919589"/>
                <a:gd name="connsiteY56" fmla="*/ 2509024 h 4170944"/>
                <a:gd name="connsiteX57" fmla="*/ 847493 w 9919589"/>
                <a:gd name="connsiteY57" fmla="*/ 2520175 h 4170944"/>
                <a:gd name="connsiteX58" fmla="*/ 858644 w 9919589"/>
                <a:gd name="connsiteY58" fmla="*/ 2720897 h 4170944"/>
                <a:gd name="connsiteX59" fmla="*/ 869795 w 9919589"/>
                <a:gd name="connsiteY59" fmla="*/ 2988527 h 4170944"/>
                <a:gd name="connsiteX60" fmla="*/ 903249 w 9919589"/>
                <a:gd name="connsiteY60" fmla="*/ 3010829 h 4170944"/>
                <a:gd name="connsiteX61" fmla="*/ 947854 w 9919589"/>
                <a:gd name="connsiteY61" fmla="*/ 3021980 h 4170944"/>
                <a:gd name="connsiteX62" fmla="*/ 981307 w 9919589"/>
                <a:gd name="connsiteY62" fmla="*/ 3033132 h 4170944"/>
                <a:gd name="connsiteX63" fmla="*/ 1070517 w 9919589"/>
                <a:gd name="connsiteY63" fmla="*/ 3055434 h 4170944"/>
                <a:gd name="connsiteX64" fmla="*/ 1293541 w 9919589"/>
                <a:gd name="connsiteY64" fmla="*/ 3100039 h 4170944"/>
                <a:gd name="connsiteX65" fmla="*/ 1405054 w 9919589"/>
                <a:gd name="connsiteY65" fmla="*/ 3111190 h 4170944"/>
                <a:gd name="connsiteX66" fmla="*/ 1449658 w 9919589"/>
                <a:gd name="connsiteY66" fmla="*/ 3122341 h 4170944"/>
                <a:gd name="connsiteX67" fmla="*/ 1583473 w 9919589"/>
                <a:gd name="connsiteY67" fmla="*/ 3144644 h 4170944"/>
                <a:gd name="connsiteX68" fmla="*/ 1672683 w 9919589"/>
                <a:gd name="connsiteY68" fmla="*/ 3166946 h 4170944"/>
                <a:gd name="connsiteX69" fmla="*/ 1773044 w 9919589"/>
                <a:gd name="connsiteY69" fmla="*/ 3200400 h 4170944"/>
                <a:gd name="connsiteX70" fmla="*/ 1929161 w 9919589"/>
                <a:gd name="connsiteY70" fmla="*/ 3245005 h 4170944"/>
                <a:gd name="connsiteX71" fmla="*/ 1996068 w 9919589"/>
                <a:gd name="connsiteY71" fmla="*/ 3256156 h 4170944"/>
                <a:gd name="connsiteX72" fmla="*/ 2074127 w 9919589"/>
                <a:gd name="connsiteY72" fmla="*/ 3278458 h 4170944"/>
                <a:gd name="connsiteX73" fmla="*/ 2129883 w 9919589"/>
                <a:gd name="connsiteY73" fmla="*/ 3289610 h 4170944"/>
                <a:gd name="connsiteX74" fmla="*/ 2163336 w 9919589"/>
                <a:gd name="connsiteY74" fmla="*/ 3300761 h 4170944"/>
                <a:gd name="connsiteX75" fmla="*/ 2352907 w 9919589"/>
                <a:gd name="connsiteY75" fmla="*/ 3323063 h 4170944"/>
                <a:gd name="connsiteX76" fmla="*/ 2419814 w 9919589"/>
                <a:gd name="connsiteY76" fmla="*/ 3334214 h 4170944"/>
                <a:gd name="connsiteX77" fmla="*/ 2520175 w 9919589"/>
                <a:gd name="connsiteY77" fmla="*/ 3345366 h 4170944"/>
                <a:gd name="connsiteX78" fmla="*/ 2665141 w 9919589"/>
                <a:gd name="connsiteY78" fmla="*/ 3356517 h 4170944"/>
                <a:gd name="connsiteX79" fmla="*/ 2732049 w 9919589"/>
                <a:gd name="connsiteY79" fmla="*/ 3378819 h 4170944"/>
                <a:gd name="connsiteX80" fmla="*/ 2765502 w 9919589"/>
                <a:gd name="connsiteY80" fmla="*/ 3389971 h 4170944"/>
                <a:gd name="connsiteX81" fmla="*/ 2787805 w 9919589"/>
                <a:gd name="connsiteY81" fmla="*/ 3412273 h 4170944"/>
                <a:gd name="connsiteX82" fmla="*/ 2810107 w 9919589"/>
                <a:gd name="connsiteY82" fmla="*/ 3345366 h 4170944"/>
                <a:gd name="connsiteX83" fmla="*/ 2910468 w 9919589"/>
                <a:gd name="connsiteY83" fmla="*/ 3367668 h 4170944"/>
                <a:gd name="connsiteX84" fmla="*/ 3033132 w 9919589"/>
                <a:gd name="connsiteY84" fmla="*/ 3389971 h 4170944"/>
                <a:gd name="connsiteX85" fmla="*/ 3111190 w 9919589"/>
                <a:gd name="connsiteY85" fmla="*/ 3401122 h 4170944"/>
                <a:gd name="connsiteX86" fmla="*/ 3278458 w 9919589"/>
                <a:gd name="connsiteY86" fmla="*/ 3412273 h 4170944"/>
                <a:gd name="connsiteX87" fmla="*/ 3334214 w 9919589"/>
                <a:gd name="connsiteY87" fmla="*/ 3423424 h 4170944"/>
                <a:gd name="connsiteX88" fmla="*/ 3401122 w 9919589"/>
                <a:gd name="connsiteY88" fmla="*/ 3434575 h 4170944"/>
                <a:gd name="connsiteX89" fmla="*/ 3434575 w 9919589"/>
                <a:gd name="connsiteY89" fmla="*/ 3445727 h 4170944"/>
                <a:gd name="connsiteX90" fmla="*/ 3479180 w 9919589"/>
                <a:gd name="connsiteY90" fmla="*/ 3456878 h 4170944"/>
                <a:gd name="connsiteX91" fmla="*/ 3590693 w 9919589"/>
                <a:gd name="connsiteY91" fmla="*/ 3479180 h 4170944"/>
                <a:gd name="connsiteX92" fmla="*/ 3691054 w 9919589"/>
                <a:gd name="connsiteY92" fmla="*/ 3501483 h 4170944"/>
                <a:gd name="connsiteX93" fmla="*/ 3679902 w 9919589"/>
                <a:gd name="connsiteY93" fmla="*/ 3534936 h 4170944"/>
                <a:gd name="connsiteX94" fmla="*/ 3724507 w 9919589"/>
                <a:gd name="connsiteY94" fmla="*/ 3590693 h 4170944"/>
                <a:gd name="connsiteX95" fmla="*/ 3858322 w 9919589"/>
                <a:gd name="connsiteY95" fmla="*/ 3624146 h 4170944"/>
                <a:gd name="connsiteX96" fmla="*/ 3992136 w 9919589"/>
                <a:gd name="connsiteY96" fmla="*/ 3635297 h 4170944"/>
                <a:gd name="connsiteX97" fmla="*/ 4148254 w 9919589"/>
                <a:gd name="connsiteY97" fmla="*/ 3657600 h 4170944"/>
                <a:gd name="connsiteX98" fmla="*/ 4215161 w 9919589"/>
                <a:gd name="connsiteY98" fmla="*/ 3679902 h 4170944"/>
                <a:gd name="connsiteX99" fmla="*/ 4259766 w 9919589"/>
                <a:gd name="connsiteY99" fmla="*/ 3691053 h 4170944"/>
                <a:gd name="connsiteX100" fmla="*/ 4293219 w 9919589"/>
                <a:gd name="connsiteY100" fmla="*/ 3702205 h 4170944"/>
                <a:gd name="connsiteX101" fmla="*/ 4360127 w 9919589"/>
                <a:gd name="connsiteY101" fmla="*/ 3713356 h 4170944"/>
                <a:gd name="connsiteX102" fmla="*/ 4605454 w 9919589"/>
                <a:gd name="connsiteY102" fmla="*/ 3746810 h 4170944"/>
                <a:gd name="connsiteX103" fmla="*/ 4739268 w 9919589"/>
                <a:gd name="connsiteY103" fmla="*/ 3769112 h 4170944"/>
                <a:gd name="connsiteX104" fmla="*/ 4806175 w 9919589"/>
                <a:gd name="connsiteY104" fmla="*/ 3780263 h 4170944"/>
                <a:gd name="connsiteX105" fmla="*/ 4895385 w 9919589"/>
                <a:gd name="connsiteY105" fmla="*/ 3802566 h 4170944"/>
                <a:gd name="connsiteX106" fmla="*/ 4973444 w 9919589"/>
                <a:gd name="connsiteY106" fmla="*/ 3836019 h 4170944"/>
                <a:gd name="connsiteX107" fmla="*/ 5006897 w 9919589"/>
                <a:gd name="connsiteY107" fmla="*/ 3858322 h 4170944"/>
                <a:gd name="connsiteX108" fmla="*/ 5040351 w 9919589"/>
                <a:gd name="connsiteY108" fmla="*/ 3869473 h 4170944"/>
                <a:gd name="connsiteX109" fmla="*/ 5174166 w 9919589"/>
                <a:gd name="connsiteY109" fmla="*/ 3858322 h 4170944"/>
                <a:gd name="connsiteX110" fmla="*/ 5196468 w 9919589"/>
                <a:gd name="connsiteY110" fmla="*/ 3836019 h 4170944"/>
                <a:gd name="connsiteX111" fmla="*/ 5229922 w 9919589"/>
                <a:gd name="connsiteY111" fmla="*/ 3824868 h 4170944"/>
                <a:gd name="connsiteX112" fmla="*/ 5229922 w 9919589"/>
                <a:gd name="connsiteY112" fmla="*/ 3746810 h 4170944"/>
                <a:gd name="connsiteX113" fmla="*/ 5207619 w 9919589"/>
                <a:gd name="connsiteY113" fmla="*/ 3724507 h 4170944"/>
                <a:gd name="connsiteX114" fmla="*/ 5185317 w 9919589"/>
                <a:gd name="connsiteY114" fmla="*/ 3691053 h 4170944"/>
                <a:gd name="connsiteX115" fmla="*/ 5118410 w 9919589"/>
                <a:gd name="connsiteY115" fmla="*/ 3668751 h 4170944"/>
                <a:gd name="connsiteX116" fmla="*/ 4839629 w 9919589"/>
                <a:gd name="connsiteY116" fmla="*/ 3635297 h 4170944"/>
                <a:gd name="connsiteX117" fmla="*/ 4750419 w 9919589"/>
                <a:gd name="connsiteY117" fmla="*/ 3624146 h 4170944"/>
                <a:gd name="connsiteX118" fmla="*/ 4672361 w 9919589"/>
                <a:gd name="connsiteY118" fmla="*/ 3612995 h 4170944"/>
                <a:gd name="connsiteX119" fmla="*/ 4103649 w 9919589"/>
                <a:gd name="connsiteY119" fmla="*/ 3601844 h 4170944"/>
                <a:gd name="connsiteX120" fmla="*/ 4114800 w 9919589"/>
                <a:gd name="connsiteY120" fmla="*/ 3557239 h 4170944"/>
                <a:gd name="connsiteX121" fmla="*/ 4371278 w 9919589"/>
                <a:gd name="connsiteY121" fmla="*/ 3512634 h 4170944"/>
                <a:gd name="connsiteX122" fmla="*/ 4360127 w 9919589"/>
                <a:gd name="connsiteY122" fmla="*/ 3479180 h 4170944"/>
                <a:gd name="connsiteX123" fmla="*/ 4204010 w 9919589"/>
                <a:gd name="connsiteY123" fmla="*/ 3468029 h 4170944"/>
                <a:gd name="connsiteX124" fmla="*/ 4170556 w 9919589"/>
                <a:gd name="connsiteY124" fmla="*/ 3456878 h 4170944"/>
                <a:gd name="connsiteX125" fmla="*/ 4148254 w 9919589"/>
                <a:gd name="connsiteY125" fmla="*/ 3423424 h 4170944"/>
                <a:gd name="connsiteX126" fmla="*/ 4114800 w 9919589"/>
                <a:gd name="connsiteY126" fmla="*/ 3367668 h 4170944"/>
                <a:gd name="connsiteX127" fmla="*/ 4047893 w 9919589"/>
                <a:gd name="connsiteY127" fmla="*/ 3345366 h 4170944"/>
                <a:gd name="connsiteX128" fmla="*/ 3724507 w 9919589"/>
                <a:gd name="connsiteY128" fmla="*/ 3356517 h 4170944"/>
                <a:gd name="connsiteX129" fmla="*/ 3691054 w 9919589"/>
                <a:gd name="connsiteY129" fmla="*/ 3367668 h 4170944"/>
                <a:gd name="connsiteX130" fmla="*/ 3412273 w 9919589"/>
                <a:gd name="connsiteY130" fmla="*/ 3345366 h 4170944"/>
                <a:gd name="connsiteX131" fmla="*/ 3345366 w 9919589"/>
                <a:gd name="connsiteY131" fmla="*/ 3334214 h 4170944"/>
                <a:gd name="connsiteX132" fmla="*/ 3289610 w 9919589"/>
                <a:gd name="connsiteY132" fmla="*/ 3323063 h 4170944"/>
                <a:gd name="connsiteX133" fmla="*/ 3155795 w 9919589"/>
                <a:gd name="connsiteY133" fmla="*/ 3311912 h 4170944"/>
                <a:gd name="connsiteX134" fmla="*/ 3044283 w 9919589"/>
                <a:gd name="connsiteY134" fmla="*/ 3289610 h 4170944"/>
                <a:gd name="connsiteX135" fmla="*/ 2977375 w 9919589"/>
                <a:gd name="connsiteY135" fmla="*/ 3267307 h 4170944"/>
                <a:gd name="connsiteX136" fmla="*/ 2921619 w 9919589"/>
                <a:gd name="connsiteY136" fmla="*/ 3222702 h 4170944"/>
                <a:gd name="connsiteX137" fmla="*/ 2943922 w 9919589"/>
                <a:gd name="connsiteY137" fmla="*/ 3200400 h 4170944"/>
                <a:gd name="connsiteX138" fmla="*/ 3055434 w 9919589"/>
                <a:gd name="connsiteY138" fmla="*/ 3166946 h 4170944"/>
                <a:gd name="connsiteX139" fmla="*/ 3122341 w 9919589"/>
                <a:gd name="connsiteY139" fmla="*/ 3144644 h 4170944"/>
                <a:gd name="connsiteX140" fmla="*/ 3155795 w 9919589"/>
                <a:gd name="connsiteY140" fmla="*/ 3122341 h 4170944"/>
                <a:gd name="connsiteX141" fmla="*/ 3200400 w 9919589"/>
                <a:gd name="connsiteY141" fmla="*/ 3111190 h 4170944"/>
                <a:gd name="connsiteX142" fmla="*/ 3267307 w 9919589"/>
                <a:gd name="connsiteY142" fmla="*/ 3044283 h 4170944"/>
                <a:gd name="connsiteX143" fmla="*/ 3289610 w 9919589"/>
                <a:gd name="connsiteY143" fmla="*/ 3021980 h 4170944"/>
                <a:gd name="connsiteX144" fmla="*/ 3334214 w 9919589"/>
                <a:gd name="connsiteY144" fmla="*/ 2966224 h 4170944"/>
                <a:gd name="connsiteX145" fmla="*/ 3401122 w 9919589"/>
                <a:gd name="connsiteY145" fmla="*/ 2932771 h 4170944"/>
                <a:gd name="connsiteX146" fmla="*/ 3412273 w 9919589"/>
                <a:gd name="connsiteY146" fmla="*/ 2966224 h 4170944"/>
                <a:gd name="connsiteX147" fmla="*/ 3445727 w 9919589"/>
                <a:gd name="connsiteY147" fmla="*/ 2977375 h 4170944"/>
                <a:gd name="connsiteX148" fmla="*/ 3501483 w 9919589"/>
                <a:gd name="connsiteY148" fmla="*/ 3010829 h 4170944"/>
                <a:gd name="connsiteX149" fmla="*/ 3579541 w 9919589"/>
                <a:gd name="connsiteY149" fmla="*/ 2999678 h 4170944"/>
                <a:gd name="connsiteX150" fmla="*/ 3557239 w 9919589"/>
                <a:gd name="connsiteY150" fmla="*/ 2977375 h 4170944"/>
                <a:gd name="connsiteX151" fmla="*/ 3523785 w 9919589"/>
                <a:gd name="connsiteY151" fmla="*/ 2921619 h 4170944"/>
                <a:gd name="connsiteX152" fmla="*/ 3490332 w 9919589"/>
                <a:gd name="connsiteY152" fmla="*/ 2910468 h 4170944"/>
                <a:gd name="connsiteX153" fmla="*/ 3345366 w 9919589"/>
                <a:gd name="connsiteY153" fmla="*/ 2888166 h 4170944"/>
                <a:gd name="connsiteX154" fmla="*/ 3222702 w 9919589"/>
                <a:gd name="connsiteY154" fmla="*/ 2854712 h 4170944"/>
                <a:gd name="connsiteX155" fmla="*/ 3178097 w 9919589"/>
                <a:gd name="connsiteY155" fmla="*/ 2843561 h 4170944"/>
                <a:gd name="connsiteX156" fmla="*/ 3111190 w 9919589"/>
                <a:gd name="connsiteY156" fmla="*/ 2821258 h 4170944"/>
                <a:gd name="connsiteX157" fmla="*/ 2854712 w 9919589"/>
                <a:gd name="connsiteY157" fmla="*/ 2776653 h 4170944"/>
                <a:gd name="connsiteX158" fmla="*/ 2787805 w 9919589"/>
                <a:gd name="connsiteY158" fmla="*/ 2754351 h 4170944"/>
                <a:gd name="connsiteX159" fmla="*/ 2720897 w 9919589"/>
                <a:gd name="connsiteY159" fmla="*/ 2732049 h 4170944"/>
                <a:gd name="connsiteX160" fmla="*/ 2687444 w 9919589"/>
                <a:gd name="connsiteY160" fmla="*/ 2720897 h 4170944"/>
                <a:gd name="connsiteX161" fmla="*/ 2564780 w 9919589"/>
                <a:gd name="connsiteY161" fmla="*/ 2698595 h 4170944"/>
                <a:gd name="connsiteX162" fmla="*/ 2442117 w 9919589"/>
                <a:gd name="connsiteY162" fmla="*/ 2698595 h 4170944"/>
                <a:gd name="connsiteX163" fmla="*/ 2040673 w 9919589"/>
                <a:gd name="connsiteY163" fmla="*/ 2687444 h 4170944"/>
                <a:gd name="connsiteX164" fmla="*/ 1962614 w 9919589"/>
                <a:gd name="connsiteY164" fmla="*/ 2653990 h 4170944"/>
                <a:gd name="connsiteX165" fmla="*/ 1906858 w 9919589"/>
                <a:gd name="connsiteY165" fmla="*/ 2631688 h 4170944"/>
                <a:gd name="connsiteX166" fmla="*/ 1806497 w 9919589"/>
                <a:gd name="connsiteY166" fmla="*/ 2575932 h 4170944"/>
                <a:gd name="connsiteX167" fmla="*/ 1717288 w 9919589"/>
                <a:gd name="connsiteY167" fmla="*/ 2531327 h 4170944"/>
                <a:gd name="connsiteX168" fmla="*/ 1628078 w 9919589"/>
                <a:gd name="connsiteY168" fmla="*/ 2509024 h 4170944"/>
                <a:gd name="connsiteX169" fmla="*/ 1226634 w 9919589"/>
                <a:gd name="connsiteY169" fmla="*/ 2486722 h 4170944"/>
                <a:gd name="connsiteX170" fmla="*/ 1081668 w 9919589"/>
                <a:gd name="connsiteY170" fmla="*/ 2464419 h 4170944"/>
                <a:gd name="connsiteX171" fmla="*/ 970156 w 9919589"/>
                <a:gd name="connsiteY171" fmla="*/ 2430966 h 4170944"/>
                <a:gd name="connsiteX172" fmla="*/ 936702 w 9919589"/>
                <a:gd name="connsiteY172" fmla="*/ 2419814 h 4170944"/>
                <a:gd name="connsiteX173" fmla="*/ 903249 w 9919589"/>
                <a:gd name="connsiteY173" fmla="*/ 2397512 h 4170944"/>
                <a:gd name="connsiteX174" fmla="*/ 847493 w 9919589"/>
                <a:gd name="connsiteY174" fmla="*/ 2352907 h 4170944"/>
                <a:gd name="connsiteX175" fmla="*/ 814039 w 9919589"/>
                <a:gd name="connsiteY175" fmla="*/ 2341756 h 4170944"/>
                <a:gd name="connsiteX176" fmla="*/ 825190 w 9919589"/>
                <a:gd name="connsiteY176" fmla="*/ 2274849 h 4170944"/>
                <a:gd name="connsiteX177" fmla="*/ 847493 w 9919589"/>
                <a:gd name="connsiteY177" fmla="*/ 2252546 h 4170944"/>
                <a:gd name="connsiteX178" fmla="*/ 880946 w 9919589"/>
                <a:gd name="connsiteY178" fmla="*/ 2230244 h 4170944"/>
                <a:gd name="connsiteX179" fmla="*/ 903249 w 9919589"/>
                <a:gd name="connsiteY179" fmla="*/ 2207941 h 4170944"/>
                <a:gd name="connsiteX180" fmla="*/ 936702 w 9919589"/>
                <a:gd name="connsiteY180" fmla="*/ 2196790 h 4170944"/>
                <a:gd name="connsiteX181" fmla="*/ 992458 w 9919589"/>
                <a:gd name="connsiteY181" fmla="*/ 2163336 h 4170944"/>
                <a:gd name="connsiteX182" fmla="*/ 1014761 w 9919589"/>
                <a:gd name="connsiteY182" fmla="*/ 2141034 h 4170944"/>
                <a:gd name="connsiteX183" fmla="*/ 1048214 w 9919589"/>
                <a:gd name="connsiteY183" fmla="*/ 2118732 h 4170944"/>
                <a:gd name="connsiteX184" fmla="*/ 1070517 w 9919589"/>
                <a:gd name="connsiteY184" fmla="*/ 2096429 h 4170944"/>
                <a:gd name="connsiteX185" fmla="*/ 1103971 w 9919589"/>
                <a:gd name="connsiteY185" fmla="*/ 2085278 h 4170944"/>
                <a:gd name="connsiteX186" fmla="*/ 1193180 w 9919589"/>
                <a:gd name="connsiteY186" fmla="*/ 2018371 h 4170944"/>
                <a:gd name="connsiteX187" fmla="*/ 1237785 w 9919589"/>
                <a:gd name="connsiteY187" fmla="*/ 2007219 h 4170944"/>
                <a:gd name="connsiteX188" fmla="*/ 1304693 w 9919589"/>
                <a:gd name="connsiteY188" fmla="*/ 1984917 h 4170944"/>
                <a:gd name="connsiteX189" fmla="*/ 1505414 w 9919589"/>
                <a:gd name="connsiteY189" fmla="*/ 1973766 h 4170944"/>
                <a:gd name="connsiteX190" fmla="*/ 1561171 w 9919589"/>
                <a:gd name="connsiteY190" fmla="*/ 1929161 h 4170944"/>
                <a:gd name="connsiteX191" fmla="*/ 1639229 w 9919589"/>
                <a:gd name="connsiteY191" fmla="*/ 1873405 h 4170944"/>
                <a:gd name="connsiteX192" fmla="*/ 1694985 w 9919589"/>
                <a:gd name="connsiteY192" fmla="*/ 1817649 h 4170944"/>
                <a:gd name="connsiteX193" fmla="*/ 1761893 w 9919589"/>
                <a:gd name="connsiteY193" fmla="*/ 1795346 h 4170944"/>
                <a:gd name="connsiteX194" fmla="*/ 1929161 w 9919589"/>
                <a:gd name="connsiteY194" fmla="*/ 1761893 h 4170944"/>
                <a:gd name="connsiteX195" fmla="*/ 1996068 w 9919589"/>
                <a:gd name="connsiteY195" fmla="*/ 1728439 h 4170944"/>
                <a:gd name="connsiteX196" fmla="*/ 2096429 w 9919589"/>
                <a:gd name="connsiteY196" fmla="*/ 1694985 h 4170944"/>
                <a:gd name="connsiteX197" fmla="*/ 2129883 w 9919589"/>
                <a:gd name="connsiteY197" fmla="*/ 1683834 h 4170944"/>
                <a:gd name="connsiteX198" fmla="*/ 2163336 w 9919589"/>
                <a:gd name="connsiteY198" fmla="*/ 1672683 h 4170944"/>
                <a:gd name="connsiteX199" fmla="*/ 2665141 w 9919589"/>
                <a:gd name="connsiteY199" fmla="*/ 1694985 h 4170944"/>
                <a:gd name="connsiteX200" fmla="*/ 2787805 w 9919589"/>
                <a:gd name="connsiteY200" fmla="*/ 1717288 h 4170944"/>
                <a:gd name="connsiteX201" fmla="*/ 2854712 w 9919589"/>
                <a:gd name="connsiteY201" fmla="*/ 1739590 h 4170944"/>
                <a:gd name="connsiteX202" fmla="*/ 2888166 w 9919589"/>
                <a:gd name="connsiteY202" fmla="*/ 1750741 h 4170944"/>
                <a:gd name="connsiteX203" fmla="*/ 2921619 w 9919589"/>
                <a:gd name="connsiteY203" fmla="*/ 1773044 h 4170944"/>
                <a:gd name="connsiteX204" fmla="*/ 3021980 w 9919589"/>
                <a:gd name="connsiteY204" fmla="*/ 1795346 h 4170944"/>
                <a:gd name="connsiteX205" fmla="*/ 3055434 w 9919589"/>
                <a:gd name="connsiteY205" fmla="*/ 1806497 h 4170944"/>
                <a:gd name="connsiteX206" fmla="*/ 3088888 w 9919589"/>
                <a:gd name="connsiteY206" fmla="*/ 1906858 h 4170944"/>
                <a:gd name="connsiteX207" fmla="*/ 3100039 w 9919589"/>
                <a:gd name="connsiteY207" fmla="*/ 1940312 h 4170944"/>
                <a:gd name="connsiteX208" fmla="*/ 3133493 w 9919589"/>
                <a:gd name="connsiteY208" fmla="*/ 1973766 h 4170944"/>
                <a:gd name="connsiteX209" fmla="*/ 3200400 w 9919589"/>
                <a:gd name="connsiteY209" fmla="*/ 1996068 h 4170944"/>
                <a:gd name="connsiteX210" fmla="*/ 3233854 w 9919589"/>
                <a:gd name="connsiteY210" fmla="*/ 2007219 h 4170944"/>
                <a:gd name="connsiteX211" fmla="*/ 3612995 w 9919589"/>
                <a:gd name="connsiteY211" fmla="*/ 2029522 h 4170944"/>
                <a:gd name="connsiteX212" fmla="*/ 3824868 w 9919589"/>
                <a:gd name="connsiteY212" fmla="*/ 2040673 h 4170944"/>
                <a:gd name="connsiteX213" fmla="*/ 3925229 w 9919589"/>
                <a:gd name="connsiteY213" fmla="*/ 2051824 h 4170944"/>
                <a:gd name="connsiteX214" fmla="*/ 4293219 w 9919589"/>
                <a:gd name="connsiteY214" fmla="*/ 2062975 h 4170944"/>
                <a:gd name="connsiteX215" fmla="*/ 4382429 w 9919589"/>
                <a:gd name="connsiteY215" fmla="*/ 2085278 h 4170944"/>
                <a:gd name="connsiteX216" fmla="*/ 4449336 w 9919589"/>
                <a:gd name="connsiteY216" fmla="*/ 2107580 h 4170944"/>
                <a:gd name="connsiteX217" fmla="*/ 4505093 w 9919589"/>
                <a:gd name="connsiteY217" fmla="*/ 2152185 h 4170944"/>
                <a:gd name="connsiteX218" fmla="*/ 4527395 w 9919589"/>
                <a:gd name="connsiteY218" fmla="*/ 2174488 h 4170944"/>
                <a:gd name="connsiteX219" fmla="*/ 4716966 w 9919589"/>
                <a:gd name="connsiteY219" fmla="*/ 2207941 h 4170944"/>
                <a:gd name="connsiteX220" fmla="*/ 4828478 w 9919589"/>
                <a:gd name="connsiteY220" fmla="*/ 2230244 h 4170944"/>
                <a:gd name="connsiteX221" fmla="*/ 4884234 w 9919589"/>
                <a:gd name="connsiteY221" fmla="*/ 2241395 h 4170944"/>
                <a:gd name="connsiteX222" fmla="*/ 4928839 w 9919589"/>
                <a:gd name="connsiteY222" fmla="*/ 2252546 h 4170944"/>
                <a:gd name="connsiteX223" fmla="*/ 4995746 w 9919589"/>
                <a:gd name="connsiteY223" fmla="*/ 2241395 h 4170944"/>
                <a:gd name="connsiteX224" fmla="*/ 5040351 w 9919589"/>
                <a:gd name="connsiteY224" fmla="*/ 2219093 h 4170944"/>
                <a:gd name="connsiteX225" fmla="*/ 5107258 w 9919589"/>
                <a:gd name="connsiteY225" fmla="*/ 2207941 h 4170944"/>
                <a:gd name="connsiteX226" fmla="*/ 5140712 w 9919589"/>
                <a:gd name="connsiteY226" fmla="*/ 2196790 h 4170944"/>
                <a:gd name="connsiteX227" fmla="*/ 5229922 w 9919589"/>
                <a:gd name="connsiteY227" fmla="*/ 2174488 h 4170944"/>
                <a:gd name="connsiteX228" fmla="*/ 5307980 w 9919589"/>
                <a:gd name="connsiteY228" fmla="*/ 2129883 h 4170944"/>
                <a:gd name="connsiteX229" fmla="*/ 5352585 w 9919589"/>
                <a:gd name="connsiteY229" fmla="*/ 2062975 h 4170944"/>
                <a:gd name="connsiteX230" fmla="*/ 5430644 w 9919589"/>
                <a:gd name="connsiteY230" fmla="*/ 1984917 h 4170944"/>
                <a:gd name="connsiteX231" fmla="*/ 5452946 w 9919589"/>
                <a:gd name="connsiteY231" fmla="*/ 1962614 h 4170944"/>
                <a:gd name="connsiteX232" fmla="*/ 5486400 w 9919589"/>
                <a:gd name="connsiteY232" fmla="*/ 1951463 h 4170944"/>
                <a:gd name="connsiteX233" fmla="*/ 5441795 w 9919589"/>
                <a:gd name="connsiteY233" fmla="*/ 1862253 h 4170944"/>
                <a:gd name="connsiteX234" fmla="*/ 5408341 w 9919589"/>
                <a:gd name="connsiteY234" fmla="*/ 1839951 h 4170944"/>
                <a:gd name="connsiteX235" fmla="*/ 5374888 w 9919589"/>
                <a:gd name="connsiteY235" fmla="*/ 1828800 h 4170944"/>
                <a:gd name="connsiteX236" fmla="*/ 5330283 w 9919589"/>
                <a:gd name="connsiteY236" fmla="*/ 1817649 h 4170944"/>
                <a:gd name="connsiteX237" fmla="*/ 5263375 w 9919589"/>
                <a:gd name="connsiteY237" fmla="*/ 1795346 h 4170944"/>
                <a:gd name="connsiteX238" fmla="*/ 5185317 w 9919589"/>
                <a:gd name="connsiteY238" fmla="*/ 1706136 h 4170944"/>
                <a:gd name="connsiteX239" fmla="*/ 5129561 w 9919589"/>
                <a:gd name="connsiteY239" fmla="*/ 1650380 h 4170944"/>
                <a:gd name="connsiteX240" fmla="*/ 5062654 w 9919589"/>
                <a:gd name="connsiteY240" fmla="*/ 1605775 h 4170944"/>
                <a:gd name="connsiteX241" fmla="*/ 5029200 w 9919589"/>
                <a:gd name="connsiteY241" fmla="*/ 1583473 h 4170944"/>
                <a:gd name="connsiteX242" fmla="*/ 4995746 w 9919589"/>
                <a:gd name="connsiteY242" fmla="*/ 1572322 h 4170944"/>
                <a:gd name="connsiteX243" fmla="*/ 4973444 w 9919589"/>
                <a:gd name="connsiteY243" fmla="*/ 1550019 h 4170944"/>
                <a:gd name="connsiteX244" fmla="*/ 4939990 w 9919589"/>
                <a:gd name="connsiteY244" fmla="*/ 1538868 h 4170944"/>
                <a:gd name="connsiteX245" fmla="*/ 4895385 w 9919589"/>
                <a:gd name="connsiteY245" fmla="*/ 1516566 h 4170944"/>
                <a:gd name="connsiteX246" fmla="*/ 4828478 w 9919589"/>
                <a:gd name="connsiteY246" fmla="*/ 1449658 h 4170944"/>
                <a:gd name="connsiteX247" fmla="*/ 4772722 w 9919589"/>
                <a:gd name="connsiteY247" fmla="*/ 1405053 h 4170944"/>
                <a:gd name="connsiteX248" fmla="*/ 4694663 w 9919589"/>
                <a:gd name="connsiteY248" fmla="*/ 1382751 h 4170944"/>
                <a:gd name="connsiteX249" fmla="*/ 5274527 w 9919589"/>
                <a:gd name="connsiteY249" fmla="*/ 1349297 h 4170944"/>
                <a:gd name="connsiteX250" fmla="*/ 5397190 w 9919589"/>
                <a:gd name="connsiteY250" fmla="*/ 1326995 h 4170944"/>
                <a:gd name="connsiteX251" fmla="*/ 5441795 w 9919589"/>
                <a:gd name="connsiteY251" fmla="*/ 1315844 h 4170944"/>
                <a:gd name="connsiteX252" fmla="*/ 5642517 w 9919589"/>
                <a:gd name="connsiteY252" fmla="*/ 1304693 h 4170944"/>
                <a:gd name="connsiteX253" fmla="*/ 5709424 w 9919589"/>
                <a:gd name="connsiteY253" fmla="*/ 1282390 h 4170944"/>
                <a:gd name="connsiteX254" fmla="*/ 5765180 w 9919589"/>
                <a:gd name="connsiteY254" fmla="*/ 1237785 h 4170944"/>
                <a:gd name="connsiteX255" fmla="*/ 5798634 w 9919589"/>
                <a:gd name="connsiteY255" fmla="*/ 1170878 h 4170944"/>
                <a:gd name="connsiteX256" fmla="*/ 5809785 w 9919589"/>
                <a:gd name="connsiteY256" fmla="*/ 1137424 h 4170944"/>
                <a:gd name="connsiteX257" fmla="*/ 5832088 w 9919589"/>
                <a:gd name="connsiteY257" fmla="*/ 1025912 h 4170944"/>
                <a:gd name="connsiteX258" fmla="*/ 5854390 w 9919589"/>
                <a:gd name="connsiteY258" fmla="*/ 947853 h 4170944"/>
                <a:gd name="connsiteX259" fmla="*/ 5876693 w 9919589"/>
                <a:gd name="connsiteY259" fmla="*/ 925551 h 4170944"/>
                <a:gd name="connsiteX260" fmla="*/ 5943600 w 9919589"/>
                <a:gd name="connsiteY260" fmla="*/ 903249 h 4170944"/>
                <a:gd name="connsiteX261" fmla="*/ 5965902 w 9919589"/>
                <a:gd name="connsiteY261" fmla="*/ 880946 h 4170944"/>
                <a:gd name="connsiteX262" fmla="*/ 6043961 w 9919589"/>
                <a:gd name="connsiteY262" fmla="*/ 858644 h 4170944"/>
                <a:gd name="connsiteX263" fmla="*/ 6110868 w 9919589"/>
                <a:gd name="connsiteY263" fmla="*/ 869795 h 4170944"/>
                <a:gd name="connsiteX264" fmla="*/ 6122019 w 9919589"/>
                <a:gd name="connsiteY264" fmla="*/ 914400 h 4170944"/>
                <a:gd name="connsiteX265" fmla="*/ 6155473 w 9919589"/>
                <a:gd name="connsiteY265" fmla="*/ 970156 h 4170944"/>
                <a:gd name="connsiteX266" fmla="*/ 6188927 w 9919589"/>
                <a:gd name="connsiteY266" fmla="*/ 981307 h 4170944"/>
                <a:gd name="connsiteX267" fmla="*/ 6266985 w 9919589"/>
                <a:gd name="connsiteY267" fmla="*/ 970156 h 4170944"/>
                <a:gd name="connsiteX268" fmla="*/ 6278136 w 9919589"/>
                <a:gd name="connsiteY268" fmla="*/ 936702 h 4170944"/>
                <a:gd name="connsiteX269" fmla="*/ 6322741 w 9919589"/>
                <a:gd name="connsiteY269" fmla="*/ 880946 h 4170944"/>
                <a:gd name="connsiteX270" fmla="*/ 6345044 w 9919589"/>
                <a:gd name="connsiteY270" fmla="*/ 903249 h 4170944"/>
                <a:gd name="connsiteX271" fmla="*/ 6367346 w 9919589"/>
                <a:gd name="connsiteY271" fmla="*/ 970156 h 4170944"/>
                <a:gd name="connsiteX272" fmla="*/ 6345044 w 9919589"/>
                <a:gd name="connsiteY272" fmla="*/ 1048214 h 4170944"/>
                <a:gd name="connsiteX273" fmla="*/ 6266985 w 9919589"/>
                <a:gd name="connsiteY273" fmla="*/ 1126273 h 4170944"/>
                <a:gd name="connsiteX274" fmla="*/ 6043961 w 9919589"/>
                <a:gd name="connsiteY274" fmla="*/ 1137424 h 4170944"/>
                <a:gd name="connsiteX275" fmla="*/ 5876693 w 9919589"/>
                <a:gd name="connsiteY275" fmla="*/ 1170878 h 4170944"/>
                <a:gd name="connsiteX276" fmla="*/ 5832088 w 9919589"/>
                <a:gd name="connsiteY276" fmla="*/ 1260088 h 4170944"/>
                <a:gd name="connsiteX277" fmla="*/ 5820936 w 9919589"/>
                <a:gd name="connsiteY277" fmla="*/ 1293541 h 4170944"/>
                <a:gd name="connsiteX278" fmla="*/ 5854390 w 9919589"/>
                <a:gd name="connsiteY278" fmla="*/ 1371600 h 4170944"/>
                <a:gd name="connsiteX279" fmla="*/ 5921297 w 9919589"/>
                <a:gd name="connsiteY279" fmla="*/ 1393902 h 4170944"/>
                <a:gd name="connsiteX280" fmla="*/ 5943600 w 9919589"/>
                <a:gd name="connsiteY280" fmla="*/ 1416205 h 4170944"/>
                <a:gd name="connsiteX281" fmla="*/ 5910146 w 9919589"/>
                <a:gd name="connsiteY281" fmla="*/ 1483112 h 4170944"/>
                <a:gd name="connsiteX282" fmla="*/ 5876693 w 9919589"/>
                <a:gd name="connsiteY282" fmla="*/ 1494263 h 4170944"/>
                <a:gd name="connsiteX283" fmla="*/ 5820936 w 9919589"/>
                <a:gd name="connsiteY283" fmla="*/ 1527717 h 4170944"/>
                <a:gd name="connsiteX284" fmla="*/ 5765180 w 9919589"/>
                <a:gd name="connsiteY284" fmla="*/ 1572322 h 4170944"/>
                <a:gd name="connsiteX285" fmla="*/ 6166624 w 9919589"/>
                <a:gd name="connsiteY285" fmla="*/ 1616927 h 4170944"/>
                <a:gd name="connsiteX286" fmla="*/ 6289288 w 9919589"/>
                <a:gd name="connsiteY286" fmla="*/ 1639229 h 4170944"/>
                <a:gd name="connsiteX287" fmla="*/ 6523463 w 9919589"/>
                <a:gd name="connsiteY287" fmla="*/ 1628078 h 4170944"/>
                <a:gd name="connsiteX288" fmla="*/ 6679580 w 9919589"/>
                <a:gd name="connsiteY288" fmla="*/ 1594624 h 4170944"/>
                <a:gd name="connsiteX289" fmla="*/ 6802244 w 9919589"/>
                <a:gd name="connsiteY289" fmla="*/ 1561171 h 4170944"/>
                <a:gd name="connsiteX290" fmla="*/ 6835697 w 9919589"/>
                <a:gd name="connsiteY290" fmla="*/ 1550019 h 4170944"/>
                <a:gd name="connsiteX291" fmla="*/ 6924907 w 9919589"/>
                <a:gd name="connsiteY291" fmla="*/ 1561171 h 4170944"/>
                <a:gd name="connsiteX292" fmla="*/ 6991814 w 9919589"/>
                <a:gd name="connsiteY292" fmla="*/ 1594624 h 4170944"/>
                <a:gd name="connsiteX293" fmla="*/ 7025268 w 9919589"/>
                <a:gd name="connsiteY293" fmla="*/ 1605775 h 4170944"/>
                <a:gd name="connsiteX294" fmla="*/ 7092175 w 9919589"/>
                <a:gd name="connsiteY294" fmla="*/ 1639229 h 4170944"/>
                <a:gd name="connsiteX295" fmla="*/ 7114478 w 9919589"/>
                <a:gd name="connsiteY295" fmla="*/ 1661532 h 4170944"/>
                <a:gd name="connsiteX296" fmla="*/ 7225990 w 9919589"/>
                <a:gd name="connsiteY296" fmla="*/ 1728439 h 4170944"/>
                <a:gd name="connsiteX297" fmla="*/ 7304049 w 9919589"/>
                <a:gd name="connsiteY297" fmla="*/ 1795346 h 4170944"/>
                <a:gd name="connsiteX298" fmla="*/ 7348654 w 9919589"/>
                <a:gd name="connsiteY298" fmla="*/ 1851102 h 4170944"/>
                <a:gd name="connsiteX299" fmla="*/ 7382107 w 9919589"/>
                <a:gd name="connsiteY299" fmla="*/ 1862253 h 4170944"/>
                <a:gd name="connsiteX300" fmla="*/ 7593980 w 9919589"/>
                <a:gd name="connsiteY300" fmla="*/ 1873405 h 4170944"/>
                <a:gd name="connsiteX301" fmla="*/ 7638585 w 9919589"/>
                <a:gd name="connsiteY301" fmla="*/ 1884556 h 4170944"/>
                <a:gd name="connsiteX302" fmla="*/ 7672039 w 9919589"/>
                <a:gd name="connsiteY302" fmla="*/ 1895707 h 4170944"/>
                <a:gd name="connsiteX303" fmla="*/ 7738946 w 9919589"/>
                <a:gd name="connsiteY303" fmla="*/ 1906858 h 4170944"/>
                <a:gd name="connsiteX304" fmla="*/ 7783551 w 9919589"/>
                <a:gd name="connsiteY304" fmla="*/ 1918010 h 4170944"/>
                <a:gd name="connsiteX305" fmla="*/ 7906214 w 9919589"/>
                <a:gd name="connsiteY305" fmla="*/ 1996068 h 4170944"/>
                <a:gd name="connsiteX306" fmla="*/ 7928517 w 9919589"/>
                <a:gd name="connsiteY306" fmla="*/ 2018371 h 4170944"/>
                <a:gd name="connsiteX307" fmla="*/ 7973122 w 9919589"/>
                <a:gd name="connsiteY307" fmla="*/ 2029522 h 4170944"/>
                <a:gd name="connsiteX308" fmla="*/ 8095785 w 9919589"/>
                <a:gd name="connsiteY308" fmla="*/ 2096429 h 4170944"/>
                <a:gd name="connsiteX309" fmla="*/ 8140390 w 9919589"/>
                <a:gd name="connsiteY309" fmla="*/ 2107580 h 4170944"/>
                <a:gd name="connsiteX310" fmla="*/ 8173844 w 9919589"/>
                <a:gd name="connsiteY310" fmla="*/ 2118732 h 4170944"/>
                <a:gd name="connsiteX311" fmla="*/ 8240751 w 9919589"/>
                <a:gd name="connsiteY311" fmla="*/ 2129883 h 4170944"/>
                <a:gd name="connsiteX312" fmla="*/ 8408019 w 9919589"/>
                <a:gd name="connsiteY312" fmla="*/ 2152185 h 4170944"/>
                <a:gd name="connsiteX313" fmla="*/ 8430322 w 9919589"/>
                <a:gd name="connsiteY313" fmla="*/ 2174488 h 4170944"/>
                <a:gd name="connsiteX314" fmla="*/ 8519532 w 9919589"/>
                <a:gd name="connsiteY314" fmla="*/ 2241395 h 4170944"/>
                <a:gd name="connsiteX315" fmla="*/ 8463775 w 9919589"/>
                <a:gd name="connsiteY315" fmla="*/ 2263697 h 4170944"/>
                <a:gd name="connsiteX316" fmla="*/ 8352263 w 9919589"/>
                <a:gd name="connsiteY316" fmla="*/ 2286000 h 4170944"/>
                <a:gd name="connsiteX317" fmla="*/ 8307658 w 9919589"/>
                <a:gd name="connsiteY317" fmla="*/ 2297151 h 4170944"/>
                <a:gd name="connsiteX318" fmla="*/ 7950819 w 9919589"/>
                <a:gd name="connsiteY318" fmla="*/ 2319453 h 4170944"/>
                <a:gd name="connsiteX319" fmla="*/ 7883912 w 9919589"/>
                <a:gd name="connsiteY319" fmla="*/ 2330605 h 4170944"/>
                <a:gd name="connsiteX320" fmla="*/ 7839307 w 9919589"/>
                <a:gd name="connsiteY320" fmla="*/ 2341756 h 4170944"/>
                <a:gd name="connsiteX321" fmla="*/ 7694341 w 9919589"/>
                <a:gd name="connsiteY321" fmla="*/ 2364058 h 4170944"/>
                <a:gd name="connsiteX322" fmla="*/ 7382107 w 9919589"/>
                <a:gd name="connsiteY322" fmla="*/ 2352907 h 4170944"/>
                <a:gd name="connsiteX323" fmla="*/ 6791093 w 9919589"/>
                <a:gd name="connsiteY323" fmla="*/ 2330605 h 4170944"/>
                <a:gd name="connsiteX324" fmla="*/ 6668429 w 9919589"/>
                <a:gd name="connsiteY324" fmla="*/ 2375210 h 4170944"/>
                <a:gd name="connsiteX325" fmla="*/ 6657278 w 9919589"/>
                <a:gd name="connsiteY325" fmla="*/ 2408663 h 4170944"/>
                <a:gd name="connsiteX326" fmla="*/ 6690732 w 9919589"/>
                <a:gd name="connsiteY326" fmla="*/ 2430966 h 4170944"/>
                <a:gd name="connsiteX327" fmla="*/ 6724185 w 9919589"/>
                <a:gd name="connsiteY327" fmla="*/ 2442117 h 4170944"/>
                <a:gd name="connsiteX328" fmla="*/ 6869151 w 9919589"/>
                <a:gd name="connsiteY328" fmla="*/ 2475571 h 4170944"/>
                <a:gd name="connsiteX329" fmla="*/ 6947210 w 9919589"/>
                <a:gd name="connsiteY329" fmla="*/ 2486722 h 4170944"/>
                <a:gd name="connsiteX330" fmla="*/ 7850458 w 9919589"/>
                <a:gd name="connsiteY330" fmla="*/ 2475571 h 4170944"/>
                <a:gd name="connsiteX331" fmla="*/ 7906214 w 9919589"/>
                <a:gd name="connsiteY331" fmla="*/ 2464419 h 4170944"/>
                <a:gd name="connsiteX332" fmla="*/ 8062332 w 9919589"/>
                <a:gd name="connsiteY332" fmla="*/ 2442117 h 4170944"/>
                <a:gd name="connsiteX333" fmla="*/ 8106936 w 9919589"/>
                <a:gd name="connsiteY333" fmla="*/ 2430966 h 4170944"/>
                <a:gd name="connsiteX334" fmla="*/ 8173844 w 9919589"/>
                <a:gd name="connsiteY334" fmla="*/ 2408663 h 4170944"/>
                <a:gd name="connsiteX335" fmla="*/ 8207297 w 9919589"/>
                <a:gd name="connsiteY335" fmla="*/ 2397512 h 4170944"/>
                <a:gd name="connsiteX336" fmla="*/ 8251902 w 9919589"/>
                <a:gd name="connsiteY336" fmla="*/ 2386361 h 4170944"/>
                <a:gd name="connsiteX337" fmla="*/ 8318810 w 9919589"/>
                <a:gd name="connsiteY337" fmla="*/ 2364058 h 4170944"/>
                <a:gd name="connsiteX338" fmla="*/ 8452624 w 9919589"/>
                <a:gd name="connsiteY338" fmla="*/ 2330605 h 4170944"/>
                <a:gd name="connsiteX339" fmla="*/ 8497229 w 9919589"/>
                <a:gd name="connsiteY339" fmla="*/ 2319453 h 4170944"/>
                <a:gd name="connsiteX340" fmla="*/ 8530683 w 9919589"/>
                <a:gd name="connsiteY340" fmla="*/ 2308302 h 4170944"/>
                <a:gd name="connsiteX341" fmla="*/ 8597590 w 9919589"/>
                <a:gd name="connsiteY341" fmla="*/ 2297151 h 4170944"/>
                <a:gd name="connsiteX342" fmla="*/ 8653346 w 9919589"/>
                <a:gd name="connsiteY342" fmla="*/ 2286000 h 4170944"/>
                <a:gd name="connsiteX343" fmla="*/ 8742556 w 9919589"/>
                <a:gd name="connsiteY343" fmla="*/ 2263697 h 4170944"/>
                <a:gd name="connsiteX344" fmla="*/ 8965580 w 9919589"/>
                <a:gd name="connsiteY344" fmla="*/ 2230244 h 4170944"/>
                <a:gd name="connsiteX345" fmla="*/ 9043639 w 9919589"/>
                <a:gd name="connsiteY345" fmla="*/ 2219093 h 4170944"/>
                <a:gd name="connsiteX346" fmla="*/ 9177454 w 9919589"/>
                <a:gd name="connsiteY346" fmla="*/ 2196790 h 4170944"/>
                <a:gd name="connsiteX347" fmla="*/ 9277814 w 9919589"/>
                <a:gd name="connsiteY347" fmla="*/ 2174488 h 4170944"/>
                <a:gd name="connsiteX348" fmla="*/ 9311268 w 9919589"/>
                <a:gd name="connsiteY348" fmla="*/ 2163336 h 4170944"/>
                <a:gd name="connsiteX349" fmla="*/ 9355873 w 9919589"/>
                <a:gd name="connsiteY349" fmla="*/ 2051824 h 4170944"/>
                <a:gd name="connsiteX350" fmla="*/ 9300117 w 9919589"/>
                <a:gd name="connsiteY350" fmla="*/ 2018371 h 4170944"/>
                <a:gd name="connsiteX351" fmla="*/ 9210907 w 9919589"/>
                <a:gd name="connsiteY351" fmla="*/ 1996068 h 4170944"/>
                <a:gd name="connsiteX352" fmla="*/ 9155151 w 9919589"/>
                <a:gd name="connsiteY352" fmla="*/ 1940312 h 4170944"/>
                <a:gd name="connsiteX353" fmla="*/ 9199756 w 9919589"/>
                <a:gd name="connsiteY353" fmla="*/ 1929161 h 4170944"/>
                <a:gd name="connsiteX354" fmla="*/ 9578897 w 9919589"/>
                <a:gd name="connsiteY354" fmla="*/ 1918010 h 4170944"/>
                <a:gd name="connsiteX355" fmla="*/ 9656956 w 9919589"/>
                <a:gd name="connsiteY355" fmla="*/ 1895707 h 4170944"/>
                <a:gd name="connsiteX356" fmla="*/ 9735014 w 9919589"/>
                <a:gd name="connsiteY356" fmla="*/ 1873405 h 4170944"/>
                <a:gd name="connsiteX357" fmla="*/ 9634654 w 9919589"/>
                <a:gd name="connsiteY357" fmla="*/ 1839951 h 4170944"/>
                <a:gd name="connsiteX358" fmla="*/ 9601200 w 9919589"/>
                <a:gd name="connsiteY358" fmla="*/ 1828800 h 4170944"/>
                <a:gd name="connsiteX359" fmla="*/ 9578897 w 9919589"/>
                <a:gd name="connsiteY359" fmla="*/ 1851102 h 4170944"/>
                <a:gd name="connsiteX360" fmla="*/ 9222058 w 9919589"/>
                <a:gd name="connsiteY360" fmla="*/ 1884556 h 4170944"/>
                <a:gd name="connsiteX361" fmla="*/ 9177454 w 9919589"/>
                <a:gd name="connsiteY361" fmla="*/ 1895707 h 4170944"/>
                <a:gd name="connsiteX362" fmla="*/ 9144000 w 9919589"/>
                <a:gd name="connsiteY362" fmla="*/ 1906858 h 4170944"/>
                <a:gd name="connsiteX363" fmla="*/ 9065941 w 9919589"/>
                <a:gd name="connsiteY363" fmla="*/ 1918010 h 4170944"/>
                <a:gd name="connsiteX364" fmla="*/ 8987883 w 9919589"/>
                <a:gd name="connsiteY364" fmla="*/ 1940312 h 4170944"/>
                <a:gd name="connsiteX365" fmla="*/ 8887522 w 9919589"/>
                <a:gd name="connsiteY365" fmla="*/ 1962614 h 4170944"/>
                <a:gd name="connsiteX366" fmla="*/ 8854068 w 9919589"/>
                <a:gd name="connsiteY366" fmla="*/ 1973766 h 4170944"/>
                <a:gd name="connsiteX367" fmla="*/ 8742556 w 9919589"/>
                <a:gd name="connsiteY367" fmla="*/ 1951463 h 4170944"/>
                <a:gd name="connsiteX368" fmla="*/ 8720254 w 9919589"/>
                <a:gd name="connsiteY368" fmla="*/ 1884556 h 4170944"/>
                <a:gd name="connsiteX369" fmla="*/ 8753707 w 9919589"/>
                <a:gd name="connsiteY369" fmla="*/ 1739590 h 4170944"/>
                <a:gd name="connsiteX370" fmla="*/ 8776010 w 9919589"/>
                <a:gd name="connsiteY370" fmla="*/ 1717288 h 4170944"/>
                <a:gd name="connsiteX371" fmla="*/ 8820614 w 9919589"/>
                <a:gd name="connsiteY371" fmla="*/ 1694985 h 4170944"/>
                <a:gd name="connsiteX372" fmla="*/ 8954429 w 9919589"/>
                <a:gd name="connsiteY372" fmla="*/ 1661532 h 4170944"/>
                <a:gd name="connsiteX373" fmla="*/ 9010185 w 9919589"/>
                <a:gd name="connsiteY373" fmla="*/ 1639229 h 4170944"/>
                <a:gd name="connsiteX374" fmla="*/ 9077093 w 9919589"/>
                <a:gd name="connsiteY374" fmla="*/ 1628078 h 4170944"/>
                <a:gd name="connsiteX375" fmla="*/ 9389327 w 9919589"/>
                <a:gd name="connsiteY375" fmla="*/ 1616927 h 4170944"/>
                <a:gd name="connsiteX376" fmla="*/ 9545444 w 9919589"/>
                <a:gd name="connsiteY376" fmla="*/ 1572322 h 4170944"/>
                <a:gd name="connsiteX377" fmla="*/ 9656956 w 9919589"/>
                <a:gd name="connsiteY377" fmla="*/ 1550019 h 4170944"/>
                <a:gd name="connsiteX378" fmla="*/ 9857678 w 9919589"/>
                <a:gd name="connsiteY378" fmla="*/ 1527717 h 4170944"/>
                <a:gd name="connsiteX379" fmla="*/ 9824224 w 9919589"/>
                <a:gd name="connsiteY379" fmla="*/ 1282390 h 4170944"/>
                <a:gd name="connsiteX380" fmla="*/ 9790771 w 9919589"/>
                <a:gd name="connsiteY380" fmla="*/ 1260088 h 4170944"/>
                <a:gd name="connsiteX381" fmla="*/ 9735014 w 9919589"/>
                <a:gd name="connsiteY381" fmla="*/ 1248936 h 4170944"/>
                <a:gd name="connsiteX382" fmla="*/ 9723863 w 9919589"/>
                <a:gd name="connsiteY382" fmla="*/ 1215483 h 4170944"/>
                <a:gd name="connsiteX383" fmla="*/ 9746166 w 9919589"/>
                <a:gd name="connsiteY383" fmla="*/ 1193180 h 4170944"/>
                <a:gd name="connsiteX384" fmla="*/ 9790771 w 9919589"/>
                <a:gd name="connsiteY384" fmla="*/ 1137424 h 4170944"/>
                <a:gd name="connsiteX385" fmla="*/ 9768468 w 9919589"/>
                <a:gd name="connsiteY385" fmla="*/ 1115122 h 4170944"/>
                <a:gd name="connsiteX386" fmla="*/ 9668107 w 9919589"/>
                <a:gd name="connsiteY386" fmla="*/ 1092819 h 4170944"/>
                <a:gd name="connsiteX387" fmla="*/ 9601200 w 9919589"/>
                <a:gd name="connsiteY387" fmla="*/ 1070517 h 4170944"/>
                <a:gd name="connsiteX388" fmla="*/ 9567746 w 9919589"/>
                <a:gd name="connsiteY388" fmla="*/ 1059366 h 4170944"/>
                <a:gd name="connsiteX389" fmla="*/ 9545444 w 9919589"/>
                <a:gd name="connsiteY389" fmla="*/ 1025912 h 4170944"/>
                <a:gd name="connsiteX390" fmla="*/ 9400478 w 9919589"/>
                <a:gd name="connsiteY390" fmla="*/ 992458 h 4170944"/>
                <a:gd name="connsiteX391" fmla="*/ 9601200 w 9919589"/>
                <a:gd name="connsiteY391" fmla="*/ 992458 h 4170944"/>
                <a:gd name="connsiteX392" fmla="*/ 9645805 w 9919589"/>
                <a:gd name="connsiteY392" fmla="*/ 1014761 h 4170944"/>
                <a:gd name="connsiteX393" fmla="*/ 9801922 w 9919589"/>
                <a:gd name="connsiteY393" fmla="*/ 1003610 h 4170944"/>
                <a:gd name="connsiteX394" fmla="*/ 9835375 w 9919589"/>
                <a:gd name="connsiteY394" fmla="*/ 992458 h 4170944"/>
                <a:gd name="connsiteX395" fmla="*/ 9824224 w 9919589"/>
                <a:gd name="connsiteY395" fmla="*/ 880946 h 4170944"/>
                <a:gd name="connsiteX396" fmla="*/ 9813073 w 9919589"/>
                <a:gd name="connsiteY396" fmla="*/ 836341 h 4170944"/>
                <a:gd name="connsiteX397" fmla="*/ 9779619 w 9919589"/>
                <a:gd name="connsiteY397" fmla="*/ 825190 h 4170944"/>
                <a:gd name="connsiteX398" fmla="*/ 9735014 w 9919589"/>
                <a:gd name="connsiteY398" fmla="*/ 814039 h 4170944"/>
                <a:gd name="connsiteX399" fmla="*/ 9701561 w 9919589"/>
                <a:gd name="connsiteY399" fmla="*/ 791736 h 4170944"/>
                <a:gd name="connsiteX400" fmla="*/ 9623502 w 9919589"/>
                <a:gd name="connsiteY400" fmla="*/ 769434 h 4170944"/>
                <a:gd name="connsiteX401" fmla="*/ 9578897 w 9919589"/>
                <a:gd name="connsiteY401" fmla="*/ 735980 h 4170944"/>
                <a:gd name="connsiteX402" fmla="*/ 9511990 w 9919589"/>
                <a:gd name="connsiteY402" fmla="*/ 713678 h 4170944"/>
                <a:gd name="connsiteX403" fmla="*/ 9344722 w 9919589"/>
                <a:gd name="connsiteY403" fmla="*/ 691375 h 4170944"/>
                <a:gd name="connsiteX404" fmla="*/ 9255512 w 9919589"/>
                <a:gd name="connsiteY404" fmla="*/ 680224 h 4170944"/>
                <a:gd name="connsiteX405" fmla="*/ 9222058 w 9919589"/>
                <a:gd name="connsiteY405" fmla="*/ 669073 h 4170944"/>
                <a:gd name="connsiteX406" fmla="*/ 9155151 w 9919589"/>
                <a:gd name="connsiteY406" fmla="*/ 657922 h 4170944"/>
                <a:gd name="connsiteX407" fmla="*/ 9132849 w 9919589"/>
                <a:gd name="connsiteY407" fmla="*/ 635619 h 4170944"/>
                <a:gd name="connsiteX408" fmla="*/ 9043639 w 9919589"/>
                <a:gd name="connsiteY408" fmla="*/ 591014 h 4170944"/>
                <a:gd name="connsiteX409" fmla="*/ 8987883 w 9919589"/>
                <a:gd name="connsiteY409" fmla="*/ 557561 h 4170944"/>
                <a:gd name="connsiteX410" fmla="*/ 8932127 w 9919589"/>
                <a:gd name="connsiteY410" fmla="*/ 546410 h 4170944"/>
                <a:gd name="connsiteX411" fmla="*/ 8842917 w 9919589"/>
                <a:gd name="connsiteY411" fmla="*/ 512956 h 4170944"/>
                <a:gd name="connsiteX412" fmla="*/ 8787161 w 9919589"/>
                <a:gd name="connsiteY412" fmla="*/ 501805 h 4170944"/>
                <a:gd name="connsiteX413" fmla="*/ 8720254 w 9919589"/>
                <a:gd name="connsiteY413" fmla="*/ 479502 h 4170944"/>
                <a:gd name="connsiteX414" fmla="*/ 8686800 w 9919589"/>
                <a:gd name="connsiteY414" fmla="*/ 468351 h 4170944"/>
                <a:gd name="connsiteX415" fmla="*/ 8541834 w 9919589"/>
                <a:gd name="connsiteY415" fmla="*/ 434897 h 4170944"/>
                <a:gd name="connsiteX416" fmla="*/ 8497229 w 9919589"/>
                <a:gd name="connsiteY416" fmla="*/ 423746 h 4170944"/>
                <a:gd name="connsiteX417" fmla="*/ 8385717 w 9919589"/>
                <a:gd name="connsiteY417" fmla="*/ 401444 h 4170944"/>
                <a:gd name="connsiteX418" fmla="*/ 8341112 w 9919589"/>
                <a:gd name="connsiteY418" fmla="*/ 390293 h 4170944"/>
                <a:gd name="connsiteX419" fmla="*/ 8307658 w 9919589"/>
                <a:gd name="connsiteY419" fmla="*/ 379141 h 4170944"/>
                <a:gd name="connsiteX420" fmla="*/ 8151541 w 9919589"/>
                <a:gd name="connsiteY420" fmla="*/ 367990 h 4170944"/>
                <a:gd name="connsiteX421" fmla="*/ 8106936 w 9919589"/>
                <a:gd name="connsiteY421" fmla="*/ 345688 h 4170944"/>
                <a:gd name="connsiteX422" fmla="*/ 8040029 w 9919589"/>
                <a:gd name="connsiteY422" fmla="*/ 323385 h 4170944"/>
                <a:gd name="connsiteX423" fmla="*/ 7872761 w 9919589"/>
                <a:gd name="connsiteY423" fmla="*/ 334536 h 4170944"/>
                <a:gd name="connsiteX424" fmla="*/ 7828156 w 9919589"/>
                <a:gd name="connsiteY424" fmla="*/ 345688 h 4170944"/>
                <a:gd name="connsiteX425" fmla="*/ 7727795 w 9919589"/>
                <a:gd name="connsiteY425" fmla="*/ 334536 h 4170944"/>
                <a:gd name="connsiteX426" fmla="*/ 7727795 w 9919589"/>
                <a:gd name="connsiteY426" fmla="*/ 234175 h 4170944"/>
                <a:gd name="connsiteX427" fmla="*/ 7794702 w 9919589"/>
                <a:gd name="connsiteY427" fmla="*/ 189571 h 4170944"/>
                <a:gd name="connsiteX428" fmla="*/ 7660888 w 9919589"/>
                <a:gd name="connsiteY428" fmla="*/ 144966 h 4170944"/>
                <a:gd name="connsiteX429" fmla="*/ 7593980 w 9919589"/>
                <a:gd name="connsiteY429" fmla="*/ 100361 h 4170944"/>
                <a:gd name="connsiteX430" fmla="*/ 7616283 w 9919589"/>
                <a:gd name="connsiteY430" fmla="*/ 55756 h 4170944"/>
                <a:gd name="connsiteX431" fmla="*/ 7660888 w 9919589"/>
                <a:gd name="connsiteY431" fmla="*/ 44605 h 4170944"/>
                <a:gd name="connsiteX432" fmla="*/ 7738946 w 9919589"/>
                <a:gd name="connsiteY432" fmla="*/ 33453 h 4170944"/>
                <a:gd name="connsiteX433" fmla="*/ 7783551 w 9919589"/>
                <a:gd name="connsiteY433" fmla="*/ 22302 h 4170944"/>
                <a:gd name="connsiteX434" fmla="*/ 7850458 w 9919589"/>
                <a:gd name="connsiteY434" fmla="*/ 0 h 4170944"/>
                <a:gd name="connsiteX435" fmla="*/ 7939668 w 9919589"/>
                <a:gd name="connsiteY435" fmla="*/ 11151 h 4170944"/>
                <a:gd name="connsiteX436" fmla="*/ 7973122 w 9919589"/>
                <a:gd name="connsiteY436" fmla="*/ 22302 h 4170944"/>
                <a:gd name="connsiteX437" fmla="*/ 8062332 w 9919589"/>
                <a:gd name="connsiteY437" fmla="*/ 44605 h 4170944"/>
                <a:gd name="connsiteX438" fmla="*/ 8140390 w 9919589"/>
                <a:gd name="connsiteY438" fmla="*/ 66907 h 4170944"/>
                <a:gd name="connsiteX439" fmla="*/ 8196146 w 9919589"/>
                <a:gd name="connsiteY439" fmla="*/ 78058 h 4170944"/>
                <a:gd name="connsiteX440" fmla="*/ 8274205 w 9919589"/>
                <a:gd name="connsiteY440" fmla="*/ 89210 h 4170944"/>
                <a:gd name="connsiteX441" fmla="*/ 8396868 w 9919589"/>
                <a:gd name="connsiteY441" fmla="*/ 122663 h 4170944"/>
                <a:gd name="connsiteX442" fmla="*/ 8430322 w 9919589"/>
                <a:gd name="connsiteY442" fmla="*/ 144966 h 4170944"/>
                <a:gd name="connsiteX443" fmla="*/ 8497229 w 9919589"/>
                <a:gd name="connsiteY443" fmla="*/ 167268 h 4170944"/>
                <a:gd name="connsiteX444" fmla="*/ 8787161 w 9919589"/>
                <a:gd name="connsiteY444" fmla="*/ 167268 h 4170944"/>
                <a:gd name="connsiteX445" fmla="*/ 8820614 w 9919589"/>
                <a:gd name="connsiteY445" fmla="*/ 200722 h 4170944"/>
                <a:gd name="connsiteX446" fmla="*/ 8854068 w 9919589"/>
                <a:gd name="connsiteY446" fmla="*/ 223024 h 4170944"/>
                <a:gd name="connsiteX447" fmla="*/ 8920975 w 9919589"/>
                <a:gd name="connsiteY447" fmla="*/ 245327 h 4170944"/>
                <a:gd name="connsiteX448" fmla="*/ 8954429 w 9919589"/>
                <a:gd name="connsiteY448" fmla="*/ 256478 h 4170944"/>
                <a:gd name="connsiteX449" fmla="*/ 8999034 w 9919589"/>
                <a:gd name="connsiteY449" fmla="*/ 278780 h 4170944"/>
                <a:gd name="connsiteX450" fmla="*/ 9054790 w 9919589"/>
                <a:gd name="connsiteY450" fmla="*/ 289932 h 4170944"/>
                <a:gd name="connsiteX451" fmla="*/ 9099395 w 9919589"/>
                <a:gd name="connsiteY451" fmla="*/ 301083 h 4170944"/>
                <a:gd name="connsiteX452" fmla="*/ 9210907 w 9919589"/>
                <a:gd name="connsiteY452" fmla="*/ 323385 h 4170944"/>
                <a:gd name="connsiteX453" fmla="*/ 9288966 w 9919589"/>
                <a:gd name="connsiteY453" fmla="*/ 312234 h 4170944"/>
                <a:gd name="connsiteX454" fmla="*/ 9355873 w 9919589"/>
                <a:gd name="connsiteY454" fmla="*/ 289932 h 4170944"/>
                <a:gd name="connsiteX455" fmla="*/ 9445083 w 9919589"/>
                <a:gd name="connsiteY455" fmla="*/ 267629 h 4170944"/>
                <a:gd name="connsiteX456" fmla="*/ 9567746 w 9919589"/>
                <a:gd name="connsiteY456" fmla="*/ 234175 h 4170944"/>
                <a:gd name="connsiteX457" fmla="*/ 9801922 w 9919589"/>
                <a:gd name="connsiteY457" fmla="*/ 245327 h 4170944"/>
                <a:gd name="connsiteX458" fmla="*/ 9813073 w 9919589"/>
                <a:gd name="connsiteY458" fmla="*/ 312234 h 4170944"/>
                <a:gd name="connsiteX459" fmla="*/ 9824224 w 9919589"/>
                <a:gd name="connsiteY459" fmla="*/ 780585 h 4170944"/>
                <a:gd name="connsiteX460" fmla="*/ 9835375 w 9919589"/>
                <a:gd name="connsiteY460" fmla="*/ 925551 h 4170944"/>
                <a:gd name="connsiteX461" fmla="*/ 9857678 w 9919589"/>
                <a:gd name="connsiteY461" fmla="*/ 1048214 h 4170944"/>
                <a:gd name="connsiteX462" fmla="*/ 9879980 w 9919589"/>
                <a:gd name="connsiteY462" fmla="*/ 1148575 h 4170944"/>
                <a:gd name="connsiteX463" fmla="*/ 9891132 w 9919589"/>
                <a:gd name="connsiteY463" fmla="*/ 1204332 h 4170944"/>
                <a:gd name="connsiteX464" fmla="*/ 9902283 w 9919589"/>
                <a:gd name="connsiteY464" fmla="*/ 1326995 h 4170944"/>
                <a:gd name="connsiteX465" fmla="*/ 9902283 w 9919589"/>
                <a:gd name="connsiteY465" fmla="*/ 1516566 h 4170944"/>
                <a:gd name="connsiteX466" fmla="*/ 9868829 w 9919589"/>
                <a:gd name="connsiteY466" fmla="*/ 1572322 h 4170944"/>
                <a:gd name="connsiteX467" fmla="*/ 9835375 w 9919589"/>
                <a:gd name="connsiteY467" fmla="*/ 1661532 h 4170944"/>
                <a:gd name="connsiteX468" fmla="*/ 9824224 w 9919589"/>
                <a:gd name="connsiteY468" fmla="*/ 1706136 h 4170944"/>
                <a:gd name="connsiteX469" fmla="*/ 9801922 w 9919589"/>
                <a:gd name="connsiteY469" fmla="*/ 1750741 h 4170944"/>
                <a:gd name="connsiteX470" fmla="*/ 9790771 w 9919589"/>
                <a:gd name="connsiteY470" fmla="*/ 1817649 h 4170944"/>
                <a:gd name="connsiteX471" fmla="*/ 9779619 w 9919589"/>
                <a:gd name="connsiteY471" fmla="*/ 1851102 h 4170944"/>
                <a:gd name="connsiteX472" fmla="*/ 9757317 w 9919589"/>
                <a:gd name="connsiteY472" fmla="*/ 2118732 h 4170944"/>
                <a:gd name="connsiteX473" fmla="*/ 9735014 w 9919589"/>
                <a:gd name="connsiteY473" fmla="*/ 3568390 h 4170944"/>
                <a:gd name="connsiteX474" fmla="*/ 9757317 w 9919589"/>
                <a:gd name="connsiteY474" fmla="*/ 4014439 h 4170944"/>
                <a:gd name="connsiteX475" fmla="*/ 9768468 w 9919589"/>
                <a:gd name="connsiteY475" fmla="*/ 4059044 h 4170944"/>
                <a:gd name="connsiteX476" fmla="*/ 9779619 w 9919589"/>
                <a:gd name="connsiteY476" fmla="*/ 4114800 h 4170944"/>
                <a:gd name="connsiteX477" fmla="*/ 9801922 w 9919589"/>
                <a:gd name="connsiteY477" fmla="*/ 4137102 h 4170944"/>
                <a:gd name="connsiteX478" fmla="*/ 9623502 w 9919589"/>
                <a:gd name="connsiteY478" fmla="*/ 4137102 h 4170944"/>
                <a:gd name="connsiteX479" fmla="*/ 9556595 w 9919589"/>
                <a:gd name="connsiteY479" fmla="*/ 4114800 h 4170944"/>
                <a:gd name="connsiteX480" fmla="*/ 9456234 w 9919589"/>
                <a:gd name="connsiteY480" fmla="*/ 4092497 h 4170944"/>
                <a:gd name="connsiteX481" fmla="*/ 9411629 w 9919589"/>
                <a:gd name="connsiteY481" fmla="*/ 4081346 h 4170944"/>
                <a:gd name="connsiteX482" fmla="*/ 9300117 w 9919589"/>
                <a:gd name="connsiteY482" fmla="*/ 4059044 h 4170944"/>
                <a:gd name="connsiteX483" fmla="*/ 9155151 w 9919589"/>
                <a:gd name="connsiteY483" fmla="*/ 4025590 h 4170944"/>
                <a:gd name="connsiteX484" fmla="*/ 9065941 w 9919589"/>
                <a:gd name="connsiteY484" fmla="*/ 4014439 h 4170944"/>
                <a:gd name="connsiteX485" fmla="*/ 8876371 w 9919589"/>
                <a:gd name="connsiteY485" fmla="*/ 3969834 h 4170944"/>
                <a:gd name="connsiteX486" fmla="*/ 8597590 w 9919589"/>
                <a:gd name="connsiteY486" fmla="*/ 3936380 h 4170944"/>
                <a:gd name="connsiteX487" fmla="*/ 8274205 w 9919589"/>
                <a:gd name="connsiteY487" fmla="*/ 3914078 h 4170944"/>
                <a:gd name="connsiteX488" fmla="*/ 8140390 w 9919589"/>
                <a:gd name="connsiteY488" fmla="*/ 3902927 h 4170944"/>
                <a:gd name="connsiteX489" fmla="*/ 7805853 w 9919589"/>
                <a:gd name="connsiteY489" fmla="*/ 4070195 h 4170944"/>
                <a:gd name="connsiteX490" fmla="*/ 7560527 w 9919589"/>
                <a:gd name="connsiteY490" fmla="*/ 3880624 h 4170944"/>
                <a:gd name="connsiteX491" fmla="*/ 7504771 w 9919589"/>
                <a:gd name="connsiteY491" fmla="*/ 3891775 h 4170944"/>
                <a:gd name="connsiteX492" fmla="*/ 7449014 w 9919589"/>
                <a:gd name="connsiteY492" fmla="*/ 3936380 h 4170944"/>
                <a:gd name="connsiteX493" fmla="*/ 7337502 w 9919589"/>
                <a:gd name="connsiteY493" fmla="*/ 3947532 h 4170944"/>
                <a:gd name="connsiteX494" fmla="*/ 7225990 w 9919589"/>
                <a:gd name="connsiteY494" fmla="*/ 3969834 h 4170944"/>
                <a:gd name="connsiteX495" fmla="*/ 7192536 w 9919589"/>
                <a:gd name="connsiteY495" fmla="*/ 3980985 h 4170944"/>
                <a:gd name="connsiteX496" fmla="*/ 7125629 w 9919589"/>
                <a:gd name="connsiteY496" fmla="*/ 4047893 h 4170944"/>
                <a:gd name="connsiteX497" fmla="*/ 7047571 w 9919589"/>
                <a:gd name="connsiteY497" fmla="*/ 4103649 h 4170944"/>
                <a:gd name="connsiteX498" fmla="*/ 6991814 w 9919589"/>
                <a:gd name="connsiteY498" fmla="*/ 4137102 h 4170944"/>
                <a:gd name="connsiteX499" fmla="*/ 6902605 w 9919589"/>
                <a:gd name="connsiteY499" fmla="*/ 4170556 h 4170944"/>
                <a:gd name="connsiteX500" fmla="*/ 6880302 w 9919589"/>
                <a:gd name="connsiteY500" fmla="*/ 4114799 h 4170944"/>
                <a:gd name="connsiteX501" fmla="*/ 6478858 w 9919589"/>
                <a:gd name="connsiteY501" fmla="*/ 4103649 h 4170944"/>
                <a:gd name="connsiteX502" fmla="*/ 6133171 w 9919589"/>
                <a:gd name="connsiteY502" fmla="*/ 4103648 h 4170944"/>
                <a:gd name="connsiteX503" fmla="*/ 5988205 w 9919589"/>
                <a:gd name="connsiteY503" fmla="*/ 4070195 h 4170944"/>
                <a:gd name="connsiteX504" fmla="*/ 5887845 w 9919589"/>
                <a:gd name="connsiteY504" fmla="*/ 4125952 h 4170944"/>
                <a:gd name="connsiteX505" fmla="*/ 5809785 w 9919589"/>
                <a:gd name="connsiteY505" fmla="*/ 4070195 h 4170944"/>
                <a:gd name="connsiteX506" fmla="*/ 5754029 w 9919589"/>
                <a:gd name="connsiteY506" fmla="*/ 4103648 h 4170944"/>
                <a:gd name="connsiteX507" fmla="*/ 4661210 w 9919589"/>
                <a:gd name="connsiteY507" fmla="*/ 4125951 h 4170944"/>
                <a:gd name="connsiteX508" fmla="*/ 4549697 w 9919589"/>
                <a:gd name="connsiteY508" fmla="*/ 4114800 h 4170944"/>
                <a:gd name="connsiteX509" fmla="*/ 4460488 w 9919589"/>
                <a:gd name="connsiteY509" fmla="*/ 4092497 h 4170944"/>
                <a:gd name="connsiteX510" fmla="*/ 4382429 w 9919589"/>
                <a:gd name="connsiteY510" fmla="*/ 4081346 h 4170944"/>
                <a:gd name="connsiteX511" fmla="*/ 4270917 w 9919589"/>
                <a:gd name="connsiteY511" fmla="*/ 4059044 h 4170944"/>
                <a:gd name="connsiteX512" fmla="*/ 4148254 w 9919589"/>
                <a:gd name="connsiteY512" fmla="*/ 4047893 h 4170944"/>
                <a:gd name="connsiteX513" fmla="*/ 3969834 w 9919589"/>
                <a:gd name="connsiteY513" fmla="*/ 4025590 h 4170944"/>
                <a:gd name="connsiteX514" fmla="*/ 3267307 w 9919589"/>
                <a:gd name="connsiteY514" fmla="*/ 4036741 h 4170944"/>
                <a:gd name="connsiteX515" fmla="*/ 3155795 w 9919589"/>
                <a:gd name="connsiteY515" fmla="*/ 4047893 h 4170944"/>
                <a:gd name="connsiteX516" fmla="*/ 3088888 w 9919589"/>
                <a:gd name="connsiteY516" fmla="*/ 4059044 h 4170944"/>
                <a:gd name="connsiteX517" fmla="*/ 2988527 w 9919589"/>
                <a:gd name="connsiteY517" fmla="*/ 4070195 h 4170944"/>
                <a:gd name="connsiteX518" fmla="*/ 2943922 w 9919589"/>
                <a:gd name="connsiteY518" fmla="*/ 4081346 h 4170944"/>
                <a:gd name="connsiteX519" fmla="*/ 2118732 w 9919589"/>
                <a:gd name="connsiteY519" fmla="*/ 4059044 h 4170944"/>
                <a:gd name="connsiteX520" fmla="*/ 1126273 w 9919589"/>
                <a:gd name="connsiteY520" fmla="*/ 4070195 h 4170944"/>
                <a:gd name="connsiteX521" fmla="*/ 925551 w 9919589"/>
                <a:gd name="connsiteY521" fmla="*/ 4103649 h 4170944"/>
                <a:gd name="connsiteX522" fmla="*/ 869795 w 9919589"/>
                <a:gd name="connsiteY522" fmla="*/ 4114800 h 4170944"/>
                <a:gd name="connsiteX523" fmla="*/ 780585 w 9919589"/>
                <a:gd name="connsiteY523" fmla="*/ 4148253 h 4170944"/>
                <a:gd name="connsiteX524" fmla="*/ 546410 w 9919589"/>
                <a:gd name="connsiteY524" fmla="*/ 4137102 h 4170944"/>
                <a:gd name="connsiteX525" fmla="*/ 446049 w 9919589"/>
                <a:gd name="connsiteY525" fmla="*/ 4114800 h 4170944"/>
                <a:gd name="connsiteX526" fmla="*/ 334536 w 9919589"/>
                <a:gd name="connsiteY526" fmla="*/ 4092497 h 4170944"/>
                <a:gd name="connsiteX527" fmla="*/ 223024 w 9919589"/>
                <a:gd name="connsiteY527" fmla="*/ 4059044 h 4170944"/>
                <a:gd name="connsiteX528" fmla="*/ 189571 w 9919589"/>
                <a:gd name="connsiteY528" fmla="*/ 4047893 h 4170944"/>
                <a:gd name="connsiteX529" fmla="*/ 156117 w 9919589"/>
                <a:gd name="connsiteY529" fmla="*/ 4036741 h 4170944"/>
                <a:gd name="connsiteX530" fmla="*/ 144966 w 9919589"/>
                <a:gd name="connsiteY530" fmla="*/ 3769112 h 4170944"/>
                <a:gd name="connsiteX531" fmla="*/ 133814 w 9919589"/>
                <a:gd name="connsiteY531" fmla="*/ 3724507 h 4170944"/>
                <a:gd name="connsiteX532" fmla="*/ 122663 w 9919589"/>
                <a:gd name="connsiteY532" fmla="*/ 3635297 h 4170944"/>
                <a:gd name="connsiteX533" fmla="*/ 111512 w 9919589"/>
                <a:gd name="connsiteY533" fmla="*/ 3590693 h 4170944"/>
                <a:gd name="connsiteX534" fmla="*/ 55756 w 9919589"/>
                <a:gd name="connsiteY534" fmla="*/ 3278458 h 4170944"/>
                <a:gd name="connsiteX535" fmla="*/ 44605 w 9919589"/>
                <a:gd name="connsiteY535" fmla="*/ 3044283 h 4170944"/>
                <a:gd name="connsiteX536" fmla="*/ 33454 w 9919589"/>
                <a:gd name="connsiteY536" fmla="*/ 2943922 h 4170944"/>
                <a:gd name="connsiteX537" fmla="*/ 22302 w 9919589"/>
                <a:gd name="connsiteY537" fmla="*/ 2776653 h 4170944"/>
                <a:gd name="connsiteX538" fmla="*/ 0 w 9919589"/>
                <a:gd name="connsiteY538" fmla="*/ 2397512 h 4170944"/>
                <a:gd name="connsiteX539" fmla="*/ 11151 w 9919589"/>
                <a:gd name="connsiteY539" fmla="*/ 2319453 h 4170944"/>
                <a:gd name="connsiteX540" fmla="*/ 89210 w 9919589"/>
                <a:gd name="connsiteY540" fmla="*/ 2152185 h 4170944"/>
                <a:gd name="connsiteX541" fmla="*/ 122663 w 9919589"/>
                <a:gd name="connsiteY541" fmla="*/ 2040673 h 4170944"/>
                <a:gd name="connsiteX542" fmla="*/ 178419 w 9919589"/>
                <a:gd name="connsiteY542" fmla="*/ 1895707 h 4170944"/>
                <a:gd name="connsiteX543" fmla="*/ 189571 w 9919589"/>
                <a:gd name="connsiteY543" fmla="*/ 1828800 h 4170944"/>
                <a:gd name="connsiteX544" fmla="*/ 200722 w 9919589"/>
                <a:gd name="connsiteY544" fmla="*/ 1795346 h 4170944"/>
                <a:gd name="connsiteX545" fmla="*/ 178419 w 9919589"/>
                <a:gd name="connsiteY545" fmla="*/ 1494263 h 4170944"/>
                <a:gd name="connsiteX546" fmla="*/ 167268 w 9919589"/>
                <a:gd name="connsiteY546" fmla="*/ 1405053 h 4170944"/>
                <a:gd name="connsiteX547" fmla="*/ 156117 w 9919589"/>
                <a:gd name="connsiteY547" fmla="*/ 1349297 h 4170944"/>
                <a:gd name="connsiteX548" fmla="*/ 144966 w 9919589"/>
                <a:gd name="connsiteY548" fmla="*/ 1271239 h 4170944"/>
                <a:gd name="connsiteX549" fmla="*/ 156117 w 9919589"/>
                <a:gd name="connsiteY549" fmla="*/ 1115122 h 4170944"/>
                <a:gd name="connsiteX550" fmla="*/ 189571 w 9919589"/>
                <a:gd name="connsiteY550" fmla="*/ 1103971 h 4170944"/>
                <a:gd name="connsiteX551" fmla="*/ 211873 w 9919589"/>
                <a:gd name="connsiteY551" fmla="*/ 1103971 h 4170944"/>
                <a:gd name="connsiteX0" fmla="*/ 211873 w 9919589"/>
                <a:gd name="connsiteY0" fmla="*/ 1103971 h 4170944"/>
                <a:gd name="connsiteX1" fmla="*/ 434897 w 9919589"/>
                <a:gd name="connsiteY1" fmla="*/ 1081668 h 4170944"/>
                <a:gd name="connsiteX2" fmla="*/ 546410 w 9919589"/>
                <a:gd name="connsiteY2" fmla="*/ 1048214 h 4170944"/>
                <a:gd name="connsiteX3" fmla="*/ 635619 w 9919589"/>
                <a:gd name="connsiteY3" fmla="*/ 1025912 h 4170944"/>
                <a:gd name="connsiteX4" fmla="*/ 780585 w 9919589"/>
                <a:gd name="connsiteY4" fmla="*/ 1048214 h 4170944"/>
                <a:gd name="connsiteX5" fmla="*/ 836341 w 9919589"/>
                <a:gd name="connsiteY5" fmla="*/ 1059366 h 4170944"/>
                <a:gd name="connsiteX6" fmla="*/ 903249 w 9919589"/>
                <a:gd name="connsiteY6" fmla="*/ 1081668 h 4170944"/>
                <a:gd name="connsiteX7" fmla="*/ 947854 w 9919589"/>
                <a:gd name="connsiteY7" fmla="*/ 1070517 h 4170944"/>
                <a:gd name="connsiteX8" fmla="*/ 981307 w 9919589"/>
                <a:gd name="connsiteY8" fmla="*/ 1003610 h 4170944"/>
                <a:gd name="connsiteX9" fmla="*/ 1003610 w 9919589"/>
                <a:gd name="connsiteY9" fmla="*/ 970156 h 4170944"/>
                <a:gd name="connsiteX10" fmla="*/ 1070517 w 9919589"/>
                <a:gd name="connsiteY10" fmla="*/ 947853 h 4170944"/>
                <a:gd name="connsiteX11" fmla="*/ 1148575 w 9919589"/>
                <a:gd name="connsiteY11" fmla="*/ 959005 h 4170944"/>
                <a:gd name="connsiteX12" fmla="*/ 1137424 w 9919589"/>
                <a:gd name="connsiteY12" fmla="*/ 992458 h 4170944"/>
                <a:gd name="connsiteX13" fmla="*/ 1081668 w 9919589"/>
                <a:gd name="connsiteY13" fmla="*/ 1025912 h 4170944"/>
                <a:gd name="connsiteX14" fmla="*/ 1048214 w 9919589"/>
                <a:gd name="connsiteY14" fmla="*/ 1048214 h 4170944"/>
                <a:gd name="connsiteX15" fmla="*/ 1037063 w 9919589"/>
                <a:gd name="connsiteY15" fmla="*/ 1081668 h 4170944"/>
                <a:gd name="connsiteX16" fmla="*/ 1092819 w 9919589"/>
                <a:gd name="connsiteY16" fmla="*/ 1115122 h 4170944"/>
                <a:gd name="connsiteX17" fmla="*/ 1304693 w 9919589"/>
                <a:gd name="connsiteY17" fmla="*/ 1137424 h 4170944"/>
                <a:gd name="connsiteX18" fmla="*/ 1338146 w 9919589"/>
                <a:gd name="connsiteY18" fmla="*/ 1148575 h 4170944"/>
                <a:gd name="connsiteX19" fmla="*/ 1393902 w 9919589"/>
                <a:gd name="connsiteY19" fmla="*/ 1193180 h 4170944"/>
                <a:gd name="connsiteX20" fmla="*/ 1460810 w 9919589"/>
                <a:gd name="connsiteY20" fmla="*/ 1215483 h 4170944"/>
                <a:gd name="connsiteX21" fmla="*/ 1527717 w 9919589"/>
                <a:gd name="connsiteY21" fmla="*/ 1237785 h 4170944"/>
                <a:gd name="connsiteX22" fmla="*/ 1572322 w 9919589"/>
                <a:gd name="connsiteY22" fmla="*/ 1248936 h 4170944"/>
                <a:gd name="connsiteX23" fmla="*/ 1639229 w 9919589"/>
                <a:gd name="connsiteY23" fmla="*/ 1271239 h 4170944"/>
                <a:gd name="connsiteX24" fmla="*/ 1717288 w 9919589"/>
                <a:gd name="connsiteY24" fmla="*/ 1304693 h 4170944"/>
                <a:gd name="connsiteX25" fmla="*/ 1795346 w 9919589"/>
                <a:gd name="connsiteY25" fmla="*/ 1371600 h 4170944"/>
                <a:gd name="connsiteX26" fmla="*/ 1817649 w 9919589"/>
                <a:gd name="connsiteY26" fmla="*/ 1393902 h 4170944"/>
                <a:gd name="connsiteX27" fmla="*/ 1839951 w 9919589"/>
                <a:gd name="connsiteY27" fmla="*/ 1416205 h 4170944"/>
                <a:gd name="connsiteX28" fmla="*/ 1851102 w 9919589"/>
                <a:gd name="connsiteY28" fmla="*/ 1694985 h 4170944"/>
                <a:gd name="connsiteX29" fmla="*/ 1784195 w 9919589"/>
                <a:gd name="connsiteY29" fmla="*/ 1717288 h 4170944"/>
                <a:gd name="connsiteX30" fmla="*/ 1750741 w 9919589"/>
                <a:gd name="connsiteY30" fmla="*/ 1728439 h 4170944"/>
                <a:gd name="connsiteX31" fmla="*/ 1605775 w 9919589"/>
                <a:gd name="connsiteY31" fmla="*/ 1750741 h 4170944"/>
                <a:gd name="connsiteX32" fmla="*/ 1572322 w 9919589"/>
                <a:gd name="connsiteY32" fmla="*/ 1761893 h 4170944"/>
                <a:gd name="connsiteX33" fmla="*/ 1494263 w 9919589"/>
                <a:gd name="connsiteY33" fmla="*/ 1784195 h 4170944"/>
                <a:gd name="connsiteX34" fmla="*/ 1460810 w 9919589"/>
                <a:gd name="connsiteY34" fmla="*/ 1806497 h 4170944"/>
                <a:gd name="connsiteX35" fmla="*/ 1438507 w 9919589"/>
                <a:gd name="connsiteY35" fmla="*/ 1828800 h 4170944"/>
                <a:gd name="connsiteX36" fmla="*/ 1393902 w 9919589"/>
                <a:gd name="connsiteY36" fmla="*/ 1851102 h 4170944"/>
                <a:gd name="connsiteX37" fmla="*/ 1282390 w 9919589"/>
                <a:gd name="connsiteY37" fmla="*/ 1918010 h 4170944"/>
                <a:gd name="connsiteX38" fmla="*/ 1170878 w 9919589"/>
                <a:gd name="connsiteY38" fmla="*/ 1951463 h 4170944"/>
                <a:gd name="connsiteX39" fmla="*/ 1137424 w 9919589"/>
                <a:gd name="connsiteY39" fmla="*/ 1962614 h 4170944"/>
                <a:gd name="connsiteX40" fmla="*/ 1103971 w 9919589"/>
                <a:gd name="connsiteY40" fmla="*/ 1984917 h 4170944"/>
                <a:gd name="connsiteX41" fmla="*/ 1037063 w 9919589"/>
                <a:gd name="connsiteY41" fmla="*/ 2007219 h 4170944"/>
                <a:gd name="connsiteX42" fmla="*/ 1003610 w 9919589"/>
                <a:gd name="connsiteY42" fmla="*/ 2029522 h 4170944"/>
                <a:gd name="connsiteX43" fmla="*/ 936702 w 9919589"/>
                <a:gd name="connsiteY43" fmla="*/ 2051824 h 4170944"/>
                <a:gd name="connsiteX44" fmla="*/ 914400 w 9919589"/>
                <a:gd name="connsiteY44" fmla="*/ 2074127 h 4170944"/>
                <a:gd name="connsiteX45" fmla="*/ 847493 w 9919589"/>
                <a:gd name="connsiteY45" fmla="*/ 2107580 h 4170944"/>
                <a:gd name="connsiteX46" fmla="*/ 825190 w 9919589"/>
                <a:gd name="connsiteY46" fmla="*/ 2129883 h 4170944"/>
                <a:gd name="connsiteX47" fmla="*/ 802888 w 9919589"/>
                <a:gd name="connsiteY47" fmla="*/ 2163336 h 4170944"/>
                <a:gd name="connsiteX48" fmla="*/ 735980 w 9919589"/>
                <a:gd name="connsiteY48" fmla="*/ 2207941 h 4170944"/>
                <a:gd name="connsiteX49" fmla="*/ 691375 w 9919589"/>
                <a:gd name="connsiteY49" fmla="*/ 2252546 h 4170944"/>
                <a:gd name="connsiteX50" fmla="*/ 669073 w 9919589"/>
                <a:gd name="connsiteY50" fmla="*/ 2274849 h 4170944"/>
                <a:gd name="connsiteX51" fmla="*/ 635619 w 9919589"/>
                <a:gd name="connsiteY51" fmla="*/ 2341756 h 4170944"/>
                <a:gd name="connsiteX52" fmla="*/ 624468 w 9919589"/>
                <a:gd name="connsiteY52" fmla="*/ 2375210 h 4170944"/>
                <a:gd name="connsiteX53" fmla="*/ 635619 w 9919589"/>
                <a:gd name="connsiteY53" fmla="*/ 2442117 h 4170944"/>
                <a:gd name="connsiteX54" fmla="*/ 657922 w 9919589"/>
                <a:gd name="connsiteY54" fmla="*/ 2464419 h 4170944"/>
                <a:gd name="connsiteX55" fmla="*/ 747132 w 9919589"/>
                <a:gd name="connsiteY55" fmla="*/ 2486722 h 4170944"/>
                <a:gd name="connsiteX56" fmla="*/ 814039 w 9919589"/>
                <a:gd name="connsiteY56" fmla="*/ 2509024 h 4170944"/>
                <a:gd name="connsiteX57" fmla="*/ 847493 w 9919589"/>
                <a:gd name="connsiteY57" fmla="*/ 2520175 h 4170944"/>
                <a:gd name="connsiteX58" fmla="*/ 858644 w 9919589"/>
                <a:gd name="connsiteY58" fmla="*/ 2720897 h 4170944"/>
                <a:gd name="connsiteX59" fmla="*/ 869795 w 9919589"/>
                <a:gd name="connsiteY59" fmla="*/ 2988527 h 4170944"/>
                <a:gd name="connsiteX60" fmla="*/ 903249 w 9919589"/>
                <a:gd name="connsiteY60" fmla="*/ 3010829 h 4170944"/>
                <a:gd name="connsiteX61" fmla="*/ 947854 w 9919589"/>
                <a:gd name="connsiteY61" fmla="*/ 3021980 h 4170944"/>
                <a:gd name="connsiteX62" fmla="*/ 981307 w 9919589"/>
                <a:gd name="connsiteY62" fmla="*/ 3033132 h 4170944"/>
                <a:gd name="connsiteX63" fmla="*/ 1070517 w 9919589"/>
                <a:gd name="connsiteY63" fmla="*/ 3055434 h 4170944"/>
                <a:gd name="connsiteX64" fmla="*/ 1293541 w 9919589"/>
                <a:gd name="connsiteY64" fmla="*/ 3100039 h 4170944"/>
                <a:gd name="connsiteX65" fmla="*/ 1405054 w 9919589"/>
                <a:gd name="connsiteY65" fmla="*/ 3111190 h 4170944"/>
                <a:gd name="connsiteX66" fmla="*/ 1449658 w 9919589"/>
                <a:gd name="connsiteY66" fmla="*/ 3122341 h 4170944"/>
                <a:gd name="connsiteX67" fmla="*/ 1583473 w 9919589"/>
                <a:gd name="connsiteY67" fmla="*/ 3144644 h 4170944"/>
                <a:gd name="connsiteX68" fmla="*/ 1672683 w 9919589"/>
                <a:gd name="connsiteY68" fmla="*/ 3166946 h 4170944"/>
                <a:gd name="connsiteX69" fmla="*/ 1773044 w 9919589"/>
                <a:gd name="connsiteY69" fmla="*/ 3200400 h 4170944"/>
                <a:gd name="connsiteX70" fmla="*/ 1929161 w 9919589"/>
                <a:gd name="connsiteY70" fmla="*/ 3245005 h 4170944"/>
                <a:gd name="connsiteX71" fmla="*/ 1996068 w 9919589"/>
                <a:gd name="connsiteY71" fmla="*/ 3256156 h 4170944"/>
                <a:gd name="connsiteX72" fmla="*/ 2074127 w 9919589"/>
                <a:gd name="connsiteY72" fmla="*/ 3278458 h 4170944"/>
                <a:gd name="connsiteX73" fmla="*/ 2129883 w 9919589"/>
                <a:gd name="connsiteY73" fmla="*/ 3289610 h 4170944"/>
                <a:gd name="connsiteX74" fmla="*/ 2163336 w 9919589"/>
                <a:gd name="connsiteY74" fmla="*/ 3300761 h 4170944"/>
                <a:gd name="connsiteX75" fmla="*/ 2352907 w 9919589"/>
                <a:gd name="connsiteY75" fmla="*/ 3323063 h 4170944"/>
                <a:gd name="connsiteX76" fmla="*/ 2419814 w 9919589"/>
                <a:gd name="connsiteY76" fmla="*/ 3334214 h 4170944"/>
                <a:gd name="connsiteX77" fmla="*/ 2520175 w 9919589"/>
                <a:gd name="connsiteY77" fmla="*/ 3345366 h 4170944"/>
                <a:gd name="connsiteX78" fmla="*/ 2665141 w 9919589"/>
                <a:gd name="connsiteY78" fmla="*/ 3356517 h 4170944"/>
                <a:gd name="connsiteX79" fmla="*/ 2732049 w 9919589"/>
                <a:gd name="connsiteY79" fmla="*/ 3378819 h 4170944"/>
                <a:gd name="connsiteX80" fmla="*/ 2765502 w 9919589"/>
                <a:gd name="connsiteY80" fmla="*/ 3389971 h 4170944"/>
                <a:gd name="connsiteX81" fmla="*/ 2787805 w 9919589"/>
                <a:gd name="connsiteY81" fmla="*/ 3412273 h 4170944"/>
                <a:gd name="connsiteX82" fmla="*/ 2810107 w 9919589"/>
                <a:gd name="connsiteY82" fmla="*/ 3345366 h 4170944"/>
                <a:gd name="connsiteX83" fmla="*/ 2910468 w 9919589"/>
                <a:gd name="connsiteY83" fmla="*/ 3367668 h 4170944"/>
                <a:gd name="connsiteX84" fmla="*/ 3033132 w 9919589"/>
                <a:gd name="connsiteY84" fmla="*/ 3389971 h 4170944"/>
                <a:gd name="connsiteX85" fmla="*/ 3111190 w 9919589"/>
                <a:gd name="connsiteY85" fmla="*/ 3401122 h 4170944"/>
                <a:gd name="connsiteX86" fmla="*/ 3278458 w 9919589"/>
                <a:gd name="connsiteY86" fmla="*/ 3412273 h 4170944"/>
                <a:gd name="connsiteX87" fmla="*/ 3334214 w 9919589"/>
                <a:gd name="connsiteY87" fmla="*/ 3423424 h 4170944"/>
                <a:gd name="connsiteX88" fmla="*/ 3401122 w 9919589"/>
                <a:gd name="connsiteY88" fmla="*/ 3434575 h 4170944"/>
                <a:gd name="connsiteX89" fmla="*/ 3434575 w 9919589"/>
                <a:gd name="connsiteY89" fmla="*/ 3445727 h 4170944"/>
                <a:gd name="connsiteX90" fmla="*/ 3479180 w 9919589"/>
                <a:gd name="connsiteY90" fmla="*/ 3456878 h 4170944"/>
                <a:gd name="connsiteX91" fmla="*/ 3590693 w 9919589"/>
                <a:gd name="connsiteY91" fmla="*/ 3479180 h 4170944"/>
                <a:gd name="connsiteX92" fmla="*/ 3691054 w 9919589"/>
                <a:gd name="connsiteY92" fmla="*/ 3501483 h 4170944"/>
                <a:gd name="connsiteX93" fmla="*/ 3679902 w 9919589"/>
                <a:gd name="connsiteY93" fmla="*/ 3534936 h 4170944"/>
                <a:gd name="connsiteX94" fmla="*/ 3724507 w 9919589"/>
                <a:gd name="connsiteY94" fmla="*/ 3590693 h 4170944"/>
                <a:gd name="connsiteX95" fmla="*/ 3858322 w 9919589"/>
                <a:gd name="connsiteY95" fmla="*/ 3624146 h 4170944"/>
                <a:gd name="connsiteX96" fmla="*/ 3992136 w 9919589"/>
                <a:gd name="connsiteY96" fmla="*/ 3635297 h 4170944"/>
                <a:gd name="connsiteX97" fmla="*/ 4148254 w 9919589"/>
                <a:gd name="connsiteY97" fmla="*/ 3657600 h 4170944"/>
                <a:gd name="connsiteX98" fmla="*/ 4215161 w 9919589"/>
                <a:gd name="connsiteY98" fmla="*/ 3679902 h 4170944"/>
                <a:gd name="connsiteX99" fmla="*/ 4259766 w 9919589"/>
                <a:gd name="connsiteY99" fmla="*/ 3691053 h 4170944"/>
                <a:gd name="connsiteX100" fmla="*/ 4293219 w 9919589"/>
                <a:gd name="connsiteY100" fmla="*/ 3702205 h 4170944"/>
                <a:gd name="connsiteX101" fmla="*/ 4360127 w 9919589"/>
                <a:gd name="connsiteY101" fmla="*/ 3713356 h 4170944"/>
                <a:gd name="connsiteX102" fmla="*/ 4605454 w 9919589"/>
                <a:gd name="connsiteY102" fmla="*/ 3746810 h 4170944"/>
                <a:gd name="connsiteX103" fmla="*/ 4739268 w 9919589"/>
                <a:gd name="connsiteY103" fmla="*/ 3769112 h 4170944"/>
                <a:gd name="connsiteX104" fmla="*/ 4806175 w 9919589"/>
                <a:gd name="connsiteY104" fmla="*/ 3780263 h 4170944"/>
                <a:gd name="connsiteX105" fmla="*/ 4895385 w 9919589"/>
                <a:gd name="connsiteY105" fmla="*/ 3802566 h 4170944"/>
                <a:gd name="connsiteX106" fmla="*/ 4973444 w 9919589"/>
                <a:gd name="connsiteY106" fmla="*/ 3836019 h 4170944"/>
                <a:gd name="connsiteX107" fmla="*/ 5006897 w 9919589"/>
                <a:gd name="connsiteY107" fmla="*/ 3858322 h 4170944"/>
                <a:gd name="connsiteX108" fmla="*/ 5040351 w 9919589"/>
                <a:gd name="connsiteY108" fmla="*/ 3869473 h 4170944"/>
                <a:gd name="connsiteX109" fmla="*/ 5174166 w 9919589"/>
                <a:gd name="connsiteY109" fmla="*/ 3858322 h 4170944"/>
                <a:gd name="connsiteX110" fmla="*/ 5196468 w 9919589"/>
                <a:gd name="connsiteY110" fmla="*/ 3836019 h 4170944"/>
                <a:gd name="connsiteX111" fmla="*/ 5229922 w 9919589"/>
                <a:gd name="connsiteY111" fmla="*/ 3824868 h 4170944"/>
                <a:gd name="connsiteX112" fmla="*/ 5229922 w 9919589"/>
                <a:gd name="connsiteY112" fmla="*/ 3746810 h 4170944"/>
                <a:gd name="connsiteX113" fmla="*/ 5207619 w 9919589"/>
                <a:gd name="connsiteY113" fmla="*/ 3724507 h 4170944"/>
                <a:gd name="connsiteX114" fmla="*/ 5185317 w 9919589"/>
                <a:gd name="connsiteY114" fmla="*/ 3691053 h 4170944"/>
                <a:gd name="connsiteX115" fmla="*/ 5118410 w 9919589"/>
                <a:gd name="connsiteY115" fmla="*/ 3668751 h 4170944"/>
                <a:gd name="connsiteX116" fmla="*/ 4839629 w 9919589"/>
                <a:gd name="connsiteY116" fmla="*/ 3635297 h 4170944"/>
                <a:gd name="connsiteX117" fmla="*/ 4750419 w 9919589"/>
                <a:gd name="connsiteY117" fmla="*/ 3624146 h 4170944"/>
                <a:gd name="connsiteX118" fmla="*/ 4672361 w 9919589"/>
                <a:gd name="connsiteY118" fmla="*/ 3612995 h 4170944"/>
                <a:gd name="connsiteX119" fmla="*/ 4103649 w 9919589"/>
                <a:gd name="connsiteY119" fmla="*/ 3601844 h 4170944"/>
                <a:gd name="connsiteX120" fmla="*/ 4114800 w 9919589"/>
                <a:gd name="connsiteY120" fmla="*/ 3557239 h 4170944"/>
                <a:gd name="connsiteX121" fmla="*/ 4371278 w 9919589"/>
                <a:gd name="connsiteY121" fmla="*/ 3512634 h 4170944"/>
                <a:gd name="connsiteX122" fmla="*/ 4360127 w 9919589"/>
                <a:gd name="connsiteY122" fmla="*/ 3479180 h 4170944"/>
                <a:gd name="connsiteX123" fmla="*/ 4204010 w 9919589"/>
                <a:gd name="connsiteY123" fmla="*/ 3468029 h 4170944"/>
                <a:gd name="connsiteX124" fmla="*/ 4170556 w 9919589"/>
                <a:gd name="connsiteY124" fmla="*/ 3456878 h 4170944"/>
                <a:gd name="connsiteX125" fmla="*/ 4148254 w 9919589"/>
                <a:gd name="connsiteY125" fmla="*/ 3423424 h 4170944"/>
                <a:gd name="connsiteX126" fmla="*/ 4114800 w 9919589"/>
                <a:gd name="connsiteY126" fmla="*/ 3367668 h 4170944"/>
                <a:gd name="connsiteX127" fmla="*/ 4047893 w 9919589"/>
                <a:gd name="connsiteY127" fmla="*/ 3345366 h 4170944"/>
                <a:gd name="connsiteX128" fmla="*/ 3724507 w 9919589"/>
                <a:gd name="connsiteY128" fmla="*/ 3356517 h 4170944"/>
                <a:gd name="connsiteX129" fmla="*/ 3691054 w 9919589"/>
                <a:gd name="connsiteY129" fmla="*/ 3367668 h 4170944"/>
                <a:gd name="connsiteX130" fmla="*/ 3412273 w 9919589"/>
                <a:gd name="connsiteY130" fmla="*/ 3345366 h 4170944"/>
                <a:gd name="connsiteX131" fmla="*/ 3345366 w 9919589"/>
                <a:gd name="connsiteY131" fmla="*/ 3334214 h 4170944"/>
                <a:gd name="connsiteX132" fmla="*/ 3289610 w 9919589"/>
                <a:gd name="connsiteY132" fmla="*/ 3323063 h 4170944"/>
                <a:gd name="connsiteX133" fmla="*/ 3155795 w 9919589"/>
                <a:gd name="connsiteY133" fmla="*/ 3311912 h 4170944"/>
                <a:gd name="connsiteX134" fmla="*/ 3044283 w 9919589"/>
                <a:gd name="connsiteY134" fmla="*/ 3289610 h 4170944"/>
                <a:gd name="connsiteX135" fmla="*/ 2977375 w 9919589"/>
                <a:gd name="connsiteY135" fmla="*/ 3267307 h 4170944"/>
                <a:gd name="connsiteX136" fmla="*/ 2921619 w 9919589"/>
                <a:gd name="connsiteY136" fmla="*/ 3222702 h 4170944"/>
                <a:gd name="connsiteX137" fmla="*/ 2943922 w 9919589"/>
                <a:gd name="connsiteY137" fmla="*/ 3200400 h 4170944"/>
                <a:gd name="connsiteX138" fmla="*/ 3055434 w 9919589"/>
                <a:gd name="connsiteY138" fmla="*/ 3166946 h 4170944"/>
                <a:gd name="connsiteX139" fmla="*/ 3122341 w 9919589"/>
                <a:gd name="connsiteY139" fmla="*/ 3144644 h 4170944"/>
                <a:gd name="connsiteX140" fmla="*/ 3155795 w 9919589"/>
                <a:gd name="connsiteY140" fmla="*/ 3122341 h 4170944"/>
                <a:gd name="connsiteX141" fmla="*/ 3200400 w 9919589"/>
                <a:gd name="connsiteY141" fmla="*/ 3111190 h 4170944"/>
                <a:gd name="connsiteX142" fmla="*/ 3267307 w 9919589"/>
                <a:gd name="connsiteY142" fmla="*/ 3044283 h 4170944"/>
                <a:gd name="connsiteX143" fmla="*/ 3289610 w 9919589"/>
                <a:gd name="connsiteY143" fmla="*/ 3021980 h 4170944"/>
                <a:gd name="connsiteX144" fmla="*/ 3334214 w 9919589"/>
                <a:gd name="connsiteY144" fmla="*/ 2966224 h 4170944"/>
                <a:gd name="connsiteX145" fmla="*/ 3401122 w 9919589"/>
                <a:gd name="connsiteY145" fmla="*/ 2932771 h 4170944"/>
                <a:gd name="connsiteX146" fmla="*/ 3412273 w 9919589"/>
                <a:gd name="connsiteY146" fmla="*/ 2966224 h 4170944"/>
                <a:gd name="connsiteX147" fmla="*/ 3445727 w 9919589"/>
                <a:gd name="connsiteY147" fmla="*/ 2977375 h 4170944"/>
                <a:gd name="connsiteX148" fmla="*/ 3501483 w 9919589"/>
                <a:gd name="connsiteY148" fmla="*/ 3010829 h 4170944"/>
                <a:gd name="connsiteX149" fmla="*/ 3579541 w 9919589"/>
                <a:gd name="connsiteY149" fmla="*/ 2999678 h 4170944"/>
                <a:gd name="connsiteX150" fmla="*/ 3557239 w 9919589"/>
                <a:gd name="connsiteY150" fmla="*/ 2977375 h 4170944"/>
                <a:gd name="connsiteX151" fmla="*/ 3523785 w 9919589"/>
                <a:gd name="connsiteY151" fmla="*/ 2921619 h 4170944"/>
                <a:gd name="connsiteX152" fmla="*/ 3490332 w 9919589"/>
                <a:gd name="connsiteY152" fmla="*/ 2910468 h 4170944"/>
                <a:gd name="connsiteX153" fmla="*/ 3345366 w 9919589"/>
                <a:gd name="connsiteY153" fmla="*/ 2888166 h 4170944"/>
                <a:gd name="connsiteX154" fmla="*/ 3222702 w 9919589"/>
                <a:gd name="connsiteY154" fmla="*/ 2854712 h 4170944"/>
                <a:gd name="connsiteX155" fmla="*/ 3178097 w 9919589"/>
                <a:gd name="connsiteY155" fmla="*/ 2843561 h 4170944"/>
                <a:gd name="connsiteX156" fmla="*/ 3111190 w 9919589"/>
                <a:gd name="connsiteY156" fmla="*/ 2821258 h 4170944"/>
                <a:gd name="connsiteX157" fmla="*/ 2854712 w 9919589"/>
                <a:gd name="connsiteY157" fmla="*/ 2776653 h 4170944"/>
                <a:gd name="connsiteX158" fmla="*/ 2787805 w 9919589"/>
                <a:gd name="connsiteY158" fmla="*/ 2754351 h 4170944"/>
                <a:gd name="connsiteX159" fmla="*/ 2720897 w 9919589"/>
                <a:gd name="connsiteY159" fmla="*/ 2732049 h 4170944"/>
                <a:gd name="connsiteX160" fmla="*/ 2687444 w 9919589"/>
                <a:gd name="connsiteY160" fmla="*/ 2720897 h 4170944"/>
                <a:gd name="connsiteX161" fmla="*/ 2564780 w 9919589"/>
                <a:gd name="connsiteY161" fmla="*/ 2698595 h 4170944"/>
                <a:gd name="connsiteX162" fmla="*/ 2442117 w 9919589"/>
                <a:gd name="connsiteY162" fmla="*/ 2698595 h 4170944"/>
                <a:gd name="connsiteX163" fmla="*/ 2040673 w 9919589"/>
                <a:gd name="connsiteY163" fmla="*/ 2687444 h 4170944"/>
                <a:gd name="connsiteX164" fmla="*/ 1962614 w 9919589"/>
                <a:gd name="connsiteY164" fmla="*/ 2653990 h 4170944"/>
                <a:gd name="connsiteX165" fmla="*/ 1906858 w 9919589"/>
                <a:gd name="connsiteY165" fmla="*/ 2631688 h 4170944"/>
                <a:gd name="connsiteX166" fmla="*/ 1806497 w 9919589"/>
                <a:gd name="connsiteY166" fmla="*/ 2575932 h 4170944"/>
                <a:gd name="connsiteX167" fmla="*/ 1717288 w 9919589"/>
                <a:gd name="connsiteY167" fmla="*/ 2531327 h 4170944"/>
                <a:gd name="connsiteX168" fmla="*/ 1628078 w 9919589"/>
                <a:gd name="connsiteY168" fmla="*/ 2509024 h 4170944"/>
                <a:gd name="connsiteX169" fmla="*/ 1226634 w 9919589"/>
                <a:gd name="connsiteY169" fmla="*/ 2486722 h 4170944"/>
                <a:gd name="connsiteX170" fmla="*/ 1081668 w 9919589"/>
                <a:gd name="connsiteY170" fmla="*/ 2464419 h 4170944"/>
                <a:gd name="connsiteX171" fmla="*/ 970156 w 9919589"/>
                <a:gd name="connsiteY171" fmla="*/ 2430966 h 4170944"/>
                <a:gd name="connsiteX172" fmla="*/ 936702 w 9919589"/>
                <a:gd name="connsiteY172" fmla="*/ 2419814 h 4170944"/>
                <a:gd name="connsiteX173" fmla="*/ 903249 w 9919589"/>
                <a:gd name="connsiteY173" fmla="*/ 2397512 h 4170944"/>
                <a:gd name="connsiteX174" fmla="*/ 847493 w 9919589"/>
                <a:gd name="connsiteY174" fmla="*/ 2352907 h 4170944"/>
                <a:gd name="connsiteX175" fmla="*/ 814039 w 9919589"/>
                <a:gd name="connsiteY175" fmla="*/ 2341756 h 4170944"/>
                <a:gd name="connsiteX176" fmla="*/ 825190 w 9919589"/>
                <a:gd name="connsiteY176" fmla="*/ 2274849 h 4170944"/>
                <a:gd name="connsiteX177" fmla="*/ 847493 w 9919589"/>
                <a:gd name="connsiteY177" fmla="*/ 2252546 h 4170944"/>
                <a:gd name="connsiteX178" fmla="*/ 880946 w 9919589"/>
                <a:gd name="connsiteY178" fmla="*/ 2230244 h 4170944"/>
                <a:gd name="connsiteX179" fmla="*/ 903249 w 9919589"/>
                <a:gd name="connsiteY179" fmla="*/ 2207941 h 4170944"/>
                <a:gd name="connsiteX180" fmla="*/ 936702 w 9919589"/>
                <a:gd name="connsiteY180" fmla="*/ 2196790 h 4170944"/>
                <a:gd name="connsiteX181" fmla="*/ 992458 w 9919589"/>
                <a:gd name="connsiteY181" fmla="*/ 2163336 h 4170944"/>
                <a:gd name="connsiteX182" fmla="*/ 1014761 w 9919589"/>
                <a:gd name="connsiteY182" fmla="*/ 2141034 h 4170944"/>
                <a:gd name="connsiteX183" fmla="*/ 1048214 w 9919589"/>
                <a:gd name="connsiteY183" fmla="*/ 2118732 h 4170944"/>
                <a:gd name="connsiteX184" fmla="*/ 1070517 w 9919589"/>
                <a:gd name="connsiteY184" fmla="*/ 2096429 h 4170944"/>
                <a:gd name="connsiteX185" fmla="*/ 1103971 w 9919589"/>
                <a:gd name="connsiteY185" fmla="*/ 2085278 h 4170944"/>
                <a:gd name="connsiteX186" fmla="*/ 1193180 w 9919589"/>
                <a:gd name="connsiteY186" fmla="*/ 2018371 h 4170944"/>
                <a:gd name="connsiteX187" fmla="*/ 1237785 w 9919589"/>
                <a:gd name="connsiteY187" fmla="*/ 2007219 h 4170944"/>
                <a:gd name="connsiteX188" fmla="*/ 1304693 w 9919589"/>
                <a:gd name="connsiteY188" fmla="*/ 1984917 h 4170944"/>
                <a:gd name="connsiteX189" fmla="*/ 1505414 w 9919589"/>
                <a:gd name="connsiteY189" fmla="*/ 1973766 h 4170944"/>
                <a:gd name="connsiteX190" fmla="*/ 1561171 w 9919589"/>
                <a:gd name="connsiteY190" fmla="*/ 1929161 h 4170944"/>
                <a:gd name="connsiteX191" fmla="*/ 1639229 w 9919589"/>
                <a:gd name="connsiteY191" fmla="*/ 1873405 h 4170944"/>
                <a:gd name="connsiteX192" fmla="*/ 1694985 w 9919589"/>
                <a:gd name="connsiteY192" fmla="*/ 1817649 h 4170944"/>
                <a:gd name="connsiteX193" fmla="*/ 1761893 w 9919589"/>
                <a:gd name="connsiteY193" fmla="*/ 1795346 h 4170944"/>
                <a:gd name="connsiteX194" fmla="*/ 1929161 w 9919589"/>
                <a:gd name="connsiteY194" fmla="*/ 1761893 h 4170944"/>
                <a:gd name="connsiteX195" fmla="*/ 1996068 w 9919589"/>
                <a:gd name="connsiteY195" fmla="*/ 1728439 h 4170944"/>
                <a:gd name="connsiteX196" fmla="*/ 2096429 w 9919589"/>
                <a:gd name="connsiteY196" fmla="*/ 1694985 h 4170944"/>
                <a:gd name="connsiteX197" fmla="*/ 2129883 w 9919589"/>
                <a:gd name="connsiteY197" fmla="*/ 1683834 h 4170944"/>
                <a:gd name="connsiteX198" fmla="*/ 2163336 w 9919589"/>
                <a:gd name="connsiteY198" fmla="*/ 1672683 h 4170944"/>
                <a:gd name="connsiteX199" fmla="*/ 2665141 w 9919589"/>
                <a:gd name="connsiteY199" fmla="*/ 1694985 h 4170944"/>
                <a:gd name="connsiteX200" fmla="*/ 2787805 w 9919589"/>
                <a:gd name="connsiteY200" fmla="*/ 1717288 h 4170944"/>
                <a:gd name="connsiteX201" fmla="*/ 2854712 w 9919589"/>
                <a:gd name="connsiteY201" fmla="*/ 1739590 h 4170944"/>
                <a:gd name="connsiteX202" fmla="*/ 2888166 w 9919589"/>
                <a:gd name="connsiteY202" fmla="*/ 1750741 h 4170944"/>
                <a:gd name="connsiteX203" fmla="*/ 2921619 w 9919589"/>
                <a:gd name="connsiteY203" fmla="*/ 1773044 h 4170944"/>
                <a:gd name="connsiteX204" fmla="*/ 3021980 w 9919589"/>
                <a:gd name="connsiteY204" fmla="*/ 1795346 h 4170944"/>
                <a:gd name="connsiteX205" fmla="*/ 3055434 w 9919589"/>
                <a:gd name="connsiteY205" fmla="*/ 1806497 h 4170944"/>
                <a:gd name="connsiteX206" fmla="*/ 3088888 w 9919589"/>
                <a:gd name="connsiteY206" fmla="*/ 1906858 h 4170944"/>
                <a:gd name="connsiteX207" fmla="*/ 3100039 w 9919589"/>
                <a:gd name="connsiteY207" fmla="*/ 1940312 h 4170944"/>
                <a:gd name="connsiteX208" fmla="*/ 3133493 w 9919589"/>
                <a:gd name="connsiteY208" fmla="*/ 1973766 h 4170944"/>
                <a:gd name="connsiteX209" fmla="*/ 3200400 w 9919589"/>
                <a:gd name="connsiteY209" fmla="*/ 1996068 h 4170944"/>
                <a:gd name="connsiteX210" fmla="*/ 3233854 w 9919589"/>
                <a:gd name="connsiteY210" fmla="*/ 2007219 h 4170944"/>
                <a:gd name="connsiteX211" fmla="*/ 3612995 w 9919589"/>
                <a:gd name="connsiteY211" fmla="*/ 2029522 h 4170944"/>
                <a:gd name="connsiteX212" fmla="*/ 3824868 w 9919589"/>
                <a:gd name="connsiteY212" fmla="*/ 2040673 h 4170944"/>
                <a:gd name="connsiteX213" fmla="*/ 3925229 w 9919589"/>
                <a:gd name="connsiteY213" fmla="*/ 2051824 h 4170944"/>
                <a:gd name="connsiteX214" fmla="*/ 4293219 w 9919589"/>
                <a:gd name="connsiteY214" fmla="*/ 2062975 h 4170944"/>
                <a:gd name="connsiteX215" fmla="*/ 4382429 w 9919589"/>
                <a:gd name="connsiteY215" fmla="*/ 2085278 h 4170944"/>
                <a:gd name="connsiteX216" fmla="*/ 4449336 w 9919589"/>
                <a:gd name="connsiteY216" fmla="*/ 2107580 h 4170944"/>
                <a:gd name="connsiteX217" fmla="*/ 4505093 w 9919589"/>
                <a:gd name="connsiteY217" fmla="*/ 2152185 h 4170944"/>
                <a:gd name="connsiteX218" fmla="*/ 4527395 w 9919589"/>
                <a:gd name="connsiteY218" fmla="*/ 2174488 h 4170944"/>
                <a:gd name="connsiteX219" fmla="*/ 4716966 w 9919589"/>
                <a:gd name="connsiteY219" fmla="*/ 2207941 h 4170944"/>
                <a:gd name="connsiteX220" fmla="*/ 4828478 w 9919589"/>
                <a:gd name="connsiteY220" fmla="*/ 2230244 h 4170944"/>
                <a:gd name="connsiteX221" fmla="*/ 4884234 w 9919589"/>
                <a:gd name="connsiteY221" fmla="*/ 2241395 h 4170944"/>
                <a:gd name="connsiteX222" fmla="*/ 4928839 w 9919589"/>
                <a:gd name="connsiteY222" fmla="*/ 2252546 h 4170944"/>
                <a:gd name="connsiteX223" fmla="*/ 4995746 w 9919589"/>
                <a:gd name="connsiteY223" fmla="*/ 2241395 h 4170944"/>
                <a:gd name="connsiteX224" fmla="*/ 5040351 w 9919589"/>
                <a:gd name="connsiteY224" fmla="*/ 2219093 h 4170944"/>
                <a:gd name="connsiteX225" fmla="*/ 5107258 w 9919589"/>
                <a:gd name="connsiteY225" fmla="*/ 2207941 h 4170944"/>
                <a:gd name="connsiteX226" fmla="*/ 5140712 w 9919589"/>
                <a:gd name="connsiteY226" fmla="*/ 2196790 h 4170944"/>
                <a:gd name="connsiteX227" fmla="*/ 5229922 w 9919589"/>
                <a:gd name="connsiteY227" fmla="*/ 2174488 h 4170944"/>
                <a:gd name="connsiteX228" fmla="*/ 5307980 w 9919589"/>
                <a:gd name="connsiteY228" fmla="*/ 2129883 h 4170944"/>
                <a:gd name="connsiteX229" fmla="*/ 5352585 w 9919589"/>
                <a:gd name="connsiteY229" fmla="*/ 2062975 h 4170944"/>
                <a:gd name="connsiteX230" fmla="*/ 5430644 w 9919589"/>
                <a:gd name="connsiteY230" fmla="*/ 1984917 h 4170944"/>
                <a:gd name="connsiteX231" fmla="*/ 5452946 w 9919589"/>
                <a:gd name="connsiteY231" fmla="*/ 1962614 h 4170944"/>
                <a:gd name="connsiteX232" fmla="*/ 5486400 w 9919589"/>
                <a:gd name="connsiteY232" fmla="*/ 1951463 h 4170944"/>
                <a:gd name="connsiteX233" fmla="*/ 5441795 w 9919589"/>
                <a:gd name="connsiteY233" fmla="*/ 1862253 h 4170944"/>
                <a:gd name="connsiteX234" fmla="*/ 5408341 w 9919589"/>
                <a:gd name="connsiteY234" fmla="*/ 1839951 h 4170944"/>
                <a:gd name="connsiteX235" fmla="*/ 5374888 w 9919589"/>
                <a:gd name="connsiteY235" fmla="*/ 1828800 h 4170944"/>
                <a:gd name="connsiteX236" fmla="*/ 5330283 w 9919589"/>
                <a:gd name="connsiteY236" fmla="*/ 1817649 h 4170944"/>
                <a:gd name="connsiteX237" fmla="*/ 5263375 w 9919589"/>
                <a:gd name="connsiteY237" fmla="*/ 1795346 h 4170944"/>
                <a:gd name="connsiteX238" fmla="*/ 5185317 w 9919589"/>
                <a:gd name="connsiteY238" fmla="*/ 1706136 h 4170944"/>
                <a:gd name="connsiteX239" fmla="*/ 5129561 w 9919589"/>
                <a:gd name="connsiteY239" fmla="*/ 1650380 h 4170944"/>
                <a:gd name="connsiteX240" fmla="*/ 5062654 w 9919589"/>
                <a:gd name="connsiteY240" fmla="*/ 1605775 h 4170944"/>
                <a:gd name="connsiteX241" fmla="*/ 5029200 w 9919589"/>
                <a:gd name="connsiteY241" fmla="*/ 1583473 h 4170944"/>
                <a:gd name="connsiteX242" fmla="*/ 4995746 w 9919589"/>
                <a:gd name="connsiteY242" fmla="*/ 1572322 h 4170944"/>
                <a:gd name="connsiteX243" fmla="*/ 4973444 w 9919589"/>
                <a:gd name="connsiteY243" fmla="*/ 1550019 h 4170944"/>
                <a:gd name="connsiteX244" fmla="*/ 4939990 w 9919589"/>
                <a:gd name="connsiteY244" fmla="*/ 1538868 h 4170944"/>
                <a:gd name="connsiteX245" fmla="*/ 4895385 w 9919589"/>
                <a:gd name="connsiteY245" fmla="*/ 1516566 h 4170944"/>
                <a:gd name="connsiteX246" fmla="*/ 4828478 w 9919589"/>
                <a:gd name="connsiteY246" fmla="*/ 1449658 h 4170944"/>
                <a:gd name="connsiteX247" fmla="*/ 4772722 w 9919589"/>
                <a:gd name="connsiteY247" fmla="*/ 1405053 h 4170944"/>
                <a:gd name="connsiteX248" fmla="*/ 4694663 w 9919589"/>
                <a:gd name="connsiteY248" fmla="*/ 1382751 h 4170944"/>
                <a:gd name="connsiteX249" fmla="*/ 5274527 w 9919589"/>
                <a:gd name="connsiteY249" fmla="*/ 1349297 h 4170944"/>
                <a:gd name="connsiteX250" fmla="*/ 5397190 w 9919589"/>
                <a:gd name="connsiteY250" fmla="*/ 1326995 h 4170944"/>
                <a:gd name="connsiteX251" fmla="*/ 5441795 w 9919589"/>
                <a:gd name="connsiteY251" fmla="*/ 1315844 h 4170944"/>
                <a:gd name="connsiteX252" fmla="*/ 5642517 w 9919589"/>
                <a:gd name="connsiteY252" fmla="*/ 1304693 h 4170944"/>
                <a:gd name="connsiteX253" fmla="*/ 5709424 w 9919589"/>
                <a:gd name="connsiteY253" fmla="*/ 1282390 h 4170944"/>
                <a:gd name="connsiteX254" fmla="*/ 5765180 w 9919589"/>
                <a:gd name="connsiteY254" fmla="*/ 1237785 h 4170944"/>
                <a:gd name="connsiteX255" fmla="*/ 5798634 w 9919589"/>
                <a:gd name="connsiteY255" fmla="*/ 1170878 h 4170944"/>
                <a:gd name="connsiteX256" fmla="*/ 5809785 w 9919589"/>
                <a:gd name="connsiteY256" fmla="*/ 1137424 h 4170944"/>
                <a:gd name="connsiteX257" fmla="*/ 5832088 w 9919589"/>
                <a:gd name="connsiteY257" fmla="*/ 1025912 h 4170944"/>
                <a:gd name="connsiteX258" fmla="*/ 5854390 w 9919589"/>
                <a:gd name="connsiteY258" fmla="*/ 947853 h 4170944"/>
                <a:gd name="connsiteX259" fmla="*/ 5876693 w 9919589"/>
                <a:gd name="connsiteY259" fmla="*/ 925551 h 4170944"/>
                <a:gd name="connsiteX260" fmla="*/ 5943600 w 9919589"/>
                <a:gd name="connsiteY260" fmla="*/ 903249 h 4170944"/>
                <a:gd name="connsiteX261" fmla="*/ 5965902 w 9919589"/>
                <a:gd name="connsiteY261" fmla="*/ 880946 h 4170944"/>
                <a:gd name="connsiteX262" fmla="*/ 6043961 w 9919589"/>
                <a:gd name="connsiteY262" fmla="*/ 858644 h 4170944"/>
                <a:gd name="connsiteX263" fmla="*/ 6110868 w 9919589"/>
                <a:gd name="connsiteY263" fmla="*/ 869795 h 4170944"/>
                <a:gd name="connsiteX264" fmla="*/ 6122019 w 9919589"/>
                <a:gd name="connsiteY264" fmla="*/ 914400 h 4170944"/>
                <a:gd name="connsiteX265" fmla="*/ 6155473 w 9919589"/>
                <a:gd name="connsiteY265" fmla="*/ 970156 h 4170944"/>
                <a:gd name="connsiteX266" fmla="*/ 6188927 w 9919589"/>
                <a:gd name="connsiteY266" fmla="*/ 981307 h 4170944"/>
                <a:gd name="connsiteX267" fmla="*/ 6266985 w 9919589"/>
                <a:gd name="connsiteY267" fmla="*/ 970156 h 4170944"/>
                <a:gd name="connsiteX268" fmla="*/ 6278136 w 9919589"/>
                <a:gd name="connsiteY268" fmla="*/ 936702 h 4170944"/>
                <a:gd name="connsiteX269" fmla="*/ 6322741 w 9919589"/>
                <a:gd name="connsiteY269" fmla="*/ 880946 h 4170944"/>
                <a:gd name="connsiteX270" fmla="*/ 6345044 w 9919589"/>
                <a:gd name="connsiteY270" fmla="*/ 903249 h 4170944"/>
                <a:gd name="connsiteX271" fmla="*/ 6367346 w 9919589"/>
                <a:gd name="connsiteY271" fmla="*/ 970156 h 4170944"/>
                <a:gd name="connsiteX272" fmla="*/ 6345044 w 9919589"/>
                <a:gd name="connsiteY272" fmla="*/ 1048214 h 4170944"/>
                <a:gd name="connsiteX273" fmla="*/ 6266985 w 9919589"/>
                <a:gd name="connsiteY273" fmla="*/ 1126273 h 4170944"/>
                <a:gd name="connsiteX274" fmla="*/ 6043961 w 9919589"/>
                <a:gd name="connsiteY274" fmla="*/ 1137424 h 4170944"/>
                <a:gd name="connsiteX275" fmla="*/ 5876693 w 9919589"/>
                <a:gd name="connsiteY275" fmla="*/ 1170878 h 4170944"/>
                <a:gd name="connsiteX276" fmla="*/ 5832088 w 9919589"/>
                <a:gd name="connsiteY276" fmla="*/ 1260088 h 4170944"/>
                <a:gd name="connsiteX277" fmla="*/ 5820936 w 9919589"/>
                <a:gd name="connsiteY277" fmla="*/ 1293541 h 4170944"/>
                <a:gd name="connsiteX278" fmla="*/ 5854390 w 9919589"/>
                <a:gd name="connsiteY278" fmla="*/ 1371600 h 4170944"/>
                <a:gd name="connsiteX279" fmla="*/ 5921297 w 9919589"/>
                <a:gd name="connsiteY279" fmla="*/ 1393902 h 4170944"/>
                <a:gd name="connsiteX280" fmla="*/ 5943600 w 9919589"/>
                <a:gd name="connsiteY280" fmla="*/ 1416205 h 4170944"/>
                <a:gd name="connsiteX281" fmla="*/ 5910146 w 9919589"/>
                <a:gd name="connsiteY281" fmla="*/ 1483112 h 4170944"/>
                <a:gd name="connsiteX282" fmla="*/ 5876693 w 9919589"/>
                <a:gd name="connsiteY282" fmla="*/ 1494263 h 4170944"/>
                <a:gd name="connsiteX283" fmla="*/ 5820936 w 9919589"/>
                <a:gd name="connsiteY283" fmla="*/ 1527717 h 4170944"/>
                <a:gd name="connsiteX284" fmla="*/ 5765180 w 9919589"/>
                <a:gd name="connsiteY284" fmla="*/ 1572322 h 4170944"/>
                <a:gd name="connsiteX285" fmla="*/ 6166624 w 9919589"/>
                <a:gd name="connsiteY285" fmla="*/ 1616927 h 4170944"/>
                <a:gd name="connsiteX286" fmla="*/ 6289288 w 9919589"/>
                <a:gd name="connsiteY286" fmla="*/ 1639229 h 4170944"/>
                <a:gd name="connsiteX287" fmla="*/ 6523463 w 9919589"/>
                <a:gd name="connsiteY287" fmla="*/ 1628078 h 4170944"/>
                <a:gd name="connsiteX288" fmla="*/ 6679580 w 9919589"/>
                <a:gd name="connsiteY288" fmla="*/ 1594624 h 4170944"/>
                <a:gd name="connsiteX289" fmla="*/ 6802244 w 9919589"/>
                <a:gd name="connsiteY289" fmla="*/ 1561171 h 4170944"/>
                <a:gd name="connsiteX290" fmla="*/ 6835697 w 9919589"/>
                <a:gd name="connsiteY290" fmla="*/ 1550019 h 4170944"/>
                <a:gd name="connsiteX291" fmla="*/ 6924907 w 9919589"/>
                <a:gd name="connsiteY291" fmla="*/ 1561171 h 4170944"/>
                <a:gd name="connsiteX292" fmla="*/ 6991814 w 9919589"/>
                <a:gd name="connsiteY292" fmla="*/ 1594624 h 4170944"/>
                <a:gd name="connsiteX293" fmla="*/ 7025268 w 9919589"/>
                <a:gd name="connsiteY293" fmla="*/ 1605775 h 4170944"/>
                <a:gd name="connsiteX294" fmla="*/ 7092175 w 9919589"/>
                <a:gd name="connsiteY294" fmla="*/ 1639229 h 4170944"/>
                <a:gd name="connsiteX295" fmla="*/ 7114478 w 9919589"/>
                <a:gd name="connsiteY295" fmla="*/ 1661532 h 4170944"/>
                <a:gd name="connsiteX296" fmla="*/ 7225990 w 9919589"/>
                <a:gd name="connsiteY296" fmla="*/ 1728439 h 4170944"/>
                <a:gd name="connsiteX297" fmla="*/ 7304049 w 9919589"/>
                <a:gd name="connsiteY297" fmla="*/ 1795346 h 4170944"/>
                <a:gd name="connsiteX298" fmla="*/ 7348654 w 9919589"/>
                <a:gd name="connsiteY298" fmla="*/ 1851102 h 4170944"/>
                <a:gd name="connsiteX299" fmla="*/ 7382107 w 9919589"/>
                <a:gd name="connsiteY299" fmla="*/ 1862253 h 4170944"/>
                <a:gd name="connsiteX300" fmla="*/ 7593980 w 9919589"/>
                <a:gd name="connsiteY300" fmla="*/ 1873405 h 4170944"/>
                <a:gd name="connsiteX301" fmla="*/ 7638585 w 9919589"/>
                <a:gd name="connsiteY301" fmla="*/ 1884556 h 4170944"/>
                <a:gd name="connsiteX302" fmla="*/ 7672039 w 9919589"/>
                <a:gd name="connsiteY302" fmla="*/ 1895707 h 4170944"/>
                <a:gd name="connsiteX303" fmla="*/ 7738946 w 9919589"/>
                <a:gd name="connsiteY303" fmla="*/ 1906858 h 4170944"/>
                <a:gd name="connsiteX304" fmla="*/ 7783551 w 9919589"/>
                <a:gd name="connsiteY304" fmla="*/ 1918010 h 4170944"/>
                <a:gd name="connsiteX305" fmla="*/ 7906214 w 9919589"/>
                <a:gd name="connsiteY305" fmla="*/ 1996068 h 4170944"/>
                <a:gd name="connsiteX306" fmla="*/ 7928517 w 9919589"/>
                <a:gd name="connsiteY306" fmla="*/ 2018371 h 4170944"/>
                <a:gd name="connsiteX307" fmla="*/ 7973122 w 9919589"/>
                <a:gd name="connsiteY307" fmla="*/ 2029522 h 4170944"/>
                <a:gd name="connsiteX308" fmla="*/ 8095785 w 9919589"/>
                <a:gd name="connsiteY308" fmla="*/ 2096429 h 4170944"/>
                <a:gd name="connsiteX309" fmla="*/ 8140390 w 9919589"/>
                <a:gd name="connsiteY309" fmla="*/ 2107580 h 4170944"/>
                <a:gd name="connsiteX310" fmla="*/ 8173844 w 9919589"/>
                <a:gd name="connsiteY310" fmla="*/ 2118732 h 4170944"/>
                <a:gd name="connsiteX311" fmla="*/ 8240751 w 9919589"/>
                <a:gd name="connsiteY311" fmla="*/ 2129883 h 4170944"/>
                <a:gd name="connsiteX312" fmla="*/ 8408019 w 9919589"/>
                <a:gd name="connsiteY312" fmla="*/ 2152185 h 4170944"/>
                <a:gd name="connsiteX313" fmla="*/ 8430322 w 9919589"/>
                <a:gd name="connsiteY313" fmla="*/ 2174488 h 4170944"/>
                <a:gd name="connsiteX314" fmla="*/ 8519532 w 9919589"/>
                <a:gd name="connsiteY314" fmla="*/ 2241395 h 4170944"/>
                <a:gd name="connsiteX315" fmla="*/ 8463775 w 9919589"/>
                <a:gd name="connsiteY315" fmla="*/ 2263697 h 4170944"/>
                <a:gd name="connsiteX316" fmla="*/ 8352263 w 9919589"/>
                <a:gd name="connsiteY316" fmla="*/ 2286000 h 4170944"/>
                <a:gd name="connsiteX317" fmla="*/ 8307658 w 9919589"/>
                <a:gd name="connsiteY317" fmla="*/ 2297151 h 4170944"/>
                <a:gd name="connsiteX318" fmla="*/ 7950819 w 9919589"/>
                <a:gd name="connsiteY318" fmla="*/ 2319453 h 4170944"/>
                <a:gd name="connsiteX319" fmla="*/ 7883912 w 9919589"/>
                <a:gd name="connsiteY319" fmla="*/ 2330605 h 4170944"/>
                <a:gd name="connsiteX320" fmla="*/ 7839307 w 9919589"/>
                <a:gd name="connsiteY320" fmla="*/ 2341756 h 4170944"/>
                <a:gd name="connsiteX321" fmla="*/ 7694341 w 9919589"/>
                <a:gd name="connsiteY321" fmla="*/ 2364058 h 4170944"/>
                <a:gd name="connsiteX322" fmla="*/ 7382107 w 9919589"/>
                <a:gd name="connsiteY322" fmla="*/ 2352907 h 4170944"/>
                <a:gd name="connsiteX323" fmla="*/ 6791093 w 9919589"/>
                <a:gd name="connsiteY323" fmla="*/ 2330605 h 4170944"/>
                <a:gd name="connsiteX324" fmla="*/ 6668429 w 9919589"/>
                <a:gd name="connsiteY324" fmla="*/ 2375210 h 4170944"/>
                <a:gd name="connsiteX325" fmla="*/ 6657278 w 9919589"/>
                <a:gd name="connsiteY325" fmla="*/ 2408663 h 4170944"/>
                <a:gd name="connsiteX326" fmla="*/ 6690732 w 9919589"/>
                <a:gd name="connsiteY326" fmla="*/ 2430966 h 4170944"/>
                <a:gd name="connsiteX327" fmla="*/ 6724185 w 9919589"/>
                <a:gd name="connsiteY327" fmla="*/ 2442117 h 4170944"/>
                <a:gd name="connsiteX328" fmla="*/ 6869151 w 9919589"/>
                <a:gd name="connsiteY328" fmla="*/ 2475571 h 4170944"/>
                <a:gd name="connsiteX329" fmla="*/ 6947210 w 9919589"/>
                <a:gd name="connsiteY329" fmla="*/ 2486722 h 4170944"/>
                <a:gd name="connsiteX330" fmla="*/ 7850458 w 9919589"/>
                <a:gd name="connsiteY330" fmla="*/ 2475571 h 4170944"/>
                <a:gd name="connsiteX331" fmla="*/ 7906214 w 9919589"/>
                <a:gd name="connsiteY331" fmla="*/ 2464419 h 4170944"/>
                <a:gd name="connsiteX332" fmla="*/ 8062332 w 9919589"/>
                <a:gd name="connsiteY332" fmla="*/ 2442117 h 4170944"/>
                <a:gd name="connsiteX333" fmla="*/ 8106936 w 9919589"/>
                <a:gd name="connsiteY333" fmla="*/ 2430966 h 4170944"/>
                <a:gd name="connsiteX334" fmla="*/ 8173844 w 9919589"/>
                <a:gd name="connsiteY334" fmla="*/ 2408663 h 4170944"/>
                <a:gd name="connsiteX335" fmla="*/ 8207297 w 9919589"/>
                <a:gd name="connsiteY335" fmla="*/ 2397512 h 4170944"/>
                <a:gd name="connsiteX336" fmla="*/ 8251902 w 9919589"/>
                <a:gd name="connsiteY336" fmla="*/ 2386361 h 4170944"/>
                <a:gd name="connsiteX337" fmla="*/ 8318810 w 9919589"/>
                <a:gd name="connsiteY337" fmla="*/ 2364058 h 4170944"/>
                <a:gd name="connsiteX338" fmla="*/ 8452624 w 9919589"/>
                <a:gd name="connsiteY338" fmla="*/ 2330605 h 4170944"/>
                <a:gd name="connsiteX339" fmla="*/ 8497229 w 9919589"/>
                <a:gd name="connsiteY339" fmla="*/ 2319453 h 4170944"/>
                <a:gd name="connsiteX340" fmla="*/ 8530683 w 9919589"/>
                <a:gd name="connsiteY340" fmla="*/ 2308302 h 4170944"/>
                <a:gd name="connsiteX341" fmla="*/ 8597590 w 9919589"/>
                <a:gd name="connsiteY341" fmla="*/ 2297151 h 4170944"/>
                <a:gd name="connsiteX342" fmla="*/ 8653346 w 9919589"/>
                <a:gd name="connsiteY342" fmla="*/ 2286000 h 4170944"/>
                <a:gd name="connsiteX343" fmla="*/ 8742556 w 9919589"/>
                <a:gd name="connsiteY343" fmla="*/ 2263697 h 4170944"/>
                <a:gd name="connsiteX344" fmla="*/ 8965580 w 9919589"/>
                <a:gd name="connsiteY344" fmla="*/ 2230244 h 4170944"/>
                <a:gd name="connsiteX345" fmla="*/ 9043639 w 9919589"/>
                <a:gd name="connsiteY345" fmla="*/ 2219093 h 4170944"/>
                <a:gd name="connsiteX346" fmla="*/ 9177454 w 9919589"/>
                <a:gd name="connsiteY346" fmla="*/ 2196790 h 4170944"/>
                <a:gd name="connsiteX347" fmla="*/ 9277814 w 9919589"/>
                <a:gd name="connsiteY347" fmla="*/ 2174488 h 4170944"/>
                <a:gd name="connsiteX348" fmla="*/ 9311268 w 9919589"/>
                <a:gd name="connsiteY348" fmla="*/ 2163336 h 4170944"/>
                <a:gd name="connsiteX349" fmla="*/ 9355873 w 9919589"/>
                <a:gd name="connsiteY349" fmla="*/ 2051824 h 4170944"/>
                <a:gd name="connsiteX350" fmla="*/ 9300117 w 9919589"/>
                <a:gd name="connsiteY350" fmla="*/ 2018371 h 4170944"/>
                <a:gd name="connsiteX351" fmla="*/ 9210907 w 9919589"/>
                <a:gd name="connsiteY351" fmla="*/ 1996068 h 4170944"/>
                <a:gd name="connsiteX352" fmla="*/ 9155151 w 9919589"/>
                <a:gd name="connsiteY352" fmla="*/ 1940312 h 4170944"/>
                <a:gd name="connsiteX353" fmla="*/ 9199756 w 9919589"/>
                <a:gd name="connsiteY353" fmla="*/ 1929161 h 4170944"/>
                <a:gd name="connsiteX354" fmla="*/ 9578897 w 9919589"/>
                <a:gd name="connsiteY354" fmla="*/ 1918010 h 4170944"/>
                <a:gd name="connsiteX355" fmla="*/ 9656956 w 9919589"/>
                <a:gd name="connsiteY355" fmla="*/ 1895707 h 4170944"/>
                <a:gd name="connsiteX356" fmla="*/ 9735014 w 9919589"/>
                <a:gd name="connsiteY356" fmla="*/ 1873405 h 4170944"/>
                <a:gd name="connsiteX357" fmla="*/ 9634654 w 9919589"/>
                <a:gd name="connsiteY357" fmla="*/ 1839951 h 4170944"/>
                <a:gd name="connsiteX358" fmla="*/ 9601200 w 9919589"/>
                <a:gd name="connsiteY358" fmla="*/ 1828800 h 4170944"/>
                <a:gd name="connsiteX359" fmla="*/ 9578897 w 9919589"/>
                <a:gd name="connsiteY359" fmla="*/ 1851102 h 4170944"/>
                <a:gd name="connsiteX360" fmla="*/ 9222058 w 9919589"/>
                <a:gd name="connsiteY360" fmla="*/ 1884556 h 4170944"/>
                <a:gd name="connsiteX361" fmla="*/ 9177454 w 9919589"/>
                <a:gd name="connsiteY361" fmla="*/ 1895707 h 4170944"/>
                <a:gd name="connsiteX362" fmla="*/ 9144000 w 9919589"/>
                <a:gd name="connsiteY362" fmla="*/ 1906858 h 4170944"/>
                <a:gd name="connsiteX363" fmla="*/ 9065941 w 9919589"/>
                <a:gd name="connsiteY363" fmla="*/ 1918010 h 4170944"/>
                <a:gd name="connsiteX364" fmla="*/ 8987883 w 9919589"/>
                <a:gd name="connsiteY364" fmla="*/ 1940312 h 4170944"/>
                <a:gd name="connsiteX365" fmla="*/ 8887522 w 9919589"/>
                <a:gd name="connsiteY365" fmla="*/ 1962614 h 4170944"/>
                <a:gd name="connsiteX366" fmla="*/ 8854068 w 9919589"/>
                <a:gd name="connsiteY366" fmla="*/ 1973766 h 4170944"/>
                <a:gd name="connsiteX367" fmla="*/ 8742556 w 9919589"/>
                <a:gd name="connsiteY367" fmla="*/ 1951463 h 4170944"/>
                <a:gd name="connsiteX368" fmla="*/ 8720254 w 9919589"/>
                <a:gd name="connsiteY368" fmla="*/ 1884556 h 4170944"/>
                <a:gd name="connsiteX369" fmla="*/ 8753707 w 9919589"/>
                <a:gd name="connsiteY369" fmla="*/ 1739590 h 4170944"/>
                <a:gd name="connsiteX370" fmla="*/ 8776010 w 9919589"/>
                <a:gd name="connsiteY370" fmla="*/ 1717288 h 4170944"/>
                <a:gd name="connsiteX371" fmla="*/ 8820614 w 9919589"/>
                <a:gd name="connsiteY371" fmla="*/ 1694985 h 4170944"/>
                <a:gd name="connsiteX372" fmla="*/ 8954429 w 9919589"/>
                <a:gd name="connsiteY372" fmla="*/ 1661532 h 4170944"/>
                <a:gd name="connsiteX373" fmla="*/ 9010185 w 9919589"/>
                <a:gd name="connsiteY373" fmla="*/ 1639229 h 4170944"/>
                <a:gd name="connsiteX374" fmla="*/ 9077093 w 9919589"/>
                <a:gd name="connsiteY374" fmla="*/ 1628078 h 4170944"/>
                <a:gd name="connsiteX375" fmla="*/ 9389327 w 9919589"/>
                <a:gd name="connsiteY375" fmla="*/ 1616927 h 4170944"/>
                <a:gd name="connsiteX376" fmla="*/ 9545444 w 9919589"/>
                <a:gd name="connsiteY376" fmla="*/ 1572322 h 4170944"/>
                <a:gd name="connsiteX377" fmla="*/ 9656956 w 9919589"/>
                <a:gd name="connsiteY377" fmla="*/ 1550019 h 4170944"/>
                <a:gd name="connsiteX378" fmla="*/ 9857678 w 9919589"/>
                <a:gd name="connsiteY378" fmla="*/ 1527717 h 4170944"/>
                <a:gd name="connsiteX379" fmla="*/ 9824224 w 9919589"/>
                <a:gd name="connsiteY379" fmla="*/ 1282390 h 4170944"/>
                <a:gd name="connsiteX380" fmla="*/ 9790771 w 9919589"/>
                <a:gd name="connsiteY380" fmla="*/ 1260088 h 4170944"/>
                <a:gd name="connsiteX381" fmla="*/ 9735014 w 9919589"/>
                <a:gd name="connsiteY381" fmla="*/ 1248936 h 4170944"/>
                <a:gd name="connsiteX382" fmla="*/ 9723863 w 9919589"/>
                <a:gd name="connsiteY382" fmla="*/ 1215483 h 4170944"/>
                <a:gd name="connsiteX383" fmla="*/ 9746166 w 9919589"/>
                <a:gd name="connsiteY383" fmla="*/ 1193180 h 4170944"/>
                <a:gd name="connsiteX384" fmla="*/ 9790771 w 9919589"/>
                <a:gd name="connsiteY384" fmla="*/ 1137424 h 4170944"/>
                <a:gd name="connsiteX385" fmla="*/ 9768468 w 9919589"/>
                <a:gd name="connsiteY385" fmla="*/ 1115122 h 4170944"/>
                <a:gd name="connsiteX386" fmla="*/ 9668107 w 9919589"/>
                <a:gd name="connsiteY386" fmla="*/ 1092819 h 4170944"/>
                <a:gd name="connsiteX387" fmla="*/ 9601200 w 9919589"/>
                <a:gd name="connsiteY387" fmla="*/ 1070517 h 4170944"/>
                <a:gd name="connsiteX388" fmla="*/ 9567746 w 9919589"/>
                <a:gd name="connsiteY388" fmla="*/ 1059366 h 4170944"/>
                <a:gd name="connsiteX389" fmla="*/ 9545444 w 9919589"/>
                <a:gd name="connsiteY389" fmla="*/ 1025912 h 4170944"/>
                <a:gd name="connsiteX390" fmla="*/ 9400478 w 9919589"/>
                <a:gd name="connsiteY390" fmla="*/ 992458 h 4170944"/>
                <a:gd name="connsiteX391" fmla="*/ 9601200 w 9919589"/>
                <a:gd name="connsiteY391" fmla="*/ 992458 h 4170944"/>
                <a:gd name="connsiteX392" fmla="*/ 9645805 w 9919589"/>
                <a:gd name="connsiteY392" fmla="*/ 1014761 h 4170944"/>
                <a:gd name="connsiteX393" fmla="*/ 9801922 w 9919589"/>
                <a:gd name="connsiteY393" fmla="*/ 1003610 h 4170944"/>
                <a:gd name="connsiteX394" fmla="*/ 9835375 w 9919589"/>
                <a:gd name="connsiteY394" fmla="*/ 992458 h 4170944"/>
                <a:gd name="connsiteX395" fmla="*/ 9824224 w 9919589"/>
                <a:gd name="connsiteY395" fmla="*/ 880946 h 4170944"/>
                <a:gd name="connsiteX396" fmla="*/ 9813073 w 9919589"/>
                <a:gd name="connsiteY396" fmla="*/ 836341 h 4170944"/>
                <a:gd name="connsiteX397" fmla="*/ 9779619 w 9919589"/>
                <a:gd name="connsiteY397" fmla="*/ 825190 h 4170944"/>
                <a:gd name="connsiteX398" fmla="*/ 9735014 w 9919589"/>
                <a:gd name="connsiteY398" fmla="*/ 814039 h 4170944"/>
                <a:gd name="connsiteX399" fmla="*/ 9701561 w 9919589"/>
                <a:gd name="connsiteY399" fmla="*/ 791736 h 4170944"/>
                <a:gd name="connsiteX400" fmla="*/ 9623502 w 9919589"/>
                <a:gd name="connsiteY400" fmla="*/ 769434 h 4170944"/>
                <a:gd name="connsiteX401" fmla="*/ 9578897 w 9919589"/>
                <a:gd name="connsiteY401" fmla="*/ 735980 h 4170944"/>
                <a:gd name="connsiteX402" fmla="*/ 9511990 w 9919589"/>
                <a:gd name="connsiteY402" fmla="*/ 713678 h 4170944"/>
                <a:gd name="connsiteX403" fmla="*/ 9344722 w 9919589"/>
                <a:gd name="connsiteY403" fmla="*/ 691375 h 4170944"/>
                <a:gd name="connsiteX404" fmla="*/ 9255512 w 9919589"/>
                <a:gd name="connsiteY404" fmla="*/ 680224 h 4170944"/>
                <a:gd name="connsiteX405" fmla="*/ 9222058 w 9919589"/>
                <a:gd name="connsiteY405" fmla="*/ 669073 h 4170944"/>
                <a:gd name="connsiteX406" fmla="*/ 9155151 w 9919589"/>
                <a:gd name="connsiteY406" fmla="*/ 657922 h 4170944"/>
                <a:gd name="connsiteX407" fmla="*/ 9132849 w 9919589"/>
                <a:gd name="connsiteY407" fmla="*/ 635619 h 4170944"/>
                <a:gd name="connsiteX408" fmla="*/ 9043639 w 9919589"/>
                <a:gd name="connsiteY408" fmla="*/ 591014 h 4170944"/>
                <a:gd name="connsiteX409" fmla="*/ 8987883 w 9919589"/>
                <a:gd name="connsiteY409" fmla="*/ 557561 h 4170944"/>
                <a:gd name="connsiteX410" fmla="*/ 8932127 w 9919589"/>
                <a:gd name="connsiteY410" fmla="*/ 546410 h 4170944"/>
                <a:gd name="connsiteX411" fmla="*/ 8842917 w 9919589"/>
                <a:gd name="connsiteY411" fmla="*/ 512956 h 4170944"/>
                <a:gd name="connsiteX412" fmla="*/ 8787161 w 9919589"/>
                <a:gd name="connsiteY412" fmla="*/ 501805 h 4170944"/>
                <a:gd name="connsiteX413" fmla="*/ 8720254 w 9919589"/>
                <a:gd name="connsiteY413" fmla="*/ 479502 h 4170944"/>
                <a:gd name="connsiteX414" fmla="*/ 8686800 w 9919589"/>
                <a:gd name="connsiteY414" fmla="*/ 468351 h 4170944"/>
                <a:gd name="connsiteX415" fmla="*/ 8541834 w 9919589"/>
                <a:gd name="connsiteY415" fmla="*/ 434897 h 4170944"/>
                <a:gd name="connsiteX416" fmla="*/ 8497229 w 9919589"/>
                <a:gd name="connsiteY416" fmla="*/ 423746 h 4170944"/>
                <a:gd name="connsiteX417" fmla="*/ 8385717 w 9919589"/>
                <a:gd name="connsiteY417" fmla="*/ 401444 h 4170944"/>
                <a:gd name="connsiteX418" fmla="*/ 8341112 w 9919589"/>
                <a:gd name="connsiteY418" fmla="*/ 390293 h 4170944"/>
                <a:gd name="connsiteX419" fmla="*/ 8307658 w 9919589"/>
                <a:gd name="connsiteY419" fmla="*/ 379141 h 4170944"/>
                <a:gd name="connsiteX420" fmla="*/ 8151541 w 9919589"/>
                <a:gd name="connsiteY420" fmla="*/ 367990 h 4170944"/>
                <a:gd name="connsiteX421" fmla="*/ 8106936 w 9919589"/>
                <a:gd name="connsiteY421" fmla="*/ 345688 h 4170944"/>
                <a:gd name="connsiteX422" fmla="*/ 8040029 w 9919589"/>
                <a:gd name="connsiteY422" fmla="*/ 323385 h 4170944"/>
                <a:gd name="connsiteX423" fmla="*/ 7872761 w 9919589"/>
                <a:gd name="connsiteY423" fmla="*/ 334536 h 4170944"/>
                <a:gd name="connsiteX424" fmla="*/ 7828156 w 9919589"/>
                <a:gd name="connsiteY424" fmla="*/ 345688 h 4170944"/>
                <a:gd name="connsiteX425" fmla="*/ 7727795 w 9919589"/>
                <a:gd name="connsiteY425" fmla="*/ 334536 h 4170944"/>
                <a:gd name="connsiteX426" fmla="*/ 7727795 w 9919589"/>
                <a:gd name="connsiteY426" fmla="*/ 234175 h 4170944"/>
                <a:gd name="connsiteX427" fmla="*/ 7794702 w 9919589"/>
                <a:gd name="connsiteY427" fmla="*/ 189571 h 4170944"/>
                <a:gd name="connsiteX428" fmla="*/ 7660888 w 9919589"/>
                <a:gd name="connsiteY428" fmla="*/ 144966 h 4170944"/>
                <a:gd name="connsiteX429" fmla="*/ 7593980 w 9919589"/>
                <a:gd name="connsiteY429" fmla="*/ 100361 h 4170944"/>
                <a:gd name="connsiteX430" fmla="*/ 7616283 w 9919589"/>
                <a:gd name="connsiteY430" fmla="*/ 55756 h 4170944"/>
                <a:gd name="connsiteX431" fmla="*/ 7660888 w 9919589"/>
                <a:gd name="connsiteY431" fmla="*/ 44605 h 4170944"/>
                <a:gd name="connsiteX432" fmla="*/ 7738946 w 9919589"/>
                <a:gd name="connsiteY432" fmla="*/ 33453 h 4170944"/>
                <a:gd name="connsiteX433" fmla="*/ 7783551 w 9919589"/>
                <a:gd name="connsiteY433" fmla="*/ 22302 h 4170944"/>
                <a:gd name="connsiteX434" fmla="*/ 7850458 w 9919589"/>
                <a:gd name="connsiteY434" fmla="*/ 0 h 4170944"/>
                <a:gd name="connsiteX435" fmla="*/ 7939668 w 9919589"/>
                <a:gd name="connsiteY435" fmla="*/ 11151 h 4170944"/>
                <a:gd name="connsiteX436" fmla="*/ 7973122 w 9919589"/>
                <a:gd name="connsiteY436" fmla="*/ 22302 h 4170944"/>
                <a:gd name="connsiteX437" fmla="*/ 8062332 w 9919589"/>
                <a:gd name="connsiteY437" fmla="*/ 44605 h 4170944"/>
                <a:gd name="connsiteX438" fmla="*/ 8140390 w 9919589"/>
                <a:gd name="connsiteY438" fmla="*/ 66907 h 4170944"/>
                <a:gd name="connsiteX439" fmla="*/ 8196146 w 9919589"/>
                <a:gd name="connsiteY439" fmla="*/ 78058 h 4170944"/>
                <a:gd name="connsiteX440" fmla="*/ 8274205 w 9919589"/>
                <a:gd name="connsiteY440" fmla="*/ 89210 h 4170944"/>
                <a:gd name="connsiteX441" fmla="*/ 8396868 w 9919589"/>
                <a:gd name="connsiteY441" fmla="*/ 122663 h 4170944"/>
                <a:gd name="connsiteX442" fmla="*/ 8430322 w 9919589"/>
                <a:gd name="connsiteY442" fmla="*/ 144966 h 4170944"/>
                <a:gd name="connsiteX443" fmla="*/ 8497229 w 9919589"/>
                <a:gd name="connsiteY443" fmla="*/ 167268 h 4170944"/>
                <a:gd name="connsiteX444" fmla="*/ 8787161 w 9919589"/>
                <a:gd name="connsiteY444" fmla="*/ 167268 h 4170944"/>
                <a:gd name="connsiteX445" fmla="*/ 8820614 w 9919589"/>
                <a:gd name="connsiteY445" fmla="*/ 200722 h 4170944"/>
                <a:gd name="connsiteX446" fmla="*/ 8854068 w 9919589"/>
                <a:gd name="connsiteY446" fmla="*/ 223024 h 4170944"/>
                <a:gd name="connsiteX447" fmla="*/ 8920975 w 9919589"/>
                <a:gd name="connsiteY447" fmla="*/ 245327 h 4170944"/>
                <a:gd name="connsiteX448" fmla="*/ 8954429 w 9919589"/>
                <a:gd name="connsiteY448" fmla="*/ 256478 h 4170944"/>
                <a:gd name="connsiteX449" fmla="*/ 8999034 w 9919589"/>
                <a:gd name="connsiteY449" fmla="*/ 278780 h 4170944"/>
                <a:gd name="connsiteX450" fmla="*/ 9054790 w 9919589"/>
                <a:gd name="connsiteY450" fmla="*/ 289932 h 4170944"/>
                <a:gd name="connsiteX451" fmla="*/ 9099395 w 9919589"/>
                <a:gd name="connsiteY451" fmla="*/ 301083 h 4170944"/>
                <a:gd name="connsiteX452" fmla="*/ 9210907 w 9919589"/>
                <a:gd name="connsiteY452" fmla="*/ 323385 h 4170944"/>
                <a:gd name="connsiteX453" fmla="*/ 9288966 w 9919589"/>
                <a:gd name="connsiteY453" fmla="*/ 312234 h 4170944"/>
                <a:gd name="connsiteX454" fmla="*/ 9355873 w 9919589"/>
                <a:gd name="connsiteY454" fmla="*/ 289932 h 4170944"/>
                <a:gd name="connsiteX455" fmla="*/ 9445083 w 9919589"/>
                <a:gd name="connsiteY455" fmla="*/ 267629 h 4170944"/>
                <a:gd name="connsiteX456" fmla="*/ 9567746 w 9919589"/>
                <a:gd name="connsiteY456" fmla="*/ 234175 h 4170944"/>
                <a:gd name="connsiteX457" fmla="*/ 9801922 w 9919589"/>
                <a:gd name="connsiteY457" fmla="*/ 245327 h 4170944"/>
                <a:gd name="connsiteX458" fmla="*/ 9813073 w 9919589"/>
                <a:gd name="connsiteY458" fmla="*/ 312234 h 4170944"/>
                <a:gd name="connsiteX459" fmla="*/ 9824224 w 9919589"/>
                <a:gd name="connsiteY459" fmla="*/ 780585 h 4170944"/>
                <a:gd name="connsiteX460" fmla="*/ 9835375 w 9919589"/>
                <a:gd name="connsiteY460" fmla="*/ 925551 h 4170944"/>
                <a:gd name="connsiteX461" fmla="*/ 9857678 w 9919589"/>
                <a:gd name="connsiteY461" fmla="*/ 1048214 h 4170944"/>
                <a:gd name="connsiteX462" fmla="*/ 9879980 w 9919589"/>
                <a:gd name="connsiteY462" fmla="*/ 1148575 h 4170944"/>
                <a:gd name="connsiteX463" fmla="*/ 9891132 w 9919589"/>
                <a:gd name="connsiteY463" fmla="*/ 1204332 h 4170944"/>
                <a:gd name="connsiteX464" fmla="*/ 9902283 w 9919589"/>
                <a:gd name="connsiteY464" fmla="*/ 1326995 h 4170944"/>
                <a:gd name="connsiteX465" fmla="*/ 9902283 w 9919589"/>
                <a:gd name="connsiteY465" fmla="*/ 1516566 h 4170944"/>
                <a:gd name="connsiteX466" fmla="*/ 9868829 w 9919589"/>
                <a:gd name="connsiteY466" fmla="*/ 1572322 h 4170944"/>
                <a:gd name="connsiteX467" fmla="*/ 9835375 w 9919589"/>
                <a:gd name="connsiteY467" fmla="*/ 1661532 h 4170944"/>
                <a:gd name="connsiteX468" fmla="*/ 9824224 w 9919589"/>
                <a:gd name="connsiteY468" fmla="*/ 1706136 h 4170944"/>
                <a:gd name="connsiteX469" fmla="*/ 9801922 w 9919589"/>
                <a:gd name="connsiteY469" fmla="*/ 1750741 h 4170944"/>
                <a:gd name="connsiteX470" fmla="*/ 9790771 w 9919589"/>
                <a:gd name="connsiteY470" fmla="*/ 1817649 h 4170944"/>
                <a:gd name="connsiteX471" fmla="*/ 9779619 w 9919589"/>
                <a:gd name="connsiteY471" fmla="*/ 1851102 h 4170944"/>
                <a:gd name="connsiteX472" fmla="*/ 9757317 w 9919589"/>
                <a:gd name="connsiteY472" fmla="*/ 2118732 h 4170944"/>
                <a:gd name="connsiteX473" fmla="*/ 9735014 w 9919589"/>
                <a:gd name="connsiteY473" fmla="*/ 3568390 h 4170944"/>
                <a:gd name="connsiteX474" fmla="*/ 9757317 w 9919589"/>
                <a:gd name="connsiteY474" fmla="*/ 4014439 h 4170944"/>
                <a:gd name="connsiteX475" fmla="*/ 9768468 w 9919589"/>
                <a:gd name="connsiteY475" fmla="*/ 4059044 h 4170944"/>
                <a:gd name="connsiteX476" fmla="*/ 9779619 w 9919589"/>
                <a:gd name="connsiteY476" fmla="*/ 4114800 h 4170944"/>
                <a:gd name="connsiteX477" fmla="*/ 9801922 w 9919589"/>
                <a:gd name="connsiteY477" fmla="*/ 4137102 h 4170944"/>
                <a:gd name="connsiteX478" fmla="*/ 9623502 w 9919589"/>
                <a:gd name="connsiteY478" fmla="*/ 4137102 h 4170944"/>
                <a:gd name="connsiteX479" fmla="*/ 9556595 w 9919589"/>
                <a:gd name="connsiteY479" fmla="*/ 4114800 h 4170944"/>
                <a:gd name="connsiteX480" fmla="*/ 9456234 w 9919589"/>
                <a:gd name="connsiteY480" fmla="*/ 4092497 h 4170944"/>
                <a:gd name="connsiteX481" fmla="*/ 9411629 w 9919589"/>
                <a:gd name="connsiteY481" fmla="*/ 4081346 h 4170944"/>
                <a:gd name="connsiteX482" fmla="*/ 9300117 w 9919589"/>
                <a:gd name="connsiteY482" fmla="*/ 4059044 h 4170944"/>
                <a:gd name="connsiteX483" fmla="*/ 9155151 w 9919589"/>
                <a:gd name="connsiteY483" fmla="*/ 4025590 h 4170944"/>
                <a:gd name="connsiteX484" fmla="*/ 9065941 w 9919589"/>
                <a:gd name="connsiteY484" fmla="*/ 4014439 h 4170944"/>
                <a:gd name="connsiteX485" fmla="*/ 8876371 w 9919589"/>
                <a:gd name="connsiteY485" fmla="*/ 3969834 h 4170944"/>
                <a:gd name="connsiteX486" fmla="*/ 8597590 w 9919589"/>
                <a:gd name="connsiteY486" fmla="*/ 3936380 h 4170944"/>
                <a:gd name="connsiteX487" fmla="*/ 8274205 w 9919589"/>
                <a:gd name="connsiteY487" fmla="*/ 3914078 h 4170944"/>
                <a:gd name="connsiteX488" fmla="*/ 8140390 w 9919589"/>
                <a:gd name="connsiteY488" fmla="*/ 3902927 h 4170944"/>
                <a:gd name="connsiteX489" fmla="*/ 7805853 w 9919589"/>
                <a:gd name="connsiteY489" fmla="*/ 4070195 h 4170944"/>
                <a:gd name="connsiteX490" fmla="*/ 7560527 w 9919589"/>
                <a:gd name="connsiteY490" fmla="*/ 3880624 h 4170944"/>
                <a:gd name="connsiteX491" fmla="*/ 7515922 w 9919589"/>
                <a:gd name="connsiteY491" fmla="*/ 4070195 h 4170944"/>
                <a:gd name="connsiteX492" fmla="*/ 7449014 w 9919589"/>
                <a:gd name="connsiteY492" fmla="*/ 3936380 h 4170944"/>
                <a:gd name="connsiteX493" fmla="*/ 7337502 w 9919589"/>
                <a:gd name="connsiteY493" fmla="*/ 3947532 h 4170944"/>
                <a:gd name="connsiteX494" fmla="*/ 7225990 w 9919589"/>
                <a:gd name="connsiteY494" fmla="*/ 3969834 h 4170944"/>
                <a:gd name="connsiteX495" fmla="*/ 7192536 w 9919589"/>
                <a:gd name="connsiteY495" fmla="*/ 3980985 h 4170944"/>
                <a:gd name="connsiteX496" fmla="*/ 7125629 w 9919589"/>
                <a:gd name="connsiteY496" fmla="*/ 4047893 h 4170944"/>
                <a:gd name="connsiteX497" fmla="*/ 7047571 w 9919589"/>
                <a:gd name="connsiteY497" fmla="*/ 4103649 h 4170944"/>
                <a:gd name="connsiteX498" fmla="*/ 6991814 w 9919589"/>
                <a:gd name="connsiteY498" fmla="*/ 4137102 h 4170944"/>
                <a:gd name="connsiteX499" fmla="*/ 6902605 w 9919589"/>
                <a:gd name="connsiteY499" fmla="*/ 4170556 h 4170944"/>
                <a:gd name="connsiteX500" fmla="*/ 6880302 w 9919589"/>
                <a:gd name="connsiteY500" fmla="*/ 4114799 h 4170944"/>
                <a:gd name="connsiteX501" fmla="*/ 6478858 w 9919589"/>
                <a:gd name="connsiteY501" fmla="*/ 4103649 h 4170944"/>
                <a:gd name="connsiteX502" fmla="*/ 6133171 w 9919589"/>
                <a:gd name="connsiteY502" fmla="*/ 4103648 h 4170944"/>
                <a:gd name="connsiteX503" fmla="*/ 5988205 w 9919589"/>
                <a:gd name="connsiteY503" fmla="*/ 4070195 h 4170944"/>
                <a:gd name="connsiteX504" fmla="*/ 5887845 w 9919589"/>
                <a:gd name="connsiteY504" fmla="*/ 4125952 h 4170944"/>
                <a:gd name="connsiteX505" fmla="*/ 5809785 w 9919589"/>
                <a:gd name="connsiteY505" fmla="*/ 4070195 h 4170944"/>
                <a:gd name="connsiteX506" fmla="*/ 5754029 w 9919589"/>
                <a:gd name="connsiteY506" fmla="*/ 4103648 h 4170944"/>
                <a:gd name="connsiteX507" fmla="*/ 4661210 w 9919589"/>
                <a:gd name="connsiteY507" fmla="*/ 4125951 h 4170944"/>
                <a:gd name="connsiteX508" fmla="*/ 4549697 w 9919589"/>
                <a:gd name="connsiteY508" fmla="*/ 4114800 h 4170944"/>
                <a:gd name="connsiteX509" fmla="*/ 4460488 w 9919589"/>
                <a:gd name="connsiteY509" fmla="*/ 4092497 h 4170944"/>
                <a:gd name="connsiteX510" fmla="*/ 4382429 w 9919589"/>
                <a:gd name="connsiteY510" fmla="*/ 4081346 h 4170944"/>
                <a:gd name="connsiteX511" fmla="*/ 4270917 w 9919589"/>
                <a:gd name="connsiteY511" fmla="*/ 4059044 h 4170944"/>
                <a:gd name="connsiteX512" fmla="*/ 4148254 w 9919589"/>
                <a:gd name="connsiteY512" fmla="*/ 4047893 h 4170944"/>
                <a:gd name="connsiteX513" fmla="*/ 3969834 w 9919589"/>
                <a:gd name="connsiteY513" fmla="*/ 4025590 h 4170944"/>
                <a:gd name="connsiteX514" fmla="*/ 3267307 w 9919589"/>
                <a:gd name="connsiteY514" fmla="*/ 4036741 h 4170944"/>
                <a:gd name="connsiteX515" fmla="*/ 3155795 w 9919589"/>
                <a:gd name="connsiteY515" fmla="*/ 4047893 h 4170944"/>
                <a:gd name="connsiteX516" fmla="*/ 3088888 w 9919589"/>
                <a:gd name="connsiteY516" fmla="*/ 4059044 h 4170944"/>
                <a:gd name="connsiteX517" fmla="*/ 2988527 w 9919589"/>
                <a:gd name="connsiteY517" fmla="*/ 4070195 h 4170944"/>
                <a:gd name="connsiteX518" fmla="*/ 2943922 w 9919589"/>
                <a:gd name="connsiteY518" fmla="*/ 4081346 h 4170944"/>
                <a:gd name="connsiteX519" fmla="*/ 2118732 w 9919589"/>
                <a:gd name="connsiteY519" fmla="*/ 4059044 h 4170944"/>
                <a:gd name="connsiteX520" fmla="*/ 1126273 w 9919589"/>
                <a:gd name="connsiteY520" fmla="*/ 4070195 h 4170944"/>
                <a:gd name="connsiteX521" fmla="*/ 925551 w 9919589"/>
                <a:gd name="connsiteY521" fmla="*/ 4103649 h 4170944"/>
                <a:gd name="connsiteX522" fmla="*/ 869795 w 9919589"/>
                <a:gd name="connsiteY522" fmla="*/ 4114800 h 4170944"/>
                <a:gd name="connsiteX523" fmla="*/ 780585 w 9919589"/>
                <a:gd name="connsiteY523" fmla="*/ 4148253 h 4170944"/>
                <a:gd name="connsiteX524" fmla="*/ 546410 w 9919589"/>
                <a:gd name="connsiteY524" fmla="*/ 4137102 h 4170944"/>
                <a:gd name="connsiteX525" fmla="*/ 446049 w 9919589"/>
                <a:gd name="connsiteY525" fmla="*/ 4114800 h 4170944"/>
                <a:gd name="connsiteX526" fmla="*/ 334536 w 9919589"/>
                <a:gd name="connsiteY526" fmla="*/ 4092497 h 4170944"/>
                <a:gd name="connsiteX527" fmla="*/ 223024 w 9919589"/>
                <a:gd name="connsiteY527" fmla="*/ 4059044 h 4170944"/>
                <a:gd name="connsiteX528" fmla="*/ 189571 w 9919589"/>
                <a:gd name="connsiteY528" fmla="*/ 4047893 h 4170944"/>
                <a:gd name="connsiteX529" fmla="*/ 156117 w 9919589"/>
                <a:gd name="connsiteY529" fmla="*/ 4036741 h 4170944"/>
                <a:gd name="connsiteX530" fmla="*/ 144966 w 9919589"/>
                <a:gd name="connsiteY530" fmla="*/ 3769112 h 4170944"/>
                <a:gd name="connsiteX531" fmla="*/ 133814 w 9919589"/>
                <a:gd name="connsiteY531" fmla="*/ 3724507 h 4170944"/>
                <a:gd name="connsiteX532" fmla="*/ 122663 w 9919589"/>
                <a:gd name="connsiteY532" fmla="*/ 3635297 h 4170944"/>
                <a:gd name="connsiteX533" fmla="*/ 111512 w 9919589"/>
                <a:gd name="connsiteY533" fmla="*/ 3590693 h 4170944"/>
                <a:gd name="connsiteX534" fmla="*/ 55756 w 9919589"/>
                <a:gd name="connsiteY534" fmla="*/ 3278458 h 4170944"/>
                <a:gd name="connsiteX535" fmla="*/ 44605 w 9919589"/>
                <a:gd name="connsiteY535" fmla="*/ 3044283 h 4170944"/>
                <a:gd name="connsiteX536" fmla="*/ 33454 w 9919589"/>
                <a:gd name="connsiteY536" fmla="*/ 2943922 h 4170944"/>
                <a:gd name="connsiteX537" fmla="*/ 22302 w 9919589"/>
                <a:gd name="connsiteY537" fmla="*/ 2776653 h 4170944"/>
                <a:gd name="connsiteX538" fmla="*/ 0 w 9919589"/>
                <a:gd name="connsiteY538" fmla="*/ 2397512 h 4170944"/>
                <a:gd name="connsiteX539" fmla="*/ 11151 w 9919589"/>
                <a:gd name="connsiteY539" fmla="*/ 2319453 h 4170944"/>
                <a:gd name="connsiteX540" fmla="*/ 89210 w 9919589"/>
                <a:gd name="connsiteY540" fmla="*/ 2152185 h 4170944"/>
                <a:gd name="connsiteX541" fmla="*/ 122663 w 9919589"/>
                <a:gd name="connsiteY541" fmla="*/ 2040673 h 4170944"/>
                <a:gd name="connsiteX542" fmla="*/ 178419 w 9919589"/>
                <a:gd name="connsiteY542" fmla="*/ 1895707 h 4170944"/>
                <a:gd name="connsiteX543" fmla="*/ 189571 w 9919589"/>
                <a:gd name="connsiteY543" fmla="*/ 1828800 h 4170944"/>
                <a:gd name="connsiteX544" fmla="*/ 200722 w 9919589"/>
                <a:gd name="connsiteY544" fmla="*/ 1795346 h 4170944"/>
                <a:gd name="connsiteX545" fmla="*/ 178419 w 9919589"/>
                <a:gd name="connsiteY545" fmla="*/ 1494263 h 4170944"/>
                <a:gd name="connsiteX546" fmla="*/ 167268 w 9919589"/>
                <a:gd name="connsiteY546" fmla="*/ 1405053 h 4170944"/>
                <a:gd name="connsiteX547" fmla="*/ 156117 w 9919589"/>
                <a:gd name="connsiteY547" fmla="*/ 1349297 h 4170944"/>
                <a:gd name="connsiteX548" fmla="*/ 144966 w 9919589"/>
                <a:gd name="connsiteY548" fmla="*/ 1271239 h 4170944"/>
                <a:gd name="connsiteX549" fmla="*/ 156117 w 9919589"/>
                <a:gd name="connsiteY549" fmla="*/ 1115122 h 4170944"/>
                <a:gd name="connsiteX550" fmla="*/ 189571 w 9919589"/>
                <a:gd name="connsiteY550" fmla="*/ 1103971 h 4170944"/>
                <a:gd name="connsiteX551" fmla="*/ 211873 w 9919589"/>
                <a:gd name="connsiteY551" fmla="*/ 1103971 h 4170944"/>
                <a:gd name="connsiteX0" fmla="*/ 211873 w 9919589"/>
                <a:gd name="connsiteY0" fmla="*/ 1103971 h 4170944"/>
                <a:gd name="connsiteX1" fmla="*/ 434897 w 9919589"/>
                <a:gd name="connsiteY1" fmla="*/ 1081668 h 4170944"/>
                <a:gd name="connsiteX2" fmla="*/ 546410 w 9919589"/>
                <a:gd name="connsiteY2" fmla="*/ 1048214 h 4170944"/>
                <a:gd name="connsiteX3" fmla="*/ 635619 w 9919589"/>
                <a:gd name="connsiteY3" fmla="*/ 1025912 h 4170944"/>
                <a:gd name="connsiteX4" fmla="*/ 780585 w 9919589"/>
                <a:gd name="connsiteY4" fmla="*/ 1048214 h 4170944"/>
                <a:gd name="connsiteX5" fmla="*/ 836341 w 9919589"/>
                <a:gd name="connsiteY5" fmla="*/ 1059366 h 4170944"/>
                <a:gd name="connsiteX6" fmla="*/ 903249 w 9919589"/>
                <a:gd name="connsiteY6" fmla="*/ 1081668 h 4170944"/>
                <a:gd name="connsiteX7" fmla="*/ 947854 w 9919589"/>
                <a:gd name="connsiteY7" fmla="*/ 1070517 h 4170944"/>
                <a:gd name="connsiteX8" fmla="*/ 981307 w 9919589"/>
                <a:gd name="connsiteY8" fmla="*/ 1003610 h 4170944"/>
                <a:gd name="connsiteX9" fmla="*/ 1003610 w 9919589"/>
                <a:gd name="connsiteY9" fmla="*/ 970156 h 4170944"/>
                <a:gd name="connsiteX10" fmla="*/ 1070517 w 9919589"/>
                <a:gd name="connsiteY10" fmla="*/ 947853 h 4170944"/>
                <a:gd name="connsiteX11" fmla="*/ 1148575 w 9919589"/>
                <a:gd name="connsiteY11" fmla="*/ 959005 h 4170944"/>
                <a:gd name="connsiteX12" fmla="*/ 1137424 w 9919589"/>
                <a:gd name="connsiteY12" fmla="*/ 992458 h 4170944"/>
                <a:gd name="connsiteX13" fmla="*/ 1081668 w 9919589"/>
                <a:gd name="connsiteY13" fmla="*/ 1025912 h 4170944"/>
                <a:gd name="connsiteX14" fmla="*/ 1048214 w 9919589"/>
                <a:gd name="connsiteY14" fmla="*/ 1048214 h 4170944"/>
                <a:gd name="connsiteX15" fmla="*/ 1037063 w 9919589"/>
                <a:gd name="connsiteY15" fmla="*/ 1081668 h 4170944"/>
                <a:gd name="connsiteX16" fmla="*/ 1092819 w 9919589"/>
                <a:gd name="connsiteY16" fmla="*/ 1115122 h 4170944"/>
                <a:gd name="connsiteX17" fmla="*/ 1304693 w 9919589"/>
                <a:gd name="connsiteY17" fmla="*/ 1137424 h 4170944"/>
                <a:gd name="connsiteX18" fmla="*/ 1338146 w 9919589"/>
                <a:gd name="connsiteY18" fmla="*/ 1148575 h 4170944"/>
                <a:gd name="connsiteX19" fmla="*/ 1393902 w 9919589"/>
                <a:gd name="connsiteY19" fmla="*/ 1193180 h 4170944"/>
                <a:gd name="connsiteX20" fmla="*/ 1460810 w 9919589"/>
                <a:gd name="connsiteY20" fmla="*/ 1215483 h 4170944"/>
                <a:gd name="connsiteX21" fmla="*/ 1527717 w 9919589"/>
                <a:gd name="connsiteY21" fmla="*/ 1237785 h 4170944"/>
                <a:gd name="connsiteX22" fmla="*/ 1572322 w 9919589"/>
                <a:gd name="connsiteY22" fmla="*/ 1248936 h 4170944"/>
                <a:gd name="connsiteX23" fmla="*/ 1639229 w 9919589"/>
                <a:gd name="connsiteY23" fmla="*/ 1271239 h 4170944"/>
                <a:gd name="connsiteX24" fmla="*/ 1717288 w 9919589"/>
                <a:gd name="connsiteY24" fmla="*/ 1304693 h 4170944"/>
                <a:gd name="connsiteX25" fmla="*/ 1795346 w 9919589"/>
                <a:gd name="connsiteY25" fmla="*/ 1371600 h 4170944"/>
                <a:gd name="connsiteX26" fmla="*/ 1817649 w 9919589"/>
                <a:gd name="connsiteY26" fmla="*/ 1393902 h 4170944"/>
                <a:gd name="connsiteX27" fmla="*/ 1839951 w 9919589"/>
                <a:gd name="connsiteY27" fmla="*/ 1416205 h 4170944"/>
                <a:gd name="connsiteX28" fmla="*/ 1851102 w 9919589"/>
                <a:gd name="connsiteY28" fmla="*/ 1694985 h 4170944"/>
                <a:gd name="connsiteX29" fmla="*/ 1784195 w 9919589"/>
                <a:gd name="connsiteY29" fmla="*/ 1717288 h 4170944"/>
                <a:gd name="connsiteX30" fmla="*/ 1750741 w 9919589"/>
                <a:gd name="connsiteY30" fmla="*/ 1728439 h 4170944"/>
                <a:gd name="connsiteX31" fmla="*/ 1605775 w 9919589"/>
                <a:gd name="connsiteY31" fmla="*/ 1750741 h 4170944"/>
                <a:gd name="connsiteX32" fmla="*/ 1572322 w 9919589"/>
                <a:gd name="connsiteY32" fmla="*/ 1761893 h 4170944"/>
                <a:gd name="connsiteX33" fmla="*/ 1494263 w 9919589"/>
                <a:gd name="connsiteY33" fmla="*/ 1784195 h 4170944"/>
                <a:gd name="connsiteX34" fmla="*/ 1460810 w 9919589"/>
                <a:gd name="connsiteY34" fmla="*/ 1806497 h 4170944"/>
                <a:gd name="connsiteX35" fmla="*/ 1438507 w 9919589"/>
                <a:gd name="connsiteY35" fmla="*/ 1828800 h 4170944"/>
                <a:gd name="connsiteX36" fmla="*/ 1393902 w 9919589"/>
                <a:gd name="connsiteY36" fmla="*/ 1851102 h 4170944"/>
                <a:gd name="connsiteX37" fmla="*/ 1282390 w 9919589"/>
                <a:gd name="connsiteY37" fmla="*/ 1918010 h 4170944"/>
                <a:gd name="connsiteX38" fmla="*/ 1170878 w 9919589"/>
                <a:gd name="connsiteY38" fmla="*/ 1951463 h 4170944"/>
                <a:gd name="connsiteX39" fmla="*/ 1137424 w 9919589"/>
                <a:gd name="connsiteY39" fmla="*/ 1962614 h 4170944"/>
                <a:gd name="connsiteX40" fmla="*/ 1103971 w 9919589"/>
                <a:gd name="connsiteY40" fmla="*/ 1984917 h 4170944"/>
                <a:gd name="connsiteX41" fmla="*/ 1037063 w 9919589"/>
                <a:gd name="connsiteY41" fmla="*/ 2007219 h 4170944"/>
                <a:gd name="connsiteX42" fmla="*/ 1003610 w 9919589"/>
                <a:gd name="connsiteY42" fmla="*/ 2029522 h 4170944"/>
                <a:gd name="connsiteX43" fmla="*/ 936702 w 9919589"/>
                <a:gd name="connsiteY43" fmla="*/ 2051824 h 4170944"/>
                <a:gd name="connsiteX44" fmla="*/ 914400 w 9919589"/>
                <a:gd name="connsiteY44" fmla="*/ 2074127 h 4170944"/>
                <a:gd name="connsiteX45" fmla="*/ 847493 w 9919589"/>
                <a:gd name="connsiteY45" fmla="*/ 2107580 h 4170944"/>
                <a:gd name="connsiteX46" fmla="*/ 825190 w 9919589"/>
                <a:gd name="connsiteY46" fmla="*/ 2129883 h 4170944"/>
                <a:gd name="connsiteX47" fmla="*/ 802888 w 9919589"/>
                <a:gd name="connsiteY47" fmla="*/ 2163336 h 4170944"/>
                <a:gd name="connsiteX48" fmla="*/ 735980 w 9919589"/>
                <a:gd name="connsiteY48" fmla="*/ 2207941 h 4170944"/>
                <a:gd name="connsiteX49" fmla="*/ 691375 w 9919589"/>
                <a:gd name="connsiteY49" fmla="*/ 2252546 h 4170944"/>
                <a:gd name="connsiteX50" fmla="*/ 669073 w 9919589"/>
                <a:gd name="connsiteY50" fmla="*/ 2274849 h 4170944"/>
                <a:gd name="connsiteX51" fmla="*/ 635619 w 9919589"/>
                <a:gd name="connsiteY51" fmla="*/ 2341756 h 4170944"/>
                <a:gd name="connsiteX52" fmla="*/ 624468 w 9919589"/>
                <a:gd name="connsiteY52" fmla="*/ 2375210 h 4170944"/>
                <a:gd name="connsiteX53" fmla="*/ 635619 w 9919589"/>
                <a:gd name="connsiteY53" fmla="*/ 2442117 h 4170944"/>
                <a:gd name="connsiteX54" fmla="*/ 657922 w 9919589"/>
                <a:gd name="connsiteY54" fmla="*/ 2464419 h 4170944"/>
                <a:gd name="connsiteX55" fmla="*/ 747132 w 9919589"/>
                <a:gd name="connsiteY55" fmla="*/ 2486722 h 4170944"/>
                <a:gd name="connsiteX56" fmla="*/ 814039 w 9919589"/>
                <a:gd name="connsiteY56" fmla="*/ 2509024 h 4170944"/>
                <a:gd name="connsiteX57" fmla="*/ 847493 w 9919589"/>
                <a:gd name="connsiteY57" fmla="*/ 2520175 h 4170944"/>
                <a:gd name="connsiteX58" fmla="*/ 858644 w 9919589"/>
                <a:gd name="connsiteY58" fmla="*/ 2720897 h 4170944"/>
                <a:gd name="connsiteX59" fmla="*/ 869795 w 9919589"/>
                <a:gd name="connsiteY59" fmla="*/ 2988527 h 4170944"/>
                <a:gd name="connsiteX60" fmla="*/ 903249 w 9919589"/>
                <a:gd name="connsiteY60" fmla="*/ 3010829 h 4170944"/>
                <a:gd name="connsiteX61" fmla="*/ 947854 w 9919589"/>
                <a:gd name="connsiteY61" fmla="*/ 3021980 h 4170944"/>
                <a:gd name="connsiteX62" fmla="*/ 981307 w 9919589"/>
                <a:gd name="connsiteY62" fmla="*/ 3033132 h 4170944"/>
                <a:gd name="connsiteX63" fmla="*/ 1070517 w 9919589"/>
                <a:gd name="connsiteY63" fmla="*/ 3055434 h 4170944"/>
                <a:gd name="connsiteX64" fmla="*/ 1293541 w 9919589"/>
                <a:gd name="connsiteY64" fmla="*/ 3100039 h 4170944"/>
                <a:gd name="connsiteX65" fmla="*/ 1405054 w 9919589"/>
                <a:gd name="connsiteY65" fmla="*/ 3111190 h 4170944"/>
                <a:gd name="connsiteX66" fmla="*/ 1449658 w 9919589"/>
                <a:gd name="connsiteY66" fmla="*/ 3122341 h 4170944"/>
                <a:gd name="connsiteX67" fmla="*/ 1583473 w 9919589"/>
                <a:gd name="connsiteY67" fmla="*/ 3144644 h 4170944"/>
                <a:gd name="connsiteX68" fmla="*/ 1672683 w 9919589"/>
                <a:gd name="connsiteY68" fmla="*/ 3166946 h 4170944"/>
                <a:gd name="connsiteX69" fmla="*/ 1773044 w 9919589"/>
                <a:gd name="connsiteY69" fmla="*/ 3200400 h 4170944"/>
                <a:gd name="connsiteX70" fmla="*/ 1929161 w 9919589"/>
                <a:gd name="connsiteY70" fmla="*/ 3245005 h 4170944"/>
                <a:gd name="connsiteX71" fmla="*/ 1996068 w 9919589"/>
                <a:gd name="connsiteY71" fmla="*/ 3256156 h 4170944"/>
                <a:gd name="connsiteX72" fmla="*/ 2074127 w 9919589"/>
                <a:gd name="connsiteY72" fmla="*/ 3278458 h 4170944"/>
                <a:gd name="connsiteX73" fmla="*/ 2129883 w 9919589"/>
                <a:gd name="connsiteY73" fmla="*/ 3289610 h 4170944"/>
                <a:gd name="connsiteX74" fmla="*/ 2163336 w 9919589"/>
                <a:gd name="connsiteY74" fmla="*/ 3300761 h 4170944"/>
                <a:gd name="connsiteX75" fmla="*/ 2352907 w 9919589"/>
                <a:gd name="connsiteY75" fmla="*/ 3323063 h 4170944"/>
                <a:gd name="connsiteX76" fmla="*/ 2419814 w 9919589"/>
                <a:gd name="connsiteY76" fmla="*/ 3334214 h 4170944"/>
                <a:gd name="connsiteX77" fmla="*/ 2520175 w 9919589"/>
                <a:gd name="connsiteY77" fmla="*/ 3345366 h 4170944"/>
                <a:gd name="connsiteX78" fmla="*/ 2665141 w 9919589"/>
                <a:gd name="connsiteY78" fmla="*/ 3356517 h 4170944"/>
                <a:gd name="connsiteX79" fmla="*/ 2732049 w 9919589"/>
                <a:gd name="connsiteY79" fmla="*/ 3378819 h 4170944"/>
                <a:gd name="connsiteX80" fmla="*/ 2765502 w 9919589"/>
                <a:gd name="connsiteY80" fmla="*/ 3389971 h 4170944"/>
                <a:gd name="connsiteX81" fmla="*/ 2787805 w 9919589"/>
                <a:gd name="connsiteY81" fmla="*/ 3412273 h 4170944"/>
                <a:gd name="connsiteX82" fmla="*/ 2810107 w 9919589"/>
                <a:gd name="connsiteY82" fmla="*/ 3345366 h 4170944"/>
                <a:gd name="connsiteX83" fmla="*/ 2910468 w 9919589"/>
                <a:gd name="connsiteY83" fmla="*/ 3367668 h 4170944"/>
                <a:gd name="connsiteX84" fmla="*/ 3033132 w 9919589"/>
                <a:gd name="connsiteY84" fmla="*/ 3389971 h 4170944"/>
                <a:gd name="connsiteX85" fmla="*/ 3111190 w 9919589"/>
                <a:gd name="connsiteY85" fmla="*/ 3401122 h 4170944"/>
                <a:gd name="connsiteX86" fmla="*/ 3278458 w 9919589"/>
                <a:gd name="connsiteY86" fmla="*/ 3412273 h 4170944"/>
                <a:gd name="connsiteX87" fmla="*/ 3334214 w 9919589"/>
                <a:gd name="connsiteY87" fmla="*/ 3423424 h 4170944"/>
                <a:gd name="connsiteX88" fmla="*/ 3401122 w 9919589"/>
                <a:gd name="connsiteY88" fmla="*/ 3434575 h 4170944"/>
                <a:gd name="connsiteX89" fmla="*/ 3434575 w 9919589"/>
                <a:gd name="connsiteY89" fmla="*/ 3445727 h 4170944"/>
                <a:gd name="connsiteX90" fmla="*/ 3479180 w 9919589"/>
                <a:gd name="connsiteY90" fmla="*/ 3456878 h 4170944"/>
                <a:gd name="connsiteX91" fmla="*/ 3590693 w 9919589"/>
                <a:gd name="connsiteY91" fmla="*/ 3479180 h 4170944"/>
                <a:gd name="connsiteX92" fmla="*/ 3691054 w 9919589"/>
                <a:gd name="connsiteY92" fmla="*/ 3501483 h 4170944"/>
                <a:gd name="connsiteX93" fmla="*/ 3679902 w 9919589"/>
                <a:gd name="connsiteY93" fmla="*/ 3534936 h 4170944"/>
                <a:gd name="connsiteX94" fmla="*/ 3724507 w 9919589"/>
                <a:gd name="connsiteY94" fmla="*/ 3590693 h 4170944"/>
                <a:gd name="connsiteX95" fmla="*/ 3858322 w 9919589"/>
                <a:gd name="connsiteY95" fmla="*/ 3624146 h 4170944"/>
                <a:gd name="connsiteX96" fmla="*/ 3992136 w 9919589"/>
                <a:gd name="connsiteY96" fmla="*/ 3635297 h 4170944"/>
                <a:gd name="connsiteX97" fmla="*/ 4148254 w 9919589"/>
                <a:gd name="connsiteY97" fmla="*/ 3657600 h 4170944"/>
                <a:gd name="connsiteX98" fmla="*/ 4215161 w 9919589"/>
                <a:gd name="connsiteY98" fmla="*/ 3679902 h 4170944"/>
                <a:gd name="connsiteX99" fmla="*/ 4259766 w 9919589"/>
                <a:gd name="connsiteY99" fmla="*/ 3691053 h 4170944"/>
                <a:gd name="connsiteX100" fmla="*/ 4293219 w 9919589"/>
                <a:gd name="connsiteY100" fmla="*/ 3702205 h 4170944"/>
                <a:gd name="connsiteX101" fmla="*/ 4360127 w 9919589"/>
                <a:gd name="connsiteY101" fmla="*/ 3713356 h 4170944"/>
                <a:gd name="connsiteX102" fmla="*/ 4605454 w 9919589"/>
                <a:gd name="connsiteY102" fmla="*/ 3746810 h 4170944"/>
                <a:gd name="connsiteX103" fmla="*/ 4739268 w 9919589"/>
                <a:gd name="connsiteY103" fmla="*/ 3769112 h 4170944"/>
                <a:gd name="connsiteX104" fmla="*/ 4806175 w 9919589"/>
                <a:gd name="connsiteY104" fmla="*/ 3780263 h 4170944"/>
                <a:gd name="connsiteX105" fmla="*/ 4895385 w 9919589"/>
                <a:gd name="connsiteY105" fmla="*/ 3802566 h 4170944"/>
                <a:gd name="connsiteX106" fmla="*/ 4973444 w 9919589"/>
                <a:gd name="connsiteY106" fmla="*/ 3836019 h 4170944"/>
                <a:gd name="connsiteX107" fmla="*/ 5006897 w 9919589"/>
                <a:gd name="connsiteY107" fmla="*/ 3858322 h 4170944"/>
                <a:gd name="connsiteX108" fmla="*/ 5040351 w 9919589"/>
                <a:gd name="connsiteY108" fmla="*/ 3869473 h 4170944"/>
                <a:gd name="connsiteX109" fmla="*/ 5174166 w 9919589"/>
                <a:gd name="connsiteY109" fmla="*/ 3858322 h 4170944"/>
                <a:gd name="connsiteX110" fmla="*/ 5196468 w 9919589"/>
                <a:gd name="connsiteY110" fmla="*/ 3836019 h 4170944"/>
                <a:gd name="connsiteX111" fmla="*/ 5229922 w 9919589"/>
                <a:gd name="connsiteY111" fmla="*/ 3824868 h 4170944"/>
                <a:gd name="connsiteX112" fmla="*/ 5229922 w 9919589"/>
                <a:gd name="connsiteY112" fmla="*/ 3746810 h 4170944"/>
                <a:gd name="connsiteX113" fmla="*/ 5207619 w 9919589"/>
                <a:gd name="connsiteY113" fmla="*/ 3724507 h 4170944"/>
                <a:gd name="connsiteX114" fmla="*/ 5185317 w 9919589"/>
                <a:gd name="connsiteY114" fmla="*/ 3691053 h 4170944"/>
                <a:gd name="connsiteX115" fmla="*/ 5118410 w 9919589"/>
                <a:gd name="connsiteY115" fmla="*/ 3668751 h 4170944"/>
                <a:gd name="connsiteX116" fmla="*/ 4839629 w 9919589"/>
                <a:gd name="connsiteY116" fmla="*/ 3635297 h 4170944"/>
                <a:gd name="connsiteX117" fmla="*/ 4750419 w 9919589"/>
                <a:gd name="connsiteY117" fmla="*/ 3624146 h 4170944"/>
                <a:gd name="connsiteX118" fmla="*/ 4672361 w 9919589"/>
                <a:gd name="connsiteY118" fmla="*/ 3612995 h 4170944"/>
                <a:gd name="connsiteX119" fmla="*/ 4103649 w 9919589"/>
                <a:gd name="connsiteY119" fmla="*/ 3601844 h 4170944"/>
                <a:gd name="connsiteX120" fmla="*/ 4114800 w 9919589"/>
                <a:gd name="connsiteY120" fmla="*/ 3557239 h 4170944"/>
                <a:gd name="connsiteX121" fmla="*/ 4371278 w 9919589"/>
                <a:gd name="connsiteY121" fmla="*/ 3512634 h 4170944"/>
                <a:gd name="connsiteX122" fmla="*/ 4360127 w 9919589"/>
                <a:gd name="connsiteY122" fmla="*/ 3479180 h 4170944"/>
                <a:gd name="connsiteX123" fmla="*/ 4204010 w 9919589"/>
                <a:gd name="connsiteY123" fmla="*/ 3468029 h 4170944"/>
                <a:gd name="connsiteX124" fmla="*/ 4170556 w 9919589"/>
                <a:gd name="connsiteY124" fmla="*/ 3456878 h 4170944"/>
                <a:gd name="connsiteX125" fmla="*/ 4148254 w 9919589"/>
                <a:gd name="connsiteY125" fmla="*/ 3423424 h 4170944"/>
                <a:gd name="connsiteX126" fmla="*/ 4114800 w 9919589"/>
                <a:gd name="connsiteY126" fmla="*/ 3367668 h 4170944"/>
                <a:gd name="connsiteX127" fmla="*/ 4047893 w 9919589"/>
                <a:gd name="connsiteY127" fmla="*/ 3345366 h 4170944"/>
                <a:gd name="connsiteX128" fmla="*/ 3724507 w 9919589"/>
                <a:gd name="connsiteY128" fmla="*/ 3356517 h 4170944"/>
                <a:gd name="connsiteX129" fmla="*/ 3691054 w 9919589"/>
                <a:gd name="connsiteY129" fmla="*/ 3367668 h 4170944"/>
                <a:gd name="connsiteX130" fmla="*/ 3412273 w 9919589"/>
                <a:gd name="connsiteY130" fmla="*/ 3345366 h 4170944"/>
                <a:gd name="connsiteX131" fmla="*/ 3345366 w 9919589"/>
                <a:gd name="connsiteY131" fmla="*/ 3334214 h 4170944"/>
                <a:gd name="connsiteX132" fmla="*/ 3289610 w 9919589"/>
                <a:gd name="connsiteY132" fmla="*/ 3323063 h 4170944"/>
                <a:gd name="connsiteX133" fmla="*/ 3155795 w 9919589"/>
                <a:gd name="connsiteY133" fmla="*/ 3311912 h 4170944"/>
                <a:gd name="connsiteX134" fmla="*/ 3044283 w 9919589"/>
                <a:gd name="connsiteY134" fmla="*/ 3289610 h 4170944"/>
                <a:gd name="connsiteX135" fmla="*/ 2977375 w 9919589"/>
                <a:gd name="connsiteY135" fmla="*/ 3267307 h 4170944"/>
                <a:gd name="connsiteX136" fmla="*/ 2921619 w 9919589"/>
                <a:gd name="connsiteY136" fmla="*/ 3222702 h 4170944"/>
                <a:gd name="connsiteX137" fmla="*/ 2943922 w 9919589"/>
                <a:gd name="connsiteY137" fmla="*/ 3200400 h 4170944"/>
                <a:gd name="connsiteX138" fmla="*/ 3055434 w 9919589"/>
                <a:gd name="connsiteY138" fmla="*/ 3166946 h 4170944"/>
                <a:gd name="connsiteX139" fmla="*/ 3122341 w 9919589"/>
                <a:gd name="connsiteY139" fmla="*/ 3144644 h 4170944"/>
                <a:gd name="connsiteX140" fmla="*/ 3155795 w 9919589"/>
                <a:gd name="connsiteY140" fmla="*/ 3122341 h 4170944"/>
                <a:gd name="connsiteX141" fmla="*/ 3200400 w 9919589"/>
                <a:gd name="connsiteY141" fmla="*/ 3111190 h 4170944"/>
                <a:gd name="connsiteX142" fmla="*/ 3267307 w 9919589"/>
                <a:gd name="connsiteY142" fmla="*/ 3044283 h 4170944"/>
                <a:gd name="connsiteX143" fmla="*/ 3289610 w 9919589"/>
                <a:gd name="connsiteY143" fmla="*/ 3021980 h 4170944"/>
                <a:gd name="connsiteX144" fmla="*/ 3334214 w 9919589"/>
                <a:gd name="connsiteY144" fmla="*/ 2966224 h 4170944"/>
                <a:gd name="connsiteX145" fmla="*/ 3401122 w 9919589"/>
                <a:gd name="connsiteY145" fmla="*/ 2932771 h 4170944"/>
                <a:gd name="connsiteX146" fmla="*/ 3412273 w 9919589"/>
                <a:gd name="connsiteY146" fmla="*/ 2966224 h 4170944"/>
                <a:gd name="connsiteX147" fmla="*/ 3445727 w 9919589"/>
                <a:gd name="connsiteY147" fmla="*/ 2977375 h 4170944"/>
                <a:gd name="connsiteX148" fmla="*/ 3501483 w 9919589"/>
                <a:gd name="connsiteY148" fmla="*/ 3010829 h 4170944"/>
                <a:gd name="connsiteX149" fmla="*/ 3579541 w 9919589"/>
                <a:gd name="connsiteY149" fmla="*/ 2999678 h 4170944"/>
                <a:gd name="connsiteX150" fmla="*/ 3557239 w 9919589"/>
                <a:gd name="connsiteY150" fmla="*/ 2977375 h 4170944"/>
                <a:gd name="connsiteX151" fmla="*/ 3523785 w 9919589"/>
                <a:gd name="connsiteY151" fmla="*/ 2921619 h 4170944"/>
                <a:gd name="connsiteX152" fmla="*/ 3490332 w 9919589"/>
                <a:gd name="connsiteY152" fmla="*/ 2910468 h 4170944"/>
                <a:gd name="connsiteX153" fmla="*/ 3345366 w 9919589"/>
                <a:gd name="connsiteY153" fmla="*/ 2888166 h 4170944"/>
                <a:gd name="connsiteX154" fmla="*/ 3222702 w 9919589"/>
                <a:gd name="connsiteY154" fmla="*/ 2854712 h 4170944"/>
                <a:gd name="connsiteX155" fmla="*/ 3178097 w 9919589"/>
                <a:gd name="connsiteY155" fmla="*/ 2843561 h 4170944"/>
                <a:gd name="connsiteX156" fmla="*/ 3111190 w 9919589"/>
                <a:gd name="connsiteY156" fmla="*/ 2821258 h 4170944"/>
                <a:gd name="connsiteX157" fmla="*/ 2854712 w 9919589"/>
                <a:gd name="connsiteY157" fmla="*/ 2776653 h 4170944"/>
                <a:gd name="connsiteX158" fmla="*/ 2787805 w 9919589"/>
                <a:gd name="connsiteY158" fmla="*/ 2754351 h 4170944"/>
                <a:gd name="connsiteX159" fmla="*/ 2720897 w 9919589"/>
                <a:gd name="connsiteY159" fmla="*/ 2732049 h 4170944"/>
                <a:gd name="connsiteX160" fmla="*/ 2687444 w 9919589"/>
                <a:gd name="connsiteY160" fmla="*/ 2720897 h 4170944"/>
                <a:gd name="connsiteX161" fmla="*/ 2564780 w 9919589"/>
                <a:gd name="connsiteY161" fmla="*/ 2698595 h 4170944"/>
                <a:gd name="connsiteX162" fmla="*/ 2442117 w 9919589"/>
                <a:gd name="connsiteY162" fmla="*/ 2698595 h 4170944"/>
                <a:gd name="connsiteX163" fmla="*/ 2040673 w 9919589"/>
                <a:gd name="connsiteY163" fmla="*/ 2687444 h 4170944"/>
                <a:gd name="connsiteX164" fmla="*/ 1962614 w 9919589"/>
                <a:gd name="connsiteY164" fmla="*/ 2653990 h 4170944"/>
                <a:gd name="connsiteX165" fmla="*/ 1906858 w 9919589"/>
                <a:gd name="connsiteY165" fmla="*/ 2631688 h 4170944"/>
                <a:gd name="connsiteX166" fmla="*/ 1806497 w 9919589"/>
                <a:gd name="connsiteY166" fmla="*/ 2575932 h 4170944"/>
                <a:gd name="connsiteX167" fmla="*/ 1717288 w 9919589"/>
                <a:gd name="connsiteY167" fmla="*/ 2531327 h 4170944"/>
                <a:gd name="connsiteX168" fmla="*/ 1628078 w 9919589"/>
                <a:gd name="connsiteY168" fmla="*/ 2509024 h 4170944"/>
                <a:gd name="connsiteX169" fmla="*/ 1226634 w 9919589"/>
                <a:gd name="connsiteY169" fmla="*/ 2486722 h 4170944"/>
                <a:gd name="connsiteX170" fmla="*/ 1081668 w 9919589"/>
                <a:gd name="connsiteY170" fmla="*/ 2464419 h 4170944"/>
                <a:gd name="connsiteX171" fmla="*/ 970156 w 9919589"/>
                <a:gd name="connsiteY171" fmla="*/ 2430966 h 4170944"/>
                <a:gd name="connsiteX172" fmla="*/ 936702 w 9919589"/>
                <a:gd name="connsiteY172" fmla="*/ 2419814 h 4170944"/>
                <a:gd name="connsiteX173" fmla="*/ 903249 w 9919589"/>
                <a:gd name="connsiteY173" fmla="*/ 2397512 h 4170944"/>
                <a:gd name="connsiteX174" fmla="*/ 847493 w 9919589"/>
                <a:gd name="connsiteY174" fmla="*/ 2352907 h 4170944"/>
                <a:gd name="connsiteX175" fmla="*/ 814039 w 9919589"/>
                <a:gd name="connsiteY175" fmla="*/ 2341756 h 4170944"/>
                <a:gd name="connsiteX176" fmla="*/ 825190 w 9919589"/>
                <a:gd name="connsiteY176" fmla="*/ 2274849 h 4170944"/>
                <a:gd name="connsiteX177" fmla="*/ 847493 w 9919589"/>
                <a:gd name="connsiteY177" fmla="*/ 2252546 h 4170944"/>
                <a:gd name="connsiteX178" fmla="*/ 880946 w 9919589"/>
                <a:gd name="connsiteY178" fmla="*/ 2230244 h 4170944"/>
                <a:gd name="connsiteX179" fmla="*/ 903249 w 9919589"/>
                <a:gd name="connsiteY179" fmla="*/ 2207941 h 4170944"/>
                <a:gd name="connsiteX180" fmla="*/ 936702 w 9919589"/>
                <a:gd name="connsiteY180" fmla="*/ 2196790 h 4170944"/>
                <a:gd name="connsiteX181" fmla="*/ 992458 w 9919589"/>
                <a:gd name="connsiteY181" fmla="*/ 2163336 h 4170944"/>
                <a:gd name="connsiteX182" fmla="*/ 1014761 w 9919589"/>
                <a:gd name="connsiteY182" fmla="*/ 2141034 h 4170944"/>
                <a:gd name="connsiteX183" fmla="*/ 1048214 w 9919589"/>
                <a:gd name="connsiteY183" fmla="*/ 2118732 h 4170944"/>
                <a:gd name="connsiteX184" fmla="*/ 1070517 w 9919589"/>
                <a:gd name="connsiteY184" fmla="*/ 2096429 h 4170944"/>
                <a:gd name="connsiteX185" fmla="*/ 1103971 w 9919589"/>
                <a:gd name="connsiteY185" fmla="*/ 2085278 h 4170944"/>
                <a:gd name="connsiteX186" fmla="*/ 1193180 w 9919589"/>
                <a:gd name="connsiteY186" fmla="*/ 2018371 h 4170944"/>
                <a:gd name="connsiteX187" fmla="*/ 1237785 w 9919589"/>
                <a:gd name="connsiteY187" fmla="*/ 2007219 h 4170944"/>
                <a:gd name="connsiteX188" fmla="*/ 1304693 w 9919589"/>
                <a:gd name="connsiteY188" fmla="*/ 1984917 h 4170944"/>
                <a:gd name="connsiteX189" fmla="*/ 1505414 w 9919589"/>
                <a:gd name="connsiteY189" fmla="*/ 1973766 h 4170944"/>
                <a:gd name="connsiteX190" fmla="*/ 1561171 w 9919589"/>
                <a:gd name="connsiteY190" fmla="*/ 1929161 h 4170944"/>
                <a:gd name="connsiteX191" fmla="*/ 1639229 w 9919589"/>
                <a:gd name="connsiteY191" fmla="*/ 1873405 h 4170944"/>
                <a:gd name="connsiteX192" fmla="*/ 1694985 w 9919589"/>
                <a:gd name="connsiteY192" fmla="*/ 1817649 h 4170944"/>
                <a:gd name="connsiteX193" fmla="*/ 1761893 w 9919589"/>
                <a:gd name="connsiteY193" fmla="*/ 1795346 h 4170944"/>
                <a:gd name="connsiteX194" fmla="*/ 1929161 w 9919589"/>
                <a:gd name="connsiteY194" fmla="*/ 1761893 h 4170944"/>
                <a:gd name="connsiteX195" fmla="*/ 1996068 w 9919589"/>
                <a:gd name="connsiteY195" fmla="*/ 1728439 h 4170944"/>
                <a:gd name="connsiteX196" fmla="*/ 2096429 w 9919589"/>
                <a:gd name="connsiteY196" fmla="*/ 1694985 h 4170944"/>
                <a:gd name="connsiteX197" fmla="*/ 2129883 w 9919589"/>
                <a:gd name="connsiteY197" fmla="*/ 1683834 h 4170944"/>
                <a:gd name="connsiteX198" fmla="*/ 2163336 w 9919589"/>
                <a:gd name="connsiteY198" fmla="*/ 1672683 h 4170944"/>
                <a:gd name="connsiteX199" fmla="*/ 2665141 w 9919589"/>
                <a:gd name="connsiteY199" fmla="*/ 1694985 h 4170944"/>
                <a:gd name="connsiteX200" fmla="*/ 2787805 w 9919589"/>
                <a:gd name="connsiteY200" fmla="*/ 1717288 h 4170944"/>
                <a:gd name="connsiteX201" fmla="*/ 2854712 w 9919589"/>
                <a:gd name="connsiteY201" fmla="*/ 1739590 h 4170944"/>
                <a:gd name="connsiteX202" fmla="*/ 2888166 w 9919589"/>
                <a:gd name="connsiteY202" fmla="*/ 1750741 h 4170944"/>
                <a:gd name="connsiteX203" fmla="*/ 2921619 w 9919589"/>
                <a:gd name="connsiteY203" fmla="*/ 1773044 h 4170944"/>
                <a:gd name="connsiteX204" fmla="*/ 3021980 w 9919589"/>
                <a:gd name="connsiteY204" fmla="*/ 1795346 h 4170944"/>
                <a:gd name="connsiteX205" fmla="*/ 3055434 w 9919589"/>
                <a:gd name="connsiteY205" fmla="*/ 1806497 h 4170944"/>
                <a:gd name="connsiteX206" fmla="*/ 3088888 w 9919589"/>
                <a:gd name="connsiteY206" fmla="*/ 1906858 h 4170944"/>
                <a:gd name="connsiteX207" fmla="*/ 3100039 w 9919589"/>
                <a:gd name="connsiteY207" fmla="*/ 1940312 h 4170944"/>
                <a:gd name="connsiteX208" fmla="*/ 3133493 w 9919589"/>
                <a:gd name="connsiteY208" fmla="*/ 1973766 h 4170944"/>
                <a:gd name="connsiteX209" fmla="*/ 3200400 w 9919589"/>
                <a:gd name="connsiteY209" fmla="*/ 1996068 h 4170944"/>
                <a:gd name="connsiteX210" fmla="*/ 3233854 w 9919589"/>
                <a:gd name="connsiteY210" fmla="*/ 2007219 h 4170944"/>
                <a:gd name="connsiteX211" fmla="*/ 3612995 w 9919589"/>
                <a:gd name="connsiteY211" fmla="*/ 2029522 h 4170944"/>
                <a:gd name="connsiteX212" fmla="*/ 3824868 w 9919589"/>
                <a:gd name="connsiteY212" fmla="*/ 2040673 h 4170944"/>
                <a:gd name="connsiteX213" fmla="*/ 3925229 w 9919589"/>
                <a:gd name="connsiteY213" fmla="*/ 2051824 h 4170944"/>
                <a:gd name="connsiteX214" fmla="*/ 4293219 w 9919589"/>
                <a:gd name="connsiteY214" fmla="*/ 2062975 h 4170944"/>
                <a:gd name="connsiteX215" fmla="*/ 4382429 w 9919589"/>
                <a:gd name="connsiteY215" fmla="*/ 2085278 h 4170944"/>
                <a:gd name="connsiteX216" fmla="*/ 4449336 w 9919589"/>
                <a:gd name="connsiteY216" fmla="*/ 2107580 h 4170944"/>
                <a:gd name="connsiteX217" fmla="*/ 4505093 w 9919589"/>
                <a:gd name="connsiteY217" fmla="*/ 2152185 h 4170944"/>
                <a:gd name="connsiteX218" fmla="*/ 4527395 w 9919589"/>
                <a:gd name="connsiteY218" fmla="*/ 2174488 h 4170944"/>
                <a:gd name="connsiteX219" fmla="*/ 4716966 w 9919589"/>
                <a:gd name="connsiteY219" fmla="*/ 2207941 h 4170944"/>
                <a:gd name="connsiteX220" fmla="*/ 4828478 w 9919589"/>
                <a:gd name="connsiteY220" fmla="*/ 2230244 h 4170944"/>
                <a:gd name="connsiteX221" fmla="*/ 4884234 w 9919589"/>
                <a:gd name="connsiteY221" fmla="*/ 2241395 h 4170944"/>
                <a:gd name="connsiteX222" fmla="*/ 4928839 w 9919589"/>
                <a:gd name="connsiteY222" fmla="*/ 2252546 h 4170944"/>
                <a:gd name="connsiteX223" fmla="*/ 4995746 w 9919589"/>
                <a:gd name="connsiteY223" fmla="*/ 2241395 h 4170944"/>
                <a:gd name="connsiteX224" fmla="*/ 5040351 w 9919589"/>
                <a:gd name="connsiteY224" fmla="*/ 2219093 h 4170944"/>
                <a:gd name="connsiteX225" fmla="*/ 5107258 w 9919589"/>
                <a:gd name="connsiteY225" fmla="*/ 2207941 h 4170944"/>
                <a:gd name="connsiteX226" fmla="*/ 5140712 w 9919589"/>
                <a:gd name="connsiteY226" fmla="*/ 2196790 h 4170944"/>
                <a:gd name="connsiteX227" fmla="*/ 5229922 w 9919589"/>
                <a:gd name="connsiteY227" fmla="*/ 2174488 h 4170944"/>
                <a:gd name="connsiteX228" fmla="*/ 5307980 w 9919589"/>
                <a:gd name="connsiteY228" fmla="*/ 2129883 h 4170944"/>
                <a:gd name="connsiteX229" fmla="*/ 5352585 w 9919589"/>
                <a:gd name="connsiteY229" fmla="*/ 2062975 h 4170944"/>
                <a:gd name="connsiteX230" fmla="*/ 5430644 w 9919589"/>
                <a:gd name="connsiteY230" fmla="*/ 1984917 h 4170944"/>
                <a:gd name="connsiteX231" fmla="*/ 5452946 w 9919589"/>
                <a:gd name="connsiteY231" fmla="*/ 1962614 h 4170944"/>
                <a:gd name="connsiteX232" fmla="*/ 5486400 w 9919589"/>
                <a:gd name="connsiteY232" fmla="*/ 1951463 h 4170944"/>
                <a:gd name="connsiteX233" fmla="*/ 5441795 w 9919589"/>
                <a:gd name="connsiteY233" fmla="*/ 1862253 h 4170944"/>
                <a:gd name="connsiteX234" fmla="*/ 5408341 w 9919589"/>
                <a:gd name="connsiteY234" fmla="*/ 1839951 h 4170944"/>
                <a:gd name="connsiteX235" fmla="*/ 5374888 w 9919589"/>
                <a:gd name="connsiteY235" fmla="*/ 1828800 h 4170944"/>
                <a:gd name="connsiteX236" fmla="*/ 5330283 w 9919589"/>
                <a:gd name="connsiteY236" fmla="*/ 1817649 h 4170944"/>
                <a:gd name="connsiteX237" fmla="*/ 5263375 w 9919589"/>
                <a:gd name="connsiteY237" fmla="*/ 1795346 h 4170944"/>
                <a:gd name="connsiteX238" fmla="*/ 5185317 w 9919589"/>
                <a:gd name="connsiteY238" fmla="*/ 1706136 h 4170944"/>
                <a:gd name="connsiteX239" fmla="*/ 5129561 w 9919589"/>
                <a:gd name="connsiteY239" fmla="*/ 1650380 h 4170944"/>
                <a:gd name="connsiteX240" fmla="*/ 5062654 w 9919589"/>
                <a:gd name="connsiteY240" fmla="*/ 1605775 h 4170944"/>
                <a:gd name="connsiteX241" fmla="*/ 5029200 w 9919589"/>
                <a:gd name="connsiteY241" fmla="*/ 1583473 h 4170944"/>
                <a:gd name="connsiteX242" fmla="*/ 4995746 w 9919589"/>
                <a:gd name="connsiteY242" fmla="*/ 1572322 h 4170944"/>
                <a:gd name="connsiteX243" fmla="*/ 4973444 w 9919589"/>
                <a:gd name="connsiteY243" fmla="*/ 1550019 h 4170944"/>
                <a:gd name="connsiteX244" fmla="*/ 4939990 w 9919589"/>
                <a:gd name="connsiteY244" fmla="*/ 1538868 h 4170944"/>
                <a:gd name="connsiteX245" fmla="*/ 4895385 w 9919589"/>
                <a:gd name="connsiteY245" fmla="*/ 1516566 h 4170944"/>
                <a:gd name="connsiteX246" fmla="*/ 4828478 w 9919589"/>
                <a:gd name="connsiteY246" fmla="*/ 1449658 h 4170944"/>
                <a:gd name="connsiteX247" fmla="*/ 4772722 w 9919589"/>
                <a:gd name="connsiteY247" fmla="*/ 1405053 h 4170944"/>
                <a:gd name="connsiteX248" fmla="*/ 4694663 w 9919589"/>
                <a:gd name="connsiteY248" fmla="*/ 1382751 h 4170944"/>
                <a:gd name="connsiteX249" fmla="*/ 5274527 w 9919589"/>
                <a:gd name="connsiteY249" fmla="*/ 1349297 h 4170944"/>
                <a:gd name="connsiteX250" fmla="*/ 5397190 w 9919589"/>
                <a:gd name="connsiteY250" fmla="*/ 1326995 h 4170944"/>
                <a:gd name="connsiteX251" fmla="*/ 5441795 w 9919589"/>
                <a:gd name="connsiteY251" fmla="*/ 1315844 h 4170944"/>
                <a:gd name="connsiteX252" fmla="*/ 5642517 w 9919589"/>
                <a:gd name="connsiteY252" fmla="*/ 1304693 h 4170944"/>
                <a:gd name="connsiteX253" fmla="*/ 5709424 w 9919589"/>
                <a:gd name="connsiteY253" fmla="*/ 1282390 h 4170944"/>
                <a:gd name="connsiteX254" fmla="*/ 5765180 w 9919589"/>
                <a:gd name="connsiteY254" fmla="*/ 1237785 h 4170944"/>
                <a:gd name="connsiteX255" fmla="*/ 5798634 w 9919589"/>
                <a:gd name="connsiteY255" fmla="*/ 1170878 h 4170944"/>
                <a:gd name="connsiteX256" fmla="*/ 5809785 w 9919589"/>
                <a:gd name="connsiteY256" fmla="*/ 1137424 h 4170944"/>
                <a:gd name="connsiteX257" fmla="*/ 5832088 w 9919589"/>
                <a:gd name="connsiteY257" fmla="*/ 1025912 h 4170944"/>
                <a:gd name="connsiteX258" fmla="*/ 5854390 w 9919589"/>
                <a:gd name="connsiteY258" fmla="*/ 947853 h 4170944"/>
                <a:gd name="connsiteX259" fmla="*/ 5876693 w 9919589"/>
                <a:gd name="connsiteY259" fmla="*/ 925551 h 4170944"/>
                <a:gd name="connsiteX260" fmla="*/ 5943600 w 9919589"/>
                <a:gd name="connsiteY260" fmla="*/ 903249 h 4170944"/>
                <a:gd name="connsiteX261" fmla="*/ 5965902 w 9919589"/>
                <a:gd name="connsiteY261" fmla="*/ 880946 h 4170944"/>
                <a:gd name="connsiteX262" fmla="*/ 6043961 w 9919589"/>
                <a:gd name="connsiteY262" fmla="*/ 858644 h 4170944"/>
                <a:gd name="connsiteX263" fmla="*/ 6110868 w 9919589"/>
                <a:gd name="connsiteY263" fmla="*/ 869795 h 4170944"/>
                <a:gd name="connsiteX264" fmla="*/ 6122019 w 9919589"/>
                <a:gd name="connsiteY264" fmla="*/ 914400 h 4170944"/>
                <a:gd name="connsiteX265" fmla="*/ 6155473 w 9919589"/>
                <a:gd name="connsiteY265" fmla="*/ 970156 h 4170944"/>
                <a:gd name="connsiteX266" fmla="*/ 6188927 w 9919589"/>
                <a:gd name="connsiteY266" fmla="*/ 981307 h 4170944"/>
                <a:gd name="connsiteX267" fmla="*/ 6266985 w 9919589"/>
                <a:gd name="connsiteY267" fmla="*/ 970156 h 4170944"/>
                <a:gd name="connsiteX268" fmla="*/ 6278136 w 9919589"/>
                <a:gd name="connsiteY268" fmla="*/ 936702 h 4170944"/>
                <a:gd name="connsiteX269" fmla="*/ 6322741 w 9919589"/>
                <a:gd name="connsiteY269" fmla="*/ 880946 h 4170944"/>
                <a:gd name="connsiteX270" fmla="*/ 6345044 w 9919589"/>
                <a:gd name="connsiteY270" fmla="*/ 903249 h 4170944"/>
                <a:gd name="connsiteX271" fmla="*/ 6367346 w 9919589"/>
                <a:gd name="connsiteY271" fmla="*/ 970156 h 4170944"/>
                <a:gd name="connsiteX272" fmla="*/ 6345044 w 9919589"/>
                <a:gd name="connsiteY272" fmla="*/ 1048214 h 4170944"/>
                <a:gd name="connsiteX273" fmla="*/ 6266985 w 9919589"/>
                <a:gd name="connsiteY273" fmla="*/ 1126273 h 4170944"/>
                <a:gd name="connsiteX274" fmla="*/ 6043961 w 9919589"/>
                <a:gd name="connsiteY274" fmla="*/ 1137424 h 4170944"/>
                <a:gd name="connsiteX275" fmla="*/ 5876693 w 9919589"/>
                <a:gd name="connsiteY275" fmla="*/ 1170878 h 4170944"/>
                <a:gd name="connsiteX276" fmla="*/ 5832088 w 9919589"/>
                <a:gd name="connsiteY276" fmla="*/ 1260088 h 4170944"/>
                <a:gd name="connsiteX277" fmla="*/ 5820936 w 9919589"/>
                <a:gd name="connsiteY277" fmla="*/ 1293541 h 4170944"/>
                <a:gd name="connsiteX278" fmla="*/ 5854390 w 9919589"/>
                <a:gd name="connsiteY278" fmla="*/ 1371600 h 4170944"/>
                <a:gd name="connsiteX279" fmla="*/ 5921297 w 9919589"/>
                <a:gd name="connsiteY279" fmla="*/ 1393902 h 4170944"/>
                <a:gd name="connsiteX280" fmla="*/ 5943600 w 9919589"/>
                <a:gd name="connsiteY280" fmla="*/ 1416205 h 4170944"/>
                <a:gd name="connsiteX281" fmla="*/ 5910146 w 9919589"/>
                <a:gd name="connsiteY281" fmla="*/ 1483112 h 4170944"/>
                <a:gd name="connsiteX282" fmla="*/ 5876693 w 9919589"/>
                <a:gd name="connsiteY282" fmla="*/ 1494263 h 4170944"/>
                <a:gd name="connsiteX283" fmla="*/ 5820936 w 9919589"/>
                <a:gd name="connsiteY283" fmla="*/ 1527717 h 4170944"/>
                <a:gd name="connsiteX284" fmla="*/ 5765180 w 9919589"/>
                <a:gd name="connsiteY284" fmla="*/ 1572322 h 4170944"/>
                <a:gd name="connsiteX285" fmla="*/ 6166624 w 9919589"/>
                <a:gd name="connsiteY285" fmla="*/ 1616927 h 4170944"/>
                <a:gd name="connsiteX286" fmla="*/ 6289288 w 9919589"/>
                <a:gd name="connsiteY286" fmla="*/ 1639229 h 4170944"/>
                <a:gd name="connsiteX287" fmla="*/ 6523463 w 9919589"/>
                <a:gd name="connsiteY287" fmla="*/ 1628078 h 4170944"/>
                <a:gd name="connsiteX288" fmla="*/ 6679580 w 9919589"/>
                <a:gd name="connsiteY288" fmla="*/ 1594624 h 4170944"/>
                <a:gd name="connsiteX289" fmla="*/ 6802244 w 9919589"/>
                <a:gd name="connsiteY289" fmla="*/ 1561171 h 4170944"/>
                <a:gd name="connsiteX290" fmla="*/ 6835697 w 9919589"/>
                <a:gd name="connsiteY290" fmla="*/ 1550019 h 4170944"/>
                <a:gd name="connsiteX291" fmla="*/ 6924907 w 9919589"/>
                <a:gd name="connsiteY291" fmla="*/ 1561171 h 4170944"/>
                <a:gd name="connsiteX292" fmla="*/ 6991814 w 9919589"/>
                <a:gd name="connsiteY292" fmla="*/ 1594624 h 4170944"/>
                <a:gd name="connsiteX293" fmla="*/ 7025268 w 9919589"/>
                <a:gd name="connsiteY293" fmla="*/ 1605775 h 4170944"/>
                <a:gd name="connsiteX294" fmla="*/ 7092175 w 9919589"/>
                <a:gd name="connsiteY294" fmla="*/ 1639229 h 4170944"/>
                <a:gd name="connsiteX295" fmla="*/ 7114478 w 9919589"/>
                <a:gd name="connsiteY295" fmla="*/ 1661532 h 4170944"/>
                <a:gd name="connsiteX296" fmla="*/ 7225990 w 9919589"/>
                <a:gd name="connsiteY296" fmla="*/ 1728439 h 4170944"/>
                <a:gd name="connsiteX297" fmla="*/ 7304049 w 9919589"/>
                <a:gd name="connsiteY297" fmla="*/ 1795346 h 4170944"/>
                <a:gd name="connsiteX298" fmla="*/ 7348654 w 9919589"/>
                <a:gd name="connsiteY298" fmla="*/ 1851102 h 4170944"/>
                <a:gd name="connsiteX299" fmla="*/ 7382107 w 9919589"/>
                <a:gd name="connsiteY299" fmla="*/ 1862253 h 4170944"/>
                <a:gd name="connsiteX300" fmla="*/ 7593980 w 9919589"/>
                <a:gd name="connsiteY300" fmla="*/ 1873405 h 4170944"/>
                <a:gd name="connsiteX301" fmla="*/ 7638585 w 9919589"/>
                <a:gd name="connsiteY301" fmla="*/ 1884556 h 4170944"/>
                <a:gd name="connsiteX302" fmla="*/ 7672039 w 9919589"/>
                <a:gd name="connsiteY302" fmla="*/ 1895707 h 4170944"/>
                <a:gd name="connsiteX303" fmla="*/ 7738946 w 9919589"/>
                <a:gd name="connsiteY303" fmla="*/ 1906858 h 4170944"/>
                <a:gd name="connsiteX304" fmla="*/ 7783551 w 9919589"/>
                <a:gd name="connsiteY304" fmla="*/ 1918010 h 4170944"/>
                <a:gd name="connsiteX305" fmla="*/ 7906214 w 9919589"/>
                <a:gd name="connsiteY305" fmla="*/ 1996068 h 4170944"/>
                <a:gd name="connsiteX306" fmla="*/ 7928517 w 9919589"/>
                <a:gd name="connsiteY306" fmla="*/ 2018371 h 4170944"/>
                <a:gd name="connsiteX307" fmla="*/ 7973122 w 9919589"/>
                <a:gd name="connsiteY307" fmla="*/ 2029522 h 4170944"/>
                <a:gd name="connsiteX308" fmla="*/ 8095785 w 9919589"/>
                <a:gd name="connsiteY308" fmla="*/ 2096429 h 4170944"/>
                <a:gd name="connsiteX309" fmla="*/ 8140390 w 9919589"/>
                <a:gd name="connsiteY309" fmla="*/ 2107580 h 4170944"/>
                <a:gd name="connsiteX310" fmla="*/ 8173844 w 9919589"/>
                <a:gd name="connsiteY310" fmla="*/ 2118732 h 4170944"/>
                <a:gd name="connsiteX311" fmla="*/ 8240751 w 9919589"/>
                <a:gd name="connsiteY311" fmla="*/ 2129883 h 4170944"/>
                <a:gd name="connsiteX312" fmla="*/ 8408019 w 9919589"/>
                <a:gd name="connsiteY312" fmla="*/ 2152185 h 4170944"/>
                <a:gd name="connsiteX313" fmla="*/ 8430322 w 9919589"/>
                <a:gd name="connsiteY313" fmla="*/ 2174488 h 4170944"/>
                <a:gd name="connsiteX314" fmla="*/ 8519532 w 9919589"/>
                <a:gd name="connsiteY314" fmla="*/ 2241395 h 4170944"/>
                <a:gd name="connsiteX315" fmla="*/ 8463775 w 9919589"/>
                <a:gd name="connsiteY315" fmla="*/ 2263697 h 4170944"/>
                <a:gd name="connsiteX316" fmla="*/ 8352263 w 9919589"/>
                <a:gd name="connsiteY316" fmla="*/ 2286000 h 4170944"/>
                <a:gd name="connsiteX317" fmla="*/ 8307658 w 9919589"/>
                <a:gd name="connsiteY317" fmla="*/ 2297151 h 4170944"/>
                <a:gd name="connsiteX318" fmla="*/ 7950819 w 9919589"/>
                <a:gd name="connsiteY318" fmla="*/ 2319453 h 4170944"/>
                <a:gd name="connsiteX319" fmla="*/ 7883912 w 9919589"/>
                <a:gd name="connsiteY319" fmla="*/ 2330605 h 4170944"/>
                <a:gd name="connsiteX320" fmla="*/ 7839307 w 9919589"/>
                <a:gd name="connsiteY320" fmla="*/ 2341756 h 4170944"/>
                <a:gd name="connsiteX321" fmla="*/ 7694341 w 9919589"/>
                <a:gd name="connsiteY321" fmla="*/ 2364058 h 4170944"/>
                <a:gd name="connsiteX322" fmla="*/ 7382107 w 9919589"/>
                <a:gd name="connsiteY322" fmla="*/ 2352907 h 4170944"/>
                <a:gd name="connsiteX323" fmla="*/ 6791093 w 9919589"/>
                <a:gd name="connsiteY323" fmla="*/ 2330605 h 4170944"/>
                <a:gd name="connsiteX324" fmla="*/ 6668429 w 9919589"/>
                <a:gd name="connsiteY324" fmla="*/ 2375210 h 4170944"/>
                <a:gd name="connsiteX325" fmla="*/ 6657278 w 9919589"/>
                <a:gd name="connsiteY325" fmla="*/ 2408663 h 4170944"/>
                <a:gd name="connsiteX326" fmla="*/ 6690732 w 9919589"/>
                <a:gd name="connsiteY326" fmla="*/ 2430966 h 4170944"/>
                <a:gd name="connsiteX327" fmla="*/ 6724185 w 9919589"/>
                <a:gd name="connsiteY327" fmla="*/ 2442117 h 4170944"/>
                <a:gd name="connsiteX328" fmla="*/ 6869151 w 9919589"/>
                <a:gd name="connsiteY328" fmla="*/ 2475571 h 4170944"/>
                <a:gd name="connsiteX329" fmla="*/ 6947210 w 9919589"/>
                <a:gd name="connsiteY329" fmla="*/ 2486722 h 4170944"/>
                <a:gd name="connsiteX330" fmla="*/ 7850458 w 9919589"/>
                <a:gd name="connsiteY330" fmla="*/ 2475571 h 4170944"/>
                <a:gd name="connsiteX331" fmla="*/ 7906214 w 9919589"/>
                <a:gd name="connsiteY331" fmla="*/ 2464419 h 4170944"/>
                <a:gd name="connsiteX332" fmla="*/ 8062332 w 9919589"/>
                <a:gd name="connsiteY332" fmla="*/ 2442117 h 4170944"/>
                <a:gd name="connsiteX333" fmla="*/ 8106936 w 9919589"/>
                <a:gd name="connsiteY333" fmla="*/ 2430966 h 4170944"/>
                <a:gd name="connsiteX334" fmla="*/ 8173844 w 9919589"/>
                <a:gd name="connsiteY334" fmla="*/ 2408663 h 4170944"/>
                <a:gd name="connsiteX335" fmla="*/ 8207297 w 9919589"/>
                <a:gd name="connsiteY335" fmla="*/ 2397512 h 4170944"/>
                <a:gd name="connsiteX336" fmla="*/ 8251902 w 9919589"/>
                <a:gd name="connsiteY336" fmla="*/ 2386361 h 4170944"/>
                <a:gd name="connsiteX337" fmla="*/ 8318810 w 9919589"/>
                <a:gd name="connsiteY337" fmla="*/ 2364058 h 4170944"/>
                <a:gd name="connsiteX338" fmla="*/ 8452624 w 9919589"/>
                <a:gd name="connsiteY338" fmla="*/ 2330605 h 4170944"/>
                <a:gd name="connsiteX339" fmla="*/ 8497229 w 9919589"/>
                <a:gd name="connsiteY339" fmla="*/ 2319453 h 4170944"/>
                <a:gd name="connsiteX340" fmla="*/ 8530683 w 9919589"/>
                <a:gd name="connsiteY340" fmla="*/ 2308302 h 4170944"/>
                <a:gd name="connsiteX341" fmla="*/ 8597590 w 9919589"/>
                <a:gd name="connsiteY341" fmla="*/ 2297151 h 4170944"/>
                <a:gd name="connsiteX342" fmla="*/ 8653346 w 9919589"/>
                <a:gd name="connsiteY342" fmla="*/ 2286000 h 4170944"/>
                <a:gd name="connsiteX343" fmla="*/ 8742556 w 9919589"/>
                <a:gd name="connsiteY343" fmla="*/ 2263697 h 4170944"/>
                <a:gd name="connsiteX344" fmla="*/ 8965580 w 9919589"/>
                <a:gd name="connsiteY344" fmla="*/ 2230244 h 4170944"/>
                <a:gd name="connsiteX345" fmla="*/ 9043639 w 9919589"/>
                <a:gd name="connsiteY345" fmla="*/ 2219093 h 4170944"/>
                <a:gd name="connsiteX346" fmla="*/ 9177454 w 9919589"/>
                <a:gd name="connsiteY346" fmla="*/ 2196790 h 4170944"/>
                <a:gd name="connsiteX347" fmla="*/ 9277814 w 9919589"/>
                <a:gd name="connsiteY347" fmla="*/ 2174488 h 4170944"/>
                <a:gd name="connsiteX348" fmla="*/ 9311268 w 9919589"/>
                <a:gd name="connsiteY348" fmla="*/ 2163336 h 4170944"/>
                <a:gd name="connsiteX349" fmla="*/ 9355873 w 9919589"/>
                <a:gd name="connsiteY349" fmla="*/ 2051824 h 4170944"/>
                <a:gd name="connsiteX350" fmla="*/ 9300117 w 9919589"/>
                <a:gd name="connsiteY350" fmla="*/ 2018371 h 4170944"/>
                <a:gd name="connsiteX351" fmla="*/ 9210907 w 9919589"/>
                <a:gd name="connsiteY351" fmla="*/ 1996068 h 4170944"/>
                <a:gd name="connsiteX352" fmla="*/ 9155151 w 9919589"/>
                <a:gd name="connsiteY352" fmla="*/ 1940312 h 4170944"/>
                <a:gd name="connsiteX353" fmla="*/ 9199756 w 9919589"/>
                <a:gd name="connsiteY353" fmla="*/ 1929161 h 4170944"/>
                <a:gd name="connsiteX354" fmla="*/ 9578897 w 9919589"/>
                <a:gd name="connsiteY354" fmla="*/ 1918010 h 4170944"/>
                <a:gd name="connsiteX355" fmla="*/ 9656956 w 9919589"/>
                <a:gd name="connsiteY355" fmla="*/ 1895707 h 4170944"/>
                <a:gd name="connsiteX356" fmla="*/ 9735014 w 9919589"/>
                <a:gd name="connsiteY356" fmla="*/ 1873405 h 4170944"/>
                <a:gd name="connsiteX357" fmla="*/ 9634654 w 9919589"/>
                <a:gd name="connsiteY357" fmla="*/ 1839951 h 4170944"/>
                <a:gd name="connsiteX358" fmla="*/ 9601200 w 9919589"/>
                <a:gd name="connsiteY358" fmla="*/ 1828800 h 4170944"/>
                <a:gd name="connsiteX359" fmla="*/ 9578897 w 9919589"/>
                <a:gd name="connsiteY359" fmla="*/ 1851102 h 4170944"/>
                <a:gd name="connsiteX360" fmla="*/ 9222058 w 9919589"/>
                <a:gd name="connsiteY360" fmla="*/ 1884556 h 4170944"/>
                <a:gd name="connsiteX361" fmla="*/ 9177454 w 9919589"/>
                <a:gd name="connsiteY361" fmla="*/ 1895707 h 4170944"/>
                <a:gd name="connsiteX362" fmla="*/ 9144000 w 9919589"/>
                <a:gd name="connsiteY362" fmla="*/ 1906858 h 4170944"/>
                <a:gd name="connsiteX363" fmla="*/ 9065941 w 9919589"/>
                <a:gd name="connsiteY363" fmla="*/ 1918010 h 4170944"/>
                <a:gd name="connsiteX364" fmla="*/ 8987883 w 9919589"/>
                <a:gd name="connsiteY364" fmla="*/ 1940312 h 4170944"/>
                <a:gd name="connsiteX365" fmla="*/ 8887522 w 9919589"/>
                <a:gd name="connsiteY365" fmla="*/ 1962614 h 4170944"/>
                <a:gd name="connsiteX366" fmla="*/ 8854068 w 9919589"/>
                <a:gd name="connsiteY366" fmla="*/ 1973766 h 4170944"/>
                <a:gd name="connsiteX367" fmla="*/ 8742556 w 9919589"/>
                <a:gd name="connsiteY367" fmla="*/ 1951463 h 4170944"/>
                <a:gd name="connsiteX368" fmla="*/ 8720254 w 9919589"/>
                <a:gd name="connsiteY368" fmla="*/ 1884556 h 4170944"/>
                <a:gd name="connsiteX369" fmla="*/ 8753707 w 9919589"/>
                <a:gd name="connsiteY369" fmla="*/ 1739590 h 4170944"/>
                <a:gd name="connsiteX370" fmla="*/ 8776010 w 9919589"/>
                <a:gd name="connsiteY370" fmla="*/ 1717288 h 4170944"/>
                <a:gd name="connsiteX371" fmla="*/ 8820614 w 9919589"/>
                <a:gd name="connsiteY371" fmla="*/ 1694985 h 4170944"/>
                <a:gd name="connsiteX372" fmla="*/ 8954429 w 9919589"/>
                <a:gd name="connsiteY372" fmla="*/ 1661532 h 4170944"/>
                <a:gd name="connsiteX373" fmla="*/ 9010185 w 9919589"/>
                <a:gd name="connsiteY373" fmla="*/ 1639229 h 4170944"/>
                <a:gd name="connsiteX374" fmla="*/ 9077093 w 9919589"/>
                <a:gd name="connsiteY374" fmla="*/ 1628078 h 4170944"/>
                <a:gd name="connsiteX375" fmla="*/ 9389327 w 9919589"/>
                <a:gd name="connsiteY375" fmla="*/ 1616927 h 4170944"/>
                <a:gd name="connsiteX376" fmla="*/ 9545444 w 9919589"/>
                <a:gd name="connsiteY376" fmla="*/ 1572322 h 4170944"/>
                <a:gd name="connsiteX377" fmla="*/ 9656956 w 9919589"/>
                <a:gd name="connsiteY377" fmla="*/ 1550019 h 4170944"/>
                <a:gd name="connsiteX378" fmla="*/ 9857678 w 9919589"/>
                <a:gd name="connsiteY378" fmla="*/ 1527717 h 4170944"/>
                <a:gd name="connsiteX379" fmla="*/ 9824224 w 9919589"/>
                <a:gd name="connsiteY379" fmla="*/ 1282390 h 4170944"/>
                <a:gd name="connsiteX380" fmla="*/ 9790771 w 9919589"/>
                <a:gd name="connsiteY380" fmla="*/ 1260088 h 4170944"/>
                <a:gd name="connsiteX381" fmla="*/ 9735014 w 9919589"/>
                <a:gd name="connsiteY381" fmla="*/ 1248936 h 4170944"/>
                <a:gd name="connsiteX382" fmla="*/ 9723863 w 9919589"/>
                <a:gd name="connsiteY382" fmla="*/ 1215483 h 4170944"/>
                <a:gd name="connsiteX383" fmla="*/ 9746166 w 9919589"/>
                <a:gd name="connsiteY383" fmla="*/ 1193180 h 4170944"/>
                <a:gd name="connsiteX384" fmla="*/ 9790771 w 9919589"/>
                <a:gd name="connsiteY384" fmla="*/ 1137424 h 4170944"/>
                <a:gd name="connsiteX385" fmla="*/ 9768468 w 9919589"/>
                <a:gd name="connsiteY385" fmla="*/ 1115122 h 4170944"/>
                <a:gd name="connsiteX386" fmla="*/ 9668107 w 9919589"/>
                <a:gd name="connsiteY386" fmla="*/ 1092819 h 4170944"/>
                <a:gd name="connsiteX387" fmla="*/ 9601200 w 9919589"/>
                <a:gd name="connsiteY387" fmla="*/ 1070517 h 4170944"/>
                <a:gd name="connsiteX388" fmla="*/ 9567746 w 9919589"/>
                <a:gd name="connsiteY388" fmla="*/ 1059366 h 4170944"/>
                <a:gd name="connsiteX389" fmla="*/ 9545444 w 9919589"/>
                <a:gd name="connsiteY389" fmla="*/ 1025912 h 4170944"/>
                <a:gd name="connsiteX390" fmla="*/ 9400478 w 9919589"/>
                <a:gd name="connsiteY390" fmla="*/ 992458 h 4170944"/>
                <a:gd name="connsiteX391" fmla="*/ 9601200 w 9919589"/>
                <a:gd name="connsiteY391" fmla="*/ 992458 h 4170944"/>
                <a:gd name="connsiteX392" fmla="*/ 9645805 w 9919589"/>
                <a:gd name="connsiteY392" fmla="*/ 1014761 h 4170944"/>
                <a:gd name="connsiteX393" fmla="*/ 9801922 w 9919589"/>
                <a:gd name="connsiteY393" fmla="*/ 1003610 h 4170944"/>
                <a:gd name="connsiteX394" fmla="*/ 9835375 w 9919589"/>
                <a:gd name="connsiteY394" fmla="*/ 992458 h 4170944"/>
                <a:gd name="connsiteX395" fmla="*/ 9824224 w 9919589"/>
                <a:gd name="connsiteY395" fmla="*/ 880946 h 4170944"/>
                <a:gd name="connsiteX396" fmla="*/ 9813073 w 9919589"/>
                <a:gd name="connsiteY396" fmla="*/ 836341 h 4170944"/>
                <a:gd name="connsiteX397" fmla="*/ 9779619 w 9919589"/>
                <a:gd name="connsiteY397" fmla="*/ 825190 h 4170944"/>
                <a:gd name="connsiteX398" fmla="*/ 9735014 w 9919589"/>
                <a:gd name="connsiteY398" fmla="*/ 814039 h 4170944"/>
                <a:gd name="connsiteX399" fmla="*/ 9701561 w 9919589"/>
                <a:gd name="connsiteY399" fmla="*/ 791736 h 4170944"/>
                <a:gd name="connsiteX400" fmla="*/ 9623502 w 9919589"/>
                <a:gd name="connsiteY400" fmla="*/ 769434 h 4170944"/>
                <a:gd name="connsiteX401" fmla="*/ 9578897 w 9919589"/>
                <a:gd name="connsiteY401" fmla="*/ 735980 h 4170944"/>
                <a:gd name="connsiteX402" fmla="*/ 9511990 w 9919589"/>
                <a:gd name="connsiteY402" fmla="*/ 713678 h 4170944"/>
                <a:gd name="connsiteX403" fmla="*/ 9344722 w 9919589"/>
                <a:gd name="connsiteY403" fmla="*/ 691375 h 4170944"/>
                <a:gd name="connsiteX404" fmla="*/ 9255512 w 9919589"/>
                <a:gd name="connsiteY404" fmla="*/ 680224 h 4170944"/>
                <a:gd name="connsiteX405" fmla="*/ 9222058 w 9919589"/>
                <a:gd name="connsiteY405" fmla="*/ 669073 h 4170944"/>
                <a:gd name="connsiteX406" fmla="*/ 9155151 w 9919589"/>
                <a:gd name="connsiteY406" fmla="*/ 657922 h 4170944"/>
                <a:gd name="connsiteX407" fmla="*/ 9132849 w 9919589"/>
                <a:gd name="connsiteY407" fmla="*/ 635619 h 4170944"/>
                <a:gd name="connsiteX408" fmla="*/ 9043639 w 9919589"/>
                <a:gd name="connsiteY408" fmla="*/ 591014 h 4170944"/>
                <a:gd name="connsiteX409" fmla="*/ 8987883 w 9919589"/>
                <a:gd name="connsiteY409" fmla="*/ 557561 h 4170944"/>
                <a:gd name="connsiteX410" fmla="*/ 8932127 w 9919589"/>
                <a:gd name="connsiteY410" fmla="*/ 546410 h 4170944"/>
                <a:gd name="connsiteX411" fmla="*/ 8842917 w 9919589"/>
                <a:gd name="connsiteY411" fmla="*/ 512956 h 4170944"/>
                <a:gd name="connsiteX412" fmla="*/ 8787161 w 9919589"/>
                <a:gd name="connsiteY412" fmla="*/ 501805 h 4170944"/>
                <a:gd name="connsiteX413" fmla="*/ 8720254 w 9919589"/>
                <a:gd name="connsiteY413" fmla="*/ 479502 h 4170944"/>
                <a:gd name="connsiteX414" fmla="*/ 8686800 w 9919589"/>
                <a:gd name="connsiteY414" fmla="*/ 468351 h 4170944"/>
                <a:gd name="connsiteX415" fmla="*/ 8541834 w 9919589"/>
                <a:gd name="connsiteY415" fmla="*/ 434897 h 4170944"/>
                <a:gd name="connsiteX416" fmla="*/ 8497229 w 9919589"/>
                <a:gd name="connsiteY416" fmla="*/ 423746 h 4170944"/>
                <a:gd name="connsiteX417" fmla="*/ 8385717 w 9919589"/>
                <a:gd name="connsiteY417" fmla="*/ 401444 h 4170944"/>
                <a:gd name="connsiteX418" fmla="*/ 8341112 w 9919589"/>
                <a:gd name="connsiteY418" fmla="*/ 390293 h 4170944"/>
                <a:gd name="connsiteX419" fmla="*/ 8307658 w 9919589"/>
                <a:gd name="connsiteY419" fmla="*/ 379141 h 4170944"/>
                <a:gd name="connsiteX420" fmla="*/ 8151541 w 9919589"/>
                <a:gd name="connsiteY420" fmla="*/ 367990 h 4170944"/>
                <a:gd name="connsiteX421" fmla="*/ 8106936 w 9919589"/>
                <a:gd name="connsiteY421" fmla="*/ 345688 h 4170944"/>
                <a:gd name="connsiteX422" fmla="*/ 8040029 w 9919589"/>
                <a:gd name="connsiteY422" fmla="*/ 323385 h 4170944"/>
                <a:gd name="connsiteX423" fmla="*/ 7872761 w 9919589"/>
                <a:gd name="connsiteY423" fmla="*/ 334536 h 4170944"/>
                <a:gd name="connsiteX424" fmla="*/ 7828156 w 9919589"/>
                <a:gd name="connsiteY424" fmla="*/ 345688 h 4170944"/>
                <a:gd name="connsiteX425" fmla="*/ 7727795 w 9919589"/>
                <a:gd name="connsiteY425" fmla="*/ 334536 h 4170944"/>
                <a:gd name="connsiteX426" fmla="*/ 7727795 w 9919589"/>
                <a:gd name="connsiteY426" fmla="*/ 234175 h 4170944"/>
                <a:gd name="connsiteX427" fmla="*/ 7794702 w 9919589"/>
                <a:gd name="connsiteY427" fmla="*/ 189571 h 4170944"/>
                <a:gd name="connsiteX428" fmla="*/ 7660888 w 9919589"/>
                <a:gd name="connsiteY428" fmla="*/ 144966 h 4170944"/>
                <a:gd name="connsiteX429" fmla="*/ 7593980 w 9919589"/>
                <a:gd name="connsiteY429" fmla="*/ 100361 h 4170944"/>
                <a:gd name="connsiteX430" fmla="*/ 7616283 w 9919589"/>
                <a:gd name="connsiteY430" fmla="*/ 55756 h 4170944"/>
                <a:gd name="connsiteX431" fmla="*/ 7660888 w 9919589"/>
                <a:gd name="connsiteY431" fmla="*/ 44605 h 4170944"/>
                <a:gd name="connsiteX432" fmla="*/ 7738946 w 9919589"/>
                <a:gd name="connsiteY432" fmla="*/ 33453 h 4170944"/>
                <a:gd name="connsiteX433" fmla="*/ 7783551 w 9919589"/>
                <a:gd name="connsiteY433" fmla="*/ 22302 h 4170944"/>
                <a:gd name="connsiteX434" fmla="*/ 7850458 w 9919589"/>
                <a:gd name="connsiteY434" fmla="*/ 0 h 4170944"/>
                <a:gd name="connsiteX435" fmla="*/ 7939668 w 9919589"/>
                <a:gd name="connsiteY435" fmla="*/ 11151 h 4170944"/>
                <a:gd name="connsiteX436" fmla="*/ 7973122 w 9919589"/>
                <a:gd name="connsiteY436" fmla="*/ 22302 h 4170944"/>
                <a:gd name="connsiteX437" fmla="*/ 8062332 w 9919589"/>
                <a:gd name="connsiteY437" fmla="*/ 44605 h 4170944"/>
                <a:gd name="connsiteX438" fmla="*/ 8140390 w 9919589"/>
                <a:gd name="connsiteY438" fmla="*/ 66907 h 4170944"/>
                <a:gd name="connsiteX439" fmla="*/ 8196146 w 9919589"/>
                <a:gd name="connsiteY439" fmla="*/ 78058 h 4170944"/>
                <a:gd name="connsiteX440" fmla="*/ 8274205 w 9919589"/>
                <a:gd name="connsiteY440" fmla="*/ 89210 h 4170944"/>
                <a:gd name="connsiteX441" fmla="*/ 8396868 w 9919589"/>
                <a:gd name="connsiteY441" fmla="*/ 122663 h 4170944"/>
                <a:gd name="connsiteX442" fmla="*/ 8430322 w 9919589"/>
                <a:gd name="connsiteY442" fmla="*/ 144966 h 4170944"/>
                <a:gd name="connsiteX443" fmla="*/ 8497229 w 9919589"/>
                <a:gd name="connsiteY443" fmla="*/ 167268 h 4170944"/>
                <a:gd name="connsiteX444" fmla="*/ 8787161 w 9919589"/>
                <a:gd name="connsiteY444" fmla="*/ 167268 h 4170944"/>
                <a:gd name="connsiteX445" fmla="*/ 8820614 w 9919589"/>
                <a:gd name="connsiteY445" fmla="*/ 200722 h 4170944"/>
                <a:gd name="connsiteX446" fmla="*/ 8854068 w 9919589"/>
                <a:gd name="connsiteY446" fmla="*/ 223024 h 4170944"/>
                <a:gd name="connsiteX447" fmla="*/ 8920975 w 9919589"/>
                <a:gd name="connsiteY447" fmla="*/ 245327 h 4170944"/>
                <a:gd name="connsiteX448" fmla="*/ 8954429 w 9919589"/>
                <a:gd name="connsiteY448" fmla="*/ 256478 h 4170944"/>
                <a:gd name="connsiteX449" fmla="*/ 8999034 w 9919589"/>
                <a:gd name="connsiteY449" fmla="*/ 278780 h 4170944"/>
                <a:gd name="connsiteX450" fmla="*/ 9054790 w 9919589"/>
                <a:gd name="connsiteY450" fmla="*/ 289932 h 4170944"/>
                <a:gd name="connsiteX451" fmla="*/ 9099395 w 9919589"/>
                <a:gd name="connsiteY451" fmla="*/ 301083 h 4170944"/>
                <a:gd name="connsiteX452" fmla="*/ 9210907 w 9919589"/>
                <a:gd name="connsiteY452" fmla="*/ 323385 h 4170944"/>
                <a:gd name="connsiteX453" fmla="*/ 9288966 w 9919589"/>
                <a:gd name="connsiteY453" fmla="*/ 312234 h 4170944"/>
                <a:gd name="connsiteX454" fmla="*/ 9355873 w 9919589"/>
                <a:gd name="connsiteY454" fmla="*/ 289932 h 4170944"/>
                <a:gd name="connsiteX455" fmla="*/ 9445083 w 9919589"/>
                <a:gd name="connsiteY455" fmla="*/ 267629 h 4170944"/>
                <a:gd name="connsiteX456" fmla="*/ 9567746 w 9919589"/>
                <a:gd name="connsiteY456" fmla="*/ 234175 h 4170944"/>
                <a:gd name="connsiteX457" fmla="*/ 9801922 w 9919589"/>
                <a:gd name="connsiteY457" fmla="*/ 245327 h 4170944"/>
                <a:gd name="connsiteX458" fmla="*/ 9813073 w 9919589"/>
                <a:gd name="connsiteY458" fmla="*/ 312234 h 4170944"/>
                <a:gd name="connsiteX459" fmla="*/ 9824224 w 9919589"/>
                <a:gd name="connsiteY459" fmla="*/ 780585 h 4170944"/>
                <a:gd name="connsiteX460" fmla="*/ 9835375 w 9919589"/>
                <a:gd name="connsiteY460" fmla="*/ 925551 h 4170944"/>
                <a:gd name="connsiteX461" fmla="*/ 9857678 w 9919589"/>
                <a:gd name="connsiteY461" fmla="*/ 1048214 h 4170944"/>
                <a:gd name="connsiteX462" fmla="*/ 9879980 w 9919589"/>
                <a:gd name="connsiteY462" fmla="*/ 1148575 h 4170944"/>
                <a:gd name="connsiteX463" fmla="*/ 9891132 w 9919589"/>
                <a:gd name="connsiteY463" fmla="*/ 1204332 h 4170944"/>
                <a:gd name="connsiteX464" fmla="*/ 9902283 w 9919589"/>
                <a:gd name="connsiteY464" fmla="*/ 1326995 h 4170944"/>
                <a:gd name="connsiteX465" fmla="*/ 9902283 w 9919589"/>
                <a:gd name="connsiteY465" fmla="*/ 1516566 h 4170944"/>
                <a:gd name="connsiteX466" fmla="*/ 9868829 w 9919589"/>
                <a:gd name="connsiteY466" fmla="*/ 1572322 h 4170944"/>
                <a:gd name="connsiteX467" fmla="*/ 9835375 w 9919589"/>
                <a:gd name="connsiteY467" fmla="*/ 1661532 h 4170944"/>
                <a:gd name="connsiteX468" fmla="*/ 9824224 w 9919589"/>
                <a:gd name="connsiteY468" fmla="*/ 1706136 h 4170944"/>
                <a:gd name="connsiteX469" fmla="*/ 9801922 w 9919589"/>
                <a:gd name="connsiteY469" fmla="*/ 1750741 h 4170944"/>
                <a:gd name="connsiteX470" fmla="*/ 9790771 w 9919589"/>
                <a:gd name="connsiteY470" fmla="*/ 1817649 h 4170944"/>
                <a:gd name="connsiteX471" fmla="*/ 9779619 w 9919589"/>
                <a:gd name="connsiteY471" fmla="*/ 1851102 h 4170944"/>
                <a:gd name="connsiteX472" fmla="*/ 9757317 w 9919589"/>
                <a:gd name="connsiteY472" fmla="*/ 2118732 h 4170944"/>
                <a:gd name="connsiteX473" fmla="*/ 9735014 w 9919589"/>
                <a:gd name="connsiteY473" fmla="*/ 3568390 h 4170944"/>
                <a:gd name="connsiteX474" fmla="*/ 9757317 w 9919589"/>
                <a:gd name="connsiteY474" fmla="*/ 4014439 h 4170944"/>
                <a:gd name="connsiteX475" fmla="*/ 9768468 w 9919589"/>
                <a:gd name="connsiteY475" fmla="*/ 4059044 h 4170944"/>
                <a:gd name="connsiteX476" fmla="*/ 9779619 w 9919589"/>
                <a:gd name="connsiteY476" fmla="*/ 4114800 h 4170944"/>
                <a:gd name="connsiteX477" fmla="*/ 9801922 w 9919589"/>
                <a:gd name="connsiteY477" fmla="*/ 4137102 h 4170944"/>
                <a:gd name="connsiteX478" fmla="*/ 9623502 w 9919589"/>
                <a:gd name="connsiteY478" fmla="*/ 4137102 h 4170944"/>
                <a:gd name="connsiteX479" fmla="*/ 9556595 w 9919589"/>
                <a:gd name="connsiteY479" fmla="*/ 4114800 h 4170944"/>
                <a:gd name="connsiteX480" fmla="*/ 9456234 w 9919589"/>
                <a:gd name="connsiteY480" fmla="*/ 4092497 h 4170944"/>
                <a:gd name="connsiteX481" fmla="*/ 9411629 w 9919589"/>
                <a:gd name="connsiteY481" fmla="*/ 4081346 h 4170944"/>
                <a:gd name="connsiteX482" fmla="*/ 9300117 w 9919589"/>
                <a:gd name="connsiteY482" fmla="*/ 4059044 h 4170944"/>
                <a:gd name="connsiteX483" fmla="*/ 9155151 w 9919589"/>
                <a:gd name="connsiteY483" fmla="*/ 4025590 h 4170944"/>
                <a:gd name="connsiteX484" fmla="*/ 9065941 w 9919589"/>
                <a:gd name="connsiteY484" fmla="*/ 4014439 h 4170944"/>
                <a:gd name="connsiteX485" fmla="*/ 8876371 w 9919589"/>
                <a:gd name="connsiteY485" fmla="*/ 3969834 h 4170944"/>
                <a:gd name="connsiteX486" fmla="*/ 8597590 w 9919589"/>
                <a:gd name="connsiteY486" fmla="*/ 3936380 h 4170944"/>
                <a:gd name="connsiteX487" fmla="*/ 8274205 w 9919589"/>
                <a:gd name="connsiteY487" fmla="*/ 3914078 h 4170944"/>
                <a:gd name="connsiteX488" fmla="*/ 8140390 w 9919589"/>
                <a:gd name="connsiteY488" fmla="*/ 3902927 h 4170944"/>
                <a:gd name="connsiteX489" fmla="*/ 7805853 w 9919589"/>
                <a:gd name="connsiteY489" fmla="*/ 4070195 h 4170944"/>
                <a:gd name="connsiteX490" fmla="*/ 7560527 w 9919589"/>
                <a:gd name="connsiteY490" fmla="*/ 3936381 h 4170944"/>
                <a:gd name="connsiteX491" fmla="*/ 7515922 w 9919589"/>
                <a:gd name="connsiteY491" fmla="*/ 4070195 h 4170944"/>
                <a:gd name="connsiteX492" fmla="*/ 7449014 w 9919589"/>
                <a:gd name="connsiteY492" fmla="*/ 3936380 h 4170944"/>
                <a:gd name="connsiteX493" fmla="*/ 7337502 w 9919589"/>
                <a:gd name="connsiteY493" fmla="*/ 3947532 h 4170944"/>
                <a:gd name="connsiteX494" fmla="*/ 7225990 w 9919589"/>
                <a:gd name="connsiteY494" fmla="*/ 3969834 h 4170944"/>
                <a:gd name="connsiteX495" fmla="*/ 7192536 w 9919589"/>
                <a:gd name="connsiteY495" fmla="*/ 3980985 h 4170944"/>
                <a:gd name="connsiteX496" fmla="*/ 7125629 w 9919589"/>
                <a:gd name="connsiteY496" fmla="*/ 4047893 h 4170944"/>
                <a:gd name="connsiteX497" fmla="*/ 7047571 w 9919589"/>
                <a:gd name="connsiteY497" fmla="*/ 4103649 h 4170944"/>
                <a:gd name="connsiteX498" fmla="*/ 6991814 w 9919589"/>
                <a:gd name="connsiteY498" fmla="*/ 4137102 h 4170944"/>
                <a:gd name="connsiteX499" fmla="*/ 6902605 w 9919589"/>
                <a:gd name="connsiteY499" fmla="*/ 4170556 h 4170944"/>
                <a:gd name="connsiteX500" fmla="*/ 6880302 w 9919589"/>
                <a:gd name="connsiteY500" fmla="*/ 4114799 h 4170944"/>
                <a:gd name="connsiteX501" fmla="*/ 6478858 w 9919589"/>
                <a:gd name="connsiteY501" fmla="*/ 4103649 h 4170944"/>
                <a:gd name="connsiteX502" fmla="*/ 6133171 w 9919589"/>
                <a:gd name="connsiteY502" fmla="*/ 4103648 h 4170944"/>
                <a:gd name="connsiteX503" fmla="*/ 5988205 w 9919589"/>
                <a:gd name="connsiteY503" fmla="*/ 4070195 h 4170944"/>
                <a:gd name="connsiteX504" fmla="*/ 5887845 w 9919589"/>
                <a:gd name="connsiteY504" fmla="*/ 4125952 h 4170944"/>
                <a:gd name="connsiteX505" fmla="*/ 5809785 w 9919589"/>
                <a:gd name="connsiteY505" fmla="*/ 4070195 h 4170944"/>
                <a:gd name="connsiteX506" fmla="*/ 5754029 w 9919589"/>
                <a:gd name="connsiteY506" fmla="*/ 4103648 h 4170944"/>
                <a:gd name="connsiteX507" fmla="*/ 4661210 w 9919589"/>
                <a:gd name="connsiteY507" fmla="*/ 4125951 h 4170944"/>
                <a:gd name="connsiteX508" fmla="*/ 4549697 w 9919589"/>
                <a:gd name="connsiteY508" fmla="*/ 4114800 h 4170944"/>
                <a:gd name="connsiteX509" fmla="*/ 4460488 w 9919589"/>
                <a:gd name="connsiteY509" fmla="*/ 4092497 h 4170944"/>
                <a:gd name="connsiteX510" fmla="*/ 4382429 w 9919589"/>
                <a:gd name="connsiteY510" fmla="*/ 4081346 h 4170944"/>
                <a:gd name="connsiteX511" fmla="*/ 4270917 w 9919589"/>
                <a:gd name="connsiteY511" fmla="*/ 4059044 h 4170944"/>
                <a:gd name="connsiteX512" fmla="*/ 4148254 w 9919589"/>
                <a:gd name="connsiteY512" fmla="*/ 4047893 h 4170944"/>
                <a:gd name="connsiteX513" fmla="*/ 3969834 w 9919589"/>
                <a:gd name="connsiteY513" fmla="*/ 4025590 h 4170944"/>
                <a:gd name="connsiteX514" fmla="*/ 3267307 w 9919589"/>
                <a:gd name="connsiteY514" fmla="*/ 4036741 h 4170944"/>
                <a:gd name="connsiteX515" fmla="*/ 3155795 w 9919589"/>
                <a:gd name="connsiteY515" fmla="*/ 4047893 h 4170944"/>
                <a:gd name="connsiteX516" fmla="*/ 3088888 w 9919589"/>
                <a:gd name="connsiteY516" fmla="*/ 4059044 h 4170944"/>
                <a:gd name="connsiteX517" fmla="*/ 2988527 w 9919589"/>
                <a:gd name="connsiteY517" fmla="*/ 4070195 h 4170944"/>
                <a:gd name="connsiteX518" fmla="*/ 2943922 w 9919589"/>
                <a:gd name="connsiteY518" fmla="*/ 4081346 h 4170944"/>
                <a:gd name="connsiteX519" fmla="*/ 2118732 w 9919589"/>
                <a:gd name="connsiteY519" fmla="*/ 4059044 h 4170944"/>
                <a:gd name="connsiteX520" fmla="*/ 1126273 w 9919589"/>
                <a:gd name="connsiteY520" fmla="*/ 4070195 h 4170944"/>
                <a:gd name="connsiteX521" fmla="*/ 925551 w 9919589"/>
                <a:gd name="connsiteY521" fmla="*/ 4103649 h 4170944"/>
                <a:gd name="connsiteX522" fmla="*/ 869795 w 9919589"/>
                <a:gd name="connsiteY522" fmla="*/ 4114800 h 4170944"/>
                <a:gd name="connsiteX523" fmla="*/ 780585 w 9919589"/>
                <a:gd name="connsiteY523" fmla="*/ 4148253 h 4170944"/>
                <a:gd name="connsiteX524" fmla="*/ 546410 w 9919589"/>
                <a:gd name="connsiteY524" fmla="*/ 4137102 h 4170944"/>
                <a:gd name="connsiteX525" fmla="*/ 446049 w 9919589"/>
                <a:gd name="connsiteY525" fmla="*/ 4114800 h 4170944"/>
                <a:gd name="connsiteX526" fmla="*/ 334536 w 9919589"/>
                <a:gd name="connsiteY526" fmla="*/ 4092497 h 4170944"/>
                <a:gd name="connsiteX527" fmla="*/ 223024 w 9919589"/>
                <a:gd name="connsiteY527" fmla="*/ 4059044 h 4170944"/>
                <a:gd name="connsiteX528" fmla="*/ 189571 w 9919589"/>
                <a:gd name="connsiteY528" fmla="*/ 4047893 h 4170944"/>
                <a:gd name="connsiteX529" fmla="*/ 156117 w 9919589"/>
                <a:gd name="connsiteY529" fmla="*/ 4036741 h 4170944"/>
                <a:gd name="connsiteX530" fmla="*/ 144966 w 9919589"/>
                <a:gd name="connsiteY530" fmla="*/ 3769112 h 4170944"/>
                <a:gd name="connsiteX531" fmla="*/ 133814 w 9919589"/>
                <a:gd name="connsiteY531" fmla="*/ 3724507 h 4170944"/>
                <a:gd name="connsiteX532" fmla="*/ 122663 w 9919589"/>
                <a:gd name="connsiteY532" fmla="*/ 3635297 h 4170944"/>
                <a:gd name="connsiteX533" fmla="*/ 111512 w 9919589"/>
                <a:gd name="connsiteY533" fmla="*/ 3590693 h 4170944"/>
                <a:gd name="connsiteX534" fmla="*/ 55756 w 9919589"/>
                <a:gd name="connsiteY534" fmla="*/ 3278458 h 4170944"/>
                <a:gd name="connsiteX535" fmla="*/ 44605 w 9919589"/>
                <a:gd name="connsiteY535" fmla="*/ 3044283 h 4170944"/>
                <a:gd name="connsiteX536" fmla="*/ 33454 w 9919589"/>
                <a:gd name="connsiteY536" fmla="*/ 2943922 h 4170944"/>
                <a:gd name="connsiteX537" fmla="*/ 22302 w 9919589"/>
                <a:gd name="connsiteY537" fmla="*/ 2776653 h 4170944"/>
                <a:gd name="connsiteX538" fmla="*/ 0 w 9919589"/>
                <a:gd name="connsiteY538" fmla="*/ 2397512 h 4170944"/>
                <a:gd name="connsiteX539" fmla="*/ 11151 w 9919589"/>
                <a:gd name="connsiteY539" fmla="*/ 2319453 h 4170944"/>
                <a:gd name="connsiteX540" fmla="*/ 89210 w 9919589"/>
                <a:gd name="connsiteY540" fmla="*/ 2152185 h 4170944"/>
                <a:gd name="connsiteX541" fmla="*/ 122663 w 9919589"/>
                <a:gd name="connsiteY541" fmla="*/ 2040673 h 4170944"/>
                <a:gd name="connsiteX542" fmla="*/ 178419 w 9919589"/>
                <a:gd name="connsiteY542" fmla="*/ 1895707 h 4170944"/>
                <a:gd name="connsiteX543" fmla="*/ 189571 w 9919589"/>
                <a:gd name="connsiteY543" fmla="*/ 1828800 h 4170944"/>
                <a:gd name="connsiteX544" fmla="*/ 200722 w 9919589"/>
                <a:gd name="connsiteY544" fmla="*/ 1795346 h 4170944"/>
                <a:gd name="connsiteX545" fmla="*/ 178419 w 9919589"/>
                <a:gd name="connsiteY545" fmla="*/ 1494263 h 4170944"/>
                <a:gd name="connsiteX546" fmla="*/ 167268 w 9919589"/>
                <a:gd name="connsiteY546" fmla="*/ 1405053 h 4170944"/>
                <a:gd name="connsiteX547" fmla="*/ 156117 w 9919589"/>
                <a:gd name="connsiteY547" fmla="*/ 1349297 h 4170944"/>
                <a:gd name="connsiteX548" fmla="*/ 144966 w 9919589"/>
                <a:gd name="connsiteY548" fmla="*/ 1271239 h 4170944"/>
                <a:gd name="connsiteX549" fmla="*/ 156117 w 9919589"/>
                <a:gd name="connsiteY549" fmla="*/ 1115122 h 4170944"/>
                <a:gd name="connsiteX550" fmla="*/ 189571 w 9919589"/>
                <a:gd name="connsiteY550" fmla="*/ 1103971 h 4170944"/>
                <a:gd name="connsiteX551" fmla="*/ 211873 w 9919589"/>
                <a:gd name="connsiteY551" fmla="*/ 1103971 h 4170944"/>
                <a:gd name="connsiteX0" fmla="*/ 211873 w 9919589"/>
                <a:gd name="connsiteY0" fmla="*/ 1103971 h 4170944"/>
                <a:gd name="connsiteX1" fmla="*/ 434897 w 9919589"/>
                <a:gd name="connsiteY1" fmla="*/ 1081668 h 4170944"/>
                <a:gd name="connsiteX2" fmla="*/ 546410 w 9919589"/>
                <a:gd name="connsiteY2" fmla="*/ 1048214 h 4170944"/>
                <a:gd name="connsiteX3" fmla="*/ 635619 w 9919589"/>
                <a:gd name="connsiteY3" fmla="*/ 1025912 h 4170944"/>
                <a:gd name="connsiteX4" fmla="*/ 780585 w 9919589"/>
                <a:gd name="connsiteY4" fmla="*/ 1048214 h 4170944"/>
                <a:gd name="connsiteX5" fmla="*/ 836341 w 9919589"/>
                <a:gd name="connsiteY5" fmla="*/ 1059366 h 4170944"/>
                <a:gd name="connsiteX6" fmla="*/ 903249 w 9919589"/>
                <a:gd name="connsiteY6" fmla="*/ 1081668 h 4170944"/>
                <a:gd name="connsiteX7" fmla="*/ 947854 w 9919589"/>
                <a:gd name="connsiteY7" fmla="*/ 1070517 h 4170944"/>
                <a:gd name="connsiteX8" fmla="*/ 981307 w 9919589"/>
                <a:gd name="connsiteY8" fmla="*/ 1003610 h 4170944"/>
                <a:gd name="connsiteX9" fmla="*/ 1003610 w 9919589"/>
                <a:gd name="connsiteY9" fmla="*/ 970156 h 4170944"/>
                <a:gd name="connsiteX10" fmla="*/ 1070517 w 9919589"/>
                <a:gd name="connsiteY10" fmla="*/ 947853 h 4170944"/>
                <a:gd name="connsiteX11" fmla="*/ 1148575 w 9919589"/>
                <a:gd name="connsiteY11" fmla="*/ 959005 h 4170944"/>
                <a:gd name="connsiteX12" fmla="*/ 1137424 w 9919589"/>
                <a:gd name="connsiteY12" fmla="*/ 992458 h 4170944"/>
                <a:gd name="connsiteX13" fmla="*/ 1081668 w 9919589"/>
                <a:gd name="connsiteY13" fmla="*/ 1025912 h 4170944"/>
                <a:gd name="connsiteX14" fmla="*/ 1048214 w 9919589"/>
                <a:gd name="connsiteY14" fmla="*/ 1048214 h 4170944"/>
                <a:gd name="connsiteX15" fmla="*/ 1037063 w 9919589"/>
                <a:gd name="connsiteY15" fmla="*/ 1081668 h 4170944"/>
                <a:gd name="connsiteX16" fmla="*/ 1092819 w 9919589"/>
                <a:gd name="connsiteY16" fmla="*/ 1115122 h 4170944"/>
                <a:gd name="connsiteX17" fmla="*/ 1304693 w 9919589"/>
                <a:gd name="connsiteY17" fmla="*/ 1137424 h 4170944"/>
                <a:gd name="connsiteX18" fmla="*/ 1338146 w 9919589"/>
                <a:gd name="connsiteY18" fmla="*/ 1148575 h 4170944"/>
                <a:gd name="connsiteX19" fmla="*/ 1393902 w 9919589"/>
                <a:gd name="connsiteY19" fmla="*/ 1193180 h 4170944"/>
                <a:gd name="connsiteX20" fmla="*/ 1460810 w 9919589"/>
                <a:gd name="connsiteY20" fmla="*/ 1215483 h 4170944"/>
                <a:gd name="connsiteX21" fmla="*/ 1527717 w 9919589"/>
                <a:gd name="connsiteY21" fmla="*/ 1237785 h 4170944"/>
                <a:gd name="connsiteX22" fmla="*/ 1572322 w 9919589"/>
                <a:gd name="connsiteY22" fmla="*/ 1248936 h 4170944"/>
                <a:gd name="connsiteX23" fmla="*/ 1639229 w 9919589"/>
                <a:gd name="connsiteY23" fmla="*/ 1271239 h 4170944"/>
                <a:gd name="connsiteX24" fmla="*/ 1717288 w 9919589"/>
                <a:gd name="connsiteY24" fmla="*/ 1304693 h 4170944"/>
                <a:gd name="connsiteX25" fmla="*/ 1795346 w 9919589"/>
                <a:gd name="connsiteY25" fmla="*/ 1371600 h 4170944"/>
                <a:gd name="connsiteX26" fmla="*/ 1817649 w 9919589"/>
                <a:gd name="connsiteY26" fmla="*/ 1393902 h 4170944"/>
                <a:gd name="connsiteX27" fmla="*/ 1839951 w 9919589"/>
                <a:gd name="connsiteY27" fmla="*/ 1416205 h 4170944"/>
                <a:gd name="connsiteX28" fmla="*/ 1851102 w 9919589"/>
                <a:gd name="connsiteY28" fmla="*/ 1694985 h 4170944"/>
                <a:gd name="connsiteX29" fmla="*/ 1784195 w 9919589"/>
                <a:gd name="connsiteY29" fmla="*/ 1717288 h 4170944"/>
                <a:gd name="connsiteX30" fmla="*/ 1750741 w 9919589"/>
                <a:gd name="connsiteY30" fmla="*/ 1728439 h 4170944"/>
                <a:gd name="connsiteX31" fmla="*/ 1605775 w 9919589"/>
                <a:gd name="connsiteY31" fmla="*/ 1750741 h 4170944"/>
                <a:gd name="connsiteX32" fmla="*/ 1572322 w 9919589"/>
                <a:gd name="connsiteY32" fmla="*/ 1761893 h 4170944"/>
                <a:gd name="connsiteX33" fmla="*/ 1494263 w 9919589"/>
                <a:gd name="connsiteY33" fmla="*/ 1784195 h 4170944"/>
                <a:gd name="connsiteX34" fmla="*/ 1460810 w 9919589"/>
                <a:gd name="connsiteY34" fmla="*/ 1806497 h 4170944"/>
                <a:gd name="connsiteX35" fmla="*/ 1438507 w 9919589"/>
                <a:gd name="connsiteY35" fmla="*/ 1828800 h 4170944"/>
                <a:gd name="connsiteX36" fmla="*/ 1393902 w 9919589"/>
                <a:gd name="connsiteY36" fmla="*/ 1851102 h 4170944"/>
                <a:gd name="connsiteX37" fmla="*/ 1282390 w 9919589"/>
                <a:gd name="connsiteY37" fmla="*/ 1918010 h 4170944"/>
                <a:gd name="connsiteX38" fmla="*/ 1170878 w 9919589"/>
                <a:gd name="connsiteY38" fmla="*/ 1951463 h 4170944"/>
                <a:gd name="connsiteX39" fmla="*/ 1137424 w 9919589"/>
                <a:gd name="connsiteY39" fmla="*/ 1962614 h 4170944"/>
                <a:gd name="connsiteX40" fmla="*/ 1103971 w 9919589"/>
                <a:gd name="connsiteY40" fmla="*/ 1984917 h 4170944"/>
                <a:gd name="connsiteX41" fmla="*/ 1037063 w 9919589"/>
                <a:gd name="connsiteY41" fmla="*/ 2007219 h 4170944"/>
                <a:gd name="connsiteX42" fmla="*/ 1003610 w 9919589"/>
                <a:gd name="connsiteY42" fmla="*/ 2029522 h 4170944"/>
                <a:gd name="connsiteX43" fmla="*/ 936702 w 9919589"/>
                <a:gd name="connsiteY43" fmla="*/ 2051824 h 4170944"/>
                <a:gd name="connsiteX44" fmla="*/ 914400 w 9919589"/>
                <a:gd name="connsiteY44" fmla="*/ 2074127 h 4170944"/>
                <a:gd name="connsiteX45" fmla="*/ 847493 w 9919589"/>
                <a:gd name="connsiteY45" fmla="*/ 2107580 h 4170944"/>
                <a:gd name="connsiteX46" fmla="*/ 825190 w 9919589"/>
                <a:gd name="connsiteY46" fmla="*/ 2129883 h 4170944"/>
                <a:gd name="connsiteX47" fmla="*/ 802888 w 9919589"/>
                <a:gd name="connsiteY47" fmla="*/ 2163336 h 4170944"/>
                <a:gd name="connsiteX48" fmla="*/ 735980 w 9919589"/>
                <a:gd name="connsiteY48" fmla="*/ 2207941 h 4170944"/>
                <a:gd name="connsiteX49" fmla="*/ 691375 w 9919589"/>
                <a:gd name="connsiteY49" fmla="*/ 2252546 h 4170944"/>
                <a:gd name="connsiteX50" fmla="*/ 669073 w 9919589"/>
                <a:gd name="connsiteY50" fmla="*/ 2274849 h 4170944"/>
                <a:gd name="connsiteX51" fmla="*/ 635619 w 9919589"/>
                <a:gd name="connsiteY51" fmla="*/ 2341756 h 4170944"/>
                <a:gd name="connsiteX52" fmla="*/ 624468 w 9919589"/>
                <a:gd name="connsiteY52" fmla="*/ 2375210 h 4170944"/>
                <a:gd name="connsiteX53" fmla="*/ 635619 w 9919589"/>
                <a:gd name="connsiteY53" fmla="*/ 2442117 h 4170944"/>
                <a:gd name="connsiteX54" fmla="*/ 657922 w 9919589"/>
                <a:gd name="connsiteY54" fmla="*/ 2464419 h 4170944"/>
                <a:gd name="connsiteX55" fmla="*/ 747132 w 9919589"/>
                <a:gd name="connsiteY55" fmla="*/ 2486722 h 4170944"/>
                <a:gd name="connsiteX56" fmla="*/ 814039 w 9919589"/>
                <a:gd name="connsiteY56" fmla="*/ 2509024 h 4170944"/>
                <a:gd name="connsiteX57" fmla="*/ 847493 w 9919589"/>
                <a:gd name="connsiteY57" fmla="*/ 2520175 h 4170944"/>
                <a:gd name="connsiteX58" fmla="*/ 858644 w 9919589"/>
                <a:gd name="connsiteY58" fmla="*/ 2720897 h 4170944"/>
                <a:gd name="connsiteX59" fmla="*/ 869795 w 9919589"/>
                <a:gd name="connsiteY59" fmla="*/ 2988527 h 4170944"/>
                <a:gd name="connsiteX60" fmla="*/ 903249 w 9919589"/>
                <a:gd name="connsiteY60" fmla="*/ 3010829 h 4170944"/>
                <a:gd name="connsiteX61" fmla="*/ 947854 w 9919589"/>
                <a:gd name="connsiteY61" fmla="*/ 3021980 h 4170944"/>
                <a:gd name="connsiteX62" fmla="*/ 981307 w 9919589"/>
                <a:gd name="connsiteY62" fmla="*/ 3033132 h 4170944"/>
                <a:gd name="connsiteX63" fmla="*/ 1070517 w 9919589"/>
                <a:gd name="connsiteY63" fmla="*/ 3055434 h 4170944"/>
                <a:gd name="connsiteX64" fmla="*/ 1293541 w 9919589"/>
                <a:gd name="connsiteY64" fmla="*/ 3100039 h 4170944"/>
                <a:gd name="connsiteX65" fmla="*/ 1405054 w 9919589"/>
                <a:gd name="connsiteY65" fmla="*/ 3111190 h 4170944"/>
                <a:gd name="connsiteX66" fmla="*/ 1449658 w 9919589"/>
                <a:gd name="connsiteY66" fmla="*/ 3122341 h 4170944"/>
                <a:gd name="connsiteX67" fmla="*/ 1583473 w 9919589"/>
                <a:gd name="connsiteY67" fmla="*/ 3144644 h 4170944"/>
                <a:gd name="connsiteX68" fmla="*/ 1672683 w 9919589"/>
                <a:gd name="connsiteY68" fmla="*/ 3166946 h 4170944"/>
                <a:gd name="connsiteX69" fmla="*/ 1773044 w 9919589"/>
                <a:gd name="connsiteY69" fmla="*/ 3200400 h 4170944"/>
                <a:gd name="connsiteX70" fmla="*/ 1929161 w 9919589"/>
                <a:gd name="connsiteY70" fmla="*/ 3245005 h 4170944"/>
                <a:gd name="connsiteX71" fmla="*/ 1996068 w 9919589"/>
                <a:gd name="connsiteY71" fmla="*/ 3256156 h 4170944"/>
                <a:gd name="connsiteX72" fmla="*/ 2074127 w 9919589"/>
                <a:gd name="connsiteY72" fmla="*/ 3278458 h 4170944"/>
                <a:gd name="connsiteX73" fmla="*/ 2129883 w 9919589"/>
                <a:gd name="connsiteY73" fmla="*/ 3289610 h 4170944"/>
                <a:gd name="connsiteX74" fmla="*/ 2163336 w 9919589"/>
                <a:gd name="connsiteY74" fmla="*/ 3300761 h 4170944"/>
                <a:gd name="connsiteX75" fmla="*/ 2352907 w 9919589"/>
                <a:gd name="connsiteY75" fmla="*/ 3323063 h 4170944"/>
                <a:gd name="connsiteX76" fmla="*/ 2419814 w 9919589"/>
                <a:gd name="connsiteY76" fmla="*/ 3334214 h 4170944"/>
                <a:gd name="connsiteX77" fmla="*/ 2520175 w 9919589"/>
                <a:gd name="connsiteY77" fmla="*/ 3345366 h 4170944"/>
                <a:gd name="connsiteX78" fmla="*/ 2665141 w 9919589"/>
                <a:gd name="connsiteY78" fmla="*/ 3356517 h 4170944"/>
                <a:gd name="connsiteX79" fmla="*/ 2732049 w 9919589"/>
                <a:gd name="connsiteY79" fmla="*/ 3378819 h 4170944"/>
                <a:gd name="connsiteX80" fmla="*/ 2765502 w 9919589"/>
                <a:gd name="connsiteY80" fmla="*/ 3389971 h 4170944"/>
                <a:gd name="connsiteX81" fmla="*/ 2787805 w 9919589"/>
                <a:gd name="connsiteY81" fmla="*/ 3412273 h 4170944"/>
                <a:gd name="connsiteX82" fmla="*/ 2810107 w 9919589"/>
                <a:gd name="connsiteY82" fmla="*/ 3345366 h 4170944"/>
                <a:gd name="connsiteX83" fmla="*/ 2910468 w 9919589"/>
                <a:gd name="connsiteY83" fmla="*/ 3367668 h 4170944"/>
                <a:gd name="connsiteX84" fmla="*/ 3033132 w 9919589"/>
                <a:gd name="connsiteY84" fmla="*/ 3389971 h 4170944"/>
                <a:gd name="connsiteX85" fmla="*/ 3111190 w 9919589"/>
                <a:gd name="connsiteY85" fmla="*/ 3401122 h 4170944"/>
                <a:gd name="connsiteX86" fmla="*/ 3278458 w 9919589"/>
                <a:gd name="connsiteY86" fmla="*/ 3412273 h 4170944"/>
                <a:gd name="connsiteX87" fmla="*/ 3334214 w 9919589"/>
                <a:gd name="connsiteY87" fmla="*/ 3423424 h 4170944"/>
                <a:gd name="connsiteX88" fmla="*/ 3401122 w 9919589"/>
                <a:gd name="connsiteY88" fmla="*/ 3434575 h 4170944"/>
                <a:gd name="connsiteX89" fmla="*/ 3434575 w 9919589"/>
                <a:gd name="connsiteY89" fmla="*/ 3445727 h 4170944"/>
                <a:gd name="connsiteX90" fmla="*/ 3479180 w 9919589"/>
                <a:gd name="connsiteY90" fmla="*/ 3456878 h 4170944"/>
                <a:gd name="connsiteX91" fmla="*/ 3590693 w 9919589"/>
                <a:gd name="connsiteY91" fmla="*/ 3479180 h 4170944"/>
                <a:gd name="connsiteX92" fmla="*/ 3691054 w 9919589"/>
                <a:gd name="connsiteY92" fmla="*/ 3501483 h 4170944"/>
                <a:gd name="connsiteX93" fmla="*/ 3679902 w 9919589"/>
                <a:gd name="connsiteY93" fmla="*/ 3534936 h 4170944"/>
                <a:gd name="connsiteX94" fmla="*/ 3724507 w 9919589"/>
                <a:gd name="connsiteY94" fmla="*/ 3590693 h 4170944"/>
                <a:gd name="connsiteX95" fmla="*/ 3858322 w 9919589"/>
                <a:gd name="connsiteY95" fmla="*/ 3624146 h 4170944"/>
                <a:gd name="connsiteX96" fmla="*/ 3992136 w 9919589"/>
                <a:gd name="connsiteY96" fmla="*/ 3635297 h 4170944"/>
                <a:gd name="connsiteX97" fmla="*/ 4148254 w 9919589"/>
                <a:gd name="connsiteY97" fmla="*/ 3657600 h 4170944"/>
                <a:gd name="connsiteX98" fmla="*/ 4215161 w 9919589"/>
                <a:gd name="connsiteY98" fmla="*/ 3679902 h 4170944"/>
                <a:gd name="connsiteX99" fmla="*/ 4259766 w 9919589"/>
                <a:gd name="connsiteY99" fmla="*/ 3691053 h 4170944"/>
                <a:gd name="connsiteX100" fmla="*/ 4293219 w 9919589"/>
                <a:gd name="connsiteY100" fmla="*/ 3702205 h 4170944"/>
                <a:gd name="connsiteX101" fmla="*/ 4360127 w 9919589"/>
                <a:gd name="connsiteY101" fmla="*/ 3713356 h 4170944"/>
                <a:gd name="connsiteX102" fmla="*/ 4605454 w 9919589"/>
                <a:gd name="connsiteY102" fmla="*/ 3746810 h 4170944"/>
                <a:gd name="connsiteX103" fmla="*/ 4739268 w 9919589"/>
                <a:gd name="connsiteY103" fmla="*/ 3769112 h 4170944"/>
                <a:gd name="connsiteX104" fmla="*/ 4806175 w 9919589"/>
                <a:gd name="connsiteY104" fmla="*/ 3780263 h 4170944"/>
                <a:gd name="connsiteX105" fmla="*/ 4895385 w 9919589"/>
                <a:gd name="connsiteY105" fmla="*/ 3802566 h 4170944"/>
                <a:gd name="connsiteX106" fmla="*/ 4973444 w 9919589"/>
                <a:gd name="connsiteY106" fmla="*/ 3836019 h 4170944"/>
                <a:gd name="connsiteX107" fmla="*/ 5006897 w 9919589"/>
                <a:gd name="connsiteY107" fmla="*/ 3858322 h 4170944"/>
                <a:gd name="connsiteX108" fmla="*/ 5040351 w 9919589"/>
                <a:gd name="connsiteY108" fmla="*/ 3869473 h 4170944"/>
                <a:gd name="connsiteX109" fmla="*/ 5174166 w 9919589"/>
                <a:gd name="connsiteY109" fmla="*/ 3858322 h 4170944"/>
                <a:gd name="connsiteX110" fmla="*/ 5196468 w 9919589"/>
                <a:gd name="connsiteY110" fmla="*/ 3836019 h 4170944"/>
                <a:gd name="connsiteX111" fmla="*/ 5229922 w 9919589"/>
                <a:gd name="connsiteY111" fmla="*/ 3824868 h 4170944"/>
                <a:gd name="connsiteX112" fmla="*/ 5229922 w 9919589"/>
                <a:gd name="connsiteY112" fmla="*/ 3746810 h 4170944"/>
                <a:gd name="connsiteX113" fmla="*/ 5207619 w 9919589"/>
                <a:gd name="connsiteY113" fmla="*/ 3724507 h 4170944"/>
                <a:gd name="connsiteX114" fmla="*/ 5185317 w 9919589"/>
                <a:gd name="connsiteY114" fmla="*/ 3691053 h 4170944"/>
                <a:gd name="connsiteX115" fmla="*/ 5118410 w 9919589"/>
                <a:gd name="connsiteY115" fmla="*/ 3668751 h 4170944"/>
                <a:gd name="connsiteX116" fmla="*/ 4839629 w 9919589"/>
                <a:gd name="connsiteY116" fmla="*/ 3635297 h 4170944"/>
                <a:gd name="connsiteX117" fmla="*/ 4750419 w 9919589"/>
                <a:gd name="connsiteY117" fmla="*/ 3624146 h 4170944"/>
                <a:gd name="connsiteX118" fmla="*/ 4672361 w 9919589"/>
                <a:gd name="connsiteY118" fmla="*/ 3612995 h 4170944"/>
                <a:gd name="connsiteX119" fmla="*/ 4103649 w 9919589"/>
                <a:gd name="connsiteY119" fmla="*/ 3601844 h 4170944"/>
                <a:gd name="connsiteX120" fmla="*/ 4114800 w 9919589"/>
                <a:gd name="connsiteY120" fmla="*/ 3557239 h 4170944"/>
                <a:gd name="connsiteX121" fmla="*/ 4371278 w 9919589"/>
                <a:gd name="connsiteY121" fmla="*/ 3512634 h 4170944"/>
                <a:gd name="connsiteX122" fmla="*/ 4360127 w 9919589"/>
                <a:gd name="connsiteY122" fmla="*/ 3479180 h 4170944"/>
                <a:gd name="connsiteX123" fmla="*/ 4204010 w 9919589"/>
                <a:gd name="connsiteY123" fmla="*/ 3468029 h 4170944"/>
                <a:gd name="connsiteX124" fmla="*/ 4170556 w 9919589"/>
                <a:gd name="connsiteY124" fmla="*/ 3456878 h 4170944"/>
                <a:gd name="connsiteX125" fmla="*/ 4148254 w 9919589"/>
                <a:gd name="connsiteY125" fmla="*/ 3423424 h 4170944"/>
                <a:gd name="connsiteX126" fmla="*/ 4114800 w 9919589"/>
                <a:gd name="connsiteY126" fmla="*/ 3367668 h 4170944"/>
                <a:gd name="connsiteX127" fmla="*/ 4047893 w 9919589"/>
                <a:gd name="connsiteY127" fmla="*/ 3345366 h 4170944"/>
                <a:gd name="connsiteX128" fmla="*/ 3724507 w 9919589"/>
                <a:gd name="connsiteY128" fmla="*/ 3356517 h 4170944"/>
                <a:gd name="connsiteX129" fmla="*/ 3691054 w 9919589"/>
                <a:gd name="connsiteY129" fmla="*/ 3367668 h 4170944"/>
                <a:gd name="connsiteX130" fmla="*/ 3412273 w 9919589"/>
                <a:gd name="connsiteY130" fmla="*/ 3345366 h 4170944"/>
                <a:gd name="connsiteX131" fmla="*/ 3345366 w 9919589"/>
                <a:gd name="connsiteY131" fmla="*/ 3334214 h 4170944"/>
                <a:gd name="connsiteX132" fmla="*/ 3289610 w 9919589"/>
                <a:gd name="connsiteY132" fmla="*/ 3323063 h 4170944"/>
                <a:gd name="connsiteX133" fmla="*/ 3155795 w 9919589"/>
                <a:gd name="connsiteY133" fmla="*/ 3311912 h 4170944"/>
                <a:gd name="connsiteX134" fmla="*/ 3044283 w 9919589"/>
                <a:gd name="connsiteY134" fmla="*/ 3289610 h 4170944"/>
                <a:gd name="connsiteX135" fmla="*/ 2977375 w 9919589"/>
                <a:gd name="connsiteY135" fmla="*/ 3267307 h 4170944"/>
                <a:gd name="connsiteX136" fmla="*/ 2921619 w 9919589"/>
                <a:gd name="connsiteY136" fmla="*/ 3222702 h 4170944"/>
                <a:gd name="connsiteX137" fmla="*/ 2943922 w 9919589"/>
                <a:gd name="connsiteY137" fmla="*/ 3200400 h 4170944"/>
                <a:gd name="connsiteX138" fmla="*/ 3055434 w 9919589"/>
                <a:gd name="connsiteY138" fmla="*/ 3166946 h 4170944"/>
                <a:gd name="connsiteX139" fmla="*/ 3122341 w 9919589"/>
                <a:gd name="connsiteY139" fmla="*/ 3144644 h 4170944"/>
                <a:gd name="connsiteX140" fmla="*/ 3155795 w 9919589"/>
                <a:gd name="connsiteY140" fmla="*/ 3122341 h 4170944"/>
                <a:gd name="connsiteX141" fmla="*/ 3200400 w 9919589"/>
                <a:gd name="connsiteY141" fmla="*/ 3111190 h 4170944"/>
                <a:gd name="connsiteX142" fmla="*/ 3267307 w 9919589"/>
                <a:gd name="connsiteY142" fmla="*/ 3044283 h 4170944"/>
                <a:gd name="connsiteX143" fmla="*/ 3289610 w 9919589"/>
                <a:gd name="connsiteY143" fmla="*/ 3021980 h 4170944"/>
                <a:gd name="connsiteX144" fmla="*/ 3334214 w 9919589"/>
                <a:gd name="connsiteY144" fmla="*/ 2966224 h 4170944"/>
                <a:gd name="connsiteX145" fmla="*/ 3401122 w 9919589"/>
                <a:gd name="connsiteY145" fmla="*/ 2932771 h 4170944"/>
                <a:gd name="connsiteX146" fmla="*/ 3412273 w 9919589"/>
                <a:gd name="connsiteY146" fmla="*/ 2966224 h 4170944"/>
                <a:gd name="connsiteX147" fmla="*/ 3445727 w 9919589"/>
                <a:gd name="connsiteY147" fmla="*/ 2977375 h 4170944"/>
                <a:gd name="connsiteX148" fmla="*/ 3501483 w 9919589"/>
                <a:gd name="connsiteY148" fmla="*/ 3010829 h 4170944"/>
                <a:gd name="connsiteX149" fmla="*/ 3579541 w 9919589"/>
                <a:gd name="connsiteY149" fmla="*/ 2999678 h 4170944"/>
                <a:gd name="connsiteX150" fmla="*/ 3557239 w 9919589"/>
                <a:gd name="connsiteY150" fmla="*/ 2977375 h 4170944"/>
                <a:gd name="connsiteX151" fmla="*/ 3523785 w 9919589"/>
                <a:gd name="connsiteY151" fmla="*/ 2921619 h 4170944"/>
                <a:gd name="connsiteX152" fmla="*/ 3490332 w 9919589"/>
                <a:gd name="connsiteY152" fmla="*/ 2910468 h 4170944"/>
                <a:gd name="connsiteX153" fmla="*/ 3345366 w 9919589"/>
                <a:gd name="connsiteY153" fmla="*/ 2888166 h 4170944"/>
                <a:gd name="connsiteX154" fmla="*/ 3222702 w 9919589"/>
                <a:gd name="connsiteY154" fmla="*/ 2854712 h 4170944"/>
                <a:gd name="connsiteX155" fmla="*/ 3178097 w 9919589"/>
                <a:gd name="connsiteY155" fmla="*/ 2843561 h 4170944"/>
                <a:gd name="connsiteX156" fmla="*/ 3111190 w 9919589"/>
                <a:gd name="connsiteY156" fmla="*/ 2821258 h 4170944"/>
                <a:gd name="connsiteX157" fmla="*/ 2854712 w 9919589"/>
                <a:gd name="connsiteY157" fmla="*/ 2776653 h 4170944"/>
                <a:gd name="connsiteX158" fmla="*/ 2787805 w 9919589"/>
                <a:gd name="connsiteY158" fmla="*/ 2754351 h 4170944"/>
                <a:gd name="connsiteX159" fmla="*/ 2720897 w 9919589"/>
                <a:gd name="connsiteY159" fmla="*/ 2732049 h 4170944"/>
                <a:gd name="connsiteX160" fmla="*/ 2687444 w 9919589"/>
                <a:gd name="connsiteY160" fmla="*/ 2720897 h 4170944"/>
                <a:gd name="connsiteX161" fmla="*/ 2564780 w 9919589"/>
                <a:gd name="connsiteY161" fmla="*/ 2698595 h 4170944"/>
                <a:gd name="connsiteX162" fmla="*/ 2442117 w 9919589"/>
                <a:gd name="connsiteY162" fmla="*/ 2698595 h 4170944"/>
                <a:gd name="connsiteX163" fmla="*/ 2040673 w 9919589"/>
                <a:gd name="connsiteY163" fmla="*/ 2687444 h 4170944"/>
                <a:gd name="connsiteX164" fmla="*/ 1962614 w 9919589"/>
                <a:gd name="connsiteY164" fmla="*/ 2653990 h 4170944"/>
                <a:gd name="connsiteX165" fmla="*/ 1906858 w 9919589"/>
                <a:gd name="connsiteY165" fmla="*/ 2631688 h 4170944"/>
                <a:gd name="connsiteX166" fmla="*/ 1806497 w 9919589"/>
                <a:gd name="connsiteY166" fmla="*/ 2575932 h 4170944"/>
                <a:gd name="connsiteX167" fmla="*/ 1717288 w 9919589"/>
                <a:gd name="connsiteY167" fmla="*/ 2531327 h 4170944"/>
                <a:gd name="connsiteX168" fmla="*/ 1628078 w 9919589"/>
                <a:gd name="connsiteY168" fmla="*/ 2509024 h 4170944"/>
                <a:gd name="connsiteX169" fmla="*/ 1226634 w 9919589"/>
                <a:gd name="connsiteY169" fmla="*/ 2486722 h 4170944"/>
                <a:gd name="connsiteX170" fmla="*/ 1081668 w 9919589"/>
                <a:gd name="connsiteY170" fmla="*/ 2464419 h 4170944"/>
                <a:gd name="connsiteX171" fmla="*/ 970156 w 9919589"/>
                <a:gd name="connsiteY171" fmla="*/ 2430966 h 4170944"/>
                <a:gd name="connsiteX172" fmla="*/ 936702 w 9919589"/>
                <a:gd name="connsiteY172" fmla="*/ 2419814 h 4170944"/>
                <a:gd name="connsiteX173" fmla="*/ 903249 w 9919589"/>
                <a:gd name="connsiteY173" fmla="*/ 2397512 h 4170944"/>
                <a:gd name="connsiteX174" fmla="*/ 847493 w 9919589"/>
                <a:gd name="connsiteY174" fmla="*/ 2352907 h 4170944"/>
                <a:gd name="connsiteX175" fmla="*/ 814039 w 9919589"/>
                <a:gd name="connsiteY175" fmla="*/ 2341756 h 4170944"/>
                <a:gd name="connsiteX176" fmla="*/ 825190 w 9919589"/>
                <a:gd name="connsiteY176" fmla="*/ 2274849 h 4170944"/>
                <a:gd name="connsiteX177" fmla="*/ 847493 w 9919589"/>
                <a:gd name="connsiteY177" fmla="*/ 2252546 h 4170944"/>
                <a:gd name="connsiteX178" fmla="*/ 880946 w 9919589"/>
                <a:gd name="connsiteY178" fmla="*/ 2230244 h 4170944"/>
                <a:gd name="connsiteX179" fmla="*/ 903249 w 9919589"/>
                <a:gd name="connsiteY179" fmla="*/ 2207941 h 4170944"/>
                <a:gd name="connsiteX180" fmla="*/ 936702 w 9919589"/>
                <a:gd name="connsiteY180" fmla="*/ 2196790 h 4170944"/>
                <a:gd name="connsiteX181" fmla="*/ 992458 w 9919589"/>
                <a:gd name="connsiteY181" fmla="*/ 2163336 h 4170944"/>
                <a:gd name="connsiteX182" fmla="*/ 1014761 w 9919589"/>
                <a:gd name="connsiteY182" fmla="*/ 2141034 h 4170944"/>
                <a:gd name="connsiteX183" fmla="*/ 1048214 w 9919589"/>
                <a:gd name="connsiteY183" fmla="*/ 2118732 h 4170944"/>
                <a:gd name="connsiteX184" fmla="*/ 1070517 w 9919589"/>
                <a:gd name="connsiteY184" fmla="*/ 2096429 h 4170944"/>
                <a:gd name="connsiteX185" fmla="*/ 1103971 w 9919589"/>
                <a:gd name="connsiteY185" fmla="*/ 2085278 h 4170944"/>
                <a:gd name="connsiteX186" fmla="*/ 1193180 w 9919589"/>
                <a:gd name="connsiteY186" fmla="*/ 2018371 h 4170944"/>
                <a:gd name="connsiteX187" fmla="*/ 1237785 w 9919589"/>
                <a:gd name="connsiteY187" fmla="*/ 2007219 h 4170944"/>
                <a:gd name="connsiteX188" fmla="*/ 1304693 w 9919589"/>
                <a:gd name="connsiteY188" fmla="*/ 1984917 h 4170944"/>
                <a:gd name="connsiteX189" fmla="*/ 1505414 w 9919589"/>
                <a:gd name="connsiteY189" fmla="*/ 1973766 h 4170944"/>
                <a:gd name="connsiteX190" fmla="*/ 1561171 w 9919589"/>
                <a:gd name="connsiteY190" fmla="*/ 1929161 h 4170944"/>
                <a:gd name="connsiteX191" fmla="*/ 1639229 w 9919589"/>
                <a:gd name="connsiteY191" fmla="*/ 1873405 h 4170944"/>
                <a:gd name="connsiteX192" fmla="*/ 1694985 w 9919589"/>
                <a:gd name="connsiteY192" fmla="*/ 1817649 h 4170944"/>
                <a:gd name="connsiteX193" fmla="*/ 1761893 w 9919589"/>
                <a:gd name="connsiteY193" fmla="*/ 1795346 h 4170944"/>
                <a:gd name="connsiteX194" fmla="*/ 1929161 w 9919589"/>
                <a:gd name="connsiteY194" fmla="*/ 1761893 h 4170944"/>
                <a:gd name="connsiteX195" fmla="*/ 1996068 w 9919589"/>
                <a:gd name="connsiteY195" fmla="*/ 1728439 h 4170944"/>
                <a:gd name="connsiteX196" fmla="*/ 2096429 w 9919589"/>
                <a:gd name="connsiteY196" fmla="*/ 1694985 h 4170944"/>
                <a:gd name="connsiteX197" fmla="*/ 2129883 w 9919589"/>
                <a:gd name="connsiteY197" fmla="*/ 1683834 h 4170944"/>
                <a:gd name="connsiteX198" fmla="*/ 2163336 w 9919589"/>
                <a:gd name="connsiteY198" fmla="*/ 1672683 h 4170944"/>
                <a:gd name="connsiteX199" fmla="*/ 2665141 w 9919589"/>
                <a:gd name="connsiteY199" fmla="*/ 1694985 h 4170944"/>
                <a:gd name="connsiteX200" fmla="*/ 2787805 w 9919589"/>
                <a:gd name="connsiteY200" fmla="*/ 1717288 h 4170944"/>
                <a:gd name="connsiteX201" fmla="*/ 2854712 w 9919589"/>
                <a:gd name="connsiteY201" fmla="*/ 1739590 h 4170944"/>
                <a:gd name="connsiteX202" fmla="*/ 2888166 w 9919589"/>
                <a:gd name="connsiteY202" fmla="*/ 1750741 h 4170944"/>
                <a:gd name="connsiteX203" fmla="*/ 2921619 w 9919589"/>
                <a:gd name="connsiteY203" fmla="*/ 1773044 h 4170944"/>
                <a:gd name="connsiteX204" fmla="*/ 3021980 w 9919589"/>
                <a:gd name="connsiteY204" fmla="*/ 1795346 h 4170944"/>
                <a:gd name="connsiteX205" fmla="*/ 3055434 w 9919589"/>
                <a:gd name="connsiteY205" fmla="*/ 1806497 h 4170944"/>
                <a:gd name="connsiteX206" fmla="*/ 3088888 w 9919589"/>
                <a:gd name="connsiteY206" fmla="*/ 1906858 h 4170944"/>
                <a:gd name="connsiteX207" fmla="*/ 3100039 w 9919589"/>
                <a:gd name="connsiteY207" fmla="*/ 1940312 h 4170944"/>
                <a:gd name="connsiteX208" fmla="*/ 3133493 w 9919589"/>
                <a:gd name="connsiteY208" fmla="*/ 1973766 h 4170944"/>
                <a:gd name="connsiteX209" fmla="*/ 3200400 w 9919589"/>
                <a:gd name="connsiteY209" fmla="*/ 1996068 h 4170944"/>
                <a:gd name="connsiteX210" fmla="*/ 3233854 w 9919589"/>
                <a:gd name="connsiteY210" fmla="*/ 2007219 h 4170944"/>
                <a:gd name="connsiteX211" fmla="*/ 3612995 w 9919589"/>
                <a:gd name="connsiteY211" fmla="*/ 2029522 h 4170944"/>
                <a:gd name="connsiteX212" fmla="*/ 3824868 w 9919589"/>
                <a:gd name="connsiteY212" fmla="*/ 2040673 h 4170944"/>
                <a:gd name="connsiteX213" fmla="*/ 3925229 w 9919589"/>
                <a:gd name="connsiteY213" fmla="*/ 2051824 h 4170944"/>
                <a:gd name="connsiteX214" fmla="*/ 4293219 w 9919589"/>
                <a:gd name="connsiteY214" fmla="*/ 2062975 h 4170944"/>
                <a:gd name="connsiteX215" fmla="*/ 4382429 w 9919589"/>
                <a:gd name="connsiteY215" fmla="*/ 2085278 h 4170944"/>
                <a:gd name="connsiteX216" fmla="*/ 4449336 w 9919589"/>
                <a:gd name="connsiteY216" fmla="*/ 2107580 h 4170944"/>
                <a:gd name="connsiteX217" fmla="*/ 4505093 w 9919589"/>
                <a:gd name="connsiteY217" fmla="*/ 2152185 h 4170944"/>
                <a:gd name="connsiteX218" fmla="*/ 4527395 w 9919589"/>
                <a:gd name="connsiteY218" fmla="*/ 2174488 h 4170944"/>
                <a:gd name="connsiteX219" fmla="*/ 4716966 w 9919589"/>
                <a:gd name="connsiteY219" fmla="*/ 2207941 h 4170944"/>
                <a:gd name="connsiteX220" fmla="*/ 4828478 w 9919589"/>
                <a:gd name="connsiteY220" fmla="*/ 2230244 h 4170944"/>
                <a:gd name="connsiteX221" fmla="*/ 4884234 w 9919589"/>
                <a:gd name="connsiteY221" fmla="*/ 2241395 h 4170944"/>
                <a:gd name="connsiteX222" fmla="*/ 4928839 w 9919589"/>
                <a:gd name="connsiteY222" fmla="*/ 2252546 h 4170944"/>
                <a:gd name="connsiteX223" fmla="*/ 4995746 w 9919589"/>
                <a:gd name="connsiteY223" fmla="*/ 2241395 h 4170944"/>
                <a:gd name="connsiteX224" fmla="*/ 5040351 w 9919589"/>
                <a:gd name="connsiteY224" fmla="*/ 2219093 h 4170944"/>
                <a:gd name="connsiteX225" fmla="*/ 5107258 w 9919589"/>
                <a:gd name="connsiteY225" fmla="*/ 2207941 h 4170944"/>
                <a:gd name="connsiteX226" fmla="*/ 5140712 w 9919589"/>
                <a:gd name="connsiteY226" fmla="*/ 2196790 h 4170944"/>
                <a:gd name="connsiteX227" fmla="*/ 5229922 w 9919589"/>
                <a:gd name="connsiteY227" fmla="*/ 2174488 h 4170944"/>
                <a:gd name="connsiteX228" fmla="*/ 5307980 w 9919589"/>
                <a:gd name="connsiteY228" fmla="*/ 2129883 h 4170944"/>
                <a:gd name="connsiteX229" fmla="*/ 5352585 w 9919589"/>
                <a:gd name="connsiteY229" fmla="*/ 2062975 h 4170944"/>
                <a:gd name="connsiteX230" fmla="*/ 5430644 w 9919589"/>
                <a:gd name="connsiteY230" fmla="*/ 1984917 h 4170944"/>
                <a:gd name="connsiteX231" fmla="*/ 5452946 w 9919589"/>
                <a:gd name="connsiteY231" fmla="*/ 1962614 h 4170944"/>
                <a:gd name="connsiteX232" fmla="*/ 5486400 w 9919589"/>
                <a:gd name="connsiteY232" fmla="*/ 1951463 h 4170944"/>
                <a:gd name="connsiteX233" fmla="*/ 5441795 w 9919589"/>
                <a:gd name="connsiteY233" fmla="*/ 1862253 h 4170944"/>
                <a:gd name="connsiteX234" fmla="*/ 5408341 w 9919589"/>
                <a:gd name="connsiteY234" fmla="*/ 1839951 h 4170944"/>
                <a:gd name="connsiteX235" fmla="*/ 5374888 w 9919589"/>
                <a:gd name="connsiteY235" fmla="*/ 1828800 h 4170944"/>
                <a:gd name="connsiteX236" fmla="*/ 5330283 w 9919589"/>
                <a:gd name="connsiteY236" fmla="*/ 1817649 h 4170944"/>
                <a:gd name="connsiteX237" fmla="*/ 5263375 w 9919589"/>
                <a:gd name="connsiteY237" fmla="*/ 1795346 h 4170944"/>
                <a:gd name="connsiteX238" fmla="*/ 5185317 w 9919589"/>
                <a:gd name="connsiteY238" fmla="*/ 1706136 h 4170944"/>
                <a:gd name="connsiteX239" fmla="*/ 5129561 w 9919589"/>
                <a:gd name="connsiteY239" fmla="*/ 1650380 h 4170944"/>
                <a:gd name="connsiteX240" fmla="*/ 5062654 w 9919589"/>
                <a:gd name="connsiteY240" fmla="*/ 1605775 h 4170944"/>
                <a:gd name="connsiteX241" fmla="*/ 5029200 w 9919589"/>
                <a:gd name="connsiteY241" fmla="*/ 1583473 h 4170944"/>
                <a:gd name="connsiteX242" fmla="*/ 4995746 w 9919589"/>
                <a:gd name="connsiteY242" fmla="*/ 1572322 h 4170944"/>
                <a:gd name="connsiteX243" fmla="*/ 4973444 w 9919589"/>
                <a:gd name="connsiteY243" fmla="*/ 1550019 h 4170944"/>
                <a:gd name="connsiteX244" fmla="*/ 4939990 w 9919589"/>
                <a:gd name="connsiteY244" fmla="*/ 1538868 h 4170944"/>
                <a:gd name="connsiteX245" fmla="*/ 4895385 w 9919589"/>
                <a:gd name="connsiteY245" fmla="*/ 1516566 h 4170944"/>
                <a:gd name="connsiteX246" fmla="*/ 4828478 w 9919589"/>
                <a:gd name="connsiteY246" fmla="*/ 1449658 h 4170944"/>
                <a:gd name="connsiteX247" fmla="*/ 4772722 w 9919589"/>
                <a:gd name="connsiteY247" fmla="*/ 1405053 h 4170944"/>
                <a:gd name="connsiteX248" fmla="*/ 4694663 w 9919589"/>
                <a:gd name="connsiteY248" fmla="*/ 1382751 h 4170944"/>
                <a:gd name="connsiteX249" fmla="*/ 5274527 w 9919589"/>
                <a:gd name="connsiteY249" fmla="*/ 1349297 h 4170944"/>
                <a:gd name="connsiteX250" fmla="*/ 5397190 w 9919589"/>
                <a:gd name="connsiteY250" fmla="*/ 1326995 h 4170944"/>
                <a:gd name="connsiteX251" fmla="*/ 5441795 w 9919589"/>
                <a:gd name="connsiteY251" fmla="*/ 1315844 h 4170944"/>
                <a:gd name="connsiteX252" fmla="*/ 5642517 w 9919589"/>
                <a:gd name="connsiteY252" fmla="*/ 1304693 h 4170944"/>
                <a:gd name="connsiteX253" fmla="*/ 5709424 w 9919589"/>
                <a:gd name="connsiteY253" fmla="*/ 1282390 h 4170944"/>
                <a:gd name="connsiteX254" fmla="*/ 5765180 w 9919589"/>
                <a:gd name="connsiteY254" fmla="*/ 1237785 h 4170944"/>
                <a:gd name="connsiteX255" fmla="*/ 5798634 w 9919589"/>
                <a:gd name="connsiteY255" fmla="*/ 1170878 h 4170944"/>
                <a:gd name="connsiteX256" fmla="*/ 5809785 w 9919589"/>
                <a:gd name="connsiteY256" fmla="*/ 1137424 h 4170944"/>
                <a:gd name="connsiteX257" fmla="*/ 5832088 w 9919589"/>
                <a:gd name="connsiteY257" fmla="*/ 1025912 h 4170944"/>
                <a:gd name="connsiteX258" fmla="*/ 5854390 w 9919589"/>
                <a:gd name="connsiteY258" fmla="*/ 947853 h 4170944"/>
                <a:gd name="connsiteX259" fmla="*/ 5876693 w 9919589"/>
                <a:gd name="connsiteY259" fmla="*/ 925551 h 4170944"/>
                <a:gd name="connsiteX260" fmla="*/ 5943600 w 9919589"/>
                <a:gd name="connsiteY260" fmla="*/ 903249 h 4170944"/>
                <a:gd name="connsiteX261" fmla="*/ 5965902 w 9919589"/>
                <a:gd name="connsiteY261" fmla="*/ 880946 h 4170944"/>
                <a:gd name="connsiteX262" fmla="*/ 6043961 w 9919589"/>
                <a:gd name="connsiteY262" fmla="*/ 858644 h 4170944"/>
                <a:gd name="connsiteX263" fmla="*/ 6110868 w 9919589"/>
                <a:gd name="connsiteY263" fmla="*/ 869795 h 4170944"/>
                <a:gd name="connsiteX264" fmla="*/ 6122019 w 9919589"/>
                <a:gd name="connsiteY264" fmla="*/ 914400 h 4170944"/>
                <a:gd name="connsiteX265" fmla="*/ 6155473 w 9919589"/>
                <a:gd name="connsiteY265" fmla="*/ 970156 h 4170944"/>
                <a:gd name="connsiteX266" fmla="*/ 6188927 w 9919589"/>
                <a:gd name="connsiteY266" fmla="*/ 981307 h 4170944"/>
                <a:gd name="connsiteX267" fmla="*/ 6266985 w 9919589"/>
                <a:gd name="connsiteY267" fmla="*/ 970156 h 4170944"/>
                <a:gd name="connsiteX268" fmla="*/ 6278136 w 9919589"/>
                <a:gd name="connsiteY268" fmla="*/ 936702 h 4170944"/>
                <a:gd name="connsiteX269" fmla="*/ 6322741 w 9919589"/>
                <a:gd name="connsiteY269" fmla="*/ 880946 h 4170944"/>
                <a:gd name="connsiteX270" fmla="*/ 6345044 w 9919589"/>
                <a:gd name="connsiteY270" fmla="*/ 903249 h 4170944"/>
                <a:gd name="connsiteX271" fmla="*/ 6367346 w 9919589"/>
                <a:gd name="connsiteY271" fmla="*/ 970156 h 4170944"/>
                <a:gd name="connsiteX272" fmla="*/ 6345044 w 9919589"/>
                <a:gd name="connsiteY272" fmla="*/ 1048214 h 4170944"/>
                <a:gd name="connsiteX273" fmla="*/ 6266985 w 9919589"/>
                <a:gd name="connsiteY273" fmla="*/ 1126273 h 4170944"/>
                <a:gd name="connsiteX274" fmla="*/ 6043961 w 9919589"/>
                <a:gd name="connsiteY274" fmla="*/ 1137424 h 4170944"/>
                <a:gd name="connsiteX275" fmla="*/ 5876693 w 9919589"/>
                <a:gd name="connsiteY275" fmla="*/ 1170878 h 4170944"/>
                <a:gd name="connsiteX276" fmla="*/ 5832088 w 9919589"/>
                <a:gd name="connsiteY276" fmla="*/ 1260088 h 4170944"/>
                <a:gd name="connsiteX277" fmla="*/ 5820936 w 9919589"/>
                <a:gd name="connsiteY277" fmla="*/ 1293541 h 4170944"/>
                <a:gd name="connsiteX278" fmla="*/ 5854390 w 9919589"/>
                <a:gd name="connsiteY278" fmla="*/ 1371600 h 4170944"/>
                <a:gd name="connsiteX279" fmla="*/ 5921297 w 9919589"/>
                <a:gd name="connsiteY279" fmla="*/ 1393902 h 4170944"/>
                <a:gd name="connsiteX280" fmla="*/ 5943600 w 9919589"/>
                <a:gd name="connsiteY280" fmla="*/ 1416205 h 4170944"/>
                <a:gd name="connsiteX281" fmla="*/ 5910146 w 9919589"/>
                <a:gd name="connsiteY281" fmla="*/ 1483112 h 4170944"/>
                <a:gd name="connsiteX282" fmla="*/ 5876693 w 9919589"/>
                <a:gd name="connsiteY282" fmla="*/ 1494263 h 4170944"/>
                <a:gd name="connsiteX283" fmla="*/ 5820936 w 9919589"/>
                <a:gd name="connsiteY283" fmla="*/ 1527717 h 4170944"/>
                <a:gd name="connsiteX284" fmla="*/ 5765180 w 9919589"/>
                <a:gd name="connsiteY284" fmla="*/ 1572322 h 4170944"/>
                <a:gd name="connsiteX285" fmla="*/ 6166624 w 9919589"/>
                <a:gd name="connsiteY285" fmla="*/ 1616927 h 4170944"/>
                <a:gd name="connsiteX286" fmla="*/ 6289288 w 9919589"/>
                <a:gd name="connsiteY286" fmla="*/ 1639229 h 4170944"/>
                <a:gd name="connsiteX287" fmla="*/ 6523463 w 9919589"/>
                <a:gd name="connsiteY287" fmla="*/ 1628078 h 4170944"/>
                <a:gd name="connsiteX288" fmla="*/ 6679580 w 9919589"/>
                <a:gd name="connsiteY288" fmla="*/ 1594624 h 4170944"/>
                <a:gd name="connsiteX289" fmla="*/ 6802244 w 9919589"/>
                <a:gd name="connsiteY289" fmla="*/ 1561171 h 4170944"/>
                <a:gd name="connsiteX290" fmla="*/ 6835697 w 9919589"/>
                <a:gd name="connsiteY290" fmla="*/ 1550019 h 4170944"/>
                <a:gd name="connsiteX291" fmla="*/ 6924907 w 9919589"/>
                <a:gd name="connsiteY291" fmla="*/ 1561171 h 4170944"/>
                <a:gd name="connsiteX292" fmla="*/ 6991814 w 9919589"/>
                <a:gd name="connsiteY292" fmla="*/ 1594624 h 4170944"/>
                <a:gd name="connsiteX293" fmla="*/ 7025268 w 9919589"/>
                <a:gd name="connsiteY293" fmla="*/ 1605775 h 4170944"/>
                <a:gd name="connsiteX294" fmla="*/ 7092175 w 9919589"/>
                <a:gd name="connsiteY294" fmla="*/ 1639229 h 4170944"/>
                <a:gd name="connsiteX295" fmla="*/ 7114478 w 9919589"/>
                <a:gd name="connsiteY295" fmla="*/ 1661532 h 4170944"/>
                <a:gd name="connsiteX296" fmla="*/ 7225990 w 9919589"/>
                <a:gd name="connsiteY296" fmla="*/ 1728439 h 4170944"/>
                <a:gd name="connsiteX297" fmla="*/ 7304049 w 9919589"/>
                <a:gd name="connsiteY297" fmla="*/ 1795346 h 4170944"/>
                <a:gd name="connsiteX298" fmla="*/ 7348654 w 9919589"/>
                <a:gd name="connsiteY298" fmla="*/ 1851102 h 4170944"/>
                <a:gd name="connsiteX299" fmla="*/ 7382107 w 9919589"/>
                <a:gd name="connsiteY299" fmla="*/ 1862253 h 4170944"/>
                <a:gd name="connsiteX300" fmla="*/ 7593980 w 9919589"/>
                <a:gd name="connsiteY300" fmla="*/ 1873405 h 4170944"/>
                <a:gd name="connsiteX301" fmla="*/ 7638585 w 9919589"/>
                <a:gd name="connsiteY301" fmla="*/ 1884556 h 4170944"/>
                <a:gd name="connsiteX302" fmla="*/ 7672039 w 9919589"/>
                <a:gd name="connsiteY302" fmla="*/ 1895707 h 4170944"/>
                <a:gd name="connsiteX303" fmla="*/ 7738946 w 9919589"/>
                <a:gd name="connsiteY303" fmla="*/ 1906858 h 4170944"/>
                <a:gd name="connsiteX304" fmla="*/ 7783551 w 9919589"/>
                <a:gd name="connsiteY304" fmla="*/ 1918010 h 4170944"/>
                <a:gd name="connsiteX305" fmla="*/ 7906214 w 9919589"/>
                <a:gd name="connsiteY305" fmla="*/ 1996068 h 4170944"/>
                <a:gd name="connsiteX306" fmla="*/ 7928517 w 9919589"/>
                <a:gd name="connsiteY306" fmla="*/ 2018371 h 4170944"/>
                <a:gd name="connsiteX307" fmla="*/ 7973122 w 9919589"/>
                <a:gd name="connsiteY307" fmla="*/ 2029522 h 4170944"/>
                <a:gd name="connsiteX308" fmla="*/ 8095785 w 9919589"/>
                <a:gd name="connsiteY308" fmla="*/ 2096429 h 4170944"/>
                <a:gd name="connsiteX309" fmla="*/ 8140390 w 9919589"/>
                <a:gd name="connsiteY309" fmla="*/ 2107580 h 4170944"/>
                <a:gd name="connsiteX310" fmla="*/ 8173844 w 9919589"/>
                <a:gd name="connsiteY310" fmla="*/ 2118732 h 4170944"/>
                <a:gd name="connsiteX311" fmla="*/ 8240751 w 9919589"/>
                <a:gd name="connsiteY311" fmla="*/ 2129883 h 4170944"/>
                <a:gd name="connsiteX312" fmla="*/ 8408019 w 9919589"/>
                <a:gd name="connsiteY312" fmla="*/ 2152185 h 4170944"/>
                <a:gd name="connsiteX313" fmla="*/ 8430322 w 9919589"/>
                <a:gd name="connsiteY313" fmla="*/ 2174488 h 4170944"/>
                <a:gd name="connsiteX314" fmla="*/ 8519532 w 9919589"/>
                <a:gd name="connsiteY314" fmla="*/ 2241395 h 4170944"/>
                <a:gd name="connsiteX315" fmla="*/ 8463775 w 9919589"/>
                <a:gd name="connsiteY315" fmla="*/ 2263697 h 4170944"/>
                <a:gd name="connsiteX316" fmla="*/ 8352263 w 9919589"/>
                <a:gd name="connsiteY316" fmla="*/ 2286000 h 4170944"/>
                <a:gd name="connsiteX317" fmla="*/ 8307658 w 9919589"/>
                <a:gd name="connsiteY317" fmla="*/ 2297151 h 4170944"/>
                <a:gd name="connsiteX318" fmla="*/ 7950819 w 9919589"/>
                <a:gd name="connsiteY318" fmla="*/ 2319453 h 4170944"/>
                <a:gd name="connsiteX319" fmla="*/ 7883912 w 9919589"/>
                <a:gd name="connsiteY319" fmla="*/ 2330605 h 4170944"/>
                <a:gd name="connsiteX320" fmla="*/ 7839307 w 9919589"/>
                <a:gd name="connsiteY320" fmla="*/ 2341756 h 4170944"/>
                <a:gd name="connsiteX321" fmla="*/ 7694341 w 9919589"/>
                <a:gd name="connsiteY321" fmla="*/ 2364058 h 4170944"/>
                <a:gd name="connsiteX322" fmla="*/ 7382107 w 9919589"/>
                <a:gd name="connsiteY322" fmla="*/ 2352907 h 4170944"/>
                <a:gd name="connsiteX323" fmla="*/ 6791093 w 9919589"/>
                <a:gd name="connsiteY323" fmla="*/ 2330605 h 4170944"/>
                <a:gd name="connsiteX324" fmla="*/ 6668429 w 9919589"/>
                <a:gd name="connsiteY324" fmla="*/ 2375210 h 4170944"/>
                <a:gd name="connsiteX325" fmla="*/ 6657278 w 9919589"/>
                <a:gd name="connsiteY325" fmla="*/ 2408663 h 4170944"/>
                <a:gd name="connsiteX326" fmla="*/ 6690732 w 9919589"/>
                <a:gd name="connsiteY326" fmla="*/ 2430966 h 4170944"/>
                <a:gd name="connsiteX327" fmla="*/ 6724185 w 9919589"/>
                <a:gd name="connsiteY327" fmla="*/ 2442117 h 4170944"/>
                <a:gd name="connsiteX328" fmla="*/ 6869151 w 9919589"/>
                <a:gd name="connsiteY328" fmla="*/ 2475571 h 4170944"/>
                <a:gd name="connsiteX329" fmla="*/ 6947210 w 9919589"/>
                <a:gd name="connsiteY329" fmla="*/ 2486722 h 4170944"/>
                <a:gd name="connsiteX330" fmla="*/ 7850458 w 9919589"/>
                <a:gd name="connsiteY330" fmla="*/ 2475571 h 4170944"/>
                <a:gd name="connsiteX331" fmla="*/ 7906214 w 9919589"/>
                <a:gd name="connsiteY331" fmla="*/ 2464419 h 4170944"/>
                <a:gd name="connsiteX332" fmla="*/ 8062332 w 9919589"/>
                <a:gd name="connsiteY332" fmla="*/ 2442117 h 4170944"/>
                <a:gd name="connsiteX333" fmla="*/ 8106936 w 9919589"/>
                <a:gd name="connsiteY333" fmla="*/ 2430966 h 4170944"/>
                <a:gd name="connsiteX334" fmla="*/ 8173844 w 9919589"/>
                <a:gd name="connsiteY334" fmla="*/ 2408663 h 4170944"/>
                <a:gd name="connsiteX335" fmla="*/ 8207297 w 9919589"/>
                <a:gd name="connsiteY335" fmla="*/ 2397512 h 4170944"/>
                <a:gd name="connsiteX336" fmla="*/ 8251902 w 9919589"/>
                <a:gd name="connsiteY336" fmla="*/ 2386361 h 4170944"/>
                <a:gd name="connsiteX337" fmla="*/ 8318810 w 9919589"/>
                <a:gd name="connsiteY337" fmla="*/ 2364058 h 4170944"/>
                <a:gd name="connsiteX338" fmla="*/ 8452624 w 9919589"/>
                <a:gd name="connsiteY338" fmla="*/ 2330605 h 4170944"/>
                <a:gd name="connsiteX339" fmla="*/ 8497229 w 9919589"/>
                <a:gd name="connsiteY339" fmla="*/ 2319453 h 4170944"/>
                <a:gd name="connsiteX340" fmla="*/ 8530683 w 9919589"/>
                <a:gd name="connsiteY340" fmla="*/ 2308302 h 4170944"/>
                <a:gd name="connsiteX341" fmla="*/ 8597590 w 9919589"/>
                <a:gd name="connsiteY341" fmla="*/ 2297151 h 4170944"/>
                <a:gd name="connsiteX342" fmla="*/ 8653346 w 9919589"/>
                <a:gd name="connsiteY342" fmla="*/ 2286000 h 4170944"/>
                <a:gd name="connsiteX343" fmla="*/ 8742556 w 9919589"/>
                <a:gd name="connsiteY343" fmla="*/ 2263697 h 4170944"/>
                <a:gd name="connsiteX344" fmla="*/ 8965580 w 9919589"/>
                <a:gd name="connsiteY344" fmla="*/ 2230244 h 4170944"/>
                <a:gd name="connsiteX345" fmla="*/ 9043639 w 9919589"/>
                <a:gd name="connsiteY345" fmla="*/ 2219093 h 4170944"/>
                <a:gd name="connsiteX346" fmla="*/ 9177454 w 9919589"/>
                <a:gd name="connsiteY346" fmla="*/ 2196790 h 4170944"/>
                <a:gd name="connsiteX347" fmla="*/ 9277814 w 9919589"/>
                <a:gd name="connsiteY347" fmla="*/ 2174488 h 4170944"/>
                <a:gd name="connsiteX348" fmla="*/ 9311268 w 9919589"/>
                <a:gd name="connsiteY348" fmla="*/ 2163336 h 4170944"/>
                <a:gd name="connsiteX349" fmla="*/ 9355873 w 9919589"/>
                <a:gd name="connsiteY349" fmla="*/ 2051824 h 4170944"/>
                <a:gd name="connsiteX350" fmla="*/ 9300117 w 9919589"/>
                <a:gd name="connsiteY350" fmla="*/ 2018371 h 4170944"/>
                <a:gd name="connsiteX351" fmla="*/ 9210907 w 9919589"/>
                <a:gd name="connsiteY351" fmla="*/ 1996068 h 4170944"/>
                <a:gd name="connsiteX352" fmla="*/ 9155151 w 9919589"/>
                <a:gd name="connsiteY352" fmla="*/ 1940312 h 4170944"/>
                <a:gd name="connsiteX353" fmla="*/ 9199756 w 9919589"/>
                <a:gd name="connsiteY353" fmla="*/ 1929161 h 4170944"/>
                <a:gd name="connsiteX354" fmla="*/ 9578897 w 9919589"/>
                <a:gd name="connsiteY354" fmla="*/ 1918010 h 4170944"/>
                <a:gd name="connsiteX355" fmla="*/ 9656956 w 9919589"/>
                <a:gd name="connsiteY355" fmla="*/ 1895707 h 4170944"/>
                <a:gd name="connsiteX356" fmla="*/ 9735014 w 9919589"/>
                <a:gd name="connsiteY356" fmla="*/ 1873405 h 4170944"/>
                <a:gd name="connsiteX357" fmla="*/ 9634654 w 9919589"/>
                <a:gd name="connsiteY357" fmla="*/ 1839951 h 4170944"/>
                <a:gd name="connsiteX358" fmla="*/ 9601200 w 9919589"/>
                <a:gd name="connsiteY358" fmla="*/ 1828800 h 4170944"/>
                <a:gd name="connsiteX359" fmla="*/ 9578897 w 9919589"/>
                <a:gd name="connsiteY359" fmla="*/ 1851102 h 4170944"/>
                <a:gd name="connsiteX360" fmla="*/ 9222058 w 9919589"/>
                <a:gd name="connsiteY360" fmla="*/ 1884556 h 4170944"/>
                <a:gd name="connsiteX361" fmla="*/ 9177454 w 9919589"/>
                <a:gd name="connsiteY361" fmla="*/ 1895707 h 4170944"/>
                <a:gd name="connsiteX362" fmla="*/ 9144000 w 9919589"/>
                <a:gd name="connsiteY362" fmla="*/ 1906858 h 4170944"/>
                <a:gd name="connsiteX363" fmla="*/ 9065941 w 9919589"/>
                <a:gd name="connsiteY363" fmla="*/ 1918010 h 4170944"/>
                <a:gd name="connsiteX364" fmla="*/ 8987883 w 9919589"/>
                <a:gd name="connsiteY364" fmla="*/ 1940312 h 4170944"/>
                <a:gd name="connsiteX365" fmla="*/ 8887522 w 9919589"/>
                <a:gd name="connsiteY365" fmla="*/ 1962614 h 4170944"/>
                <a:gd name="connsiteX366" fmla="*/ 8854068 w 9919589"/>
                <a:gd name="connsiteY366" fmla="*/ 1973766 h 4170944"/>
                <a:gd name="connsiteX367" fmla="*/ 8742556 w 9919589"/>
                <a:gd name="connsiteY367" fmla="*/ 1951463 h 4170944"/>
                <a:gd name="connsiteX368" fmla="*/ 8720254 w 9919589"/>
                <a:gd name="connsiteY368" fmla="*/ 1884556 h 4170944"/>
                <a:gd name="connsiteX369" fmla="*/ 8753707 w 9919589"/>
                <a:gd name="connsiteY369" fmla="*/ 1739590 h 4170944"/>
                <a:gd name="connsiteX370" fmla="*/ 8776010 w 9919589"/>
                <a:gd name="connsiteY370" fmla="*/ 1717288 h 4170944"/>
                <a:gd name="connsiteX371" fmla="*/ 8820614 w 9919589"/>
                <a:gd name="connsiteY371" fmla="*/ 1694985 h 4170944"/>
                <a:gd name="connsiteX372" fmla="*/ 8954429 w 9919589"/>
                <a:gd name="connsiteY372" fmla="*/ 1661532 h 4170944"/>
                <a:gd name="connsiteX373" fmla="*/ 9010185 w 9919589"/>
                <a:gd name="connsiteY373" fmla="*/ 1639229 h 4170944"/>
                <a:gd name="connsiteX374" fmla="*/ 9077093 w 9919589"/>
                <a:gd name="connsiteY374" fmla="*/ 1628078 h 4170944"/>
                <a:gd name="connsiteX375" fmla="*/ 9389327 w 9919589"/>
                <a:gd name="connsiteY375" fmla="*/ 1616927 h 4170944"/>
                <a:gd name="connsiteX376" fmla="*/ 9545444 w 9919589"/>
                <a:gd name="connsiteY376" fmla="*/ 1572322 h 4170944"/>
                <a:gd name="connsiteX377" fmla="*/ 9656956 w 9919589"/>
                <a:gd name="connsiteY377" fmla="*/ 1550019 h 4170944"/>
                <a:gd name="connsiteX378" fmla="*/ 9857678 w 9919589"/>
                <a:gd name="connsiteY378" fmla="*/ 1527717 h 4170944"/>
                <a:gd name="connsiteX379" fmla="*/ 9824224 w 9919589"/>
                <a:gd name="connsiteY379" fmla="*/ 1282390 h 4170944"/>
                <a:gd name="connsiteX380" fmla="*/ 9790771 w 9919589"/>
                <a:gd name="connsiteY380" fmla="*/ 1260088 h 4170944"/>
                <a:gd name="connsiteX381" fmla="*/ 9735014 w 9919589"/>
                <a:gd name="connsiteY381" fmla="*/ 1248936 h 4170944"/>
                <a:gd name="connsiteX382" fmla="*/ 9723863 w 9919589"/>
                <a:gd name="connsiteY382" fmla="*/ 1215483 h 4170944"/>
                <a:gd name="connsiteX383" fmla="*/ 9746166 w 9919589"/>
                <a:gd name="connsiteY383" fmla="*/ 1193180 h 4170944"/>
                <a:gd name="connsiteX384" fmla="*/ 9790771 w 9919589"/>
                <a:gd name="connsiteY384" fmla="*/ 1137424 h 4170944"/>
                <a:gd name="connsiteX385" fmla="*/ 9768468 w 9919589"/>
                <a:gd name="connsiteY385" fmla="*/ 1115122 h 4170944"/>
                <a:gd name="connsiteX386" fmla="*/ 9668107 w 9919589"/>
                <a:gd name="connsiteY386" fmla="*/ 1092819 h 4170944"/>
                <a:gd name="connsiteX387" fmla="*/ 9601200 w 9919589"/>
                <a:gd name="connsiteY387" fmla="*/ 1070517 h 4170944"/>
                <a:gd name="connsiteX388" fmla="*/ 9567746 w 9919589"/>
                <a:gd name="connsiteY388" fmla="*/ 1059366 h 4170944"/>
                <a:gd name="connsiteX389" fmla="*/ 9545444 w 9919589"/>
                <a:gd name="connsiteY389" fmla="*/ 1025912 h 4170944"/>
                <a:gd name="connsiteX390" fmla="*/ 9400478 w 9919589"/>
                <a:gd name="connsiteY390" fmla="*/ 992458 h 4170944"/>
                <a:gd name="connsiteX391" fmla="*/ 9601200 w 9919589"/>
                <a:gd name="connsiteY391" fmla="*/ 992458 h 4170944"/>
                <a:gd name="connsiteX392" fmla="*/ 9645805 w 9919589"/>
                <a:gd name="connsiteY392" fmla="*/ 1014761 h 4170944"/>
                <a:gd name="connsiteX393" fmla="*/ 9801922 w 9919589"/>
                <a:gd name="connsiteY393" fmla="*/ 1003610 h 4170944"/>
                <a:gd name="connsiteX394" fmla="*/ 9835375 w 9919589"/>
                <a:gd name="connsiteY394" fmla="*/ 992458 h 4170944"/>
                <a:gd name="connsiteX395" fmla="*/ 9824224 w 9919589"/>
                <a:gd name="connsiteY395" fmla="*/ 880946 h 4170944"/>
                <a:gd name="connsiteX396" fmla="*/ 9813073 w 9919589"/>
                <a:gd name="connsiteY396" fmla="*/ 836341 h 4170944"/>
                <a:gd name="connsiteX397" fmla="*/ 9779619 w 9919589"/>
                <a:gd name="connsiteY397" fmla="*/ 825190 h 4170944"/>
                <a:gd name="connsiteX398" fmla="*/ 9735014 w 9919589"/>
                <a:gd name="connsiteY398" fmla="*/ 814039 h 4170944"/>
                <a:gd name="connsiteX399" fmla="*/ 9701561 w 9919589"/>
                <a:gd name="connsiteY399" fmla="*/ 791736 h 4170944"/>
                <a:gd name="connsiteX400" fmla="*/ 9623502 w 9919589"/>
                <a:gd name="connsiteY400" fmla="*/ 769434 h 4170944"/>
                <a:gd name="connsiteX401" fmla="*/ 9578897 w 9919589"/>
                <a:gd name="connsiteY401" fmla="*/ 735980 h 4170944"/>
                <a:gd name="connsiteX402" fmla="*/ 9511990 w 9919589"/>
                <a:gd name="connsiteY402" fmla="*/ 713678 h 4170944"/>
                <a:gd name="connsiteX403" fmla="*/ 9344722 w 9919589"/>
                <a:gd name="connsiteY403" fmla="*/ 691375 h 4170944"/>
                <a:gd name="connsiteX404" fmla="*/ 9255512 w 9919589"/>
                <a:gd name="connsiteY404" fmla="*/ 680224 h 4170944"/>
                <a:gd name="connsiteX405" fmla="*/ 9222058 w 9919589"/>
                <a:gd name="connsiteY405" fmla="*/ 669073 h 4170944"/>
                <a:gd name="connsiteX406" fmla="*/ 9155151 w 9919589"/>
                <a:gd name="connsiteY406" fmla="*/ 657922 h 4170944"/>
                <a:gd name="connsiteX407" fmla="*/ 9132849 w 9919589"/>
                <a:gd name="connsiteY407" fmla="*/ 635619 h 4170944"/>
                <a:gd name="connsiteX408" fmla="*/ 9043639 w 9919589"/>
                <a:gd name="connsiteY408" fmla="*/ 591014 h 4170944"/>
                <a:gd name="connsiteX409" fmla="*/ 8987883 w 9919589"/>
                <a:gd name="connsiteY409" fmla="*/ 557561 h 4170944"/>
                <a:gd name="connsiteX410" fmla="*/ 8932127 w 9919589"/>
                <a:gd name="connsiteY410" fmla="*/ 546410 h 4170944"/>
                <a:gd name="connsiteX411" fmla="*/ 8842917 w 9919589"/>
                <a:gd name="connsiteY411" fmla="*/ 512956 h 4170944"/>
                <a:gd name="connsiteX412" fmla="*/ 8787161 w 9919589"/>
                <a:gd name="connsiteY412" fmla="*/ 501805 h 4170944"/>
                <a:gd name="connsiteX413" fmla="*/ 8720254 w 9919589"/>
                <a:gd name="connsiteY413" fmla="*/ 479502 h 4170944"/>
                <a:gd name="connsiteX414" fmla="*/ 8686800 w 9919589"/>
                <a:gd name="connsiteY414" fmla="*/ 468351 h 4170944"/>
                <a:gd name="connsiteX415" fmla="*/ 8541834 w 9919589"/>
                <a:gd name="connsiteY415" fmla="*/ 434897 h 4170944"/>
                <a:gd name="connsiteX416" fmla="*/ 8497229 w 9919589"/>
                <a:gd name="connsiteY416" fmla="*/ 423746 h 4170944"/>
                <a:gd name="connsiteX417" fmla="*/ 8385717 w 9919589"/>
                <a:gd name="connsiteY417" fmla="*/ 401444 h 4170944"/>
                <a:gd name="connsiteX418" fmla="*/ 8341112 w 9919589"/>
                <a:gd name="connsiteY418" fmla="*/ 390293 h 4170944"/>
                <a:gd name="connsiteX419" fmla="*/ 8307658 w 9919589"/>
                <a:gd name="connsiteY419" fmla="*/ 379141 h 4170944"/>
                <a:gd name="connsiteX420" fmla="*/ 8151541 w 9919589"/>
                <a:gd name="connsiteY420" fmla="*/ 367990 h 4170944"/>
                <a:gd name="connsiteX421" fmla="*/ 8106936 w 9919589"/>
                <a:gd name="connsiteY421" fmla="*/ 345688 h 4170944"/>
                <a:gd name="connsiteX422" fmla="*/ 8040029 w 9919589"/>
                <a:gd name="connsiteY422" fmla="*/ 323385 h 4170944"/>
                <a:gd name="connsiteX423" fmla="*/ 7872761 w 9919589"/>
                <a:gd name="connsiteY423" fmla="*/ 334536 h 4170944"/>
                <a:gd name="connsiteX424" fmla="*/ 7828156 w 9919589"/>
                <a:gd name="connsiteY424" fmla="*/ 345688 h 4170944"/>
                <a:gd name="connsiteX425" fmla="*/ 7727795 w 9919589"/>
                <a:gd name="connsiteY425" fmla="*/ 334536 h 4170944"/>
                <a:gd name="connsiteX426" fmla="*/ 7727795 w 9919589"/>
                <a:gd name="connsiteY426" fmla="*/ 234175 h 4170944"/>
                <a:gd name="connsiteX427" fmla="*/ 7794702 w 9919589"/>
                <a:gd name="connsiteY427" fmla="*/ 189571 h 4170944"/>
                <a:gd name="connsiteX428" fmla="*/ 7660888 w 9919589"/>
                <a:gd name="connsiteY428" fmla="*/ 144966 h 4170944"/>
                <a:gd name="connsiteX429" fmla="*/ 7593980 w 9919589"/>
                <a:gd name="connsiteY429" fmla="*/ 100361 h 4170944"/>
                <a:gd name="connsiteX430" fmla="*/ 7616283 w 9919589"/>
                <a:gd name="connsiteY430" fmla="*/ 55756 h 4170944"/>
                <a:gd name="connsiteX431" fmla="*/ 7660888 w 9919589"/>
                <a:gd name="connsiteY431" fmla="*/ 44605 h 4170944"/>
                <a:gd name="connsiteX432" fmla="*/ 7738946 w 9919589"/>
                <a:gd name="connsiteY432" fmla="*/ 33453 h 4170944"/>
                <a:gd name="connsiteX433" fmla="*/ 7783551 w 9919589"/>
                <a:gd name="connsiteY433" fmla="*/ 22302 h 4170944"/>
                <a:gd name="connsiteX434" fmla="*/ 7850458 w 9919589"/>
                <a:gd name="connsiteY434" fmla="*/ 0 h 4170944"/>
                <a:gd name="connsiteX435" fmla="*/ 7939668 w 9919589"/>
                <a:gd name="connsiteY435" fmla="*/ 11151 h 4170944"/>
                <a:gd name="connsiteX436" fmla="*/ 7973122 w 9919589"/>
                <a:gd name="connsiteY436" fmla="*/ 22302 h 4170944"/>
                <a:gd name="connsiteX437" fmla="*/ 8062332 w 9919589"/>
                <a:gd name="connsiteY437" fmla="*/ 44605 h 4170944"/>
                <a:gd name="connsiteX438" fmla="*/ 8140390 w 9919589"/>
                <a:gd name="connsiteY438" fmla="*/ 66907 h 4170944"/>
                <a:gd name="connsiteX439" fmla="*/ 8196146 w 9919589"/>
                <a:gd name="connsiteY439" fmla="*/ 78058 h 4170944"/>
                <a:gd name="connsiteX440" fmla="*/ 8274205 w 9919589"/>
                <a:gd name="connsiteY440" fmla="*/ 89210 h 4170944"/>
                <a:gd name="connsiteX441" fmla="*/ 8396868 w 9919589"/>
                <a:gd name="connsiteY441" fmla="*/ 122663 h 4170944"/>
                <a:gd name="connsiteX442" fmla="*/ 8430322 w 9919589"/>
                <a:gd name="connsiteY442" fmla="*/ 144966 h 4170944"/>
                <a:gd name="connsiteX443" fmla="*/ 8497229 w 9919589"/>
                <a:gd name="connsiteY443" fmla="*/ 167268 h 4170944"/>
                <a:gd name="connsiteX444" fmla="*/ 8787161 w 9919589"/>
                <a:gd name="connsiteY444" fmla="*/ 167268 h 4170944"/>
                <a:gd name="connsiteX445" fmla="*/ 8820614 w 9919589"/>
                <a:gd name="connsiteY445" fmla="*/ 200722 h 4170944"/>
                <a:gd name="connsiteX446" fmla="*/ 8854068 w 9919589"/>
                <a:gd name="connsiteY446" fmla="*/ 223024 h 4170944"/>
                <a:gd name="connsiteX447" fmla="*/ 8920975 w 9919589"/>
                <a:gd name="connsiteY447" fmla="*/ 245327 h 4170944"/>
                <a:gd name="connsiteX448" fmla="*/ 8954429 w 9919589"/>
                <a:gd name="connsiteY448" fmla="*/ 256478 h 4170944"/>
                <a:gd name="connsiteX449" fmla="*/ 8999034 w 9919589"/>
                <a:gd name="connsiteY449" fmla="*/ 278780 h 4170944"/>
                <a:gd name="connsiteX450" fmla="*/ 9054790 w 9919589"/>
                <a:gd name="connsiteY450" fmla="*/ 289932 h 4170944"/>
                <a:gd name="connsiteX451" fmla="*/ 9099395 w 9919589"/>
                <a:gd name="connsiteY451" fmla="*/ 301083 h 4170944"/>
                <a:gd name="connsiteX452" fmla="*/ 9210907 w 9919589"/>
                <a:gd name="connsiteY452" fmla="*/ 323385 h 4170944"/>
                <a:gd name="connsiteX453" fmla="*/ 9288966 w 9919589"/>
                <a:gd name="connsiteY453" fmla="*/ 312234 h 4170944"/>
                <a:gd name="connsiteX454" fmla="*/ 9355873 w 9919589"/>
                <a:gd name="connsiteY454" fmla="*/ 289932 h 4170944"/>
                <a:gd name="connsiteX455" fmla="*/ 9445083 w 9919589"/>
                <a:gd name="connsiteY455" fmla="*/ 267629 h 4170944"/>
                <a:gd name="connsiteX456" fmla="*/ 9567746 w 9919589"/>
                <a:gd name="connsiteY456" fmla="*/ 234175 h 4170944"/>
                <a:gd name="connsiteX457" fmla="*/ 9801922 w 9919589"/>
                <a:gd name="connsiteY457" fmla="*/ 245327 h 4170944"/>
                <a:gd name="connsiteX458" fmla="*/ 9813073 w 9919589"/>
                <a:gd name="connsiteY458" fmla="*/ 312234 h 4170944"/>
                <a:gd name="connsiteX459" fmla="*/ 9824224 w 9919589"/>
                <a:gd name="connsiteY459" fmla="*/ 780585 h 4170944"/>
                <a:gd name="connsiteX460" fmla="*/ 9835375 w 9919589"/>
                <a:gd name="connsiteY460" fmla="*/ 925551 h 4170944"/>
                <a:gd name="connsiteX461" fmla="*/ 9857678 w 9919589"/>
                <a:gd name="connsiteY461" fmla="*/ 1048214 h 4170944"/>
                <a:gd name="connsiteX462" fmla="*/ 9879980 w 9919589"/>
                <a:gd name="connsiteY462" fmla="*/ 1148575 h 4170944"/>
                <a:gd name="connsiteX463" fmla="*/ 9891132 w 9919589"/>
                <a:gd name="connsiteY463" fmla="*/ 1204332 h 4170944"/>
                <a:gd name="connsiteX464" fmla="*/ 9902283 w 9919589"/>
                <a:gd name="connsiteY464" fmla="*/ 1326995 h 4170944"/>
                <a:gd name="connsiteX465" fmla="*/ 9902283 w 9919589"/>
                <a:gd name="connsiteY465" fmla="*/ 1516566 h 4170944"/>
                <a:gd name="connsiteX466" fmla="*/ 9868829 w 9919589"/>
                <a:gd name="connsiteY466" fmla="*/ 1572322 h 4170944"/>
                <a:gd name="connsiteX467" fmla="*/ 9835375 w 9919589"/>
                <a:gd name="connsiteY467" fmla="*/ 1661532 h 4170944"/>
                <a:gd name="connsiteX468" fmla="*/ 9824224 w 9919589"/>
                <a:gd name="connsiteY468" fmla="*/ 1706136 h 4170944"/>
                <a:gd name="connsiteX469" fmla="*/ 9801922 w 9919589"/>
                <a:gd name="connsiteY469" fmla="*/ 1750741 h 4170944"/>
                <a:gd name="connsiteX470" fmla="*/ 9790771 w 9919589"/>
                <a:gd name="connsiteY470" fmla="*/ 1817649 h 4170944"/>
                <a:gd name="connsiteX471" fmla="*/ 9779619 w 9919589"/>
                <a:gd name="connsiteY471" fmla="*/ 1851102 h 4170944"/>
                <a:gd name="connsiteX472" fmla="*/ 9757317 w 9919589"/>
                <a:gd name="connsiteY472" fmla="*/ 2118732 h 4170944"/>
                <a:gd name="connsiteX473" fmla="*/ 9735014 w 9919589"/>
                <a:gd name="connsiteY473" fmla="*/ 3568390 h 4170944"/>
                <a:gd name="connsiteX474" fmla="*/ 9757317 w 9919589"/>
                <a:gd name="connsiteY474" fmla="*/ 4014439 h 4170944"/>
                <a:gd name="connsiteX475" fmla="*/ 9768468 w 9919589"/>
                <a:gd name="connsiteY475" fmla="*/ 4059044 h 4170944"/>
                <a:gd name="connsiteX476" fmla="*/ 9779619 w 9919589"/>
                <a:gd name="connsiteY476" fmla="*/ 4114800 h 4170944"/>
                <a:gd name="connsiteX477" fmla="*/ 9801922 w 9919589"/>
                <a:gd name="connsiteY477" fmla="*/ 4137102 h 4170944"/>
                <a:gd name="connsiteX478" fmla="*/ 9623502 w 9919589"/>
                <a:gd name="connsiteY478" fmla="*/ 4137102 h 4170944"/>
                <a:gd name="connsiteX479" fmla="*/ 9556595 w 9919589"/>
                <a:gd name="connsiteY479" fmla="*/ 4114800 h 4170944"/>
                <a:gd name="connsiteX480" fmla="*/ 9456234 w 9919589"/>
                <a:gd name="connsiteY480" fmla="*/ 4092497 h 4170944"/>
                <a:gd name="connsiteX481" fmla="*/ 9411629 w 9919589"/>
                <a:gd name="connsiteY481" fmla="*/ 4081346 h 4170944"/>
                <a:gd name="connsiteX482" fmla="*/ 9300117 w 9919589"/>
                <a:gd name="connsiteY482" fmla="*/ 4059044 h 4170944"/>
                <a:gd name="connsiteX483" fmla="*/ 9155151 w 9919589"/>
                <a:gd name="connsiteY483" fmla="*/ 4025590 h 4170944"/>
                <a:gd name="connsiteX484" fmla="*/ 9065941 w 9919589"/>
                <a:gd name="connsiteY484" fmla="*/ 4014439 h 4170944"/>
                <a:gd name="connsiteX485" fmla="*/ 8876371 w 9919589"/>
                <a:gd name="connsiteY485" fmla="*/ 3969834 h 4170944"/>
                <a:gd name="connsiteX486" fmla="*/ 8597590 w 9919589"/>
                <a:gd name="connsiteY486" fmla="*/ 3936380 h 4170944"/>
                <a:gd name="connsiteX487" fmla="*/ 8274205 w 9919589"/>
                <a:gd name="connsiteY487" fmla="*/ 3914078 h 4170944"/>
                <a:gd name="connsiteX488" fmla="*/ 8140390 w 9919589"/>
                <a:gd name="connsiteY488" fmla="*/ 3902927 h 4170944"/>
                <a:gd name="connsiteX489" fmla="*/ 7805853 w 9919589"/>
                <a:gd name="connsiteY489" fmla="*/ 4070195 h 4170944"/>
                <a:gd name="connsiteX490" fmla="*/ 7593981 w 9919589"/>
                <a:gd name="connsiteY490" fmla="*/ 4092498 h 4170944"/>
                <a:gd name="connsiteX491" fmla="*/ 7515922 w 9919589"/>
                <a:gd name="connsiteY491" fmla="*/ 4070195 h 4170944"/>
                <a:gd name="connsiteX492" fmla="*/ 7449014 w 9919589"/>
                <a:gd name="connsiteY492" fmla="*/ 3936380 h 4170944"/>
                <a:gd name="connsiteX493" fmla="*/ 7337502 w 9919589"/>
                <a:gd name="connsiteY493" fmla="*/ 3947532 h 4170944"/>
                <a:gd name="connsiteX494" fmla="*/ 7225990 w 9919589"/>
                <a:gd name="connsiteY494" fmla="*/ 3969834 h 4170944"/>
                <a:gd name="connsiteX495" fmla="*/ 7192536 w 9919589"/>
                <a:gd name="connsiteY495" fmla="*/ 3980985 h 4170944"/>
                <a:gd name="connsiteX496" fmla="*/ 7125629 w 9919589"/>
                <a:gd name="connsiteY496" fmla="*/ 4047893 h 4170944"/>
                <a:gd name="connsiteX497" fmla="*/ 7047571 w 9919589"/>
                <a:gd name="connsiteY497" fmla="*/ 4103649 h 4170944"/>
                <a:gd name="connsiteX498" fmla="*/ 6991814 w 9919589"/>
                <a:gd name="connsiteY498" fmla="*/ 4137102 h 4170944"/>
                <a:gd name="connsiteX499" fmla="*/ 6902605 w 9919589"/>
                <a:gd name="connsiteY499" fmla="*/ 4170556 h 4170944"/>
                <a:gd name="connsiteX500" fmla="*/ 6880302 w 9919589"/>
                <a:gd name="connsiteY500" fmla="*/ 4114799 h 4170944"/>
                <a:gd name="connsiteX501" fmla="*/ 6478858 w 9919589"/>
                <a:gd name="connsiteY501" fmla="*/ 4103649 h 4170944"/>
                <a:gd name="connsiteX502" fmla="*/ 6133171 w 9919589"/>
                <a:gd name="connsiteY502" fmla="*/ 4103648 h 4170944"/>
                <a:gd name="connsiteX503" fmla="*/ 5988205 w 9919589"/>
                <a:gd name="connsiteY503" fmla="*/ 4070195 h 4170944"/>
                <a:gd name="connsiteX504" fmla="*/ 5887845 w 9919589"/>
                <a:gd name="connsiteY504" fmla="*/ 4125952 h 4170944"/>
                <a:gd name="connsiteX505" fmla="*/ 5809785 w 9919589"/>
                <a:gd name="connsiteY505" fmla="*/ 4070195 h 4170944"/>
                <a:gd name="connsiteX506" fmla="*/ 5754029 w 9919589"/>
                <a:gd name="connsiteY506" fmla="*/ 4103648 h 4170944"/>
                <a:gd name="connsiteX507" fmla="*/ 4661210 w 9919589"/>
                <a:gd name="connsiteY507" fmla="*/ 4125951 h 4170944"/>
                <a:gd name="connsiteX508" fmla="*/ 4549697 w 9919589"/>
                <a:gd name="connsiteY508" fmla="*/ 4114800 h 4170944"/>
                <a:gd name="connsiteX509" fmla="*/ 4460488 w 9919589"/>
                <a:gd name="connsiteY509" fmla="*/ 4092497 h 4170944"/>
                <a:gd name="connsiteX510" fmla="*/ 4382429 w 9919589"/>
                <a:gd name="connsiteY510" fmla="*/ 4081346 h 4170944"/>
                <a:gd name="connsiteX511" fmla="*/ 4270917 w 9919589"/>
                <a:gd name="connsiteY511" fmla="*/ 4059044 h 4170944"/>
                <a:gd name="connsiteX512" fmla="*/ 4148254 w 9919589"/>
                <a:gd name="connsiteY512" fmla="*/ 4047893 h 4170944"/>
                <a:gd name="connsiteX513" fmla="*/ 3969834 w 9919589"/>
                <a:gd name="connsiteY513" fmla="*/ 4025590 h 4170944"/>
                <a:gd name="connsiteX514" fmla="*/ 3267307 w 9919589"/>
                <a:gd name="connsiteY514" fmla="*/ 4036741 h 4170944"/>
                <a:gd name="connsiteX515" fmla="*/ 3155795 w 9919589"/>
                <a:gd name="connsiteY515" fmla="*/ 4047893 h 4170944"/>
                <a:gd name="connsiteX516" fmla="*/ 3088888 w 9919589"/>
                <a:gd name="connsiteY516" fmla="*/ 4059044 h 4170944"/>
                <a:gd name="connsiteX517" fmla="*/ 2988527 w 9919589"/>
                <a:gd name="connsiteY517" fmla="*/ 4070195 h 4170944"/>
                <a:gd name="connsiteX518" fmla="*/ 2943922 w 9919589"/>
                <a:gd name="connsiteY518" fmla="*/ 4081346 h 4170944"/>
                <a:gd name="connsiteX519" fmla="*/ 2118732 w 9919589"/>
                <a:gd name="connsiteY519" fmla="*/ 4059044 h 4170944"/>
                <a:gd name="connsiteX520" fmla="*/ 1126273 w 9919589"/>
                <a:gd name="connsiteY520" fmla="*/ 4070195 h 4170944"/>
                <a:gd name="connsiteX521" fmla="*/ 925551 w 9919589"/>
                <a:gd name="connsiteY521" fmla="*/ 4103649 h 4170944"/>
                <a:gd name="connsiteX522" fmla="*/ 869795 w 9919589"/>
                <a:gd name="connsiteY522" fmla="*/ 4114800 h 4170944"/>
                <a:gd name="connsiteX523" fmla="*/ 780585 w 9919589"/>
                <a:gd name="connsiteY523" fmla="*/ 4148253 h 4170944"/>
                <a:gd name="connsiteX524" fmla="*/ 546410 w 9919589"/>
                <a:gd name="connsiteY524" fmla="*/ 4137102 h 4170944"/>
                <a:gd name="connsiteX525" fmla="*/ 446049 w 9919589"/>
                <a:gd name="connsiteY525" fmla="*/ 4114800 h 4170944"/>
                <a:gd name="connsiteX526" fmla="*/ 334536 w 9919589"/>
                <a:gd name="connsiteY526" fmla="*/ 4092497 h 4170944"/>
                <a:gd name="connsiteX527" fmla="*/ 223024 w 9919589"/>
                <a:gd name="connsiteY527" fmla="*/ 4059044 h 4170944"/>
                <a:gd name="connsiteX528" fmla="*/ 189571 w 9919589"/>
                <a:gd name="connsiteY528" fmla="*/ 4047893 h 4170944"/>
                <a:gd name="connsiteX529" fmla="*/ 156117 w 9919589"/>
                <a:gd name="connsiteY529" fmla="*/ 4036741 h 4170944"/>
                <a:gd name="connsiteX530" fmla="*/ 144966 w 9919589"/>
                <a:gd name="connsiteY530" fmla="*/ 3769112 h 4170944"/>
                <a:gd name="connsiteX531" fmla="*/ 133814 w 9919589"/>
                <a:gd name="connsiteY531" fmla="*/ 3724507 h 4170944"/>
                <a:gd name="connsiteX532" fmla="*/ 122663 w 9919589"/>
                <a:gd name="connsiteY532" fmla="*/ 3635297 h 4170944"/>
                <a:gd name="connsiteX533" fmla="*/ 111512 w 9919589"/>
                <a:gd name="connsiteY533" fmla="*/ 3590693 h 4170944"/>
                <a:gd name="connsiteX534" fmla="*/ 55756 w 9919589"/>
                <a:gd name="connsiteY534" fmla="*/ 3278458 h 4170944"/>
                <a:gd name="connsiteX535" fmla="*/ 44605 w 9919589"/>
                <a:gd name="connsiteY535" fmla="*/ 3044283 h 4170944"/>
                <a:gd name="connsiteX536" fmla="*/ 33454 w 9919589"/>
                <a:gd name="connsiteY536" fmla="*/ 2943922 h 4170944"/>
                <a:gd name="connsiteX537" fmla="*/ 22302 w 9919589"/>
                <a:gd name="connsiteY537" fmla="*/ 2776653 h 4170944"/>
                <a:gd name="connsiteX538" fmla="*/ 0 w 9919589"/>
                <a:gd name="connsiteY538" fmla="*/ 2397512 h 4170944"/>
                <a:gd name="connsiteX539" fmla="*/ 11151 w 9919589"/>
                <a:gd name="connsiteY539" fmla="*/ 2319453 h 4170944"/>
                <a:gd name="connsiteX540" fmla="*/ 89210 w 9919589"/>
                <a:gd name="connsiteY540" fmla="*/ 2152185 h 4170944"/>
                <a:gd name="connsiteX541" fmla="*/ 122663 w 9919589"/>
                <a:gd name="connsiteY541" fmla="*/ 2040673 h 4170944"/>
                <a:gd name="connsiteX542" fmla="*/ 178419 w 9919589"/>
                <a:gd name="connsiteY542" fmla="*/ 1895707 h 4170944"/>
                <a:gd name="connsiteX543" fmla="*/ 189571 w 9919589"/>
                <a:gd name="connsiteY543" fmla="*/ 1828800 h 4170944"/>
                <a:gd name="connsiteX544" fmla="*/ 200722 w 9919589"/>
                <a:gd name="connsiteY544" fmla="*/ 1795346 h 4170944"/>
                <a:gd name="connsiteX545" fmla="*/ 178419 w 9919589"/>
                <a:gd name="connsiteY545" fmla="*/ 1494263 h 4170944"/>
                <a:gd name="connsiteX546" fmla="*/ 167268 w 9919589"/>
                <a:gd name="connsiteY546" fmla="*/ 1405053 h 4170944"/>
                <a:gd name="connsiteX547" fmla="*/ 156117 w 9919589"/>
                <a:gd name="connsiteY547" fmla="*/ 1349297 h 4170944"/>
                <a:gd name="connsiteX548" fmla="*/ 144966 w 9919589"/>
                <a:gd name="connsiteY548" fmla="*/ 1271239 h 4170944"/>
                <a:gd name="connsiteX549" fmla="*/ 156117 w 9919589"/>
                <a:gd name="connsiteY549" fmla="*/ 1115122 h 4170944"/>
                <a:gd name="connsiteX550" fmla="*/ 189571 w 9919589"/>
                <a:gd name="connsiteY550" fmla="*/ 1103971 h 4170944"/>
                <a:gd name="connsiteX551" fmla="*/ 211873 w 9919589"/>
                <a:gd name="connsiteY551" fmla="*/ 1103971 h 4170944"/>
                <a:gd name="connsiteX0" fmla="*/ 211873 w 9919589"/>
                <a:gd name="connsiteY0" fmla="*/ 1103971 h 4170944"/>
                <a:gd name="connsiteX1" fmla="*/ 434897 w 9919589"/>
                <a:gd name="connsiteY1" fmla="*/ 1081668 h 4170944"/>
                <a:gd name="connsiteX2" fmla="*/ 546410 w 9919589"/>
                <a:gd name="connsiteY2" fmla="*/ 1048214 h 4170944"/>
                <a:gd name="connsiteX3" fmla="*/ 635619 w 9919589"/>
                <a:gd name="connsiteY3" fmla="*/ 1025912 h 4170944"/>
                <a:gd name="connsiteX4" fmla="*/ 780585 w 9919589"/>
                <a:gd name="connsiteY4" fmla="*/ 1048214 h 4170944"/>
                <a:gd name="connsiteX5" fmla="*/ 836341 w 9919589"/>
                <a:gd name="connsiteY5" fmla="*/ 1059366 h 4170944"/>
                <a:gd name="connsiteX6" fmla="*/ 903249 w 9919589"/>
                <a:gd name="connsiteY6" fmla="*/ 1081668 h 4170944"/>
                <a:gd name="connsiteX7" fmla="*/ 947854 w 9919589"/>
                <a:gd name="connsiteY7" fmla="*/ 1070517 h 4170944"/>
                <a:gd name="connsiteX8" fmla="*/ 981307 w 9919589"/>
                <a:gd name="connsiteY8" fmla="*/ 1003610 h 4170944"/>
                <a:gd name="connsiteX9" fmla="*/ 1003610 w 9919589"/>
                <a:gd name="connsiteY9" fmla="*/ 970156 h 4170944"/>
                <a:gd name="connsiteX10" fmla="*/ 1070517 w 9919589"/>
                <a:gd name="connsiteY10" fmla="*/ 947853 h 4170944"/>
                <a:gd name="connsiteX11" fmla="*/ 1148575 w 9919589"/>
                <a:gd name="connsiteY11" fmla="*/ 959005 h 4170944"/>
                <a:gd name="connsiteX12" fmla="*/ 1137424 w 9919589"/>
                <a:gd name="connsiteY12" fmla="*/ 992458 h 4170944"/>
                <a:gd name="connsiteX13" fmla="*/ 1081668 w 9919589"/>
                <a:gd name="connsiteY13" fmla="*/ 1025912 h 4170944"/>
                <a:gd name="connsiteX14" fmla="*/ 1048214 w 9919589"/>
                <a:gd name="connsiteY14" fmla="*/ 1048214 h 4170944"/>
                <a:gd name="connsiteX15" fmla="*/ 1037063 w 9919589"/>
                <a:gd name="connsiteY15" fmla="*/ 1081668 h 4170944"/>
                <a:gd name="connsiteX16" fmla="*/ 1092819 w 9919589"/>
                <a:gd name="connsiteY16" fmla="*/ 1115122 h 4170944"/>
                <a:gd name="connsiteX17" fmla="*/ 1304693 w 9919589"/>
                <a:gd name="connsiteY17" fmla="*/ 1137424 h 4170944"/>
                <a:gd name="connsiteX18" fmla="*/ 1338146 w 9919589"/>
                <a:gd name="connsiteY18" fmla="*/ 1148575 h 4170944"/>
                <a:gd name="connsiteX19" fmla="*/ 1393902 w 9919589"/>
                <a:gd name="connsiteY19" fmla="*/ 1193180 h 4170944"/>
                <a:gd name="connsiteX20" fmla="*/ 1460810 w 9919589"/>
                <a:gd name="connsiteY20" fmla="*/ 1215483 h 4170944"/>
                <a:gd name="connsiteX21" fmla="*/ 1527717 w 9919589"/>
                <a:gd name="connsiteY21" fmla="*/ 1237785 h 4170944"/>
                <a:gd name="connsiteX22" fmla="*/ 1572322 w 9919589"/>
                <a:gd name="connsiteY22" fmla="*/ 1248936 h 4170944"/>
                <a:gd name="connsiteX23" fmla="*/ 1639229 w 9919589"/>
                <a:gd name="connsiteY23" fmla="*/ 1271239 h 4170944"/>
                <a:gd name="connsiteX24" fmla="*/ 1717288 w 9919589"/>
                <a:gd name="connsiteY24" fmla="*/ 1304693 h 4170944"/>
                <a:gd name="connsiteX25" fmla="*/ 1795346 w 9919589"/>
                <a:gd name="connsiteY25" fmla="*/ 1371600 h 4170944"/>
                <a:gd name="connsiteX26" fmla="*/ 1817649 w 9919589"/>
                <a:gd name="connsiteY26" fmla="*/ 1393902 h 4170944"/>
                <a:gd name="connsiteX27" fmla="*/ 1839951 w 9919589"/>
                <a:gd name="connsiteY27" fmla="*/ 1416205 h 4170944"/>
                <a:gd name="connsiteX28" fmla="*/ 1851102 w 9919589"/>
                <a:gd name="connsiteY28" fmla="*/ 1694985 h 4170944"/>
                <a:gd name="connsiteX29" fmla="*/ 1784195 w 9919589"/>
                <a:gd name="connsiteY29" fmla="*/ 1717288 h 4170944"/>
                <a:gd name="connsiteX30" fmla="*/ 1750741 w 9919589"/>
                <a:gd name="connsiteY30" fmla="*/ 1728439 h 4170944"/>
                <a:gd name="connsiteX31" fmla="*/ 1605775 w 9919589"/>
                <a:gd name="connsiteY31" fmla="*/ 1750741 h 4170944"/>
                <a:gd name="connsiteX32" fmla="*/ 1572322 w 9919589"/>
                <a:gd name="connsiteY32" fmla="*/ 1761893 h 4170944"/>
                <a:gd name="connsiteX33" fmla="*/ 1494263 w 9919589"/>
                <a:gd name="connsiteY33" fmla="*/ 1784195 h 4170944"/>
                <a:gd name="connsiteX34" fmla="*/ 1460810 w 9919589"/>
                <a:gd name="connsiteY34" fmla="*/ 1806497 h 4170944"/>
                <a:gd name="connsiteX35" fmla="*/ 1438507 w 9919589"/>
                <a:gd name="connsiteY35" fmla="*/ 1828800 h 4170944"/>
                <a:gd name="connsiteX36" fmla="*/ 1393902 w 9919589"/>
                <a:gd name="connsiteY36" fmla="*/ 1851102 h 4170944"/>
                <a:gd name="connsiteX37" fmla="*/ 1282390 w 9919589"/>
                <a:gd name="connsiteY37" fmla="*/ 1918010 h 4170944"/>
                <a:gd name="connsiteX38" fmla="*/ 1170878 w 9919589"/>
                <a:gd name="connsiteY38" fmla="*/ 1951463 h 4170944"/>
                <a:gd name="connsiteX39" fmla="*/ 1137424 w 9919589"/>
                <a:gd name="connsiteY39" fmla="*/ 1962614 h 4170944"/>
                <a:gd name="connsiteX40" fmla="*/ 1103971 w 9919589"/>
                <a:gd name="connsiteY40" fmla="*/ 1984917 h 4170944"/>
                <a:gd name="connsiteX41" fmla="*/ 1037063 w 9919589"/>
                <a:gd name="connsiteY41" fmla="*/ 2007219 h 4170944"/>
                <a:gd name="connsiteX42" fmla="*/ 1003610 w 9919589"/>
                <a:gd name="connsiteY42" fmla="*/ 2029522 h 4170944"/>
                <a:gd name="connsiteX43" fmla="*/ 936702 w 9919589"/>
                <a:gd name="connsiteY43" fmla="*/ 2051824 h 4170944"/>
                <a:gd name="connsiteX44" fmla="*/ 914400 w 9919589"/>
                <a:gd name="connsiteY44" fmla="*/ 2074127 h 4170944"/>
                <a:gd name="connsiteX45" fmla="*/ 847493 w 9919589"/>
                <a:gd name="connsiteY45" fmla="*/ 2107580 h 4170944"/>
                <a:gd name="connsiteX46" fmla="*/ 825190 w 9919589"/>
                <a:gd name="connsiteY46" fmla="*/ 2129883 h 4170944"/>
                <a:gd name="connsiteX47" fmla="*/ 802888 w 9919589"/>
                <a:gd name="connsiteY47" fmla="*/ 2163336 h 4170944"/>
                <a:gd name="connsiteX48" fmla="*/ 735980 w 9919589"/>
                <a:gd name="connsiteY48" fmla="*/ 2207941 h 4170944"/>
                <a:gd name="connsiteX49" fmla="*/ 691375 w 9919589"/>
                <a:gd name="connsiteY49" fmla="*/ 2252546 h 4170944"/>
                <a:gd name="connsiteX50" fmla="*/ 669073 w 9919589"/>
                <a:gd name="connsiteY50" fmla="*/ 2274849 h 4170944"/>
                <a:gd name="connsiteX51" fmla="*/ 635619 w 9919589"/>
                <a:gd name="connsiteY51" fmla="*/ 2341756 h 4170944"/>
                <a:gd name="connsiteX52" fmla="*/ 624468 w 9919589"/>
                <a:gd name="connsiteY52" fmla="*/ 2375210 h 4170944"/>
                <a:gd name="connsiteX53" fmla="*/ 635619 w 9919589"/>
                <a:gd name="connsiteY53" fmla="*/ 2442117 h 4170944"/>
                <a:gd name="connsiteX54" fmla="*/ 657922 w 9919589"/>
                <a:gd name="connsiteY54" fmla="*/ 2464419 h 4170944"/>
                <a:gd name="connsiteX55" fmla="*/ 747132 w 9919589"/>
                <a:gd name="connsiteY55" fmla="*/ 2486722 h 4170944"/>
                <a:gd name="connsiteX56" fmla="*/ 814039 w 9919589"/>
                <a:gd name="connsiteY56" fmla="*/ 2509024 h 4170944"/>
                <a:gd name="connsiteX57" fmla="*/ 847493 w 9919589"/>
                <a:gd name="connsiteY57" fmla="*/ 2520175 h 4170944"/>
                <a:gd name="connsiteX58" fmla="*/ 858644 w 9919589"/>
                <a:gd name="connsiteY58" fmla="*/ 2720897 h 4170944"/>
                <a:gd name="connsiteX59" fmla="*/ 869795 w 9919589"/>
                <a:gd name="connsiteY59" fmla="*/ 2988527 h 4170944"/>
                <a:gd name="connsiteX60" fmla="*/ 903249 w 9919589"/>
                <a:gd name="connsiteY60" fmla="*/ 3010829 h 4170944"/>
                <a:gd name="connsiteX61" fmla="*/ 947854 w 9919589"/>
                <a:gd name="connsiteY61" fmla="*/ 3021980 h 4170944"/>
                <a:gd name="connsiteX62" fmla="*/ 981307 w 9919589"/>
                <a:gd name="connsiteY62" fmla="*/ 3033132 h 4170944"/>
                <a:gd name="connsiteX63" fmla="*/ 1070517 w 9919589"/>
                <a:gd name="connsiteY63" fmla="*/ 3055434 h 4170944"/>
                <a:gd name="connsiteX64" fmla="*/ 1293541 w 9919589"/>
                <a:gd name="connsiteY64" fmla="*/ 3100039 h 4170944"/>
                <a:gd name="connsiteX65" fmla="*/ 1405054 w 9919589"/>
                <a:gd name="connsiteY65" fmla="*/ 3111190 h 4170944"/>
                <a:gd name="connsiteX66" fmla="*/ 1449658 w 9919589"/>
                <a:gd name="connsiteY66" fmla="*/ 3122341 h 4170944"/>
                <a:gd name="connsiteX67" fmla="*/ 1583473 w 9919589"/>
                <a:gd name="connsiteY67" fmla="*/ 3144644 h 4170944"/>
                <a:gd name="connsiteX68" fmla="*/ 1672683 w 9919589"/>
                <a:gd name="connsiteY68" fmla="*/ 3166946 h 4170944"/>
                <a:gd name="connsiteX69" fmla="*/ 1773044 w 9919589"/>
                <a:gd name="connsiteY69" fmla="*/ 3200400 h 4170944"/>
                <a:gd name="connsiteX70" fmla="*/ 1929161 w 9919589"/>
                <a:gd name="connsiteY70" fmla="*/ 3245005 h 4170944"/>
                <a:gd name="connsiteX71" fmla="*/ 1996068 w 9919589"/>
                <a:gd name="connsiteY71" fmla="*/ 3256156 h 4170944"/>
                <a:gd name="connsiteX72" fmla="*/ 2074127 w 9919589"/>
                <a:gd name="connsiteY72" fmla="*/ 3278458 h 4170944"/>
                <a:gd name="connsiteX73" fmla="*/ 2129883 w 9919589"/>
                <a:gd name="connsiteY73" fmla="*/ 3289610 h 4170944"/>
                <a:gd name="connsiteX74" fmla="*/ 2163336 w 9919589"/>
                <a:gd name="connsiteY74" fmla="*/ 3300761 h 4170944"/>
                <a:gd name="connsiteX75" fmla="*/ 2352907 w 9919589"/>
                <a:gd name="connsiteY75" fmla="*/ 3323063 h 4170944"/>
                <a:gd name="connsiteX76" fmla="*/ 2419814 w 9919589"/>
                <a:gd name="connsiteY76" fmla="*/ 3334214 h 4170944"/>
                <a:gd name="connsiteX77" fmla="*/ 2520175 w 9919589"/>
                <a:gd name="connsiteY77" fmla="*/ 3345366 h 4170944"/>
                <a:gd name="connsiteX78" fmla="*/ 2665141 w 9919589"/>
                <a:gd name="connsiteY78" fmla="*/ 3356517 h 4170944"/>
                <a:gd name="connsiteX79" fmla="*/ 2732049 w 9919589"/>
                <a:gd name="connsiteY79" fmla="*/ 3378819 h 4170944"/>
                <a:gd name="connsiteX80" fmla="*/ 2765502 w 9919589"/>
                <a:gd name="connsiteY80" fmla="*/ 3389971 h 4170944"/>
                <a:gd name="connsiteX81" fmla="*/ 2787805 w 9919589"/>
                <a:gd name="connsiteY81" fmla="*/ 3412273 h 4170944"/>
                <a:gd name="connsiteX82" fmla="*/ 2810107 w 9919589"/>
                <a:gd name="connsiteY82" fmla="*/ 3345366 h 4170944"/>
                <a:gd name="connsiteX83" fmla="*/ 2910468 w 9919589"/>
                <a:gd name="connsiteY83" fmla="*/ 3367668 h 4170944"/>
                <a:gd name="connsiteX84" fmla="*/ 3033132 w 9919589"/>
                <a:gd name="connsiteY84" fmla="*/ 3389971 h 4170944"/>
                <a:gd name="connsiteX85" fmla="*/ 3111190 w 9919589"/>
                <a:gd name="connsiteY85" fmla="*/ 3401122 h 4170944"/>
                <a:gd name="connsiteX86" fmla="*/ 3278458 w 9919589"/>
                <a:gd name="connsiteY86" fmla="*/ 3412273 h 4170944"/>
                <a:gd name="connsiteX87" fmla="*/ 3334214 w 9919589"/>
                <a:gd name="connsiteY87" fmla="*/ 3423424 h 4170944"/>
                <a:gd name="connsiteX88" fmla="*/ 3401122 w 9919589"/>
                <a:gd name="connsiteY88" fmla="*/ 3434575 h 4170944"/>
                <a:gd name="connsiteX89" fmla="*/ 3434575 w 9919589"/>
                <a:gd name="connsiteY89" fmla="*/ 3445727 h 4170944"/>
                <a:gd name="connsiteX90" fmla="*/ 3479180 w 9919589"/>
                <a:gd name="connsiteY90" fmla="*/ 3456878 h 4170944"/>
                <a:gd name="connsiteX91" fmla="*/ 3590693 w 9919589"/>
                <a:gd name="connsiteY91" fmla="*/ 3479180 h 4170944"/>
                <a:gd name="connsiteX92" fmla="*/ 3691054 w 9919589"/>
                <a:gd name="connsiteY92" fmla="*/ 3501483 h 4170944"/>
                <a:gd name="connsiteX93" fmla="*/ 3679902 w 9919589"/>
                <a:gd name="connsiteY93" fmla="*/ 3534936 h 4170944"/>
                <a:gd name="connsiteX94" fmla="*/ 3724507 w 9919589"/>
                <a:gd name="connsiteY94" fmla="*/ 3590693 h 4170944"/>
                <a:gd name="connsiteX95" fmla="*/ 3858322 w 9919589"/>
                <a:gd name="connsiteY95" fmla="*/ 3624146 h 4170944"/>
                <a:gd name="connsiteX96" fmla="*/ 3992136 w 9919589"/>
                <a:gd name="connsiteY96" fmla="*/ 3635297 h 4170944"/>
                <a:gd name="connsiteX97" fmla="*/ 4148254 w 9919589"/>
                <a:gd name="connsiteY97" fmla="*/ 3657600 h 4170944"/>
                <a:gd name="connsiteX98" fmla="*/ 4215161 w 9919589"/>
                <a:gd name="connsiteY98" fmla="*/ 3679902 h 4170944"/>
                <a:gd name="connsiteX99" fmla="*/ 4259766 w 9919589"/>
                <a:gd name="connsiteY99" fmla="*/ 3691053 h 4170944"/>
                <a:gd name="connsiteX100" fmla="*/ 4293219 w 9919589"/>
                <a:gd name="connsiteY100" fmla="*/ 3702205 h 4170944"/>
                <a:gd name="connsiteX101" fmla="*/ 4360127 w 9919589"/>
                <a:gd name="connsiteY101" fmla="*/ 3713356 h 4170944"/>
                <a:gd name="connsiteX102" fmla="*/ 4605454 w 9919589"/>
                <a:gd name="connsiteY102" fmla="*/ 3746810 h 4170944"/>
                <a:gd name="connsiteX103" fmla="*/ 4739268 w 9919589"/>
                <a:gd name="connsiteY103" fmla="*/ 3769112 h 4170944"/>
                <a:gd name="connsiteX104" fmla="*/ 4806175 w 9919589"/>
                <a:gd name="connsiteY104" fmla="*/ 3780263 h 4170944"/>
                <a:gd name="connsiteX105" fmla="*/ 4895385 w 9919589"/>
                <a:gd name="connsiteY105" fmla="*/ 3802566 h 4170944"/>
                <a:gd name="connsiteX106" fmla="*/ 4973444 w 9919589"/>
                <a:gd name="connsiteY106" fmla="*/ 3836019 h 4170944"/>
                <a:gd name="connsiteX107" fmla="*/ 5006897 w 9919589"/>
                <a:gd name="connsiteY107" fmla="*/ 3858322 h 4170944"/>
                <a:gd name="connsiteX108" fmla="*/ 5040351 w 9919589"/>
                <a:gd name="connsiteY108" fmla="*/ 3869473 h 4170944"/>
                <a:gd name="connsiteX109" fmla="*/ 5174166 w 9919589"/>
                <a:gd name="connsiteY109" fmla="*/ 3858322 h 4170944"/>
                <a:gd name="connsiteX110" fmla="*/ 5196468 w 9919589"/>
                <a:gd name="connsiteY110" fmla="*/ 3836019 h 4170944"/>
                <a:gd name="connsiteX111" fmla="*/ 5229922 w 9919589"/>
                <a:gd name="connsiteY111" fmla="*/ 3824868 h 4170944"/>
                <a:gd name="connsiteX112" fmla="*/ 5229922 w 9919589"/>
                <a:gd name="connsiteY112" fmla="*/ 3746810 h 4170944"/>
                <a:gd name="connsiteX113" fmla="*/ 5207619 w 9919589"/>
                <a:gd name="connsiteY113" fmla="*/ 3724507 h 4170944"/>
                <a:gd name="connsiteX114" fmla="*/ 5185317 w 9919589"/>
                <a:gd name="connsiteY114" fmla="*/ 3691053 h 4170944"/>
                <a:gd name="connsiteX115" fmla="*/ 5118410 w 9919589"/>
                <a:gd name="connsiteY115" fmla="*/ 3668751 h 4170944"/>
                <a:gd name="connsiteX116" fmla="*/ 4839629 w 9919589"/>
                <a:gd name="connsiteY116" fmla="*/ 3635297 h 4170944"/>
                <a:gd name="connsiteX117" fmla="*/ 4750419 w 9919589"/>
                <a:gd name="connsiteY117" fmla="*/ 3624146 h 4170944"/>
                <a:gd name="connsiteX118" fmla="*/ 4672361 w 9919589"/>
                <a:gd name="connsiteY118" fmla="*/ 3612995 h 4170944"/>
                <a:gd name="connsiteX119" fmla="*/ 4103649 w 9919589"/>
                <a:gd name="connsiteY119" fmla="*/ 3601844 h 4170944"/>
                <a:gd name="connsiteX120" fmla="*/ 4114800 w 9919589"/>
                <a:gd name="connsiteY120" fmla="*/ 3557239 h 4170944"/>
                <a:gd name="connsiteX121" fmla="*/ 4371278 w 9919589"/>
                <a:gd name="connsiteY121" fmla="*/ 3512634 h 4170944"/>
                <a:gd name="connsiteX122" fmla="*/ 4360127 w 9919589"/>
                <a:gd name="connsiteY122" fmla="*/ 3479180 h 4170944"/>
                <a:gd name="connsiteX123" fmla="*/ 4204010 w 9919589"/>
                <a:gd name="connsiteY123" fmla="*/ 3468029 h 4170944"/>
                <a:gd name="connsiteX124" fmla="*/ 4170556 w 9919589"/>
                <a:gd name="connsiteY124" fmla="*/ 3456878 h 4170944"/>
                <a:gd name="connsiteX125" fmla="*/ 4148254 w 9919589"/>
                <a:gd name="connsiteY125" fmla="*/ 3423424 h 4170944"/>
                <a:gd name="connsiteX126" fmla="*/ 4114800 w 9919589"/>
                <a:gd name="connsiteY126" fmla="*/ 3367668 h 4170944"/>
                <a:gd name="connsiteX127" fmla="*/ 4047893 w 9919589"/>
                <a:gd name="connsiteY127" fmla="*/ 3345366 h 4170944"/>
                <a:gd name="connsiteX128" fmla="*/ 3724507 w 9919589"/>
                <a:gd name="connsiteY128" fmla="*/ 3356517 h 4170944"/>
                <a:gd name="connsiteX129" fmla="*/ 3691054 w 9919589"/>
                <a:gd name="connsiteY129" fmla="*/ 3367668 h 4170944"/>
                <a:gd name="connsiteX130" fmla="*/ 3412273 w 9919589"/>
                <a:gd name="connsiteY130" fmla="*/ 3345366 h 4170944"/>
                <a:gd name="connsiteX131" fmla="*/ 3345366 w 9919589"/>
                <a:gd name="connsiteY131" fmla="*/ 3334214 h 4170944"/>
                <a:gd name="connsiteX132" fmla="*/ 3289610 w 9919589"/>
                <a:gd name="connsiteY132" fmla="*/ 3323063 h 4170944"/>
                <a:gd name="connsiteX133" fmla="*/ 3155795 w 9919589"/>
                <a:gd name="connsiteY133" fmla="*/ 3311912 h 4170944"/>
                <a:gd name="connsiteX134" fmla="*/ 3044283 w 9919589"/>
                <a:gd name="connsiteY134" fmla="*/ 3289610 h 4170944"/>
                <a:gd name="connsiteX135" fmla="*/ 2977375 w 9919589"/>
                <a:gd name="connsiteY135" fmla="*/ 3267307 h 4170944"/>
                <a:gd name="connsiteX136" fmla="*/ 2921619 w 9919589"/>
                <a:gd name="connsiteY136" fmla="*/ 3222702 h 4170944"/>
                <a:gd name="connsiteX137" fmla="*/ 2943922 w 9919589"/>
                <a:gd name="connsiteY137" fmla="*/ 3200400 h 4170944"/>
                <a:gd name="connsiteX138" fmla="*/ 3055434 w 9919589"/>
                <a:gd name="connsiteY138" fmla="*/ 3166946 h 4170944"/>
                <a:gd name="connsiteX139" fmla="*/ 3122341 w 9919589"/>
                <a:gd name="connsiteY139" fmla="*/ 3144644 h 4170944"/>
                <a:gd name="connsiteX140" fmla="*/ 3155795 w 9919589"/>
                <a:gd name="connsiteY140" fmla="*/ 3122341 h 4170944"/>
                <a:gd name="connsiteX141" fmla="*/ 3200400 w 9919589"/>
                <a:gd name="connsiteY141" fmla="*/ 3111190 h 4170944"/>
                <a:gd name="connsiteX142" fmla="*/ 3267307 w 9919589"/>
                <a:gd name="connsiteY142" fmla="*/ 3044283 h 4170944"/>
                <a:gd name="connsiteX143" fmla="*/ 3289610 w 9919589"/>
                <a:gd name="connsiteY143" fmla="*/ 3021980 h 4170944"/>
                <a:gd name="connsiteX144" fmla="*/ 3334214 w 9919589"/>
                <a:gd name="connsiteY144" fmla="*/ 2966224 h 4170944"/>
                <a:gd name="connsiteX145" fmla="*/ 3401122 w 9919589"/>
                <a:gd name="connsiteY145" fmla="*/ 2932771 h 4170944"/>
                <a:gd name="connsiteX146" fmla="*/ 3412273 w 9919589"/>
                <a:gd name="connsiteY146" fmla="*/ 2966224 h 4170944"/>
                <a:gd name="connsiteX147" fmla="*/ 3445727 w 9919589"/>
                <a:gd name="connsiteY147" fmla="*/ 2977375 h 4170944"/>
                <a:gd name="connsiteX148" fmla="*/ 3501483 w 9919589"/>
                <a:gd name="connsiteY148" fmla="*/ 3010829 h 4170944"/>
                <a:gd name="connsiteX149" fmla="*/ 3579541 w 9919589"/>
                <a:gd name="connsiteY149" fmla="*/ 2999678 h 4170944"/>
                <a:gd name="connsiteX150" fmla="*/ 3557239 w 9919589"/>
                <a:gd name="connsiteY150" fmla="*/ 2977375 h 4170944"/>
                <a:gd name="connsiteX151" fmla="*/ 3523785 w 9919589"/>
                <a:gd name="connsiteY151" fmla="*/ 2921619 h 4170944"/>
                <a:gd name="connsiteX152" fmla="*/ 3490332 w 9919589"/>
                <a:gd name="connsiteY152" fmla="*/ 2910468 h 4170944"/>
                <a:gd name="connsiteX153" fmla="*/ 3345366 w 9919589"/>
                <a:gd name="connsiteY153" fmla="*/ 2888166 h 4170944"/>
                <a:gd name="connsiteX154" fmla="*/ 3222702 w 9919589"/>
                <a:gd name="connsiteY154" fmla="*/ 2854712 h 4170944"/>
                <a:gd name="connsiteX155" fmla="*/ 3178097 w 9919589"/>
                <a:gd name="connsiteY155" fmla="*/ 2843561 h 4170944"/>
                <a:gd name="connsiteX156" fmla="*/ 3111190 w 9919589"/>
                <a:gd name="connsiteY156" fmla="*/ 2821258 h 4170944"/>
                <a:gd name="connsiteX157" fmla="*/ 2854712 w 9919589"/>
                <a:gd name="connsiteY157" fmla="*/ 2776653 h 4170944"/>
                <a:gd name="connsiteX158" fmla="*/ 2787805 w 9919589"/>
                <a:gd name="connsiteY158" fmla="*/ 2754351 h 4170944"/>
                <a:gd name="connsiteX159" fmla="*/ 2720897 w 9919589"/>
                <a:gd name="connsiteY159" fmla="*/ 2732049 h 4170944"/>
                <a:gd name="connsiteX160" fmla="*/ 2687444 w 9919589"/>
                <a:gd name="connsiteY160" fmla="*/ 2720897 h 4170944"/>
                <a:gd name="connsiteX161" fmla="*/ 2564780 w 9919589"/>
                <a:gd name="connsiteY161" fmla="*/ 2698595 h 4170944"/>
                <a:gd name="connsiteX162" fmla="*/ 2442117 w 9919589"/>
                <a:gd name="connsiteY162" fmla="*/ 2698595 h 4170944"/>
                <a:gd name="connsiteX163" fmla="*/ 2040673 w 9919589"/>
                <a:gd name="connsiteY163" fmla="*/ 2687444 h 4170944"/>
                <a:gd name="connsiteX164" fmla="*/ 1962614 w 9919589"/>
                <a:gd name="connsiteY164" fmla="*/ 2653990 h 4170944"/>
                <a:gd name="connsiteX165" fmla="*/ 1906858 w 9919589"/>
                <a:gd name="connsiteY165" fmla="*/ 2631688 h 4170944"/>
                <a:gd name="connsiteX166" fmla="*/ 1806497 w 9919589"/>
                <a:gd name="connsiteY166" fmla="*/ 2575932 h 4170944"/>
                <a:gd name="connsiteX167" fmla="*/ 1717288 w 9919589"/>
                <a:gd name="connsiteY167" fmla="*/ 2531327 h 4170944"/>
                <a:gd name="connsiteX168" fmla="*/ 1628078 w 9919589"/>
                <a:gd name="connsiteY168" fmla="*/ 2509024 h 4170944"/>
                <a:gd name="connsiteX169" fmla="*/ 1226634 w 9919589"/>
                <a:gd name="connsiteY169" fmla="*/ 2486722 h 4170944"/>
                <a:gd name="connsiteX170" fmla="*/ 1081668 w 9919589"/>
                <a:gd name="connsiteY170" fmla="*/ 2464419 h 4170944"/>
                <a:gd name="connsiteX171" fmla="*/ 970156 w 9919589"/>
                <a:gd name="connsiteY171" fmla="*/ 2430966 h 4170944"/>
                <a:gd name="connsiteX172" fmla="*/ 936702 w 9919589"/>
                <a:gd name="connsiteY172" fmla="*/ 2419814 h 4170944"/>
                <a:gd name="connsiteX173" fmla="*/ 903249 w 9919589"/>
                <a:gd name="connsiteY173" fmla="*/ 2397512 h 4170944"/>
                <a:gd name="connsiteX174" fmla="*/ 847493 w 9919589"/>
                <a:gd name="connsiteY174" fmla="*/ 2352907 h 4170944"/>
                <a:gd name="connsiteX175" fmla="*/ 814039 w 9919589"/>
                <a:gd name="connsiteY175" fmla="*/ 2341756 h 4170944"/>
                <a:gd name="connsiteX176" fmla="*/ 825190 w 9919589"/>
                <a:gd name="connsiteY176" fmla="*/ 2274849 h 4170944"/>
                <a:gd name="connsiteX177" fmla="*/ 847493 w 9919589"/>
                <a:gd name="connsiteY177" fmla="*/ 2252546 h 4170944"/>
                <a:gd name="connsiteX178" fmla="*/ 880946 w 9919589"/>
                <a:gd name="connsiteY178" fmla="*/ 2230244 h 4170944"/>
                <a:gd name="connsiteX179" fmla="*/ 903249 w 9919589"/>
                <a:gd name="connsiteY179" fmla="*/ 2207941 h 4170944"/>
                <a:gd name="connsiteX180" fmla="*/ 936702 w 9919589"/>
                <a:gd name="connsiteY180" fmla="*/ 2196790 h 4170944"/>
                <a:gd name="connsiteX181" fmla="*/ 992458 w 9919589"/>
                <a:gd name="connsiteY181" fmla="*/ 2163336 h 4170944"/>
                <a:gd name="connsiteX182" fmla="*/ 1014761 w 9919589"/>
                <a:gd name="connsiteY182" fmla="*/ 2141034 h 4170944"/>
                <a:gd name="connsiteX183" fmla="*/ 1048214 w 9919589"/>
                <a:gd name="connsiteY183" fmla="*/ 2118732 h 4170944"/>
                <a:gd name="connsiteX184" fmla="*/ 1070517 w 9919589"/>
                <a:gd name="connsiteY184" fmla="*/ 2096429 h 4170944"/>
                <a:gd name="connsiteX185" fmla="*/ 1103971 w 9919589"/>
                <a:gd name="connsiteY185" fmla="*/ 2085278 h 4170944"/>
                <a:gd name="connsiteX186" fmla="*/ 1193180 w 9919589"/>
                <a:gd name="connsiteY186" fmla="*/ 2018371 h 4170944"/>
                <a:gd name="connsiteX187" fmla="*/ 1237785 w 9919589"/>
                <a:gd name="connsiteY187" fmla="*/ 2007219 h 4170944"/>
                <a:gd name="connsiteX188" fmla="*/ 1304693 w 9919589"/>
                <a:gd name="connsiteY188" fmla="*/ 1984917 h 4170944"/>
                <a:gd name="connsiteX189" fmla="*/ 1505414 w 9919589"/>
                <a:gd name="connsiteY189" fmla="*/ 1973766 h 4170944"/>
                <a:gd name="connsiteX190" fmla="*/ 1561171 w 9919589"/>
                <a:gd name="connsiteY190" fmla="*/ 1929161 h 4170944"/>
                <a:gd name="connsiteX191" fmla="*/ 1639229 w 9919589"/>
                <a:gd name="connsiteY191" fmla="*/ 1873405 h 4170944"/>
                <a:gd name="connsiteX192" fmla="*/ 1694985 w 9919589"/>
                <a:gd name="connsiteY192" fmla="*/ 1817649 h 4170944"/>
                <a:gd name="connsiteX193" fmla="*/ 1761893 w 9919589"/>
                <a:gd name="connsiteY193" fmla="*/ 1795346 h 4170944"/>
                <a:gd name="connsiteX194" fmla="*/ 1929161 w 9919589"/>
                <a:gd name="connsiteY194" fmla="*/ 1761893 h 4170944"/>
                <a:gd name="connsiteX195" fmla="*/ 1996068 w 9919589"/>
                <a:gd name="connsiteY195" fmla="*/ 1728439 h 4170944"/>
                <a:gd name="connsiteX196" fmla="*/ 2096429 w 9919589"/>
                <a:gd name="connsiteY196" fmla="*/ 1694985 h 4170944"/>
                <a:gd name="connsiteX197" fmla="*/ 2129883 w 9919589"/>
                <a:gd name="connsiteY197" fmla="*/ 1683834 h 4170944"/>
                <a:gd name="connsiteX198" fmla="*/ 2163336 w 9919589"/>
                <a:gd name="connsiteY198" fmla="*/ 1672683 h 4170944"/>
                <a:gd name="connsiteX199" fmla="*/ 2665141 w 9919589"/>
                <a:gd name="connsiteY199" fmla="*/ 1694985 h 4170944"/>
                <a:gd name="connsiteX200" fmla="*/ 2787805 w 9919589"/>
                <a:gd name="connsiteY200" fmla="*/ 1717288 h 4170944"/>
                <a:gd name="connsiteX201" fmla="*/ 2854712 w 9919589"/>
                <a:gd name="connsiteY201" fmla="*/ 1739590 h 4170944"/>
                <a:gd name="connsiteX202" fmla="*/ 2888166 w 9919589"/>
                <a:gd name="connsiteY202" fmla="*/ 1750741 h 4170944"/>
                <a:gd name="connsiteX203" fmla="*/ 2921619 w 9919589"/>
                <a:gd name="connsiteY203" fmla="*/ 1773044 h 4170944"/>
                <a:gd name="connsiteX204" fmla="*/ 3021980 w 9919589"/>
                <a:gd name="connsiteY204" fmla="*/ 1795346 h 4170944"/>
                <a:gd name="connsiteX205" fmla="*/ 3055434 w 9919589"/>
                <a:gd name="connsiteY205" fmla="*/ 1806497 h 4170944"/>
                <a:gd name="connsiteX206" fmla="*/ 3088888 w 9919589"/>
                <a:gd name="connsiteY206" fmla="*/ 1906858 h 4170944"/>
                <a:gd name="connsiteX207" fmla="*/ 3100039 w 9919589"/>
                <a:gd name="connsiteY207" fmla="*/ 1940312 h 4170944"/>
                <a:gd name="connsiteX208" fmla="*/ 3133493 w 9919589"/>
                <a:gd name="connsiteY208" fmla="*/ 1973766 h 4170944"/>
                <a:gd name="connsiteX209" fmla="*/ 3200400 w 9919589"/>
                <a:gd name="connsiteY209" fmla="*/ 1996068 h 4170944"/>
                <a:gd name="connsiteX210" fmla="*/ 3233854 w 9919589"/>
                <a:gd name="connsiteY210" fmla="*/ 2007219 h 4170944"/>
                <a:gd name="connsiteX211" fmla="*/ 3612995 w 9919589"/>
                <a:gd name="connsiteY211" fmla="*/ 2029522 h 4170944"/>
                <a:gd name="connsiteX212" fmla="*/ 3824868 w 9919589"/>
                <a:gd name="connsiteY212" fmla="*/ 2040673 h 4170944"/>
                <a:gd name="connsiteX213" fmla="*/ 3925229 w 9919589"/>
                <a:gd name="connsiteY213" fmla="*/ 2051824 h 4170944"/>
                <a:gd name="connsiteX214" fmla="*/ 4293219 w 9919589"/>
                <a:gd name="connsiteY214" fmla="*/ 2062975 h 4170944"/>
                <a:gd name="connsiteX215" fmla="*/ 4382429 w 9919589"/>
                <a:gd name="connsiteY215" fmla="*/ 2085278 h 4170944"/>
                <a:gd name="connsiteX216" fmla="*/ 4449336 w 9919589"/>
                <a:gd name="connsiteY216" fmla="*/ 2107580 h 4170944"/>
                <a:gd name="connsiteX217" fmla="*/ 4505093 w 9919589"/>
                <a:gd name="connsiteY217" fmla="*/ 2152185 h 4170944"/>
                <a:gd name="connsiteX218" fmla="*/ 4527395 w 9919589"/>
                <a:gd name="connsiteY218" fmla="*/ 2174488 h 4170944"/>
                <a:gd name="connsiteX219" fmla="*/ 4716966 w 9919589"/>
                <a:gd name="connsiteY219" fmla="*/ 2207941 h 4170944"/>
                <a:gd name="connsiteX220" fmla="*/ 4828478 w 9919589"/>
                <a:gd name="connsiteY220" fmla="*/ 2230244 h 4170944"/>
                <a:gd name="connsiteX221" fmla="*/ 4884234 w 9919589"/>
                <a:gd name="connsiteY221" fmla="*/ 2241395 h 4170944"/>
                <a:gd name="connsiteX222" fmla="*/ 4928839 w 9919589"/>
                <a:gd name="connsiteY222" fmla="*/ 2252546 h 4170944"/>
                <a:gd name="connsiteX223" fmla="*/ 4995746 w 9919589"/>
                <a:gd name="connsiteY223" fmla="*/ 2241395 h 4170944"/>
                <a:gd name="connsiteX224" fmla="*/ 5040351 w 9919589"/>
                <a:gd name="connsiteY224" fmla="*/ 2219093 h 4170944"/>
                <a:gd name="connsiteX225" fmla="*/ 5107258 w 9919589"/>
                <a:gd name="connsiteY225" fmla="*/ 2207941 h 4170944"/>
                <a:gd name="connsiteX226" fmla="*/ 5140712 w 9919589"/>
                <a:gd name="connsiteY226" fmla="*/ 2196790 h 4170944"/>
                <a:gd name="connsiteX227" fmla="*/ 5229922 w 9919589"/>
                <a:gd name="connsiteY227" fmla="*/ 2174488 h 4170944"/>
                <a:gd name="connsiteX228" fmla="*/ 5307980 w 9919589"/>
                <a:gd name="connsiteY228" fmla="*/ 2129883 h 4170944"/>
                <a:gd name="connsiteX229" fmla="*/ 5352585 w 9919589"/>
                <a:gd name="connsiteY229" fmla="*/ 2062975 h 4170944"/>
                <a:gd name="connsiteX230" fmla="*/ 5430644 w 9919589"/>
                <a:gd name="connsiteY230" fmla="*/ 1984917 h 4170944"/>
                <a:gd name="connsiteX231" fmla="*/ 5452946 w 9919589"/>
                <a:gd name="connsiteY231" fmla="*/ 1962614 h 4170944"/>
                <a:gd name="connsiteX232" fmla="*/ 5486400 w 9919589"/>
                <a:gd name="connsiteY232" fmla="*/ 1951463 h 4170944"/>
                <a:gd name="connsiteX233" fmla="*/ 5441795 w 9919589"/>
                <a:gd name="connsiteY233" fmla="*/ 1862253 h 4170944"/>
                <a:gd name="connsiteX234" fmla="*/ 5408341 w 9919589"/>
                <a:gd name="connsiteY234" fmla="*/ 1839951 h 4170944"/>
                <a:gd name="connsiteX235" fmla="*/ 5374888 w 9919589"/>
                <a:gd name="connsiteY235" fmla="*/ 1828800 h 4170944"/>
                <a:gd name="connsiteX236" fmla="*/ 5330283 w 9919589"/>
                <a:gd name="connsiteY236" fmla="*/ 1817649 h 4170944"/>
                <a:gd name="connsiteX237" fmla="*/ 5263375 w 9919589"/>
                <a:gd name="connsiteY237" fmla="*/ 1795346 h 4170944"/>
                <a:gd name="connsiteX238" fmla="*/ 5185317 w 9919589"/>
                <a:gd name="connsiteY238" fmla="*/ 1706136 h 4170944"/>
                <a:gd name="connsiteX239" fmla="*/ 5129561 w 9919589"/>
                <a:gd name="connsiteY239" fmla="*/ 1650380 h 4170944"/>
                <a:gd name="connsiteX240" fmla="*/ 5062654 w 9919589"/>
                <a:gd name="connsiteY240" fmla="*/ 1605775 h 4170944"/>
                <a:gd name="connsiteX241" fmla="*/ 5029200 w 9919589"/>
                <a:gd name="connsiteY241" fmla="*/ 1583473 h 4170944"/>
                <a:gd name="connsiteX242" fmla="*/ 4995746 w 9919589"/>
                <a:gd name="connsiteY242" fmla="*/ 1572322 h 4170944"/>
                <a:gd name="connsiteX243" fmla="*/ 4973444 w 9919589"/>
                <a:gd name="connsiteY243" fmla="*/ 1550019 h 4170944"/>
                <a:gd name="connsiteX244" fmla="*/ 4939990 w 9919589"/>
                <a:gd name="connsiteY244" fmla="*/ 1538868 h 4170944"/>
                <a:gd name="connsiteX245" fmla="*/ 4895385 w 9919589"/>
                <a:gd name="connsiteY245" fmla="*/ 1516566 h 4170944"/>
                <a:gd name="connsiteX246" fmla="*/ 4828478 w 9919589"/>
                <a:gd name="connsiteY246" fmla="*/ 1449658 h 4170944"/>
                <a:gd name="connsiteX247" fmla="*/ 4772722 w 9919589"/>
                <a:gd name="connsiteY247" fmla="*/ 1405053 h 4170944"/>
                <a:gd name="connsiteX248" fmla="*/ 4694663 w 9919589"/>
                <a:gd name="connsiteY248" fmla="*/ 1382751 h 4170944"/>
                <a:gd name="connsiteX249" fmla="*/ 5274527 w 9919589"/>
                <a:gd name="connsiteY249" fmla="*/ 1349297 h 4170944"/>
                <a:gd name="connsiteX250" fmla="*/ 5397190 w 9919589"/>
                <a:gd name="connsiteY250" fmla="*/ 1326995 h 4170944"/>
                <a:gd name="connsiteX251" fmla="*/ 5441795 w 9919589"/>
                <a:gd name="connsiteY251" fmla="*/ 1315844 h 4170944"/>
                <a:gd name="connsiteX252" fmla="*/ 5642517 w 9919589"/>
                <a:gd name="connsiteY252" fmla="*/ 1304693 h 4170944"/>
                <a:gd name="connsiteX253" fmla="*/ 5709424 w 9919589"/>
                <a:gd name="connsiteY253" fmla="*/ 1282390 h 4170944"/>
                <a:gd name="connsiteX254" fmla="*/ 5765180 w 9919589"/>
                <a:gd name="connsiteY254" fmla="*/ 1237785 h 4170944"/>
                <a:gd name="connsiteX255" fmla="*/ 5798634 w 9919589"/>
                <a:gd name="connsiteY255" fmla="*/ 1170878 h 4170944"/>
                <a:gd name="connsiteX256" fmla="*/ 5809785 w 9919589"/>
                <a:gd name="connsiteY256" fmla="*/ 1137424 h 4170944"/>
                <a:gd name="connsiteX257" fmla="*/ 5832088 w 9919589"/>
                <a:gd name="connsiteY257" fmla="*/ 1025912 h 4170944"/>
                <a:gd name="connsiteX258" fmla="*/ 5854390 w 9919589"/>
                <a:gd name="connsiteY258" fmla="*/ 947853 h 4170944"/>
                <a:gd name="connsiteX259" fmla="*/ 5876693 w 9919589"/>
                <a:gd name="connsiteY259" fmla="*/ 925551 h 4170944"/>
                <a:gd name="connsiteX260" fmla="*/ 5943600 w 9919589"/>
                <a:gd name="connsiteY260" fmla="*/ 903249 h 4170944"/>
                <a:gd name="connsiteX261" fmla="*/ 5965902 w 9919589"/>
                <a:gd name="connsiteY261" fmla="*/ 880946 h 4170944"/>
                <a:gd name="connsiteX262" fmla="*/ 6043961 w 9919589"/>
                <a:gd name="connsiteY262" fmla="*/ 858644 h 4170944"/>
                <a:gd name="connsiteX263" fmla="*/ 6110868 w 9919589"/>
                <a:gd name="connsiteY263" fmla="*/ 869795 h 4170944"/>
                <a:gd name="connsiteX264" fmla="*/ 6122019 w 9919589"/>
                <a:gd name="connsiteY264" fmla="*/ 914400 h 4170944"/>
                <a:gd name="connsiteX265" fmla="*/ 6155473 w 9919589"/>
                <a:gd name="connsiteY265" fmla="*/ 970156 h 4170944"/>
                <a:gd name="connsiteX266" fmla="*/ 6188927 w 9919589"/>
                <a:gd name="connsiteY266" fmla="*/ 981307 h 4170944"/>
                <a:gd name="connsiteX267" fmla="*/ 6266985 w 9919589"/>
                <a:gd name="connsiteY267" fmla="*/ 970156 h 4170944"/>
                <a:gd name="connsiteX268" fmla="*/ 6278136 w 9919589"/>
                <a:gd name="connsiteY268" fmla="*/ 936702 h 4170944"/>
                <a:gd name="connsiteX269" fmla="*/ 6322741 w 9919589"/>
                <a:gd name="connsiteY269" fmla="*/ 880946 h 4170944"/>
                <a:gd name="connsiteX270" fmla="*/ 6345044 w 9919589"/>
                <a:gd name="connsiteY270" fmla="*/ 903249 h 4170944"/>
                <a:gd name="connsiteX271" fmla="*/ 6367346 w 9919589"/>
                <a:gd name="connsiteY271" fmla="*/ 970156 h 4170944"/>
                <a:gd name="connsiteX272" fmla="*/ 6345044 w 9919589"/>
                <a:gd name="connsiteY272" fmla="*/ 1048214 h 4170944"/>
                <a:gd name="connsiteX273" fmla="*/ 6266985 w 9919589"/>
                <a:gd name="connsiteY273" fmla="*/ 1126273 h 4170944"/>
                <a:gd name="connsiteX274" fmla="*/ 6043961 w 9919589"/>
                <a:gd name="connsiteY274" fmla="*/ 1137424 h 4170944"/>
                <a:gd name="connsiteX275" fmla="*/ 5876693 w 9919589"/>
                <a:gd name="connsiteY275" fmla="*/ 1170878 h 4170944"/>
                <a:gd name="connsiteX276" fmla="*/ 5832088 w 9919589"/>
                <a:gd name="connsiteY276" fmla="*/ 1260088 h 4170944"/>
                <a:gd name="connsiteX277" fmla="*/ 5820936 w 9919589"/>
                <a:gd name="connsiteY277" fmla="*/ 1293541 h 4170944"/>
                <a:gd name="connsiteX278" fmla="*/ 5854390 w 9919589"/>
                <a:gd name="connsiteY278" fmla="*/ 1371600 h 4170944"/>
                <a:gd name="connsiteX279" fmla="*/ 5921297 w 9919589"/>
                <a:gd name="connsiteY279" fmla="*/ 1393902 h 4170944"/>
                <a:gd name="connsiteX280" fmla="*/ 5943600 w 9919589"/>
                <a:gd name="connsiteY280" fmla="*/ 1416205 h 4170944"/>
                <a:gd name="connsiteX281" fmla="*/ 5910146 w 9919589"/>
                <a:gd name="connsiteY281" fmla="*/ 1483112 h 4170944"/>
                <a:gd name="connsiteX282" fmla="*/ 5876693 w 9919589"/>
                <a:gd name="connsiteY282" fmla="*/ 1494263 h 4170944"/>
                <a:gd name="connsiteX283" fmla="*/ 5820936 w 9919589"/>
                <a:gd name="connsiteY283" fmla="*/ 1527717 h 4170944"/>
                <a:gd name="connsiteX284" fmla="*/ 5765180 w 9919589"/>
                <a:gd name="connsiteY284" fmla="*/ 1572322 h 4170944"/>
                <a:gd name="connsiteX285" fmla="*/ 6166624 w 9919589"/>
                <a:gd name="connsiteY285" fmla="*/ 1616927 h 4170944"/>
                <a:gd name="connsiteX286" fmla="*/ 6289288 w 9919589"/>
                <a:gd name="connsiteY286" fmla="*/ 1639229 h 4170944"/>
                <a:gd name="connsiteX287" fmla="*/ 6523463 w 9919589"/>
                <a:gd name="connsiteY287" fmla="*/ 1628078 h 4170944"/>
                <a:gd name="connsiteX288" fmla="*/ 6679580 w 9919589"/>
                <a:gd name="connsiteY288" fmla="*/ 1594624 h 4170944"/>
                <a:gd name="connsiteX289" fmla="*/ 6802244 w 9919589"/>
                <a:gd name="connsiteY289" fmla="*/ 1561171 h 4170944"/>
                <a:gd name="connsiteX290" fmla="*/ 6835697 w 9919589"/>
                <a:gd name="connsiteY290" fmla="*/ 1550019 h 4170944"/>
                <a:gd name="connsiteX291" fmla="*/ 6924907 w 9919589"/>
                <a:gd name="connsiteY291" fmla="*/ 1561171 h 4170944"/>
                <a:gd name="connsiteX292" fmla="*/ 6991814 w 9919589"/>
                <a:gd name="connsiteY292" fmla="*/ 1594624 h 4170944"/>
                <a:gd name="connsiteX293" fmla="*/ 7025268 w 9919589"/>
                <a:gd name="connsiteY293" fmla="*/ 1605775 h 4170944"/>
                <a:gd name="connsiteX294" fmla="*/ 7092175 w 9919589"/>
                <a:gd name="connsiteY294" fmla="*/ 1639229 h 4170944"/>
                <a:gd name="connsiteX295" fmla="*/ 7114478 w 9919589"/>
                <a:gd name="connsiteY295" fmla="*/ 1661532 h 4170944"/>
                <a:gd name="connsiteX296" fmla="*/ 7225990 w 9919589"/>
                <a:gd name="connsiteY296" fmla="*/ 1728439 h 4170944"/>
                <a:gd name="connsiteX297" fmla="*/ 7304049 w 9919589"/>
                <a:gd name="connsiteY297" fmla="*/ 1795346 h 4170944"/>
                <a:gd name="connsiteX298" fmla="*/ 7348654 w 9919589"/>
                <a:gd name="connsiteY298" fmla="*/ 1851102 h 4170944"/>
                <a:gd name="connsiteX299" fmla="*/ 7382107 w 9919589"/>
                <a:gd name="connsiteY299" fmla="*/ 1862253 h 4170944"/>
                <a:gd name="connsiteX300" fmla="*/ 7593980 w 9919589"/>
                <a:gd name="connsiteY300" fmla="*/ 1873405 h 4170944"/>
                <a:gd name="connsiteX301" fmla="*/ 7638585 w 9919589"/>
                <a:gd name="connsiteY301" fmla="*/ 1884556 h 4170944"/>
                <a:gd name="connsiteX302" fmla="*/ 7672039 w 9919589"/>
                <a:gd name="connsiteY302" fmla="*/ 1895707 h 4170944"/>
                <a:gd name="connsiteX303" fmla="*/ 7738946 w 9919589"/>
                <a:gd name="connsiteY303" fmla="*/ 1906858 h 4170944"/>
                <a:gd name="connsiteX304" fmla="*/ 7783551 w 9919589"/>
                <a:gd name="connsiteY304" fmla="*/ 1918010 h 4170944"/>
                <a:gd name="connsiteX305" fmla="*/ 7906214 w 9919589"/>
                <a:gd name="connsiteY305" fmla="*/ 1996068 h 4170944"/>
                <a:gd name="connsiteX306" fmla="*/ 7928517 w 9919589"/>
                <a:gd name="connsiteY306" fmla="*/ 2018371 h 4170944"/>
                <a:gd name="connsiteX307" fmla="*/ 7973122 w 9919589"/>
                <a:gd name="connsiteY307" fmla="*/ 2029522 h 4170944"/>
                <a:gd name="connsiteX308" fmla="*/ 8095785 w 9919589"/>
                <a:gd name="connsiteY308" fmla="*/ 2096429 h 4170944"/>
                <a:gd name="connsiteX309" fmla="*/ 8140390 w 9919589"/>
                <a:gd name="connsiteY309" fmla="*/ 2107580 h 4170944"/>
                <a:gd name="connsiteX310" fmla="*/ 8173844 w 9919589"/>
                <a:gd name="connsiteY310" fmla="*/ 2118732 h 4170944"/>
                <a:gd name="connsiteX311" fmla="*/ 8240751 w 9919589"/>
                <a:gd name="connsiteY311" fmla="*/ 2129883 h 4170944"/>
                <a:gd name="connsiteX312" fmla="*/ 8408019 w 9919589"/>
                <a:gd name="connsiteY312" fmla="*/ 2152185 h 4170944"/>
                <a:gd name="connsiteX313" fmla="*/ 8430322 w 9919589"/>
                <a:gd name="connsiteY313" fmla="*/ 2174488 h 4170944"/>
                <a:gd name="connsiteX314" fmla="*/ 8519532 w 9919589"/>
                <a:gd name="connsiteY314" fmla="*/ 2241395 h 4170944"/>
                <a:gd name="connsiteX315" fmla="*/ 8463775 w 9919589"/>
                <a:gd name="connsiteY315" fmla="*/ 2263697 h 4170944"/>
                <a:gd name="connsiteX316" fmla="*/ 8352263 w 9919589"/>
                <a:gd name="connsiteY316" fmla="*/ 2286000 h 4170944"/>
                <a:gd name="connsiteX317" fmla="*/ 8307658 w 9919589"/>
                <a:gd name="connsiteY317" fmla="*/ 2297151 h 4170944"/>
                <a:gd name="connsiteX318" fmla="*/ 7950819 w 9919589"/>
                <a:gd name="connsiteY318" fmla="*/ 2319453 h 4170944"/>
                <a:gd name="connsiteX319" fmla="*/ 7883912 w 9919589"/>
                <a:gd name="connsiteY319" fmla="*/ 2330605 h 4170944"/>
                <a:gd name="connsiteX320" fmla="*/ 7839307 w 9919589"/>
                <a:gd name="connsiteY320" fmla="*/ 2341756 h 4170944"/>
                <a:gd name="connsiteX321" fmla="*/ 7694341 w 9919589"/>
                <a:gd name="connsiteY321" fmla="*/ 2364058 h 4170944"/>
                <a:gd name="connsiteX322" fmla="*/ 7382107 w 9919589"/>
                <a:gd name="connsiteY322" fmla="*/ 2352907 h 4170944"/>
                <a:gd name="connsiteX323" fmla="*/ 6791093 w 9919589"/>
                <a:gd name="connsiteY323" fmla="*/ 2330605 h 4170944"/>
                <a:gd name="connsiteX324" fmla="*/ 6668429 w 9919589"/>
                <a:gd name="connsiteY324" fmla="*/ 2375210 h 4170944"/>
                <a:gd name="connsiteX325" fmla="*/ 6657278 w 9919589"/>
                <a:gd name="connsiteY325" fmla="*/ 2408663 h 4170944"/>
                <a:gd name="connsiteX326" fmla="*/ 6690732 w 9919589"/>
                <a:gd name="connsiteY326" fmla="*/ 2430966 h 4170944"/>
                <a:gd name="connsiteX327" fmla="*/ 6724185 w 9919589"/>
                <a:gd name="connsiteY327" fmla="*/ 2442117 h 4170944"/>
                <a:gd name="connsiteX328" fmla="*/ 6869151 w 9919589"/>
                <a:gd name="connsiteY328" fmla="*/ 2475571 h 4170944"/>
                <a:gd name="connsiteX329" fmla="*/ 6947210 w 9919589"/>
                <a:gd name="connsiteY329" fmla="*/ 2486722 h 4170944"/>
                <a:gd name="connsiteX330" fmla="*/ 7850458 w 9919589"/>
                <a:gd name="connsiteY330" fmla="*/ 2475571 h 4170944"/>
                <a:gd name="connsiteX331" fmla="*/ 7906214 w 9919589"/>
                <a:gd name="connsiteY331" fmla="*/ 2464419 h 4170944"/>
                <a:gd name="connsiteX332" fmla="*/ 8062332 w 9919589"/>
                <a:gd name="connsiteY332" fmla="*/ 2442117 h 4170944"/>
                <a:gd name="connsiteX333" fmla="*/ 8106936 w 9919589"/>
                <a:gd name="connsiteY333" fmla="*/ 2430966 h 4170944"/>
                <a:gd name="connsiteX334" fmla="*/ 8173844 w 9919589"/>
                <a:gd name="connsiteY334" fmla="*/ 2408663 h 4170944"/>
                <a:gd name="connsiteX335" fmla="*/ 8207297 w 9919589"/>
                <a:gd name="connsiteY335" fmla="*/ 2397512 h 4170944"/>
                <a:gd name="connsiteX336" fmla="*/ 8251902 w 9919589"/>
                <a:gd name="connsiteY336" fmla="*/ 2386361 h 4170944"/>
                <a:gd name="connsiteX337" fmla="*/ 8318810 w 9919589"/>
                <a:gd name="connsiteY337" fmla="*/ 2364058 h 4170944"/>
                <a:gd name="connsiteX338" fmla="*/ 8452624 w 9919589"/>
                <a:gd name="connsiteY338" fmla="*/ 2330605 h 4170944"/>
                <a:gd name="connsiteX339" fmla="*/ 8497229 w 9919589"/>
                <a:gd name="connsiteY339" fmla="*/ 2319453 h 4170944"/>
                <a:gd name="connsiteX340" fmla="*/ 8530683 w 9919589"/>
                <a:gd name="connsiteY340" fmla="*/ 2308302 h 4170944"/>
                <a:gd name="connsiteX341" fmla="*/ 8597590 w 9919589"/>
                <a:gd name="connsiteY341" fmla="*/ 2297151 h 4170944"/>
                <a:gd name="connsiteX342" fmla="*/ 8653346 w 9919589"/>
                <a:gd name="connsiteY342" fmla="*/ 2286000 h 4170944"/>
                <a:gd name="connsiteX343" fmla="*/ 8742556 w 9919589"/>
                <a:gd name="connsiteY343" fmla="*/ 2263697 h 4170944"/>
                <a:gd name="connsiteX344" fmla="*/ 8965580 w 9919589"/>
                <a:gd name="connsiteY344" fmla="*/ 2230244 h 4170944"/>
                <a:gd name="connsiteX345" fmla="*/ 9043639 w 9919589"/>
                <a:gd name="connsiteY345" fmla="*/ 2219093 h 4170944"/>
                <a:gd name="connsiteX346" fmla="*/ 9177454 w 9919589"/>
                <a:gd name="connsiteY346" fmla="*/ 2196790 h 4170944"/>
                <a:gd name="connsiteX347" fmla="*/ 9277814 w 9919589"/>
                <a:gd name="connsiteY347" fmla="*/ 2174488 h 4170944"/>
                <a:gd name="connsiteX348" fmla="*/ 9311268 w 9919589"/>
                <a:gd name="connsiteY348" fmla="*/ 2163336 h 4170944"/>
                <a:gd name="connsiteX349" fmla="*/ 9355873 w 9919589"/>
                <a:gd name="connsiteY349" fmla="*/ 2051824 h 4170944"/>
                <a:gd name="connsiteX350" fmla="*/ 9300117 w 9919589"/>
                <a:gd name="connsiteY350" fmla="*/ 2018371 h 4170944"/>
                <a:gd name="connsiteX351" fmla="*/ 9210907 w 9919589"/>
                <a:gd name="connsiteY351" fmla="*/ 1996068 h 4170944"/>
                <a:gd name="connsiteX352" fmla="*/ 9155151 w 9919589"/>
                <a:gd name="connsiteY352" fmla="*/ 1940312 h 4170944"/>
                <a:gd name="connsiteX353" fmla="*/ 9199756 w 9919589"/>
                <a:gd name="connsiteY353" fmla="*/ 1929161 h 4170944"/>
                <a:gd name="connsiteX354" fmla="*/ 9578897 w 9919589"/>
                <a:gd name="connsiteY354" fmla="*/ 1918010 h 4170944"/>
                <a:gd name="connsiteX355" fmla="*/ 9656956 w 9919589"/>
                <a:gd name="connsiteY355" fmla="*/ 1895707 h 4170944"/>
                <a:gd name="connsiteX356" fmla="*/ 9735014 w 9919589"/>
                <a:gd name="connsiteY356" fmla="*/ 1873405 h 4170944"/>
                <a:gd name="connsiteX357" fmla="*/ 9634654 w 9919589"/>
                <a:gd name="connsiteY357" fmla="*/ 1839951 h 4170944"/>
                <a:gd name="connsiteX358" fmla="*/ 9601200 w 9919589"/>
                <a:gd name="connsiteY358" fmla="*/ 1828800 h 4170944"/>
                <a:gd name="connsiteX359" fmla="*/ 9578897 w 9919589"/>
                <a:gd name="connsiteY359" fmla="*/ 1851102 h 4170944"/>
                <a:gd name="connsiteX360" fmla="*/ 9222058 w 9919589"/>
                <a:gd name="connsiteY360" fmla="*/ 1884556 h 4170944"/>
                <a:gd name="connsiteX361" fmla="*/ 9177454 w 9919589"/>
                <a:gd name="connsiteY361" fmla="*/ 1895707 h 4170944"/>
                <a:gd name="connsiteX362" fmla="*/ 9144000 w 9919589"/>
                <a:gd name="connsiteY362" fmla="*/ 1906858 h 4170944"/>
                <a:gd name="connsiteX363" fmla="*/ 9065941 w 9919589"/>
                <a:gd name="connsiteY363" fmla="*/ 1918010 h 4170944"/>
                <a:gd name="connsiteX364" fmla="*/ 8987883 w 9919589"/>
                <a:gd name="connsiteY364" fmla="*/ 1940312 h 4170944"/>
                <a:gd name="connsiteX365" fmla="*/ 8887522 w 9919589"/>
                <a:gd name="connsiteY365" fmla="*/ 1962614 h 4170944"/>
                <a:gd name="connsiteX366" fmla="*/ 8854068 w 9919589"/>
                <a:gd name="connsiteY366" fmla="*/ 1973766 h 4170944"/>
                <a:gd name="connsiteX367" fmla="*/ 8742556 w 9919589"/>
                <a:gd name="connsiteY367" fmla="*/ 1951463 h 4170944"/>
                <a:gd name="connsiteX368" fmla="*/ 8720254 w 9919589"/>
                <a:gd name="connsiteY368" fmla="*/ 1884556 h 4170944"/>
                <a:gd name="connsiteX369" fmla="*/ 8753707 w 9919589"/>
                <a:gd name="connsiteY369" fmla="*/ 1739590 h 4170944"/>
                <a:gd name="connsiteX370" fmla="*/ 8776010 w 9919589"/>
                <a:gd name="connsiteY370" fmla="*/ 1717288 h 4170944"/>
                <a:gd name="connsiteX371" fmla="*/ 8820614 w 9919589"/>
                <a:gd name="connsiteY371" fmla="*/ 1694985 h 4170944"/>
                <a:gd name="connsiteX372" fmla="*/ 8954429 w 9919589"/>
                <a:gd name="connsiteY372" fmla="*/ 1661532 h 4170944"/>
                <a:gd name="connsiteX373" fmla="*/ 9010185 w 9919589"/>
                <a:gd name="connsiteY373" fmla="*/ 1639229 h 4170944"/>
                <a:gd name="connsiteX374" fmla="*/ 9077093 w 9919589"/>
                <a:gd name="connsiteY374" fmla="*/ 1628078 h 4170944"/>
                <a:gd name="connsiteX375" fmla="*/ 9389327 w 9919589"/>
                <a:gd name="connsiteY375" fmla="*/ 1616927 h 4170944"/>
                <a:gd name="connsiteX376" fmla="*/ 9545444 w 9919589"/>
                <a:gd name="connsiteY376" fmla="*/ 1572322 h 4170944"/>
                <a:gd name="connsiteX377" fmla="*/ 9656956 w 9919589"/>
                <a:gd name="connsiteY377" fmla="*/ 1550019 h 4170944"/>
                <a:gd name="connsiteX378" fmla="*/ 9857678 w 9919589"/>
                <a:gd name="connsiteY378" fmla="*/ 1527717 h 4170944"/>
                <a:gd name="connsiteX379" fmla="*/ 9824224 w 9919589"/>
                <a:gd name="connsiteY379" fmla="*/ 1282390 h 4170944"/>
                <a:gd name="connsiteX380" fmla="*/ 9790771 w 9919589"/>
                <a:gd name="connsiteY380" fmla="*/ 1260088 h 4170944"/>
                <a:gd name="connsiteX381" fmla="*/ 9735014 w 9919589"/>
                <a:gd name="connsiteY381" fmla="*/ 1248936 h 4170944"/>
                <a:gd name="connsiteX382" fmla="*/ 9723863 w 9919589"/>
                <a:gd name="connsiteY382" fmla="*/ 1215483 h 4170944"/>
                <a:gd name="connsiteX383" fmla="*/ 9746166 w 9919589"/>
                <a:gd name="connsiteY383" fmla="*/ 1193180 h 4170944"/>
                <a:gd name="connsiteX384" fmla="*/ 9790771 w 9919589"/>
                <a:gd name="connsiteY384" fmla="*/ 1137424 h 4170944"/>
                <a:gd name="connsiteX385" fmla="*/ 9768468 w 9919589"/>
                <a:gd name="connsiteY385" fmla="*/ 1115122 h 4170944"/>
                <a:gd name="connsiteX386" fmla="*/ 9668107 w 9919589"/>
                <a:gd name="connsiteY386" fmla="*/ 1092819 h 4170944"/>
                <a:gd name="connsiteX387" fmla="*/ 9601200 w 9919589"/>
                <a:gd name="connsiteY387" fmla="*/ 1070517 h 4170944"/>
                <a:gd name="connsiteX388" fmla="*/ 9567746 w 9919589"/>
                <a:gd name="connsiteY388" fmla="*/ 1059366 h 4170944"/>
                <a:gd name="connsiteX389" fmla="*/ 9545444 w 9919589"/>
                <a:gd name="connsiteY389" fmla="*/ 1025912 h 4170944"/>
                <a:gd name="connsiteX390" fmla="*/ 9400478 w 9919589"/>
                <a:gd name="connsiteY390" fmla="*/ 992458 h 4170944"/>
                <a:gd name="connsiteX391" fmla="*/ 9601200 w 9919589"/>
                <a:gd name="connsiteY391" fmla="*/ 992458 h 4170944"/>
                <a:gd name="connsiteX392" fmla="*/ 9645805 w 9919589"/>
                <a:gd name="connsiteY392" fmla="*/ 1014761 h 4170944"/>
                <a:gd name="connsiteX393" fmla="*/ 9801922 w 9919589"/>
                <a:gd name="connsiteY393" fmla="*/ 1003610 h 4170944"/>
                <a:gd name="connsiteX394" fmla="*/ 9835375 w 9919589"/>
                <a:gd name="connsiteY394" fmla="*/ 992458 h 4170944"/>
                <a:gd name="connsiteX395" fmla="*/ 9824224 w 9919589"/>
                <a:gd name="connsiteY395" fmla="*/ 880946 h 4170944"/>
                <a:gd name="connsiteX396" fmla="*/ 9813073 w 9919589"/>
                <a:gd name="connsiteY396" fmla="*/ 836341 h 4170944"/>
                <a:gd name="connsiteX397" fmla="*/ 9779619 w 9919589"/>
                <a:gd name="connsiteY397" fmla="*/ 825190 h 4170944"/>
                <a:gd name="connsiteX398" fmla="*/ 9735014 w 9919589"/>
                <a:gd name="connsiteY398" fmla="*/ 814039 h 4170944"/>
                <a:gd name="connsiteX399" fmla="*/ 9701561 w 9919589"/>
                <a:gd name="connsiteY399" fmla="*/ 791736 h 4170944"/>
                <a:gd name="connsiteX400" fmla="*/ 9623502 w 9919589"/>
                <a:gd name="connsiteY400" fmla="*/ 769434 h 4170944"/>
                <a:gd name="connsiteX401" fmla="*/ 9578897 w 9919589"/>
                <a:gd name="connsiteY401" fmla="*/ 735980 h 4170944"/>
                <a:gd name="connsiteX402" fmla="*/ 9511990 w 9919589"/>
                <a:gd name="connsiteY402" fmla="*/ 713678 h 4170944"/>
                <a:gd name="connsiteX403" fmla="*/ 9344722 w 9919589"/>
                <a:gd name="connsiteY403" fmla="*/ 691375 h 4170944"/>
                <a:gd name="connsiteX404" fmla="*/ 9255512 w 9919589"/>
                <a:gd name="connsiteY404" fmla="*/ 680224 h 4170944"/>
                <a:gd name="connsiteX405" fmla="*/ 9222058 w 9919589"/>
                <a:gd name="connsiteY405" fmla="*/ 669073 h 4170944"/>
                <a:gd name="connsiteX406" fmla="*/ 9155151 w 9919589"/>
                <a:gd name="connsiteY406" fmla="*/ 657922 h 4170944"/>
                <a:gd name="connsiteX407" fmla="*/ 9132849 w 9919589"/>
                <a:gd name="connsiteY407" fmla="*/ 635619 h 4170944"/>
                <a:gd name="connsiteX408" fmla="*/ 9043639 w 9919589"/>
                <a:gd name="connsiteY408" fmla="*/ 591014 h 4170944"/>
                <a:gd name="connsiteX409" fmla="*/ 8987883 w 9919589"/>
                <a:gd name="connsiteY409" fmla="*/ 557561 h 4170944"/>
                <a:gd name="connsiteX410" fmla="*/ 8932127 w 9919589"/>
                <a:gd name="connsiteY410" fmla="*/ 546410 h 4170944"/>
                <a:gd name="connsiteX411" fmla="*/ 8842917 w 9919589"/>
                <a:gd name="connsiteY411" fmla="*/ 512956 h 4170944"/>
                <a:gd name="connsiteX412" fmla="*/ 8787161 w 9919589"/>
                <a:gd name="connsiteY412" fmla="*/ 501805 h 4170944"/>
                <a:gd name="connsiteX413" fmla="*/ 8720254 w 9919589"/>
                <a:gd name="connsiteY413" fmla="*/ 479502 h 4170944"/>
                <a:gd name="connsiteX414" fmla="*/ 8686800 w 9919589"/>
                <a:gd name="connsiteY414" fmla="*/ 468351 h 4170944"/>
                <a:gd name="connsiteX415" fmla="*/ 8541834 w 9919589"/>
                <a:gd name="connsiteY415" fmla="*/ 434897 h 4170944"/>
                <a:gd name="connsiteX416" fmla="*/ 8497229 w 9919589"/>
                <a:gd name="connsiteY416" fmla="*/ 423746 h 4170944"/>
                <a:gd name="connsiteX417" fmla="*/ 8385717 w 9919589"/>
                <a:gd name="connsiteY417" fmla="*/ 401444 h 4170944"/>
                <a:gd name="connsiteX418" fmla="*/ 8341112 w 9919589"/>
                <a:gd name="connsiteY418" fmla="*/ 390293 h 4170944"/>
                <a:gd name="connsiteX419" fmla="*/ 8307658 w 9919589"/>
                <a:gd name="connsiteY419" fmla="*/ 379141 h 4170944"/>
                <a:gd name="connsiteX420" fmla="*/ 8151541 w 9919589"/>
                <a:gd name="connsiteY420" fmla="*/ 367990 h 4170944"/>
                <a:gd name="connsiteX421" fmla="*/ 8106936 w 9919589"/>
                <a:gd name="connsiteY421" fmla="*/ 345688 h 4170944"/>
                <a:gd name="connsiteX422" fmla="*/ 8040029 w 9919589"/>
                <a:gd name="connsiteY422" fmla="*/ 323385 h 4170944"/>
                <a:gd name="connsiteX423" fmla="*/ 7872761 w 9919589"/>
                <a:gd name="connsiteY423" fmla="*/ 334536 h 4170944"/>
                <a:gd name="connsiteX424" fmla="*/ 7828156 w 9919589"/>
                <a:gd name="connsiteY424" fmla="*/ 345688 h 4170944"/>
                <a:gd name="connsiteX425" fmla="*/ 7727795 w 9919589"/>
                <a:gd name="connsiteY425" fmla="*/ 334536 h 4170944"/>
                <a:gd name="connsiteX426" fmla="*/ 7727795 w 9919589"/>
                <a:gd name="connsiteY426" fmla="*/ 234175 h 4170944"/>
                <a:gd name="connsiteX427" fmla="*/ 7794702 w 9919589"/>
                <a:gd name="connsiteY427" fmla="*/ 189571 h 4170944"/>
                <a:gd name="connsiteX428" fmla="*/ 7660888 w 9919589"/>
                <a:gd name="connsiteY428" fmla="*/ 144966 h 4170944"/>
                <a:gd name="connsiteX429" fmla="*/ 7593980 w 9919589"/>
                <a:gd name="connsiteY429" fmla="*/ 100361 h 4170944"/>
                <a:gd name="connsiteX430" fmla="*/ 7616283 w 9919589"/>
                <a:gd name="connsiteY430" fmla="*/ 55756 h 4170944"/>
                <a:gd name="connsiteX431" fmla="*/ 7660888 w 9919589"/>
                <a:gd name="connsiteY431" fmla="*/ 44605 h 4170944"/>
                <a:gd name="connsiteX432" fmla="*/ 7738946 w 9919589"/>
                <a:gd name="connsiteY432" fmla="*/ 33453 h 4170944"/>
                <a:gd name="connsiteX433" fmla="*/ 7783551 w 9919589"/>
                <a:gd name="connsiteY433" fmla="*/ 22302 h 4170944"/>
                <a:gd name="connsiteX434" fmla="*/ 7850458 w 9919589"/>
                <a:gd name="connsiteY434" fmla="*/ 0 h 4170944"/>
                <a:gd name="connsiteX435" fmla="*/ 7939668 w 9919589"/>
                <a:gd name="connsiteY435" fmla="*/ 11151 h 4170944"/>
                <a:gd name="connsiteX436" fmla="*/ 7973122 w 9919589"/>
                <a:gd name="connsiteY436" fmla="*/ 22302 h 4170944"/>
                <a:gd name="connsiteX437" fmla="*/ 8062332 w 9919589"/>
                <a:gd name="connsiteY437" fmla="*/ 44605 h 4170944"/>
                <a:gd name="connsiteX438" fmla="*/ 8140390 w 9919589"/>
                <a:gd name="connsiteY438" fmla="*/ 66907 h 4170944"/>
                <a:gd name="connsiteX439" fmla="*/ 8196146 w 9919589"/>
                <a:gd name="connsiteY439" fmla="*/ 78058 h 4170944"/>
                <a:gd name="connsiteX440" fmla="*/ 8274205 w 9919589"/>
                <a:gd name="connsiteY440" fmla="*/ 89210 h 4170944"/>
                <a:gd name="connsiteX441" fmla="*/ 8396868 w 9919589"/>
                <a:gd name="connsiteY441" fmla="*/ 122663 h 4170944"/>
                <a:gd name="connsiteX442" fmla="*/ 8430322 w 9919589"/>
                <a:gd name="connsiteY442" fmla="*/ 144966 h 4170944"/>
                <a:gd name="connsiteX443" fmla="*/ 8497229 w 9919589"/>
                <a:gd name="connsiteY443" fmla="*/ 167268 h 4170944"/>
                <a:gd name="connsiteX444" fmla="*/ 8787161 w 9919589"/>
                <a:gd name="connsiteY444" fmla="*/ 167268 h 4170944"/>
                <a:gd name="connsiteX445" fmla="*/ 8820614 w 9919589"/>
                <a:gd name="connsiteY445" fmla="*/ 200722 h 4170944"/>
                <a:gd name="connsiteX446" fmla="*/ 8854068 w 9919589"/>
                <a:gd name="connsiteY446" fmla="*/ 223024 h 4170944"/>
                <a:gd name="connsiteX447" fmla="*/ 8920975 w 9919589"/>
                <a:gd name="connsiteY447" fmla="*/ 245327 h 4170944"/>
                <a:gd name="connsiteX448" fmla="*/ 8954429 w 9919589"/>
                <a:gd name="connsiteY448" fmla="*/ 256478 h 4170944"/>
                <a:gd name="connsiteX449" fmla="*/ 8999034 w 9919589"/>
                <a:gd name="connsiteY449" fmla="*/ 278780 h 4170944"/>
                <a:gd name="connsiteX450" fmla="*/ 9054790 w 9919589"/>
                <a:gd name="connsiteY450" fmla="*/ 289932 h 4170944"/>
                <a:gd name="connsiteX451" fmla="*/ 9099395 w 9919589"/>
                <a:gd name="connsiteY451" fmla="*/ 301083 h 4170944"/>
                <a:gd name="connsiteX452" fmla="*/ 9210907 w 9919589"/>
                <a:gd name="connsiteY452" fmla="*/ 323385 h 4170944"/>
                <a:gd name="connsiteX453" fmla="*/ 9288966 w 9919589"/>
                <a:gd name="connsiteY453" fmla="*/ 312234 h 4170944"/>
                <a:gd name="connsiteX454" fmla="*/ 9355873 w 9919589"/>
                <a:gd name="connsiteY454" fmla="*/ 289932 h 4170944"/>
                <a:gd name="connsiteX455" fmla="*/ 9445083 w 9919589"/>
                <a:gd name="connsiteY455" fmla="*/ 267629 h 4170944"/>
                <a:gd name="connsiteX456" fmla="*/ 9567746 w 9919589"/>
                <a:gd name="connsiteY456" fmla="*/ 234175 h 4170944"/>
                <a:gd name="connsiteX457" fmla="*/ 9801922 w 9919589"/>
                <a:gd name="connsiteY457" fmla="*/ 245327 h 4170944"/>
                <a:gd name="connsiteX458" fmla="*/ 9813073 w 9919589"/>
                <a:gd name="connsiteY458" fmla="*/ 312234 h 4170944"/>
                <a:gd name="connsiteX459" fmla="*/ 9824224 w 9919589"/>
                <a:gd name="connsiteY459" fmla="*/ 780585 h 4170944"/>
                <a:gd name="connsiteX460" fmla="*/ 9835375 w 9919589"/>
                <a:gd name="connsiteY460" fmla="*/ 925551 h 4170944"/>
                <a:gd name="connsiteX461" fmla="*/ 9857678 w 9919589"/>
                <a:gd name="connsiteY461" fmla="*/ 1048214 h 4170944"/>
                <a:gd name="connsiteX462" fmla="*/ 9879980 w 9919589"/>
                <a:gd name="connsiteY462" fmla="*/ 1148575 h 4170944"/>
                <a:gd name="connsiteX463" fmla="*/ 9891132 w 9919589"/>
                <a:gd name="connsiteY463" fmla="*/ 1204332 h 4170944"/>
                <a:gd name="connsiteX464" fmla="*/ 9902283 w 9919589"/>
                <a:gd name="connsiteY464" fmla="*/ 1326995 h 4170944"/>
                <a:gd name="connsiteX465" fmla="*/ 9902283 w 9919589"/>
                <a:gd name="connsiteY465" fmla="*/ 1516566 h 4170944"/>
                <a:gd name="connsiteX466" fmla="*/ 9868829 w 9919589"/>
                <a:gd name="connsiteY466" fmla="*/ 1572322 h 4170944"/>
                <a:gd name="connsiteX467" fmla="*/ 9835375 w 9919589"/>
                <a:gd name="connsiteY467" fmla="*/ 1661532 h 4170944"/>
                <a:gd name="connsiteX468" fmla="*/ 9824224 w 9919589"/>
                <a:gd name="connsiteY468" fmla="*/ 1706136 h 4170944"/>
                <a:gd name="connsiteX469" fmla="*/ 9801922 w 9919589"/>
                <a:gd name="connsiteY469" fmla="*/ 1750741 h 4170944"/>
                <a:gd name="connsiteX470" fmla="*/ 9790771 w 9919589"/>
                <a:gd name="connsiteY470" fmla="*/ 1817649 h 4170944"/>
                <a:gd name="connsiteX471" fmla="*/ 9779619 w 9919589"/>
                <a:gd name="connsiteY471" fmla="*/ 1851102 h 4170944"/>
                <a:gd name="connsiteX472" fmla="*/ 9757317 w 9919589"/>
                <a:gd name="connsiteY472" fmla="*/ 2118732 h 4170944"/>
                <a:gd name="connsiteX473" fmla="*/ 9735014 w 9919589"/>
                <a:gd name="connsiteY473" fmla="*/ 3568390 h 4170944"/>
                <a:gd name="connsiteX474" fmla="*/ 9757317 w 9919589"/>
                <a:gd name="connsiteY474" fmla="*/ 4014439 h 4170944"/>
                <a:gd name="connsiteX475" fmla="*/ 9768468 w 9919589"/>
                <a:gd name="connsiteY475" fmla="*/ 4059044 h 4170944"/>
                <a:gd name="connsiteX476" fmla="*/ 9779619 w 9919589"/>
                <a:gd name="connsiteY476" fmla="*/ 4114800 h 4170944"/>
                <a:gd name="connsiteX477" fmla="*/ 9801922 w 9919589"/>
                <a:gd name="connsiteY477" fmla="*/ 4137102 h 4170944"/>
                <a:gd name="connsiteX478" fmla="*/ 9623502 w 9919589"/>
                <a:gd name="connsiteY478" fmla="*/ 4137102 h 4170944"/>
                <a:gd name="connsiteX479" fmla="*/ 9556595 w 9919589"/>
                <a:gd name="connsiteY479" fmla="*/ 4114800 h 4170944"/>
                <a:gd name="connsiteX480" fmla="*/ 9456234 w 9919589"/>
                <a:gd name="connsiteY480" fmla="*/ 4092497 h 4170944"/>
                <a:gd name="connsiteX481" fmla="*/ 9411629 w 9919589"/>
                <a:gd name="connsiteY481" fmla="*/ 4081346 h 4170944"/>
                <a:gd name="connsiteX482" fmla="*/ 9300117 w 9919589"/>
                <a:gd name="connsiteY482" fmla="*/ 4059044 h 4170944"/>
                <a:gd name="connsiteX483" fmla="*/ 9155151 w 9919589"/>
                <a:gd name="connsiteY483" fmla="*/ 4025590 h 4170944"/>
                <a:gd name="connsiteX484" fmla="*/ 9065941 w 9919589"/>
                <a:gd name="connsiteY484" fmla="*/ 4014439 h 4170944"/>
                <a:gd name="connsiteX485" fmla="*/ 8876371 w 9919589"/>
                <a:gd name="connsiteY485" fmla="*/ 3969834 h 4170944"/>
                <a:gd name="connsiteX486" fmla="*/ 8597590 w 9919589"/>
                <a:gd name="connsiteY486" fmla="*/ 3936380 h 4170944"/>
                <a:gd name="connsiteX487" fmla="*/ 8274205 w 9919589"/>
                <a:gd name="connsiteY487" fmla="*/ 3914078 h 4170944"/>
                <a:gd name="connsiteX488" fmla="*/ 8140390 w 9919589"/>
                <a:gd name="connsiteY488" fmla="*/ 3902927 h 4170944"/>
                <a:gd name="connsiteX489" fmla="*/ 7805853 w 9919589"/>
                <a:gd name="connsiteY489" fmla="*/ 4070195 h 4170944"/>
                <a:gd name="connsiteX490" fmla="*/ 7593981 w 9919589"/>
                <a:gd name="connsiteY490" fmla="*/ 4092498 h 4170944"/>
                <a:gd name="connsiteX491" fmla="*/ 7515922 w 9919589"/>
                <a:gd name="connsiteY491" fmla="*/ 4070195 h 4170944"/>
                <a:gd name="connsiteX492" fmla="*/ 7449014 w 9919589"/>
                <a:gd name="connsiteY492" fmla="*/ 4059043 h 4170944"/>
                <a:gd name="connsiteX493" fmla="*/ 7337502 w 9919589"/>
                <a:gd name="connsiteY493" fmla="*/ 3947532 h 4170944"/>
                <a:gd name="connsiteX494" fmla="*/ 7225990 w 9919589"/>
                <a:gd name="connsiteY494" fmla="*/ 3969834 h 4170944"/>
                <a:gd name="connsiteX495" fmla="*/ 7192536 w 9919589"/>
                <a:gd name="connsiteY495" fmla="*/ 3980985 h 4170944"/>
                <a:gd name="connsiteX496" fmla="*/ 7125629 w 9919589"/>
                <a:gd name="connsiteY496" fmla="*/ 4047893 h 4170944"/>
                <a:gd name="connsiteX497" fmla="*/ 7047571 w 9919589"/>
                <a:gd name="connsiteY497" fmla="*/ 4103649 h 4170944"/>
                <a:gd name="connsiteX498" fmla="*/ 6991814 w 9919589"/>
                <a:gd name="connsiteY498" fmla="*/ 4137102 h 4170944"/>
                <a:gd name="connsiteX499" fmla="*/ 6902605 w 9919589"/>
                <a:gd name="connsiteY499" fmla="*/ 4170556 h 4170944"/>
                <a:gd name="connsiteX500" fmla="*/ 6880302 w 9919589"/>
                <a:gd name="connsiteY500" fmla="*/ 4114799 h 4170944"/>
                <a:gd name="connsiteX501" fmla="*/ 6478858 w 9919589"/>
                <a:gd name="connsiteY501" fmla="*/ 4103649 h 4170944"/>
                <a:gd name="connsiteX502" fmla="*/ 6133171 w 9919589"/>
                <a:gd name="connsiteY502" fmla="*/ 4103648 h 4170944"/>
                <a:gd name="connsiteX503" fmla="*/ 5988205 w 9919589"/>
                <a:gd name="connsiteY503" fmla="*/ 4070195 h 4170944"/>
                <a:gd name="connsiteX504" fmla="*/ 5887845 w 9919589"/>
                <a:gd name="connsiteY504" fmla="*/ 4125952 h 4170944"/>
                <a:gd name="connsiteX505" fmla="*/ 5809785 w 9919589"/>
                <a:gd name="connsiteY505" fmla="*/ 4070195 h 4170944"/>
                <a:gd name="connsiteX506" fmla="*/ 5754029 w 9919589"/>
                <a:gd name="connsiteY506" fmla="*/ 4103648 h 4170944"/>
                <a:gd name="connsiteX507" fmla="*/ 4661210 w 9919589"/>
                <a:gd name="connsiteY507" fmla="*/ 4125951 h 4170944"/>
                <a:gd name="connsiteX508" fmla="*/ 4549697 w 9919589"/>
                <a:gd name="connsiteY508" fmla="*/ 4114800 h 4170944"/>
                <a:gd name="connsiteX509" fmla="*/ 4460488 w 9919589"/>
                <a:gd name="connsiteY509" fmla="*/ 4092497 h 4170944"/>
                <a:gd name="connsiteX510" fmla="*/ 4382429 w 9919589"/>
                <a:gd name="connsiteY510" fmla="*/ 4081346 h 4170944"/>
                <a:gd name="connsiteX511" fmla="*/ 4270917 w 9919589"/>
                <a:gd name="connsiteY511" fmla="*/ 4059044 h 4170944"/>
                <a:gd name="connsiteX512" fmla="*/ 4148254 w 9919589"/>
                <a:gd name="connsiteY512" fmla="*/ 4047893 h 4170944"/>
                <a:gd name="connsiteX513" fmla="*/ 3969834 w 9919589"/>
                <a:gd name="connsiteY513" fmla="*/ 4025590 h 4170944"/>
                <a:gd name="connsiteX514" fmla="*/ 3267307 w 9919589"/>
                <a:gd name="connsiteY514" fmla="*/ 4036741 h 4170944"/>
                <a:gd name="connsiteX515" fmla="*/ 3155795 w 9919589"/>
                <a:gd name="connsiteY515" fmla="*/ 4047893 h 4170944"/>
                <a:gd name="connsiteX516" fmla="*/ 3088888 w 9919589"/>
                <a:gd name="connsiteY516" fmla="*/ 4059044 h 4170944"/>
                <a:gd name="connsiteX517" fmla="*/ 2988527 w 9919589"/>
                <a:gd name="connsiteY517" fmla="*/ 4070195 h 4170944"/>
                <a:gd name="connsiteX518" fmla="*/ 2943922 w 9919589"/>
                <a:gd name="connsiteY518" fmla="*/ 4081346 h 4170944"/>
                <a:gd name="connsiteX519" fmla="*/ 2118732 w 9919589"/>
                <a:gd name="connsiteY519" fmla="*/ 4059044 h 4170944"/>
                <a:gd name="connsiteX520" fmla="*/ 1126273 w 9919589"/>
                <a:gd name="connsiteY520" fmla="*/ 4070195 h 4170944"/>
                <a:gd name="connsiteX521" fmla="*/ 925551 w 9919589"/>
                <a:gd name="connsiteY521" fmla="*/ 4103649 h 4170944"/>
                <a:gd name="connsiteX522" fmla="*/ 869795 w 9919589"/>
                <a:gd name="connsiteY522" fmla="*/ 4114800 h 4170944"/>
                <a:gd name="connsiteX523" fmla="*/ 780585 w 9919589"/>
                <a:gd name="connsiteY523" fmla="*/ 4148253 h 4170944"/>
                <a:gd name="connsiteX524" fmla="*/ 546410 w 9919589"/>
                <a:gd name="connsiteY524" fmla="*/ 4137102 h 4170944"/>
                <a:gd name="connsiteX525" fmla="*/ 446049 w 9919589"/>
                <a:gd name="connsiteY525" fmla="*/ 4114800 h 4170944"/>
                <a:gd name="connsiteX526" fmla="*/ 334536 w 9919589"/>
                <a:gd name="connsiteY526" fmla="*/ 4092497 h 4170944"/>
                <a:gd name="connsiteX527" fmla="*/ 223024 w 9919589"/>
                <a:gd name="connsiteY527" fmla="*/ 4059044 h 4170944"/>
                <a:gd name="connsiteX528" fmla="*/ 189571 w 9919589"/>
                <a:gd name="connsiteY528" fmla="*/ 4047893 h 4170944"/>
                <a:gd name="connsiteX529" fmla="*/ 156117 w 9919589"/>
                <a:gd name="connsiteY529" fmla="*/ 4036741 h 4170944"/>
                <a:gd name="connsiteX530" fmla="*/ 144966 w 9919589"/>
                <a:gd name="connsiteY530" fmla="*/ 3769112 h 4170944"/>
                <a:gd name="connsiteX531" fmla="*/ 133814 w 9919589"/>
                <a:gd name="connsiteY531" fmla="*/ 3724507 h 4170944"/>
                <a:gd name="connsiteX532" fmla="*/ 122663 w 9919589"/>
                <a:gd name="connsiteY532" fmla="*/ 3635297 h 4170944"/>
                <a:gd name="connsiteX533" fmla="*/ 111512 w 9919589"/>
                <a:gd name="connsiteY533" fmla="*/ 3590693 h 4170944"/>
                <a:gd name="connsiteX534" fmla="*/ 55756 w 9919589"/>
                <a:gd name="connsiteY534" fmla="*/ 3278458 h 4170944"/>
                <a:gd name="connsiteX535" fmla="*/ 44605 w 9919589"/>
                <a:gd name="connsiteY535" fmla="*/ 3044283 h 4170944"/>
                <a:gd name="connsiteX536" fmla="*/ 33454 w 9919589"/>
                <a:gd name="connsiteY536" fmla="*/ 2943922 h 4170944"/>
                <a:gd name="connsiteX537" fmla="*/ 22302 w 9919589"/>
                <a:gd name="connsiteY537" fmla="*/ 2776653 h 4170944"/>
                <a:gd name="connsiteX538" fmla="*/ 0 w 9919589"/>
                <a:gd name="connsiteY538" fmla="*/ 2397512 h 4170944"/>
                <a:gd name="connsiteX539" fmla="*/ 11151 w 9919589"/>
                <a:gd name="connsiteY539" fmla="*/ 2319453 h 4170944"/>
                <a:gd name="connsiteX540" fmla="*/ 89210 w 9919589"/>
                <a:gd name="connsiteY540" fmla="*/ 2152185 h 4170944"/>
                <a:gd name="connsiteX541" fmla="*/ 122663 w 9919589"/>
                <a:gd name="connsiteY541" fmla="*/ 2040673 h 4170944"/>
                <a:gd name="connsiteX542" fmla="*/ 178419 w 9919589"/>
                <a:gd name="connsiteY542" fmla="*/ 1895707 h 4170944"/>
                <a:gd name="connsiteX543" fmla="*/ 189571 w 9919589"/>
                <a:gd name="connsiteY543" fmla="*/ 1828800 h 4170944"/>
                <a:gd name="connsiteX544" fmla="*/ 200722 w 9919589"/>
                <a:gd name="connsiteY544" fmla="*/ 1795346 h 4170944"/>
                <a:gd name="connsiteX545" fmla="*/ 178419 w 9919589"/>
                <a:gd name="connsiteY545" fmla="*/ 1494263 h 4170944"/>
                <a:gd name="connsiteX546" fmla="*/ 167268 w 9919589"/>
                <a:gd name="connsiteY546" fmla="*/ 1405053 h 4170944"/>
                <a:gd name="connsiteX547" fmla="*/ 156117 w 9919589"/>
                <a:gd name="connsiteY547" fmla="*/ 1349297 h 4170944"/>
                <a:gd name="connsiteX548" fmla="*/ 144966 w 9919589"/>
                <a:gd name="connsiteY548" fmla="*/ 1271239 h 4170944"/>
                <a:gd name="connsiteX549" fmla="*/ 156117 w 9919589"/>
                <a:gd name="connsiteY549" fmla="*/ 1115122 h 4170944"/>
                <a:gd name="connsiteX550" fmla="*/ 189571 w 9919589"/>
                <a:gd name="connsiteY550" fmla="*/ 1103971 h 4170944"/>
                <a:gd name="connsiteX551" fmla="*/ 211873 w 9919589"/>
                <a:gd name="connsiteY551" fmla="*/ 1103971 h 4170944"/>
                <a:gd name="connsiteX0" fmla="*/ 211873 w 9919589"/>
                <a:gd name="connsiteY0" fmla="*/ 1103971 h 4170944"/>
                <a:gd name="connsiteX1" fmla="*/ 434897 w 9919589"/>
                <a:gd name="connsiteY1" fmla="*/ 1081668 h 4170944"/>
                <a:gd name="connsiteX2" fmla="*/ 546410 w 9919589"/>
                <a:gd name="connsiteY2" fmla="*/ 1048214 h 4170944"/>
                <a:gd name="connsiteX3" fmla="*/ 635619 w 9919589"/>
                <a:gd name="connsiteY3" fmla="*/ 1025912 h 4170944"/>
                <a:gd name="connsiteX4" fmla="*/ 780585 w 9919589"/>
                <a:gd name="connsiteY4" fmla="*/ 1048214 h 4170944"/>
                <a:gd name="connsiteX5" fmla="*/ 836341 w 9919589"/>
                <a:gd name="connsiteY5" fmla="*/ 1059366 h 4170944"/>
                <a:gd name="connsiteX6" fmla="*/ 903249 w 9919589"/>
                <a:gd name="connsiteY6" fmla="*/ 1081668 h 4170944"/>
                <a:gd name="connsiteX7" fmla="*/ 947854 w 9919589"/>
                <a:gd name="connsiteY7" fmla="*/ 1070517 h 4170944"/>
                <a:gd name="connsiteX8" fmla="*/ 981307 w 9919589"/>
                <a:gd name="connsiteY8" fmla="*/ 1003610 h 4170944"/>
                <a:gd name="connsiteX9" fmla="*/ 1003610 w 9919589"/>
                <a:gd name="connsiteY9" fmla="*/ 970156 h 4170944"/>
                <a:gd name="connsiteX10" fmla="*/ 1070517 w 9919589"/>
                <a:gd name="connsiteY10" fmla="*/ 947853 h 4170944"/>
                <a:gd name="connsiteX11" fmla="*/ 1148575 w 9919589"/>
                <a:gd name="connsiteY11" fmla="*/ 959005 h 4170944"/>
                <a:gd name="connsiteX12" fmla="*/ 1137424 w 9919589"/>
                <a:gd name="connsiteY12" fmla="*/ 992458 h 4170944"/>
                <a:gd name="connsiteX13" fmla="*/ 1081668 w 9919589"/>
                <a:gd name="connsiteY13" fmla="*/ 1025912 h 4170944"/>
                <a:gd name="connsiteX14" fmla="*/ 1048214 w 9919589"/>
                <a:gd name="connsiteY14" fmla="*/ 1048214 h 4170944"/>
                <a:gd name="connsiteX15" fmla="*/ 1037063 w 9919589"/>
                <a:gd name="connsiteY15" fmla="*/ 1081668 h 4170944"/>
                <a:gd name="connsiteX16" fmla="*/ 1092819 w 9919589"/>
                <a:gd name="connsiteY16" fmla="*/ 1115122 h 4170944"/>
                <a:gd name="connsiteX17" fmla="*/ 1304693 w 9919589"/>
                <a:gd name="connsiteY17" fmla="*/ 1137424 h 4170944"/>
                <a:gd name="connsiteX18" fmla="*/ 1338146 w 9919589"/>
                <a:gd name="connsiteY18" fmla="*/ 1148575 h 4170944"/>
                <a:gd name="connsiteX19" fmla="*/ 1393902 w 9919589"/>
                <a:gd name="connsiteY19" fmla="*/ 1193180 h 4170944"/>
                <a:gd name="connsiteX20" fmla="*/ 1460810 w 9919589"/>
                <a:gd name="connsiteY20" fmla="*/ 1215483 h 4170944"/>
                <a:gd name="connsiteX21" fmla="*/ 1527717 w 9919589"/>
                <a:gd name="connsiteY21" fmla="*/ 1237785 h 4170944"/>
                <a:gd name="connsiteX22" fmla="*/ 1572322 w 9919589"/>
                <a:gd name="connsiteY22" fmla="*/ 1248936 h 4170944"/>
                <a:gd name="connsiteX23" fmla="*/ 1639229 w 9919589"/>
                <a:gd name="connsiteY23" fmla="*/ 1271239 h 4170944"/>
                <a:gd name="connsiteX24" fmla="*/ 1717288 w 9919589"/>
                <a:gd name="connsiteY24" fmla="*/ 1304693 h 4170944"/>
                <a:gd name="connsiteX25" fmla="*/ 1795346 w 9919589"/>
                <a:gd name="connsiteY25" fmla="*/ 1371600 h 4170944"/>
                <a:gd name="connsiteX26" fmla="*/ 1817649 w 9919589"/>
                <a:gd name="connsiteY26" fmla="*/ 1393902 h 4170944"/>
                <a:gd name="connsiteX27" fmla="*/ 1839951 w 9919589"/>
                <a:gd name="connsiteY27" fmla="*/ 1416205 h 4170944"/>
                <a:gd name="connsiteX28" fmla="*/ 1851102 w 9919589"/>
                <a:gd name="connsiteY28" fmla="*/ 1694985 h 4170944"/>
                <a:gd name="connsiteX29" fmla="*/ 1784195 w 9919589"/>
                <a:gd name="connsiteY29" fmla="*/ 1717288 h 4170944"/>
                <a:gd name="connsiteX30" fmla="*/ 1750741 w 9919589"/>
                <a:gd name="connsiteY30" fmla="*/ 1728439 h 4170944"/>
                <a:gd name="connsiteX31" fmla="*/ 1605775 w 9919589"/>
                <a:gd name="connsiteY31" fmla="*/ 1750741 h 4170944"/>
                <a:gd name="connsiteX32" fmla="*/ 1572322 w 9919589"/>
                <a:gd name="connsiteY32" fmla="*/ 1761893 h 4170944"/>
                <a:gd name="connsiteX33" fmla="*/ 1494263 w 9919589"/>
                <a:gd name="connsiteY33" fmla="*/ 1784195 h 4170944"/>
                <a:gd name="connsiteX34" fmla="*/ 1460810 w 9919589"/>
                <a:gd name="connsiteY34" fmla="*/ 1806497 h 4170944"/>
                <a:gd name="connsiteX35" fmla="*/ 1438507 w 9919589"/>
                <a:gd name="connsiteY35" fmla="*/ 1828800 h 4170944"/>
                <a:gd name="connsiteX36" fmla="*/ 1393902 w 9919589"/>
                <a:gd name="connsiteY36" fmla="*/ 1851102 h 4170944"/>
                <a:gd name="connsiteX37" fmla="*/ 1282390 w 9919589"/>
                <a:gd name="connsiteY37" fmla="*/ 1918010 h 4170944"/>
                <a:gd name="connsiteX38" fmla="*/ 1170878 w 9919589"/>
                <a:gd name="connsiteY38" fmla="*/ 1951463 h 4170944"/>
                <a:gd name="connsiteX39" fmla="*/ 1137424 w 9919589"/>
                <a:gd name="connsiteY39" fmla="*/ 1962614 h 4170944"/>
                <a:gd name="connsiteX40" fmla="*/ 1103971 w 9919589"/>
                <a:gd name="connsiteY40" fmla="*/ 1984917 h 4170944"/>
                <a:gd name="connsiteX41" fmla="*/ 1037063 w 9919589"/>
                <a:gd name="connsiteY41" fmla="*/ 2007219 h 4170944"/>
                <a:gd name="connsiteX42" fmla="*/ 1003610 w 9919589"/>
                <a:gd name="connsiteY42" fmla="*/ 2029522 h 4170944"/>
                <a:gd name="connsiteX43" fmla="*/ 936702 w 9919589"/>
                <a:gd name="connsiteY43" fmla="*/ 2051824 h 4170944"/>
                <a:gd name="connsiteX44" fmla="*/ 914400 w 9919589"/>
                <a:gd name="connsiteY44" fmla="*/ 2074127 h 4170944"/>
                <a:gd name="connsiteX45" fmla="*/ 847493 w 9919589"/>
                <a:gd name="connsiteY45" fmla="*/ 2107580 h 4170944"/>
                <a:gd name="connsiteX46" fmla="*/ 825190 w 9919589"/>
                <a:gd name="connsiteY46" fmla="*/ 2129883 h 4170944"/>
                <a:gd name="connsiteX47" fmla="*/ 802888 w 9919589"/>
                <a:gd name="connsiteY47" fmla="*/ 2163336 h 4170944"/>
                <a:gd name="connsiteX48" fmla="*/ 735980 w 9919589"/>
                <a:gd name="connsiteY48" fmla="*/ 2207941 h 4170944"/>
                <a:gd name="connsiteX49" fmla="*/ 691375 w 9919589"/>
                <a:gd name="connsiteY49" fmla="*/ 2252546 h 4170944"/>
                <a:gd name="connsiteX50" fmla="*/ 669073 w 9919589"/>
                <a:gd name="connsiteY50" fmla="*/ 2274849 h 4170944"/>
                <a:gd name="connsiteX51" fmla="*/ 635619 w 9919589"/>
                <a:gd name="connsiteY51" fmla="*/ 2341756 h 4170944"/>
                <a:gd name="connsiteX52" fmla="*/ 624468 w 9919589"/>
                <a:gd name="connsiteY52" fmla="*/ 2375210 h 4170944"/>
                <a:gd name="connsiteX53" fmla="*/ 635619 w 9919589"/>
                <a:gd name="connsiteY53" fmla="*/ 2442117 h 4170944"/>
                <a:gd name="connsiteX54" fmla="*/ 657922 w 9919589"/>
                <a:gd name="connsiteY54" fmla="*/ 2464419 h 4170944"/>
                <a:gd name="connsiteX55" fmla="*/ 747132 w 9919589"/>
                <a:gd name="connsiteY55" fmla="*/ 2486722 h 4170944"/>
                <a:gd name="connsiteX56" fmla="*/ 814039 w 9919589"/>
                <a:gd name="connsiteY56" fmla="*/ 2509024 h 4170944"/>
                <a:gd name="connsiteX57" fmla="*/ 847493 w 9919589"/>
                <a:gd name="connsiteY57" fmla="*/ 2520175 h 4170944"/>
                <a:gd name="connsiteX58" fmla="*/ 858644 w 9919589"/>
                <a:gd name="connsiteY58" fmla="*/ 2720897 h 4170944"/>
                <a:gd name="connsiteX59" fmla="*/ 869795 w 9919589"/>
                <a:gd name="connsiteY59" fmla="*/ 2988527 h 4170944"/>
                <a:gd name="connsiteX60" fmla="*/ 903249 w 9919589"/>
                <a:gd name="connsiteY60" fmla="*/ 3010829 h 4170944"/>
                <a:gd name="connsiteX61" fmla="*/ 947854 w 9919589"/>
                <a:gd name="connsiteY61" fmla="*/ 3021980 h 4170944"/>
                <a:gd name="connsiteX62" fmla="*/ 981307 w 9919589"/>
                <a:gd name="connsiteY62" fmla="*/ 3033132 h 4170944"/>
                <a:gd name="connsiteX63" fmla="*/ 1070517 w 9919589"/>
                <a:gd name="connsiteY63" fmla="*/ 3055434 h 4170944"/>
                <a:gd name="connsiteX64" fmla="*/ 1293541 w 9919589"/>
                <a:gd name="connsiteY64" fmla="*/ 3100039 h 4170944"/>
                <a:gd name="connsiteX65" fmla="*/ 1405054 w 9919589"/>
                <a:gd name="connsiteY65" fmla="*/ 3111190 h 4170944"/>
                <a:gd name="connsiteX66" fmla="*/ 1449658 w 9919589"/>
                <a:gd name="connsiteY66" fmla="*/ 3122341 h 4170944"/>
                <a:gd name="connsiteX67" fmla="*/ 1583473 w 9919589"/>
                <a:gd name="connsiteY67" fmla="*/ 3144644 h 4170944"/>
                <a:gd name="connsiteX68" fmla="*/ 1672683 w 9919589"/>
                <a:gd name="connsiteY68" fmla="*/ 3166946 h 4170944"/>
                <a:gd name="connsiteX69" fmla="*/ 1773044 w 9919589"/>
                <a:gd name="connsiteY69" fmla="*/ 3200400 h 4170944"/>
                <a:gd name="connsiteX70" fmla="*/ 1929161 w 9919589"/>
                <a:gd name="connsiteY70" fmla="*/ 3245005 h 4170944"/>
                <a:gd name="connsiteX71" fmla="*/ 1996068 w 9919589"/>
                <a:gd name="connsiteY71" fmla="*/ 3256156 h 4170944"/>
                <a:gd name="connsiteX72" fmla="*/ 2074127 w 9919589"/>
                <a:gd name="connsiteY72" fmla="*/ 3278458 h 4170944"/>
                <a:gd name="connsiteX73" fmla="*/ 2129883 w 9919589"/>
                <a:gd name="connsiteY73" fmla="*/ 3289610 h 4170944"/>
                <a:gd name="connsiteX74" fmla="*/ 2163336 w 9919589"/>
                <a:gd name="connsiteY74" fmla="*/ 3300761 h 4170944"/>
                <a:gd name="connsiteX75" fmla="*/ 2352907 w 9919589"/>
                <a:gd name="connsiteY75" fmla="*/ 3323063 h 4170944"/>
                <a:gd name="connsiteX76" fmla="*/ 2419814 w 9919589"/>
                <a:gd name="connsiteY76" fmla="*/ 3334214 h 4170944"/>
                <a:gd name="connsiteX77" fmla="*/ 2520175 w 9919589"/>
                <a:gd name="connsiteY77" fmla="*/ 3345366 h 4170944"/>
                <a:gd name="connsiteX78" fmla="*/ 2665141 w 9919589"/>
                <a:gd name="connsiteY78" fmla="*/ 3356517 h 4170944"/>
                <a:gd name="connsiteX79" fmla="*/ 2732049 w 9919589"/>
                <a:gd name="connsiteY79" fmla="*/ 3378819 h 4170944"/>
                <a:gd name="connsiteX80" fmla="*/ 2765502 w 9919589"/>
                <a:gd name="connsiteY80" fmla="*/ 3389971 h 4170944"/>
                <a:gd name="connsiteX81" fmla="*/ 2787805 w 9919589"/>
                <a:gd name="connsiteY81" fmla="*/ 3412273 h 4170944"/>
                <a:gd name="connsiteX82" fmla="*/ 2810107 w 9919589"/>
                <a:gd name="connsiteY82" fmla="*/ 3345366 h 4170944"/>
                <a:gd name="connsiteX83" fmla="*/ 2910468 w 9919589"/>
                <a:gd name="connsiteY83" fmla="*/ 3367668 h 4170944"/>
                <a:gd name="connsiteX84" fmla="*/ 3033132 w 9919589"/>
                <a:gd name="connsiteY84" fmla="*/ 3389971 h 4170944"/>
                <a:gd name="connsiteX85" fmla="*/ 3111190 w 9919589"/>
                <a:gd name="connsiteY85" fmla="*/ 3401122 h 4170944"/>
                <a:gd name="connsiteX86" fmla="*/ 3278458 w 9919589"/>
                <a:gd name="connsiteY86" fmla="*/ 3412273 h 4170944"/>
                <a:gd name="connsiteX87" fmla="*/ 3334214 w 9919589"/>
                <a:gd name="connsiteY87" fmla="*/ 3423424 h 4170944"/>
                <a:gd name="connsiteX88" fmla="*/ 3401122 w 9919589"/>
                <a:gd name="connsiteY88" fmla="*/ 3434575 h 4170944"/>
                <a:gd name="connsiteX89" fmla="*/ 3434575 w 9919589"/>
                <a:gd name="connsiteY89" fmla="*/ 3445727 h 4170944"/>
                <a:gd name="connsiteX90" fmla="*/ 3479180 w 9919589"/>
                <a:gd name="connsiteY90" fmla="*/ 3456878 h 4170944"/>
                <a:gd name="connsiteX91" fmla="*/ 3590693 w 9919589"/>
                <a:gd name="connsiteY91" fmla="*/ 3479180 h 4170944"/>
                <a:gd name="connsiteX92" fmla="*/ 3691054 w 9919589"/>
                <a:gd name="connsiteY92" fmla="*/ 3501483 h 4170944"/>
                <a:gd name="connsiteX93" fmla="*/ 3679902 w 9919589"/>
                <a:gd name="connsiteY93" fmla="*/ 3534936 h 4170944"/>
                <a:gd name="connsiteX94" fmla="*/ 3724507 w 9919589"/>
                <a:gd name="connsiteY94" fmla="*/ 3590693 h 4170944"/>
                <a:gd name="connsiteX95" fmla="*/ 3858322 w 9919589"/>
                <a:gd name="connsiteY95" fmla="*/ 3624146 h 4170944"/>
                <a:gd name="connsiteX96" fmla="*/ 3992136 w 9919589"/>
                <a:gd name="connsiteY96" fmla="*/ 3635297 h 4170944"/>
                <a:gd name="connsiteX97" fmla="*/ 4148254 w 9919589"/>
                <a:gd name="connsiteY97" fmla="*/ 3657600 h 4170944"/>
                <a:gd name="connsiteX98" fmla="*/ 4215161 w 9919589"/>
                <a:gd name="connsiteY98" fmla="*/ 3679902 h 4170944"/>
                <a:gd name="connsiteX99" fmla="*/ 4259766 w 9919589"/>
                <a:gd name="connsiteY99" fmla="*/ 3691053 h 4170944"/>
                <a:gd name="connsiteX100" fmla="*/ 4293219 w 9919589"/>
                <a:gd name="connsiteY100" fmla="*/ 3702205 h 4170944"/>
                <a:gd name="connsiteX101" fmla="*/ 4360127 w 9919589"/>
                <a:gd name="connsiteY101" fmla="*/ 3713356 h 4170944"/>
                <a:gd name="connsiteX102" fmla="*/ 4605454 w 9919589"/>
                <a:gd name="connsiteY102" fmla="*/ 3746810 h 4170944"/>
                <a:gd name="connsiteX103" fmla="*/ 4739268 w 9919589"/>
                <a:gd name="connsiteY103" fmla="*/ 3769112 h 4170944"/>
                <a:gd name="connsiteX104" fmla="*/ 4806175 w 9919589"/>
                <a:gd name="connsiteY104" fmla="*/ 3780263 h 4170944"/>
                <a:gd name="connsiteX105" fmla="*/ 4895385 w 9919589"/>
                <a:gd name="connsiteY105" fmla="*/ 3802566 h 4170944"/>
                <a:gd name="connsiteX106" fmla="*/ 4973444 w 9919589"/>
                <a:gd name="connsiteY106" fmla="*/ 3836019 h 4170944"/>
                <a:gd name="connsiteX107" fmla="*/ 5006897 w 9919589"/>
                <a:gd name="connsiteY107" fmla="*/ 3858322 h 4170944"/>
                <a:gd name="connsiteX108" fmla="*/ 5040351 w 9919589"/>
                <a:gd name="connsiteY108" fmla="*/ 3869473 h 4170944"/>
                <a:gd name="connsiteX109" fmla="*/ 5174166 w 9919589"/>
                <a:gd name="connsiteY109" fmla="*/ 3858322 h 4170944"/>
                <a:gd name="connsiteX110" fmla="*/ 5196468 w 9919589"/>
                <a:gd name="connsiteY110" fmla="*/ 3836019 h 4170944"/>
                <a:gd name="connsiteX111" fmla="*/ 5229922 w 9919589"/>
                <a:gd name="connsiteY111" fmla="*/ 3824868 h 4170944"/>
                <a:gd name="connsiteX112" fmla="*/ 5229922 w 9919589"/>
                <a:gd name="connsiteY112" fmla="*/ 3746810 h 4170944"/>
                <a:gd name="connsiteX113" fmla="*/ 5207619 w 9919589"/>
                <a:gd name="connsiteY113" fmla="*/ 3724507 h 4170944"/>
                <a:gd name="connsiteX114" fmla="*/ 5185317 w 9919589"/>
                <a:gd name="connsiteY114" fmla="*/ 3691053 h 4170944"/>
                <a:gd name="connsiteX115" fmla="*/ 5118410 w 9919589"/>
                <a:gd name="connsiteY115" fmla="*/ 3668751 h 4170944"/>
                <a:gd name="connsiteX116" fmla="*/ 4839629 w 9919589"/>
                <a:gd name="connsiteY116" fmla="*/ 3635297 h 4170944"/>
                <a:gd name="connsiteX117" fmla="*/ 4750419 w 9919589"/>
                <a:gd name="connsiteY117" fmla="*/ 3624146 h 4170944"/>
                <a:gd name="connsiteX118" fmla="*/ 4672361 w 9919589"/>
                <a:gd name="connsiteY118" fmla="*/ 3612995 h 4170944"/>
                <a:gd name="connsiteX119" fmla="*/ 4103649 w 9919589"/>
                <a:gd name="connsiteY119" fmla="*/ 3601844 h 4170944"/>
                <a:gd name="connsiteX120" fmla="*/ 4114800 w 9919589"/>
                <a:gd name="connsiteY120" fmla="*/ 3557239 h 4170944"/>
                <a:gd name="connsiteX121" fmla="*/ 4371278 w 9919589"/>
                <a:gd name="connsiteY121" fmla="*/ 3512634 h 4170944"/>
                <a:gd name="connsiteX122" fmla="*/ 4360127 w 9919589"/>
                <a:gd name="connsiteY122" fmla="*/ 3479180 h 4170944"/>
                <a:gd name="connsiteX123" fmla="*/ 4204010 w 9919589"/>
                <a:gd name="connsiteY123" fmla="*/ 3468029 h 4170944"/>
                <a:gd name="connsiteX124" fmla="*/ 4170556 w 9919589"/>
                <a:gd name="connsiteY124" fmla="*/ 3456878 h 4170944"/>
                <a:gd name="connsiteX125" fmla="*/ 4148254 w 9919589"/>
                <a:gd name="connsiteY125" fmla="*/ 3423424 h 4170944"/>
                <a:gd name="connsiteX126" fmla="*/ 4114800 w 9919589"/>
                <a:gd name="connsiteY126" fmla="*/ 3367668 h 4170944"/>
                <a:gd name="connsiteX127" fmla="*/ 4047893 w 9919589"/>
                <a:gd name="connsiteY127" fmla="*/ 3345366 h 4170944"/>
                <a:gd name="connsiteX128" fmla="*/ 3724507 w 9919589"/>
                <a:gd name="connsiteY128" fmla="*/ 3356517 h 4170944"/>
                <a:gd name="connsiteX129" fmla="*/ 3691054 w 9919589"/>
                <a:gd name="connsiteY129" fmla="*/ 3367668 h 4170944"/>
                <a:gd name="connsiteX130" fmla="*/ 3412273 w 9919589"/>
                <a:gd name="connsiteY130" fmla="*/ 3345366 h 4170944"/>
                <a:gd name="connsiteX131" fmla="*/ 3345366 w 9919589"/>
                <a:gd name="connsiteY131" fmla="*/ 3334214 h 4170944"/>
                <a:gd name="connsiteX132" fmla="*/ 3289610 w 9919589"/>
                <a:gd name="connsiteY132" fmla="*/ 3323063 h 4170944"/>
                <a:gd name="connsiteX133" fmla="*/ 3155795 w 9919589"/>
                <a:gd name="connsiteY133" fmla="*/ 3311912 h 4170944"/>
                <a:gd name="connsiteX134" fmla="*/ 3044283 w 9919589"/>
                <a:gd name="connsiteY134" fmla="*/ 3289610 h 4170944"/>
                <a:gd name="connsiteX135" fmla="*/ 2977375 w 9919589"/>
                <a:gd name="connsiteY135" fmla="*/ 3267307 h 4170944"/>
                <a:gd name="connsiteX136" fmla="*/ 2921619 w 9919589"/>
                <a:gd name="connsiteY136" fmla="*/ 3222702 h 4170944"/>
                <a:gd name="connsiteX137" fmla="*/ 2943922 w 9919589"/>
                <a:gd name="connsiteY137" fmla="*/ 3200400 h 4170944"/>
                <a:gd name="connsiteX138" fmla="*/ 3055434 w 9919589"/>
                <a:gd name="connsiteY138" fmla="*/ 3166946 h 4170944"/>
                <a:gd name="connsiteX139" fmla="*/ 3122341 w 9919589"/>
                <a:gd name="connsiteY139" fmla="*/ 3144644 h 4170944"/>
                <a:gd name="connsiteX140" fmla="*/ 3155795 w 9919589"/>
                <a:gd name="connsiteY140" fmla="*/ 3122341 h 4170944"/>
                <a:gd name="connsiteX141" fmla="*/ 3200400 w 9919589"/>
                <a:gd name="connsiteY141" fmla="*/ 3111190 h 4170944"/>
                <a:gd name="connsiteX142" fmla="*/ 3267307 w 9919589"/>
                <a:gd name="connsiteY142" fmla="*/ 3044283 h 4170944"/>
                <a:gd name="connsiteX143" fmla="*/ 3289610 w 9919589"/>
                <a:gd name="connsiteY143" fmla="*/ 3021980 h 4170944"/>
                <a:gd name="connsiteX144" fmla="*/ 3334214 w 9919589"/>
                <a:gd name="connsiteY144" fmla="*/ 2966224 h 4170944"/>
                <a:gd name="connsiteX145" fmla="*/ 3401122 w 9919589"/>
                <a:gd name="connsiteY145" fmla="*/ 2932771 h 4170944"/>
                <a:gd name="connsiteX146" fmla="*/ 3412273 w 9919589"/>
                <a:gd name="connsiteY146" fmla="*/ 2966224 h 4170944"/>
                <a:gd name="connsiteX147" fmla="*/ 3445727 w 9919589"/>
                <a:gd name="connsiteY147" fmla="*/ 2977375 h 4170944"/>
                <a:gd name="connsiteX148" fmla="*/ 3501483 w 9919589"/>
                <a:gd name="connsiteY148" fmla="*/ 3010829 h 4170944"/>
                <a:gd name="connsiteX149" fmla="*/ 3579541 w 9919589"/>
                <a:gd name="connsiteY149" fmla="*/ 2999678 h 4170944"/>
                <a:gd name="connsiteX150" fmla="*/ 3557239 w 9919589"/>
                <a:gd name="connsiteY150" fmla="*/ 2977375 h 4170944"/>
                <a:gd name="connsiteX151" fmla="*/ 3523785 w 9919589"/>
                <a:gd name="connsiteY151" fmla="*/ 2921619 h 4170944"/>
                <a:gd name="connsiteX152" fmla="*/ 3490332 w 9919589"/>
                <a:gd name="connsiteY152" fmla="*/ 2910468 h 4170944"/>
                <a:gd name="connsiteX153" fmla="*/ 3345366 w 9919589"/>
                <a:gd name="connsiteY153" fmla="*/ 2888166 h 4170944"/>
                <a:gd name="connsiteX154" fmla="*/ 3222702 w 9919589"/>
                <a:gd name="connsiteY154" fmla="*/ 2854712 h 4170944"/>
                <a:gd name="connsiteX155" fmla="*/ 3178097 w 9919589"/>
                <a:gd name="connsiteY155" fmla="*/ 2843561 h 4170944"/>
                <a:gd name="connsiteX156" fmla="*/ 3111190 w 9919589"/>
                <a:gd name="connsiteY156" fmla="*/ 2821258 h 4170944"/>
                <a:gd name="connsiteX157" fmla="*/ 2854712 w 9919589"/>
                <a:gd name="connsiteY157" fmla="*/ 2776653 h 4170944"/>
                <a:gd name="connsiteX158" fmla="*/ 2787805 w 9919589"/>
                <a:gd name="connsiteY158" fmla="*/ 2754351 h 4170944"/>
                <a:gd name="connsiteX159" fmla="*/ 2720897 w 9919589"/>
                <a:gd name="connsiteY159" fmla="*/ 2732049 h 4170944"/>
                <a:gd name="connsiteX160" fmla="*/ 2687444 w 9919589"/>
                <a:gd name="connsiteY160" fmla="*/ 2720897 h 4170944"/>
                <a:gd name="connsiteX161" fmla="*/ 2564780 w 9919589"/>
                <a:gd name="connsiteY161" fmla="*/ 2698595 h 4170944"/>
                <a:gd name="connsiteX162" fmla="*/ 2442117 w 9919589"/>
                <a:gd name="connsiteY162" fmla="*/ 2698595 h 4170944"/>
                <a:gd name="connsiteX163" fmla="*/ 2040673 w 9919589"/>
                <a:gd name="connsiteY163" fmla="*/ 2687444 h 4170944"/>
                <a:gd name="connsiteX164" fmla="*/ 1962614 w 9919589"/>
                <a:gd name="connsiteY164" fmla="*/ 2653990 h 4170944"/>
                <a:gd name="connsiteX165" fmla="*/ 1906858 w 9919589"/>
                <a:gd name="connsiteY165" fmla="*/ 2631688 h 4170944"/>
                <a:gd name="connsiteX166" fmla="*/ 1806497 w 9919589"/>
                <a:gd name="connsiteY166" fmla="*/ 2575932 h 4170944"/>
                <a:gd name="connsiteX167" fmla="*/ 1717288 w 9919589"/>
                <a:gd name="connsiteY167" fmla="*/ 2531327 h 4170944"/>
                <a:gd name="connsiteX168" fmla="*/ 1628078 w 9919589"/>
                <a:gd name="connsiteY168" fmla="*/ 2509024 h 4170944"/>
                <a:gd name="connsiteX169" fmla="*/ 1226634 w 9919589"/>
                <a:gd name="connsiteY169" fmla="*/ 2486722 h 4170944"/>
                <a:gd name="connsiteX170" fmla="*/ 1081668 w 9919589"/>
                <a:gd name="connsiteY170" fmla="*/ 2464419 h 4170944"/>
                <a:gd name="connsiteX171" fmla="*/ 970156 w 9919589"/>
                <a:gd name="connsiteY171" fmla="*/ 2430966 h 4170944"/>
                <a:gd name="connsiteX172" fmla="*/ 936702 w 9919589"/>
                <a:gd name="connsiteY172" fmla="*/ 2419814 h 4170944"/>
                <a:gd name="connsiteX173" fmla="*/ 903249 w 9919589"/>
                <a:gd name="connsiteY173" fmla="*/ 2397512 h 4170944"/>
                <a:gd name="connsiteX174" fmla="*/ 847493 w 9919589"/>
                <a:gd name="connsiteY174" fmla="*/ 2352907 h 4170944"/>
                <a:gd name="connsiteX175" fmla="*/ 814039 w 9919589"/>
                <a:gd name="connsiteY175" fmla="*/ 2341756 h 4170944"/>
                <a:gd name="connsiteX176" fmla="*/ 825190 w 9919589"/>
                <a:gd name="connsiteY176" fmla="*/ 2274849 h 4170944"/>
                <a:gd name="connsiteX177" fmla="*/ 847493 w 9919589"/>
                <a:gd name="connsiteY177" fmla="*/ 2252546 h 4170944"/>
                <a:gd name="connsiteX178" fmla="*/ 880946 w 9919589"/>
                <a:gd name="connsiteY178" fmla="*/ 2230244 h 4170944"/>
                <a:gd name="connsiteX179" fmla="*/ 903249 w 9919589"/>
                <a:gd name="connsiteY179" fmla="*/ 2207941 h 4170944"/>
                <a:gd name="connsiteX180" fmla="*/ 936702 w 9919589"/>
                <a:gd name="connsiteY180" fmla="*/ 2196790 h 4170944"/>
                <a:gd name="connsiteX181" fmla="*/ 992458 w 9919589"/>
                <a:gd name="connsiteY181" fmla="*/ 2163336 h 4170944"/>
                <a:gd name="connsiteX182" fmla="*/ 1014761 w 9919589"/>
                <a:gd name="connsiteY182" fmla="*/ 2141034 h 4170944"/>
                <a:gd name="connsiteX183" fmla="*/ 1048214 w 9919589"/>
                <a:gd name="connsiteY183" fmla="*/ 2118732 h 4170944"/>
                <a:gd name="connsiteX184" fmla="*/ 1070517 w 9919589"/>
                <a:gd name="connsiteY184" fmla="*/ 2096429 h 4170944"/>
                <a:gd name="connsiteX185" fmla="*/ 1103971 w 9919589"/>
                <a:gd name="connsiteY185" fmla="*/ 2085278 h 4170944"/>
                <a:gd name="connsiteX186" fmla="*/ 1193180 w 9919589"/>
                <a:gd name="connsiteY186" fmla="*/ 2018371 h 4170944"/>
                <a:gd name="connsiteX187" fmla="*/ 1237785 w 9919589"/>
                <a:gd name="connsiteY187" fmla="*/ 2007219 h 4170944"/>
                <a:gd name="connsiteX188" fmla="*/ 1304693 w 9919589"/>
                <a:gd name="connsiteY188" fmla="*/ 1984917 h 4170944"/>
                <a:gd name="connsiteX189" fmla="*/ 1505414 w 9919589"/>
                <a:gd name="connsiteY189" fmla="*/ 1973766 h 4170944"/>
                <a:gd name="connsiteX190" fmla="*/ 1561171 w 9919589"/>
                <a:gd name="connsiteY190" fmla="*/ 1929161 h 4170944"/>
                <a:gd name="connsiteX191" fmla="*/ 1639229 w 9919589"/>
                <a:gd name="connsiteY191" fmla="*/ 1873405 h 4170944"/>
                <a:gd name="connsiteX192" fmla="*/ 1694985 w 9919589"/>
                <a:gd name="connsiteY192" fmla="*/ 1817649 h 4170944"/>
                <a:gd name="connsiteX193" fmla="*/ 1761893 w 9919589"/>
                <a:gd name="connsiteY193" fmla="*/ 1795346 h 4170944"/>
                <a:gd name="connsiteX194" fmla="*/ 1929161 w 9919589"/>
                <a:gd name="connsiteY194" fmla="*/ 1761893 h 4170944"/>
                <a:gd name="connsiteX195" fmla="*/ 1996068 w 9919589"/>
                <a:gd name="connsiteY195" fmla="*/ 1728439 h 4170944"/>
                <a:gd name="connsiteX196" fmla="*/ 2096429 w 9919589"/>
                <a:gd name="connsiteY196" fmla="*/ 1694985 h 4170944"/>
                <a:gd name="connsiteX197" fmla="*/ 2129883 w 9919589"/>
                <a:gd name="connsiteY197" fmla="*/ 1683834 h 4170944"/>
                <a:gd name="connsiteX198" fmla="*/ 2163336 w 9919589"/>
                <a:gd name="connsiteY198" fmla="*/ 1672683 h 4170944"/>
                <a:gd name="connsiteX199" fmla="*/ 2665141 w 9919589"/>
                <a:gd name="connsiteY199" fmla="*/ 1694985 h 4170944"/>
                <a:gd name="connsiteX200" fmla="*/ 2787805 w 9919589"/>
                <a:gd name="connsiteY200" fmla="*/ 1717288 h 4170944"/>
                <a:gd name="connsiteX201" fmla="*/ 2854712 w 9919589"/>
                <a:gd name="connsiteY201" fmla="*/ 1739590 h 4170944"/>
                <a:gd name="connsiteX202" fmla="*/ 2888166 w 9919589"/>
                <a:gd name="connsiteY202" fmla="*/ 1750741 h 4170944"/>
                <a:gd name="connsiteX203" fmla="*/ 2921619 w 9919589"/>
                <a:gd name="connsiteY203" fmla="*/ 1773044 h 4170944"/>
                <a:gd name="connsiteX204" fmla="*/ 3021980 w 9919589"/>
                <a:gd name="connsiteY204" fmla="*/ 1795346 h 4170944"/>
                <a:gd name="connsiteX205" fmla="*/ 3055434 w 9919589"/>
                <a:gd name="connsiteY205" fmla="*/ 1806497 h 4170944"/>
                <a:gd name="connsiteX206" fmla="*/ 3088888 w 9919589"/>
                <a:gd name="connsiteY206" fmla="*/ 1906858 h 4170944"/>
                <a:gd name="connsiteX207" fmla="*/ 3100039 w 9919589"/>
                <a:gd name="connsiteY207" fmla="*/ 1940312 h 4170944"/>
                <a:gd name="connsiteX208" fmla="*/ 3133493 w 9919589"/>
                <a:gd name="connsiteY208" fmla="*/ 1973766 h 4170944"/>
                <a:gd name="connsiteX209" fmla="*/ 3200400 w 9919589"/>
                <a:gd name="connsiteY209" fmla="*/ 1996068 h 4170944"/>
                <a:gd name="connsiteX210" fmla="*/ 3233854 w 9919589"/>
                <a:gd name="connsiteY210" fmla="*/ 2007219 h 4170944"/>
                <a:gd name="connsiteX211" fmla="*/ 3612995 w 9919589"/>
                <a:gd name="connsiteY211" fmla="*/ 2029522 h 4170944"/>
                <a:gd name="connsiteX212" fmla="*/ 3824868 w 9919589"/>
                <a:gd name="connsiteY212" fmla="*/ 2040673 h 4170944"/>
                <a:gd name="connsiteX213" fmla="*/ 3925229 w 9919589"/>
                <a:gd name="connsiteY213" fmla="*/ 2051824 h 4170944"/>
                <a:gd name="connsiteX214" fmla="*/ 4293219 w 9919589"/>
                <a:gd name="connsiteY214" fmla="*/ 2062975 h 4170944"/>
                <a:gd name="connsiteX215" fmla="*/ 4382429 w 9919589"/>
                <a:gd name="connsiteY215" fmla="*/ 2085278 h 4170944"/>
                <a:gd name="connsiteX216" fmla="*/ 4449336 w 9919589"/>
                <a:gd name="connsiteY216" fmla="*/ 2107580 h 4170944"/>
                <a:gd name="connsiteX217" fmla="*/ 4505093 w 9919589"/>
                <a:gd name="connsiteY217" fmla="*/ 2152185 h 4170944"/>
                <a:gd name="connsiteX218" fmla="*/ 4527395 w 9919589"/>
                <a:gd name="connsiteY218" fmla="*/ 2174488 h 4170944"/>
                <a:gd name="connsiteX219" fmla="*/ 4716966 w 9919589"/>
                <a:gd name="connsiteY219" fmla="*/ 2207941 h 4170944"/>
                <a:gd name="connsiteX220" fmla="*/ 4828478 w 9919589"/>
                <a:gd name="connsiteY220" fmla="*/ 2230244 h 4170944"/>
                <a:gd name="connsiteX221" fmla="*/ 4884234 w 9919589"/>
                <a:gd name="connsiteY221" fmla="*/ 2241395 h 4170944"/>
                <a:gd name="connsiteX222" fmla="*/ 4928839 w 9919589"/>
                <a:gd name="connsiteY222" fmla="*/ 2252546 h 4170944"/>
                <a:gd name="connsiteX223" fmla="*/ 4995746 w 9919589"/>
                <a:gd name="connsiteY223" fmla="*/ 2241395 h 4170944"/>
                <a:gd name="connsiteX224" fmla="*/ 5040351 w 9919589"/>
                <a:gd name="connsiteY224" fmla="*/ 2219093 h 4170944"/>
                <a:gd name="connsiteX225" fmla="*/ 5107258 w 9919589"/>
                <a:gd name="connsiteY225" fmla="*/ 2207941 h 4170944"/>
                <a:gd name="connsiteX226" fmla="*/ 5140712 w 9919589"/>
                <a:gd name="connsiteY226" fmla="*/ 2196790 h 4170944"/>
                <a:gd name="connsiteX227" fmla="*/ 5229922 w 9919589"/>
                <a:gd name="connsiteY227" fmla="*/ 2174488 h 4170944"/>
                <a:gd name="connsiteX228" fmla="*/ 5307980 w 9919589"/>
                <a:gd name="connsiteY228" fmla="*/ 2129883 h 4170944"/>
                <a:gd name="connsiteX229" fmla="*/ 5352585 w 9919589"/>
                <a:gd name="connsiteY229" fmla="*/ 2062975 h 4170944"/>
                <a:gd name="connsiteX230" fmla="*/ 5430644 w 9919589"/>
                <a:gd name="connsiteY230" fmla="*/ 1984917 h 4170944"/>
                <a:gd name="connsiteX231" fmla="*/ 5452946 w 9919589"/>
                <a:gd name="connsiteY231" fmla="*/ 1962614 h 4170944"/>
                <a:gd name="connsiteX232" fmla="*/ 5486400 w 9919589"/>
                <a:gd name="connsiteY232" fmla="*/ 1951463 h 4170944"/>
                <a:gd name="connsiteX233" fmla="*/ 5441795 w 9919589"/>
                <a:gd name="connsiteY233" fmla="*/ 1862253 h 4170944"/>
                <a:gd name="connsiteX234" fmla="*/ 5408341 w 9919589"/>
                <a:gd name="connsiteY234" fmla="*/ 1839951 h 4170944"/>
                <a:gd name="connsiteX235" fmla="*/ 5374888 w 9919589"/>
                <a:gd name="connsiteY235" fmla="*/ 1828800 h 4170944"/>
                <a:gd name="connsiteX236" fmla="*/ 5330283 w 9919589"/>
                <a:gd name="connsiteY236" fmla="*/ 1817649 h 4170944"/>
                <a:gd name="connsiteX237" fmla="*/ 5263375 w 9919589"/>
                <a:gd name="connsiteY237" fmla="*/ 1795346 h 4170944"/>
                <a:gd name="connsiteX238" fmla="*/ 5185317 w 9919589"/>
                <a:gd name="connsiteY238" fmla="*/ 1706136 h 4170944"/>
                <a:gd name="connsiteX239" fmla="*/ 5129561 w 9919589"/>
                <a:gd name="connsiteY239" fmla="*/ 1650380 h 4170944"/>
                <a:gd name="connsiteX240" fmla="*/ 5062654 w 9919589"/>
                <a:gd name="connsiteY240" fmla="*/ 1605775 h 4170944"/>
                <a:gd name="connsiteX241" fmla="*/ 5029200 w 9919589"/>
                <a:gd name="connsiteY241" fmla="*/ 1583473 h 4170944"/>
                <a:gd name="connsiteX242" fmla="*/ 4995746 w 9919589"/>
                <a:gd name="connsiteY242" fmla="*/ 1572322 h 4170944"/>
                <a:gd name="connsiteX243" fmla="*/ 4973444 w 9919589"/>
                <a:gd name="connsiteY243" fmla="*/ 1550019 h 4170944"/>
                <a:gd name="connsiteX244" fmla="*/ 4939990 w 9919589"/>
                <a:gd name="connsiteY244" fmla="*/ 1538868 h 4170944"/>
                <a:gd name="connsiteX245" fmla="*/ 4895385 w 9919589"/>
                <a:gd name="connsiteY245" fmla="*/ 1516566 h 4170944"/>
                <a:gd name="connsiteX246" fmla="*/ 4828478 w 9919589"/>
                <a:gd name="connsiteY246" fmla="*/ 1449658 h 4170944"/>
                <a:gd name="connsiteX247" fmla="*/ 4772722 w 9919589"/>
                <a:gd name="connsiteY247" fmla="*/ 1405053 h 4170944"/>
                <a:gd name="connsiteX248" fmla="*/ 4694663 w 9919589"/>
                <a:gd name="connsiteY248" fmla="*/ 1382751 h 4170944"/>
                <a:gd name="connsiteX249" fmla="*/ 5274527 w 9919589"/>
                <a:gd name="connsiteY249" fmla="*/ 1349297 h 4170944"/>
                <a:gd name="connsiteX250" fmla="*/ 5397190 w 9919589"/>
                <a:gd name="connsiteY250" fmla="*/ 1326995 h 4170944"/>
                <a:gd name="connsiteX251" fmla="*/ 5441795 w 9919589"/>
                <a:gd name="connsiteY251" fmla="*/ 1315844 h 4170944"/>
                <a:gd name="connsiteX252" fmla="*/ 5642517 w 9919589"/>
                <a:gd name="connsiteY252" fmla="*/ 1304693 h 4170944"/>
                <a:gd name="connsiteX253" fmla="*/ 5709424 w 9919589"/>
                <a:gd name="connsiteY253" fmla="*/ 1282390 h 4170944"/>
                <a:gd name="connsiteX254" fmla="*/ 5765180 w 9919589"/>
                <a:gd name="connsiteY254" fmla="*/ 1237785 h 4170944"/>
                <a:gd name="connsiteX255" fmla="*/ 5798634 w 9919589"/>
                <a:gd name="connsiteY255" fmla="*/ 1170878 h 4170944"/>
                <a:gd name="connsiteX256" fmla="*/ 5809785 w 9919589"/>
                <a:gd name="connsiteY256" fmla="*/ 1137424 h 4170944"/>
                <a:gd name="connsiteX257" fmla="*/ 5832088 w 9919589"/>
                <a:gd name="connsiteY257" fmla="*/ 1025912 h 4170944"/>
                <a:gd name="connsiteX258" fmla="*/ 5854390 w 9919589"/>
                <a:gd name="connsiteY258" fmla="*/ 947853 h 4170944"/>
                <a:gd name="connsiteX259" fmla="*/ 5876693 w 9919589"/>
                <a:gd name="connsiteY259" fmla="*/ 925551 h 4170944"/>
                <a:gd name="connsiteX260" fmla="*/ 5943600 w 9919589"/>
                <a:gd name="connsiteY260" fmla="*/ 903249 h 4170944"/>
                <a:gd name="connsiteX261" fmla="*/ 5965902 w 9919589"/>
                <a:gd name="connsiteY261" fmla="*/ 880946 h 4170944"/>
                <a:gd name="connsiteX262" fmla="*/ 6043961 w 9919589"/>
                <a:gd name="connsiteY262" fmla="*/ 858644 h 4170944"/>
                <a:gd name="connsiteX263" fmla="*/ 6110868 w 9919589"/>
                <a:gd name="connsiteY263" fmla="*/ 869795 h 4170944"/>
                <a:gd name="connsiteX264" fmla="*/ 6122019 w 9919589"/>
                <a:gd name="connsiteY264" fmla="*/ 914400 h 4170944"/>
                <a:gd name="connsiteX265" fmla="*/ 6155473 w 9919589"/>
                <a:gd name="connsiteY265" fmla="*/ 970156 h 4170944"/>
                <a:gd name="connsiteX266" fmla="*/ 6188927 w 9919589"/>
                <a:gd name="connsiteY266" fmla="*/ 981307 h 4170944"/>
                <a:gd name="connsiteX267" fmla="*/ 6266985 w 9919589"/>
                <a:gd name="connsiteY267" fmla="*/ 970156 h 4170944"/>
                <a:gd name="connsiteX268" fmla="*/ 6278136 w 9919589"/>
                <a:gd name="connsiteY268" fmla="*/ 936702 h 4170944"/>
                <a:gd name="connsiteX269" fmla="*/ 6322741 w 9919589"/>
                <a:gd name="connsiteY269" fmla="*/ 880946 h 4170944"/>
                <a:gd name="connsiteX270" fmla="*/ 6345044 w 9919589"/>
                <a:gd name="connsiteY270" fmla="*/ 903249 h 4170944"/>
                <a:gd name="connsiteX271" fmla="*/ 6367346 w 9919589"/>
                <a:gd name="connsiteY271" fmla="*/ 970156 h 4170944"/>
                <a:gd name="connsiteX272" fmla="*/ 6345044 w 9919589"/>
                <a:gd name="connsiteY272" fmla="*/ 1048214 h 4170944"/>
                <a:gd name="connsiteX273" fmla="*/ 6266985 w 9919589"/>
                <a:gd name="connsiteY273" fmla="*/ 1126273 h 4170944"/>
                <a:gd name="connsiteX274" fmla="*/ 6043961 w 9919589"/>
                <a:gd name="connsiteY274" fmla="*/ 1137424 h 4170944"/>
                <a:gd name="connsiteX275" fmla="*/ 5876693 w 9919589"/>
                <a:gd name="connsiteY275" fmla="*/ 1170878 h 4170944"/>
                <a:gd name="connsiteX276" fmla="*/ 5832088 w 9919589"/>
                <a:gd name="connsiteY276" fmla="*/ 1260088 h 4170944"/>
                <a:gd name="connsiteX277" fmla="*/ 5820936 w 9919589"/>
                <a:gd name="connsiteY277" fmla="*/ 1293541 h 4170944"/>
                <a:gd name="connsiteX278" fmla="*/ 5854390 w 9919589"/>
                <a:gd name="connsiteY278" fmla="*/ 1371600 h 4170944"/>
                <a:gd name="connsiteX279" fmla="*/ 5921297 w 9919589"/>
                <a:gd name="connsiteY279" fmla="*/ 1393902 h 4170944"/>
                <a:gd name="connsiteX280" fmla="*/ 5943600 w 9919589"/>
                <a:gd name="connsiteY280" fmla="*/ 1416205 h 4170944"/>
                <a:gd name="connsiteX281" fmla="*/ 5910146 w 9919589"/>
                <a:gd name="connsiteY281" fmla="*/ 1483112 h 4170944"/>
                <a:gd name="connsiteX282" fmla="*/ 5876693 w 9919589"/>
                <a:gd name="connsiteY282" fmla="*/ 1494263 h 4170944"/>
                <a:gd name="connsiteX283" fmla="*/ 5820936 w 9919589"/>
                <a:gd name="connsiteY283" fmla="*/ 1527717 h 4170944"/>
                <a:gd name="connsiteX284" fmla="*/ 5765180 w 9919589"/>
                <a:gd name="connsiteY284" fmla="*/ 1572322 h 4170944"/>
                <a:gd name="connsiteX285" fmla="*/ 6166624 w 9919589"/>
                <a:gd name="connsiteY285" fmla="*/ 1616927 h 4170944"/>
                <a:gd name="connsiteX286" fmla="*/ 6289288 w 9919589"/>
                <a:gd name="connsiteY286" fmla="*/ 1639229 h 4170944"/>
                <a:gd name="connsiteX287" fmla="*/ 6523463 w 9919589"/>
                <a:gd name="connsiteY287" fmla="*/ 1628078 h 4170944"/>
                <a:gd name="connsiteX288" fmla="*/ 6679580 w 9919589"/>
                <a:gd name="connsiteY288" fmla="*/ 1594624 h 4170944"/>
                <a:gd name="connsiteX289" fmla="*/ 6802244 w 9919589"/>
                <a:gd name="connsiteY289" fmla="*/ 1561171 h 4170944"/>
                <a:gd name="connsiteX290" fmla="*/ 6835697 w 9919589"/>
                <a:gd name="connsiteY290" fmla="*/ 1550019 h 4170944"/>
                <a:gd name="connsiteX291" fmla="*/ 6924907 w 9919589"/>
                <a:gd name="connsiteY291" fmla="*/ 1561171 h 4170944"/>
                <a:gd name="connsiteX292" fmla="*/ 6991814 w 9919589"/>
                <a:gd name="connsiteY292" fmla="*/ 1594624 h 4170944"/>
                <a:gd name="connsiteX293" fmla="*/ 7025268 w 9919589"/>
                <a:gd name="connsiteY293" fmla="*/ 1605775 h 4170944"/>
                <a:gd name="connsiteX294" fmla="*/ 7092175 w 9919589"/>
                <a:gd name="connsiteY294" fmla="*/ 1639229 h 4170944"/>
                <a:gd name="connsiteX295" fmla="*/ 7114478 w 9919589"/>
                <a:gd name="connsiteY295" fmla="*/ 1661532 h 4170944"/>
                <a:gd name="connsiteX296" fmla="*/ 7225990 w 9919589"/>
                <a:gd name="connsiteY296" fmla="*/ 1728439 h 4170944"/>
                <a:gd name="connsiteX297" fmla="*/ 7304049 w 9919589"/>
                <a:gd name="connsiteY297" fmla="*/ 1795346 h 4170944"/>
                <a:gd name="connsiteX298" fmla="*/ 7348654 w 9919589"/>
                <a:gd name="connsiteY298" fmla="*/ 1851102 h 4170944"/>
                <a:gd name="connsiteX299" fmla="*/ 7382107 w 9919589"/>
                <a:gd name="connsiteY299" fmla="*/ 1862253 h 4170944"/>
                <a:gd name="connsiteX300" fmla="*/ 7593980 w 9919589"/>
                <a:gd name="connsiteY300" fmla="*/ 1873405 h 4170944"/>
                <a:gd name="connsiteX301" fmla="*/ 7638585 w 9919589"/>
                <a:gd name="connsiteY301" fmla="*/ 1884556 h 4170944"/>
                <a:gd name="connsiteX302" fmla="*/ 7672039 w 9919589"/>
                <a:gd name="connsiteY302" fmla="*/ 1895707 h 4170944"/>
                <a:gd name="connsiteX303" fmla="*/ 7738946 w 9919589"/>
                <a:gd name="connsiteY303" fmla="*/ 1906858 h 4170944"/>
                <a:gd name="connsiteX304" fmla="*/ 7783551 w 9919589"/>
                <a:gd name="connsiteY304" fmla="*/ 1918010 h 4170944"/>
                <a:gd name="connsiteX305" fmla="*/ 7906214 w 9919589"/>
                <a:gd name="connsiteY305" fmla="*/ 1996068 h 4170944"/>
                <a:gd name="connsiteX306" fmla="*/ 7928517 w 9919589"/>
                <a:gd name="connsiteY306" fmla="*/ 2018371 h 4170944"/>
                <a:gd name="connsiteX307" fmla="*/ 7973122 w 9919589"/>
                <a:gd name="connsiteY307" fmla="*/ 2029522 h 4170944"/>
                <a:gd name="connsiteX308" fmla="*/ 8095785 w 9919589"/>
                <a:gd name="connsiteY308" fmla="*/ 2096429 h 4170944"/>
                <a:gd name="connsiteX309" fmla="*/ 8140390 w 9919589"/>
                <a:gd name="connsiteY309" fmla="*/ 2107580 h 4170944"/>
                <a:gd name="connsiteX310" fmla="*/ 8173844 w 9919589"/>
                <a:gd name="connsiteY310" fmla="*/ 2118732 h 4170944"/>
                <a:gd name="connsiteX311" fmla="*/ 8240751 w 9919589"/>
                <a:gd name="connsiteY311" fmla="*/ 2129883 h 4170944"/>
                <a:gd name="connsiteX312" fmla="*/ 8408019 w 9919589"/>
                <a:gd name="connsiteY312" fmla="*/ 2152185 h 4170944"/>
                <a:gd name="connsiteX313" fmla="*/ 8430322 w 9919589"/>
                <a:gd name="connsiteY313" fmla="*/ 2174488 h 4170944"/>
                <a:gd name="connsiteX314" fmla="*/ 8519532 w 9919589"/>
                <a:gd name="connsiteY314" fmla="*/ 2241395 h 4170944"/>
                <a:gd name="connsiteX315" fmla="*/ 8463775 w 9919589"/>
                <a:gd name="connsiteY315" fmla="*/ 2263697 h 4170944"/>
                <a:gd name="connsiteX316" fmla="*/ 8352263 w 9919589"/>
                <a:gd name="connsiteY316" fmla="*/ 2286000 h 4170944"/>
                <a:gd name="connsiteX317" fmla="*/ 8307658 w 9919589"/>
                <a:gd name="connsiteY317" fmla="*/ 2297151 h 4170944"/>
                <a:gd name="connsiteX318" fmla="*/ 7950819 w 9919589"/>
                <a:gd name="connsiteY318" fmla="*/ 2319453 h 4170944"/>
                <a:gd name="connsiteX319" fmla="*/ 7883912 w 9919589"/>
                <a:gd name="connsiteY319" fmla="*/ 2330605 h 4170944"/>
                <a:gd name="connsiteX320" fmla="*/ 7839307 w 9919589"/>
                <a:gd name="connsiteY320" fmla="*/ 2341756 h 4170944"/>
                <a:gd name="connsiteX321" fmla="*/ 7694341 w 9919589"/>
                <a:gd name="connsiteY321" fmla="*/ 2364058 h 4170944"/>
                <a:gd name="connsiteX322" fmla="*/ 7382107 w 9919589"/>
                <a:gd name="connsiteY322" fmla="*/ 2352907 h 4170944"/>
                <a:gd name="connsiteX323" fmla="*/ 6791093 w 9919589"/>
                <a:gd name="connsiteY323" fmla="*/ 2330605 h 4170944"/>
                <a:gd name="connsiteX324" fmla="*/ 6668429 w 9919589"/>
                <a:gd name="connsiteY324" fmla="*/ 2375210 h 4170944"/>
                <a:gd name="connsiteX325" fmla="*/ 6657278 w 9919589"/>
                <a:gd name="connsiteY325" fmla="*/ 2408663 h 4170944"/>
                <a:gd name="connsiteX326" fmla="*/ 6690732 w 9919589"/>
                <a:gd name="connsiteY326" fmla="*/ 2430966 h 4170944"/>
                <a:gd name="connsiteX327" fmla="*/ 6724185 w 9919589"/>
                <a:gd name="connsiteY327" fmla="*/ 2442117 h 4170944"/>
                <a:gd name="connsiteX328" fmla="*/ 6869151 w 9919589"/>
                <a:gd name="connsiteY328" fmla="*/ 2475571 h 4170944"/>
                <a:gd name="connsiteX329" fmla="*/ 6947210 w 9919589"/>
                <a:gd name="connsiteY329" fmla="*/ 2486722 h 4170944"/>
                <a:gd name="connsiteX330" fmla="*/ 7850458 w 9919589"/>
                <a:gd name="connsiteY330" fmla="*/ 2475571 h 4170944"/>
                <a:gd name="connsiteX331" fmla="*/ 7906214 w 9919589"/>
                <a:gd name="connsiteY331" fmla="*/ 2464419 h 4170944"/>
                <a:gd name="connsiteX332" fmla="*/ 8062332 w 9919589"/>
                <a:gd name="connsiteY332" fmla="*/ 2442117 h 4170944"/>
                <a:gd name="connsiteX333" fmla="*/ 8106936 w 9919589"/>
                <a:gd name="connsiteY333" fmla="*/ 2430966 h 4170944"/>
                <a:gd name="connsiteX334" fmla="*/ 8173844 w 9919589"/>
                <a:gd name="connsiteY334" fmla="*/ 2408663 h 4170944"/>
                <a:gd name="connsiteX335" fmla="*/ 8207297 w 9919589"/>
                <a:gd name="connsiteY335" fmla="*/ 2397512 h 4170944"/>
                <a:gd name="connsiteX336" fmla="*/ 8251902 w 9919589"/>
                <a:gd name="connsiteY336" fmla="*/ 2386361 h 4170944"/>
                <a:gd name="connsiteX337" fmla="*/ 8318810 w 9919589"/>
                <a:gd name="connsiteY337" fmla="*/ 2364058 h 4170944"/>
                <a:gd name="connsiteX338" fmla="*/ 8452624 w 9919589"/>
                <a:gd name="connsiteY338" fmla="*/ 2330605 h 4170944"/>
                <a:gd name="connsiteX339" fmla="*/ 8497229 w 9919589"/>
                <a:gd name="connsiteY339" fmla="*/ 2319453 h 4170944"/>
                <a:gd name="connsiteX340" fmla="*/ 8530683 w 9919589"/>
                <a:gd name="connsiteY340" fmla="*/ 2308302 h 4170944"/>
                <a:gd name="connsiteX341" fmla="*/ 8597590 w 9919589"/>
                <a:gd name="connsiteY341" fmla="*/ 2297151 h 4170944"/>
                <a:gd name="connsiteX342" fmla="*/ 8653346 w 9919589"/>
                <a:gd name="connsiteY342" fmla="*/ 2286000 h 4170944"/>
                <a:gd name="connsiteX343" fmla="*/ 8742556 w 9919589"/>
                <a:gd name="connsiteY343" fmla="*/ 2263697 h 4170944"/>
                <a:gd name="connsiteX344" fmla="*/ 8965580 w 9919589"/>
                <a:gd name="connsiteY344" fmla="*/ 2230244 h 4170944"/>
                <a:gd name="connsiteX345" fmla="*/ 9043639 w 9919589"/>
                <a:gd name="connsiteY345" fmla="*/ 2219093 h 4170944"/>
                <a:gd name="connsiteX346" fmla="*/ 9177454 w 9919589"/>
                <a:gd name="connsiteY346" fmla="*/ 2196790 h 4170944"/>
                <a:gd name="connsiteX347" fmla="*/ 9277814 w 9919589"/>
                <a:gd name="connsiteY347" fmla="*/ 2174488 h 4170944"/>
                <a:gd name="connsiteX348" fmla="*/ 9311268 w 9919589"/>
                <a:gd name="connsiteY348" fmla="*/ 2163336 h 4170944"/>
                <a:gd name="connsiteX349" fmla="*/ 9355873 w 9919589"/>
                <a:gd name="connsiteY349" fmla="*/ 2051824 h 4170944"/>
                <a:gd name="connsiteX350" fmla="*/ 9300117 w 9919589"/>
                <a:gd name="connsiteY350" fmla="*/ 2018371 h 4170944"/>
                <a:gd name="connsiteX351" fmla="*/ 9210907 w 9919589"/>
                <a:gd name="connsiteY351" fmla="*/ 1996068 h 4170944"/>
                <a:gd name="connsiteX352" fmla="*/ 9155151 w 9919589"/>
                <a:gd name="connsiteY352" fmla="*/ 1940312 h 4170944"/>
                <a:gd name="connsiteX353" fmla="*/ 9199756 w 9919589"/>
                <a:gd name="connsiteY353" fmla="*/ 1929161 h 4170944"/>
                <a:gd name="connsiteX354" fmla="*/ 9578897 w 9919589"/>
                <a:gd name="connsiteY354" fmla="*/ 1918010 h 4170944"/>
                <a:gd name="connsiteX355" fmla="*/ 9656956 w 9919589"/>
                <a:gd name="connsiteY355" fmla="*/ 1895707 h 4170944"/>
                <a:gd name="connsiteX356" fmla="*/ 9735014 w 9919589"/>
                <a:gd name="connsiteY356" fmla="*/ 1873405 h 4170944"/>
                <a:gd name="connsiteX357" fmla="*/ 9634654 w 9919589"/>
                <a:gd name="connsiteY357" fmla="*/ 1839951 h 4170944"/>
                <a:gd name="connsiteX358" fmla="*/ 9601200 w 9919589"/>
                <a:gd name="connsiteY358" fmla="*/ 1828800 h 4170944"/>
                <a:gd name="connsiteX359" fmla="*/ 9578897 w 9919589"/>
                <a:gd name="connsiteY359" fmla="*/ 1851102 h 4170944"/>
                <a:gd name="connsiteX360" fmla="*/ 9222058 w 9919589"/>
                <a:gd name="connsiteY360" fmla="*/ 1884556 h 4170944"/>
                <a:gd name="connsiteX361" fmla="*/ 9177454 w 9919589"/>
                <a:gd name="connsiteY361" fmla="*/ 1895707 h 4170944"/>
                <a:gd name="connsiteX362" fmla="*/ 9144000 w 9919589"/>
                <a:gd name="connsiteY362" fmla="*/ 1906858 h 4170944"/>
                <a:gd name="connsiteX363" fmla="*/ 9065941 w 9919589"/>
                <a:gd name="connsiteY363" fmla="*/ 1918010 h 4170944"/>
                <a:gd name="connsiteX364" fmla="*/ 8987883 w 9919589"/>
                <a:gd name="connsiteY364" fmla="*/ 1940312 h 4170944"/>
                <a:gd name="connsiteX365" fmla="*/ 8887522 w 9919589"/>
                <a:gd name="connsiteY365" fmla="*/ 1962614 h 4170944"/>
                <a:gd name="connsiteX366" fmla="*/ 8854068 w 9919589"/>
                <a:gd name="connsiteY366" fmla="*/ 1973766 h 4170944"/>
                <a:gd name="connsiteX367" fmla="*/ 8742556 w 9919589"/>
                <a:gd name="connsiteY367" fmla="*/ 1951463 h 4170944"/>
                <a:gd name="connsiteX368" fmla="*/ 8720254 w 9919589"/>
                <a:gd name="connsiteY368" fmla="*/ 1884556 h 4170944"/>
                <a:gd name="connsiteX369" fmla="*/ 8753707 w 9919589"/>
                <a:gd name="connsiteY369" fmla="*/ 1739590 h 4170944"/>
                <a:gd name="connsiteX370" fmla="*/ 8776010 w 9919589"/>
                <a:gd name="connsiteY370" fmla="*/ 1717288 h 4170944"/>
                <a:gd name="connsiteX371" fmla="*/ 8820614 w 9919589"/>
                <a:gd name="connsiteY371" fmla="*/ 1694985 h 4170944"/>
                <a:gd name="connsiteX372" fmla="*/ 8954429 w 9919589"/>
                <a:gd name="connsiteY372" fmla="*/ 1661532 h 4170944"/>
                <a:gd name="connsiteX373" fmla="*/ 9010185 w 9919589"/>
                <a:gd name="connsiteY373" fmla="*/ 1639229 h 4170944"/>
                <a:gd name="connsiteX374" fmla="*/ 9077093 w 9919589"/>
                <a:gd name="connsiteY374" fmla="*/ 1628078 h 4170944"/>
                <a:gd name="connsiteX375" fmla="*/ 9389327 w 9919589"/>
                <a:gd name="connsiteY375" fmla="*/ 1616927 h 4170944"/>
                <a:gd name="connsiteX376" fmla="*/ 9545444 w 9919589"/>
                <a:gd name="connsiteY376" fmla="*/ 1572322 h 4170944"/>
                <a:gd name="connsiteX377" fmla="*/ 9656956 w 9919589"/>
                <a:gd name="connsiteY377" fmla="*/ 1550019 h 4170944"/>
                <a:gd name="connsiteX378" fmla="*/ 9857678 w 9919589"/>
                <a:gd name="connsiteY378" fmla="*/ 1527717 h 4170944"/>
                <a:gd name="connsiteX379" fmla="*/ 9824224 w 9919589"/>
                <a:gd name="connsiteY379" fmla="*/ 1282390 h 4170944"/>
                <a:gd name="connsiteX380" fmla="*/ 9790771 w 9919589"/>
                <a:gd name="connsiteY380" fmla="*/ 1260088 h 4170944"/>
                <a:gd name="connsiteX381" fmla="*/ 9735014 w 9919589"/>
                <a:gd name="connsiteY381" fmla="*/ 1248936 h 4170944"/>
                <a:gd name="connsiteX382" fmla="*/ 9723863 w 9919589"/>
                <a:gd name="connsiteY382" fmla="*/ 1215483 h 4170944"/>
                <a:gd name="connsiteX383" fmla="*/ 9746166 w 9919589"/>
                <a:gd name="connsiteY383" fmla="*/ 1193180 h 4170944"/>
                <a:gd name="connsiteX384" fmla="*/ 9790771 w 9919589"/>
                <a:gd name="connsiteY384" fmla="*/ 1137424 h 4170944"/>
                <a:gd name="connsiteX385" fmla="*/ 9768468 w 9919589"/>
                <a:gd name="connsiteY385" fmla="*/ 1115122 h 4170944"/>
                <a:gd name="connsiteX386" fmla="*/ 9668107 w 9919589"/>
                <a:gd name="connsiteY386" fmla="*/ 1092819 h 4170944"/>
                <a:gd name="connsiteX387" fmla="*/ 9601200 w 9919589"/>
                <a:gd name="connsiteY387" fmla="*/ 1070517 h 4170944"/>
                <a:gd name="connsiteX388" fmla="*/ 9567746 w 9919589"/>
                <a:gd name="connsiteY388" fmla="*/ 1059366 h 4170944"/>
                <a:gd name="connsiteX389" fmla="*/ 9545444 w 9919589"/>
                <a:gd name="connsiteY389" fmla="*/ 1025912 h 4170944"/>
                <a:gd name="connsiteX390" fmla="*/ 9400478 w 9919589"/>
                <a:gd name="connsiteY390" fmla="*/ 992458 h 4170944"/>
                <a:gd name="connsiteX391" fmla="*/ 9601200 w 9919589"/>
                <a:gd name="connsiteY391" fmla="*/ 992458 h 4170944"/>
                <a:gd name="connsiteX392" fmla="*/ 9645805 w 9919589"/>
                <a:gd name="connsiteY392" fmla="*/ 1014761 h 4170944"/>
                <a:gd name="connsiteX393" fmla="*/ 9801922 w 9919589"/>
                <a:gd name="connsiteY393" fmla="*/ 1003610 h 4170944"/>
                <a:gd name="connsiteX394" fmla="*/ 9835375 w 9919589"/>
                <a:gd name="connsiteY394" fmla="*/ 992458 h 4170944"/>
                <a:gd name="connsiteX395" fmla="*/ 9824224 w 9919589"/>
                <a:gd name="connsiteY395" fmla="*/ 880946 h 4170944"/>
                <a:gd name="connsiteX396" fmla="*/ 9813073 w 9919589"/>
                <a:gd name="connsiteY396" fmla="*/ 836341 h 4170944"/>
                <a:gd name="connsiteX397" fmla="*/ 9779619 w 9919589"/>
                <a:gd name="connsiteY397" fmla="*/ 825190 h 4170944"/>
                <a:gd name="connsiteX398" fmla="*/ 9735014 w 9919589"/>
                <a:gd name="connsiteY398" fmla="*/ 814039 h 4170944"/>
                <a:gd name="connsiteX399" fmla="*/ 9701561 w 9919589"/>
                <a:gd name="connsiteY399" fmla="*/ 791736 h 4170944"/>
                <a:gd name="connsiteX400" fmla="*/ 9623502 w 9919589"/>
                <a:gd name="connsiteY400" fmla="*/ 769434 h 4170944"/>
                <a:gd name="connsiteX401" fmla="*/ 9578897 w 9919589"/>
                <a:gd name="connsiteY401" fmla="*/ 735980 h 4170944"/>
                <a:gd name="connsiteX402" fmla="*/ 9511990 w 9919589"/>
                <a:gd name="connsiteY402" fmla="*/ 713678 h 4170944"/>
                <a:gd name="connsiteX403" fmla="*/ 9344722 w 9919589"/>
                <a:gd name="connsiteY403" fmla="*/ 691375 h 4170944"/>
                <a:gd name="connsiteX404" fmla="*/ 9255512 w 9919589"/>
                <a:gd name="connsiteY404" fmla="*/ 680224 h 4170944"/>
                <a:gd name="connsiteX405" fmla="*/ 9222058 w 9919589"/>
                <a:gd name="connsiteY405" fmla="*/ 669073 h 4170944"/>
                <a:gd name="connsiteX406" fmla="*/ 9155151 w 9919589"/>
                <a:gd name="connsiteY406" fmla="*/ 657922 h 4170944"/>
                <a:gd name="connsiteX407" fmla="*/ 9132849 w 9919589"/>
                <a:gd name="connsiteY407" fmla="*/ 635619 h 4170944"/>
                <a:gd name="connsiteX408" fmla="*/ 9043639 w 9919589"/>
                <a:gd name="connsiteY408" fmla="*/ 591014 h 4170944"/>
                <a:gd name="connsiteX409" fmla="*/ 8987883 w 9919589"/>
                <a:gd name="connsiteY409" fmla="*/ 557561 h 4170944"/>
                <a:gd name="connsiteX410" fmla="*/ 8932127 w 9919589"/>
                <a:gd name="connsiteY410" fmla="*/ 546410 h 4170944"/>
                <a:gd name="connsiteX411" fmla="*/ 8842917 w 9919589"/>
                <a:gd name="connsiteY411" fmla="*/ 512956 h 4170944"/>
                <a:gd name="connsiteX412" fmla="*/ 8787161 w 9919589"/>
                <a:gd name="connsiteY412" fmla="*/ 501805 h 4170944"/>
                <a:gd name="connsiteX413" fmla="*/ 8720254 w 9919589"/>
                <a:gd name="connsiteY413" fmla="*/ 479502 h 4170944"/>
                <a:gd name="connsiteX414" fmla="*/ 8686800 w 9919589"/>
                <a:gd name="connsiteY414" fmla="*/ 468351 h 4170944"/>
                <a:gd name="connsiteX415" fmla="*/ 8541834 w 9919589"/>
                <a:gd name="connsiteY415" fmla="*/ 434897 h 4170944"/>
                <a:gd name="connsiteX416" fmla="*/ 8497229 w 9919589"/>
                <a:gd name="connsiteY416" fmla="*/ 423746 h 4170944"/>
                <a:gd name="connsiteX417" fmla="*/ 8385717 w 9919589"/>
                <a:gd name="connsiteY417" fmla="*/ 401444 h 4170944"/>
                <a:gd name="connsiteX418" fmla="*/ 8341112 w 9919589"/>
                <a:gd name="connsiteY418" fmla="*/ 390293 h 4170944"/>
                <a:gd name="connsiteX419" fmla="*/ 8307658 w 9919589"/>
                <a:gd name="connsiteY419" fmla="*/ 379141 h 4170944"/>
                <a:gd name="connsiteX420" fmla="*/ 8151541 w 9919589"/>
                <a:gd name="connsiteY420" fmla="*/ 367990 h 4170944"/>
                <a:gd name="connsiteX421" fmla="*/ 8106936 w 9919589"/>
                <a:gd name="connsiteY421" fmla="*/ 345688 h 4170944"/>
                <a:gd name="connsiteX422" fmla="*/ 8040029 w 9919589"/>
                <a:gd name="connsiteY422" fmla="*/ 323385 h 4170944"/>
                <a:gd name="connsiteX423" fmla="*/ 7872761 w 9919589"/>
                <a:gd name="connsiteY423" fmla="*/ 334536 h 4170944"/>
                <a:gd name="connsiteX424" fmla="*/ 7828156 w 9919589"/>
                <a:gd name="connsiteY424" fmla="*/ 345688 h 4170944"/>
                <a:gd name="connsiteX425" fmla="*/ 7727795 w 9919589"/>
                <a:gd name="connsiteY425" fmla="*/ 334536 h 4170944"/>
                <a:gd name="connsiteX426" fmla="*/ 7727795 w 9919589"/>
                <a:gd name="connsiteY426" fmla="*/ 234175 h 4170944"/>
                <a:gd name="connsiteX427" fmla="*/ 7794702 w 9919589"/>
                <a:gd name="connsiteY427" fmla="*/ 189571 h 4170944"/>
                <a:gd name="connsiteX428" fmla="*/ 7660888 w 9919589"/>
                <a:gd name="connsiteY428" fmla="*/ 144966 h 4170944"/>
                <a:gd name="connsiteX429" fmla="*/ 7593980 w 9919589"/>
                <a:gd name="connsiteY429" fmla="*/ 100361 h 4170944"/>
                <a:gd name="connsiteX430" fmla="*/ 7616283 w 9919589"/>
                <a:gd name="connsiteY430" fmla="*/ 55756 h 4170944"/>
                <a:gd name="connsiteX431" fmla="*/ 7660888 w 9919589"/>
                <a:gd name="connsiteY431" fmla="*/ 44605 h 4170944"/>
                <a:gd name="connsiteX432" fmla="*/ 7738946 w 9919589"/>
                <a:gd name="connsiteY432" fmla="*/ 33453 h 4170944"/>
                <a:gd name="connsiteX433" fmla="*/ 7783551 w 9919589"/>
                <a:gd name="connsiteY433" fmla="*/ 22302 h 4170944"/>
                <a:gd name="connsiteX434" fmla="*/ 7850458 w 9919589"/>
                <a:gd name="connsiteY434" fmla="*/ 0 h 4170944"/>
                <a:gd name="connsiteX435" fmla="*/ 7939668 w 9919589"/>
                <a:gd name="connsiteY435" fmla="*/ 11151 h 4170944"/>
                <a:gd name="connsiteX436" fmla="*/ 7973122 w 9919589"/>
                <a:gd name="connsiteY436" fmla="*/ 22302 h 4170944"/>
                <a:gd name="connsiteX437" fmla="*/ 8062332 w 9919589"/>
                <a:gd name="connsiteY437" fmla="*/ 44605 h 4170944"/>
                <a:gd name="connsiteX438" fmla="*/ 8140390 w 9919589"/>
                <a:gd name="connsiteY438" fmla="*/ 66907 h 4170944"/>
                <a:gd name="connsiteX439" fmla="*/ 8196146 w 9919589"/>
                <a:gd name="connsiteY439" fmla="*/ 78058 h 4170944"/>
                <a:gd name="connsiteX440" fmla="*/ 8274205 w 9919589"/>
                <a:gd name="connsiteY440" fmla="*/ 89210 h 4170944"/>
                <a:gd name="connsiteX441" fmla="*/ 8396868 w 9919589"/>
                <a:gd name="connsiteY441" fmla="*/ 122663 h 4170944"/>
                <a:gd name="connsiteX442" fmla="*/ 8430322 w 9919589"/>
                <a:gd name="connsiteY442" fmla="*/ 144966 h 4170944"/>
                <a:gd name="connsiteX443" fmla="*/ 8497229 w 9919589"/>
                <a:gd name="connsiteY443" fmla="*/ 167268 h 4170944"/>
                <a:gd name="connsiteX444" fmla="*/ 8787161 w 9919589"/>
                <a:gd name="connsiteY444" fmla="*/ 167268 h 4170944"/>
                <a:gd name="connsiteX445" fmla="*/ 8820614 w 9919589"/>
                <a:gd name="connsiteY445" fmla="*/ 200722 h 4170944"/>
                <a:gd name="connsiteX446" fmla="*/ 8854068 w 9919589"/>
                <a:gd name="connsiteY446" fmla="*/ 223024 h 4170944"/>
                <a:gd name="connsiteX447" fmla="*/ 8920975 w 9919589"/>
                <a:gd name="connsiteY447" fmla="*/ 245327 h 4170944"/>
                <a:gd name="connsiteX448" fmla="*/ 8954429 w 9919589"/>
                <a:gd name="connsiteY448" fmla="*/ 256478 h 4170944"/>
                <a:gd name="connsiteX449" fmla="*/ 8999034 w 9919589"/>
                <a:gd name="connsiteY449" fmla="*/ 278780 h 4170944"/>
                <a:gd name="connsiteX450" fmla="*/ 9054790 w 9919589"/>
                <a:gd name="connsiteY450" fmla="*/ 289932 h 4170944"/>
                <a:gd name="connsiteX451" fmla="*/ 9099395 w 9919589"/>
                <a:gd name="connsiteY451" fmla="*/ 301083 h 4170944"/>
                <a:gd name="connsiteX452" fmla="*/ 9210907 w 9919589"/>
                <a:gd name="connsiteY452" fmla="*/ 323385 h 4170944"/>
                <a:gd name="connsiteX453" fmla="*/ 9288966 w 9919589"/>
                <a:gd name="connsiteY453" fmla="*/ 312234 h 4170944"/>
                <a:gd name="connsiteX454" fmla="*/ 9355873 w 9919589"/>
                <a:gd name="connsiteY454" fmla="*/ 289932 h 4170944"/>
                <a:gd name="connsiteX455" fmla="*/ 9445083 w 9919589"/>
                <a:gd name="connsiteY455" fmla="*/ 267629 h 4170944"/>
                <a:gd name="connsiteX456" fmla="*/ 9567746 w 9919589"/>
                <a:gd name="connsiteY456" fmla="*/ 234175 h 4170944"/>
                <a:gd name="connsiteX457" fmla="*/ 9801922 w 9919589"/>
                <a:gd name="connsiteY457" fmla="*/ 245327 h 4170944"/>
                <a:gd name="connsiteX458" fmla="*/ 9813073 w 9919589"/>
                <a:gd name="connsiteY458" fmla="*/ 312234 h 4170944"/>
                <a:gd name="connsiteX459" fmla="*/ 9824224 w 9919589"/>
                <a:gd name="connsiteY459" fmla="*/ 780585 h 4170944"/>
                <a:gd name="connsiteX460" fmla="*/ 9835375 w 9919589"/>
                <a:gd name="connsiteY460" fmla="*/ 925551 h 4170944"/>
                <a:gd name="connsiteX461" fmla="*/ 9857678 w 9919589"/>
                <a:gd name="connsiteY461" fmla="*/ 1048214 h 4170944"/>
                <a:gd name="connsiteX462" fmla="*/ 9879980 w 9919589"/>
                <a:gd name="connsiteY462" fmla="*/ 1148575 h 4170944"/>
                <a:gd name="connsiteX463" fmla="*/ 9891132 w 9919589"/>
                <a:gd name="connsiteY463" fmla="*/ 1204332 h 4170944"/>
                <a:gd name="connsiteX464" fmla="*/ 9902283 w 9919589"/>
                <a:gd name="connsiteY464" fmla="*/ 1326995 h 4170944"/>
                <a:gd name="connsiteX465" fmla="*/ 9902283 w 9919589"/>
                <a:gd name="connsiteY465" fmla="*/ 1516566 h 4170944"/>
                <a:gd name="connsiteX466" fmla="*/ 9868829 w 9919589"/>
                <a:gd name="connsiteY466" fmla="*/ 1572322 h 4170944"/>
                <a:gd name="connsiteX467" fmla="*/ 9835375 w 9919589"/>
                <a:gd name="connsiteY467" fmla="*/ 1661532 h 4170944"/>
                <a:gd name="connsiteX468" fmla="*/ 9824224 w 9919589"/>
                <a:gd name="connsiteY468" fmla="*/ 1706136 h 4170944"/>
                <a:gd name="connsiteX469" fmla="*/ 9801922 w 9919589"/>
                <a:gd name="connsiteY469" fmla="*/ 1750741 h 4170944"/>
                <a:gd name="connsiteX470" fmla="*/ 9790771 w 9919589"/>
                <a:gd name="connsiteY470" fmla="*/ 1817649 h 4170944"/>
                <a:gd name="connsiteX471" fmla="*/ 9779619 w 9919589"/>
                <a:gd name="connsiteY471" fmla="*/ 1851102 h 4170944"/>
                <a:gd name="connsiteX472" fmla="*/ 9757317 w 9919589"/>
                <a:gd name="connsiteY472" fmla="*/ 2118732 h 4170944"/>
                <a:gd name="connsiteX473" fmla="*/ 9735014 w 9919589"/>
                <a:gd name="connsiteY473" fmla="*/ 3568390 h 4170944"/>
                <a:gd name="connsiteX474" fmla="*/ 9757317 w 9919589"/>
                <a:gd name="connsiteY474" fmla="*/ 4014439 h 4170944"/>
                <a:gd name="connsiteX475" fmla="*/ 9768468 w 9919589"/>
                <a:gd name="connsiteY475" fmla="*/ 4059044 h 4170944"/>
                <a:gd name="connsiteX476" fmla="*/ 9779619 w 9919589"/>
                <a:gd name="connsiteY476" fmla="*/ 4114800 h 4170944"/>
                <a:gd name="connsiteX477" fmla="*/ 9801922 w 9919589"/>
                <a:gd name="connsiteY477" fmla="*/ 4137102 h 4170944"/>
                <a:gd name="connsiteX478" fmla="*/ 9623502 w 9919589"/>
                <a:gd name="connsiteY478" fmla="*/ 4137102 h 4170944"/>
                <a:gd name="connsiteX479" fmla="*/ 9556595 w 9919589"/>
                <a:gd name="connsiteY479" fmla="*/ 4114800 h 4170944"/>
                <a:gd name="connsiteX480" fmla="*/ 9456234 w 9919589"/>
                <a:gd name="connsiteY480" fmla="*/ 4092497 h 4170944"/>
                <a:gd name="connsiteX481" fmla="*/ 9411629 w 9919589"/>
                <a:gd name="connsiteY481" fmla="*/ 4081346 h 4170944"/>
                <a:gd name="connsiteX482" fmla="*/ 9300117 w 9919589"/>
                <a:gd name="connsiteY482" fmla="*/ 4059044 h 4170944"/>
                <a:gd name="connsiteX483" fmla="*/ 9155151 w 9919589"/>
                <a:gd name="connsiteY483" fmla="*/ 4025590 h 4170944"/>
                <a:gd name="connsiteX484" fmla="*/ 9065941 w 9919589"/>
                <a:gd name="connsiteY484" fmla="*/ 4014439 h 4170944"/>
                <a:gd name="connsiteX485" fmla="*/ 8876371 w 9919589"/>
                <a:gd name="connsiteY485" fmla="*/ 3969834 h 4170944"/>
                <a:gd name="connsiteX486" fmla="*/ 8597590 w 9919589"/>
                <a:gd name="connsiteY486" fmla="*/ 3936380 h 4170944"/>
                <a:gd name="connsiteX487" fmla="*/ 8274205 w 9919589"/>
                <a:gd name="connsiteY487" fmla="*/ 3914078 h 4170944"/>
                <a:gd name="connsiteX488" fmla="*/ 8140390 w 9919589"/>
                <a:gd name="connsiteY488" fmla="*/ 3902927 h 4170944"/>
                <a:gd name="connsiteX489" fmla="*/ 7805853 w 9919589"/>
                <a:gd name="connsiteY489" fmla="*/ 4070195 h 4170944"/>
                <a:gd name="connsiteX490" fmla="*/ 7593981 w 9919589"/>
                <a:gd name="connsiteY490" fmla="*/ 4092498 h 4170944"/>
                <a:gd name="connsiteX491" fmla="*/ 7515922 w 9919589"/>
                <a:gd name="connsiteY491" fmla="*/ 4070195 h 4170944"/>
                <a:gd name="connsiteX492" fmla="*/ 7449014 w 9919589"/>
                <a:gd name="connsiteY492" fmla="*/ 4059043 h 4170944"/>
                <a:gd name="connsiteX493" fmla="*/ 7348654 w 9919589"/>
                <a:gd name="connsiteY493" fmla="*/ 4070195 h 4170944"/>
                <a:gd name="connsiteX494" fmla="*/ 7225990 w 9919589"/>
                <a:gd name="connsiteY494" fmla="*/ 3969834 h 4170944"/>
                <a:gd name="connsiteX495" fmla="*/ 7192536 w 9919589"/>
                <a:gd name="connsiteY495" fmla="*/ 3980985 h 4170944"/>
                <a:gd name="connsiteX496" fmla="*/ 7125629 w 9919589"/>
                <a:gd name="connsiteY496" fmla="*/ 4047893 h 4170944"/>
                <a:gd name="connsiteX497" fmla="*/ 7047571 w 9919589"/>
                <a:gd name="connsiteY497" fmla="*/ 4103649 h 4170944"/>
                <a:gd name="connsiteX498" fmla="*/ 6991814 w 9919589"/>
                <a:gd name="connsiteY498" fmla="*/ 4137102 h 4170944"/>
                <a:gd name="connsiteX499" fmla="*/ 6902605 w 9919589"/>
                <a:gd name="connsiteY499" fmla="*/ 4170556 h 4170944"/>
                <a:gd name="connsiteX500" fmla="*/ 6880302 w 9919589"/>
                <a:gd name="connsiteY500" fmla="*/ 4114799 h 4170944"/>
                <a:gd name="connsiteX501" fmla="*/ 6478858 w 9919589"/>
                <a:gd name="connsiteY501" fmla="*/ 4103649 h 4170944"/>
                <a:gd name="connsiteX502" fmla="*/ 6133171 w 9919589"/>
                <a:gd name="connsiteY502" fmla="*/ 4103648 h 4170944"/>
                <a:gd name="connsiteX503" fmla="*/ 5988205 w 9919589"/>
                <a:gd name="connsiteY503" fmla="*/ 4070195 h 4170944"/>
                <a:gd name="connsiteX504" fmla="*/ 5887845 w 9919589"/>
                <a:gd name="connsiteY504" fmla="*/ 4125952 h 4170944"/>
                <a:gd name="connsiteX505" fmla="*/ 5809785 w 9919589"/>
                <a:gd name="connsiteY505" fmla="*/ 4070195 h 4170944"/>
                <a:gd name="connsiteX506" fmla="*/ 5754029 w 9919589"/>
                <a:gd name="connsiteY506" fmla="*/ 4103648 h 4170944"/>
                <a:gd name="connsiteX507" fmla="*/ 4661210 w 9919589"/>
                <a:gd name="connsiteY507" fmla="*/ 4125951 h 4170944"/>
                <a:gd name="connsiteX508" fmla="*/ 4549697 w 9919589"/>
                <a:gd name="connsiteY508" fmla="*/ 4114800 h 4170944"/>
                <a:gd name="connsiteX509" fmla="*/ 4460488 w 9919589"/>
                <a:gd name="connsiteY509" fmla="*/ 4092497 h 4170944"/>
                <a:gd name="connsiteX510" fmla="*/ 4382429 w 9919589"/>
                <a:gd name="connsiteY510" fmla="*/ 4081346 h 4170944"/>
                <a:gd name="connsiteX511" fmla="*/ 4270917 w 9919589"/>
                <a:gd name="connsiteY511" fmla="*/ 4059044 h 4170944"/>
                <a:gd name="connsiteX512" fmla="*/ 4148254 w 9919589"/>
                <a:gd name="connsiteY512" fmla="*/ 4047893 h 4170944"/>
                <a:gd name="connsiteX513" fmla="*/ 3969834 w 9919589"/>
                <a:gd name="connsiteY513" fmla="*/ 4025590 h 4170944"/>
                <a:gd name="connsiteX514" fmla="*/ 3267307 w 9919589"/>
                <a:gd name="connsiteY514" fmla="*/ 4036741 h 4170944"/>
                <a:gd name="connsiteX515" fmla="*/ 3155795 w 9919589"/>
                <a:gd name="connsiteY515" fmla="*/ 4047893 h 4170944"/>
                <a:gd name="connsiteX516" fmla="*/ 3088888 w 9919589"/>
                <a:gd name="connsiteY516" fmla="*/ 4059044 h 4170944"/>
                <a:gd name="connsiteX517" fmla="*/ 2988527 w 9919589"/>
                <a:gd name="connsiteY517" fmla="*/ 4070195 h 4170944"/>
                <a:gd name="connsiteX518" fmla="*/ 2943922 w 9919589"/>
                <a:gd name="connsiteY518" fmla="*/ 4081346 h 4170944"/>
                <a:gd name="connsiteX519" fmla="*/ 2118732 w 9919589"/>
                <a:gd name="connsiteY519" fmla="*/ 4059044 h 4170944"/>
                <a:gd name="connsiteX520" fmla="*/ 1126273 w 9919589"/>
                <a:gd name="connsiteY520" fmla="*/ 4070195 h 4170944"/>
                <a:gd name="connsiteX521" fmla="*/ 925551 w 9919589"/>
                <a:gd name="connsiteY521" fmla="*/ 4103649 h 4170944"/>
                <a:gd name="connsiteX522" fmla="*/ 869795 w 9919589"/>
                <a:gd name="connsiteY522" fmla="*/ 4114800 h 4170944"/>
                <a:gd name="connsiteX523" fmla="*/ 780585 w 9919589"/>
                <a:gd name="connsiteY523" fmla="*/ 4148253 h 4170944"/>
                <a:gd name="connsiteX524" fmla="*/ 546410 w 9919589"/>
                <a:gd name="connsiteY524" fmla="*/ 4137102 h 4170944"/>
                <a:gd name="connsiteX525" fmla="*/ 446049 w 9919589"/>
                <a:gd name="connsiteY525" fmla="*/ 4114800 h 4170944"/>
                <a:gd name="connsiteX526" fmla="*/ 334536 w 9919589"/>
                <a:gd name="connsiteY526" fmla="*/ 4092497 h 4170944"/>
                <a:gd name="connsiteX527" fmla="*/ 223024 w 9919589"/>
                <a:gd name="connsiteY527" fmla="*/ 4059044 h 4170944"/>
                <a:gd name="connsiteX528" fmla="*/ 189571 w 9919589"/>
                <a:gd name="connsiteY528" fmla="*/ 4047893 h 4170944"/>
                <a:gd name="connsiteX529" fmla="*/ 156117 w 9919589"/>
                <a:gd name="connsiteY529" fmla="*/ 4036741 h 4170944"/>
                <a:gd name="connsiteX530" fmla="*/ 144966 w 9919589"/>
                <a:gd name="connsiteY530" fmla="*/ 3769112 h 4170944"/>
                <a:gd name="connsiteX531" fmla="*/ 133814 w 9919589"/>
                <a:gd name="connsiteY531" fmla="*/ 3724507 h 4170944"/>
                <a:gd name="connsiteX532" fmla="*/ 122663 w 9919589"/>
                <a:gd name="connsiteY532" fmla="*/ 3635297 h 4170944"/>
                <a:gd name="connsiteX533" fmla="*/ 111512 w 9919589"/>
                <a:gd name="connsiteY533" fmla="*/ 3590693 h 4170944"/>
                <a:gd name="connsiteX534" fmla="*/ 55756 w 9919589"/>
                <a:gd name="connsiteY534" fmla="*/ 3278458 h 4170944"/>
                <a:gd name="connsiteX535" fmla="*/ 44605 w 9919589"/>
                <a:gd name="connsiteY535" fmla="*/ 3044283 h 4170944"/>
                <a:gd name="connsiteX536" fmla="*/ 33454 w 9919589"/>
                <a:gd name="connsiteY536" fmla="*/ 2943922 h 4170944"/>
                <a:gd name="connsiteX537" fmla="*/ 22302 w 9919589"/>
                <a:gd name="connsiteY537" fmla="*/ 2776653 h 4170944"/>
                <a:gd name="connsiteX538" fmla="*/ 0 w 9919589"/>
                <a:gd name="connsiteY538" fmla="*/ 2397512 h 4170944"/>
                <a:gd name="connsiteX539" fmla="*/ 11151 w 9919589"/>
                <a:gd name="connsiteY539" fmla="*/ 2319453 h 4170944"/>
                <a:gd name="connsiteX540" fmla="*/ 89210 w 9919589"/>
                <a:gd name="connsiteY540" fmla="*/ 2152185 h 4170944"/>
                <a:gd name="connsiteX541" fmla="*/ 122663 w 9919589"/>
                <a:gd name="connsiteY541" fmla="*/ 2040673 h 4170944"/>
                <a:gd name="connsiteX542" fmla="*/ 178419 w 9919589"/>
                <a:gd name="connsiteY542" fmla="*/ 1895707 h 4170944"/>
                <a:gd name="connsiteX543" fmla="*/ 189571 w 9919589"/>
                <a:gd name="connsiteY543" fmla="*/ 1828800 h 4170944"/>
                <a:gd name="connsiteX544" fmla="*/ 200722 w 9919589"/>
                <a:gd name="connsiteY544" fmla="*/ 1795346 h 4170944"/>
                <a:gd name="connsiteX545" fmla="*/ 178419 w 9919589"/>
                <a:gd name="connsiteY545" fmla="*/ 1494263 h 4170944"/>
                <a:gd name="connsiteX546" fmla="*/ 167268 w 9919589"/>
                <a:gd name="connsiteY546" fmla="*/ 1405053 h 4170944"/>
                <a:gd name="connsiteX547" fmla="*/ 156117 w 9919589"/>
                <a:gd name="connsiteY547" fmla="*/ 1349297 h 4170944"/>
                <a:gd name="connsiteX548" fmla="*/ 144966 w 9919589"/>
                <a:gd name="connsiteY548" fmla="*/ 1271239 h 4170944"/>
                <a:gd name="connsiteX549" fmla="*/ 156117 w 9919589"/>
                <a:gd name="connsiteY549" fmla="*/ 1115122 h 4170944"/>
                <a:gd name="connsiteX550" fmla="*/ 189571 w 9919589"/>
                <a:gd name="connsiteY550" fmla="*/ 1103971 h 4170944"/>
                <a:gd name="connsiteX551" fmla="*/ 211873 w 9919589"/>
                <a:gd name="connsiteY551" fmla="*/ 1103971 h 4170944"/>
                <a:gd name="connsiteX0" fmla="*/ 211873 w 9919589"/>
                <a:gd name="connsiteY0" fmla="*/ 1103971 h 4170944"/>
                <a:gd name="connsiteX1" fmla="*/ 434897 w 9919589"/>
                <a:gd name="connsiteY1" fmla="*/ 1081668 h 4170944"/>
                <a:gd name="connsiteX2" fmla="*/ 546410 w 9919589"/>
                <a:gd name="connsiteY2" fmla="*/ 1048214 h 4170944"/>
                <a:gd name="connsiteX3" fmla="*/ 635619 w 9919589"/>
                <a:gd name="connsiteY3" fmla="*/ 1025912 h 4170944"/>
                <a:gd name="connsiteX4" fmla="*/ 780585 w 9919589"/>
                <a:gd name="connsiteY4" fmla="*/ 1048214 h 4170944"/>
                <a:gd name="connsiteX5" fmla="*/ 836341 w 9919589"/>
                <a:gd name="connsiteY5" fmla="*/ 1059366 h 4170944"/>
                <a:gd name="connsiteX6" fmla="*/ 903249 w 9919589"/>
                <a:gd name="connsiteY6" fmla="*/ 1081668 h 4170944"/>
                <a:gd name="connsiteX7" fmla="*/ 947854 w 9919589"/>
                <a:gd name="connsiteY7" fmla="*/ 1070517 h 4170944"/>
                <a:gd name="connsiteX8" fmla="*/ 981307 w 9919589"/>
                <a:gd name="connsiteY8" fmla="*/ 1003610 h 4170944"/>
                <a:gd name="connsiteX9" fmla="*/ 1003610 w 9919589"/>
                <a:gd name="connsiteY9" fmla="*/ 970156 h 4170944"/>
                <a:gd name="connsiteX10" fmla="*/ 1070517 w 9919589"/>
                <a:gd name="connsiteY10" fmla="*/ 947853 h 4170944"/>
                <a:gd name="connsiteX11" fmla="*/ 1148575 w 9919589"/>
                <a:gd name="connsiteY11" fmla="*/ 959005 h 4170944"/>
                <a:gd name="connsiteX12" fmla="*/ 1137424 w 9919589"/>
                <a:gd name="connsiteY12" fmla="*/ 992458 h 4170944"/>
                <a:gd name="connsiteX13" fmla="*/ 1081668 w 9919589"/>
                <a:gd name="connsiteY13" fmla="*/ 1025912 h 4170944"/>
                <a:gd name="connsiteX14" fmla="*/ 1048214 w 9919589"/>
                <a:gd name="connsiteY14" fmla="*/ 1048214 h 4170944"/>
                <a:gd name="connsiteX15" fmla="*/ 1037063 w 9919589"/>
                <a:gd name="connsiteY15" fmla="*/ 1081668 h 4170944"/>
                <a:gd name="connsiteX16" fmla="*/ 1092819 w 9919589"/>
                <a:gd name="connsiteY16" fmla="*/ 1115122 h 4170944"/>
                <a:gd name="connsiteX17" fmla="*/ 1304693 w 9919589"/>
                <a:gd name="connsiteY17" fmla="*/ 1137424 h 4170944"/>
                <a:gd name="connsiteX18" fmla="*/ 1338146 w 9919589"/>
                <a:gd name="connsiteY18" fmla="*/ 1148575 h 4170944"/>
                <a:gd name="connsiteX19" fmla="*/ 1393902 w 9919589"/>
                <a:gd name="connsiteY19" fmla="*/ 1193180 h 4170944"/>
                <a:gd name="connsiteX20" fmla="*/ 1460810 w 9919589"/>
                <a:gd name="connsiteY20" fmla="*/ 1215483 h 4170944"/>
                <a:gd name="connsiteX21" fmla="*/ 1527717 w 9919589"/>
                <a:gd name="connsiteY21" fmla="*/ 1237785 h 4170944"/>
                <a:gd name="connsiteX22" fmla="*/ 1572322 w 9919589"/>
                <a:gd name="connsiteY22" fmla="*/ 1248936 h 4170944"/>
                <a:gd name="connsiteX23" fmla="*/ 1639229 w 9919589"/>
                <a:gd name="connsiteY23" fmla="*/ 1271239 h 4170944"/>
                <a:gd name="connsiteX24" fmla="*/ 1717288 w 9919589"/>
                <a:gd name="connsiteY24" fmla="*/ 1304693 h 4170944"/>
                <a:gd name="connsiteX25" fmla="*/ 1795346 w 9919589"/>
                <a:gd name="connsiteY25" fmla="*/ 1371600 h 4170944"/>
                <a:gd name="connsiteX26" fmla="*/ 1817649 w 9919589"/>
                <a:gd name="connsiteY26" fmla="*/ 1393902 h 4170944"/>
                <a:gd name="connsiteX27" fmla="*/ 1839951 w 9919589"/>
                <a:gd name="connsiteY27" fmla="*/ 1416205 h 4170944"/>
                <a:gd name="connsiteX28" fmla="*/ 1851102 w 9919589"/>
                <a:gd name="connsiteY28" fmla="*/ 1694985 h 4170944"/>
                <a:gd name="connsiteX29" fmla="*/ 1784195 w 9919589"/>
                <a:gd name="connsiteY29" fmla="*/ 1717288 h 4170944"/>
                <a:gd name="connsiteX30" fmla="*/ 1750741 w 9919589"/>
                <a:gd name="connsiteY30" fmla="*/ 1728439 h 4170944"/>
                <a:gd name="connsiteX31" fmla="*/ 1605775 w 9919589"/>
                <a:gd name="connsiteY31" fmla="*/ 1750741 h 4170944"/>
                <a:gd name="connsiteX32" fmla="*/ 1572322 w 9919589"/>
                <a:gd name="connsiteY32" fmla="*/ 1761893 h 4170944"/>
                <a:gd name="connsiteX33" fmla="*/ 1494263 w 9919589"/>
                <a:gd name="connsiteY33" fmla="*/ 1784195 h 4170944"/>
                <a:gd name="connsiteX34" fmla="*/ 1460810 w 9919589"/>
                <a:gd name="connsiteY34" fmla="*/ 1806497 h 4170944"/>
                <a:gd name="connsiteX35" fmla="*/ 1438507 w 9919589"/>
                <a:gd name="connsiteY35" fmla="*/ 1828800 h 4170944"/>
                <a:gd name="connsiteX36" fmla="*/ 1393902 w 9919589"/>
                <a:gd name="connsiteY36" fmla="*/ 1851102 h 4170944"/>
                <a:gd name="connsiteX37" fmla="*/ 1282390 w 9919589"/>
                <a:gd name="connsiteY37" fmla="*/ 1918010 h 4170944"/>
                <a:gd name="connsiteX38" fmla="*/ 1170878 w 9919589"/>
                <a:gd name="connsiteY38" fmla="*/ 1951463 h 4170944"/>
                <a:gd name="connsiteX39" fmla="*/ 1137424 w 9919589"/>
                <a:gd name="connsiteY39" fmla="*/ 1962614 h 4170944"/>
                <a:gd name="connsiteX40" fmla="*/ 1103971 w 9919589"/>
                <a:gd name="connsiteY40" fmla="*/ 1984917 h 4170944"/>
                <a:gd name="connsiteX41" fmla="*/ 1037063 w 9919589"/>
                <a:gd name="connsiteY41" fmla="*/ 2007219 h 4170944"/>
                <a:gd name="connsiteX42" fmla="*/ 1003610 w 9919589"/>
                <a:gd name="connsiteY42" fmla="*/ 2029522 h 4170944"/>
                <a:gd name="connsiteX43" fmla="*/ 936702 w 9919589"/>
                <a:gd name="connsiteY43" fmla="*/ 2051824 h 4170944"/>
                <a:gd name="connsiteX44" fmla="*/ 914400 w 9919589"/>
                <a:gd name="connsiteY44" fmla="*/ 2074127 h 4170944"/>
                <a:gd name="connsiteX45" fmla="*/ 847493 w 9919589"/>
                <a:gd name="connsiteY45" fmla="*/ 2107580 h 4170944"/>
                <a:gd name="connsiteX46" fmla="*/ 825190 w 9919589"/>
                <a:gd name="connsiteY46" fmla="*/ 2129883 h 4170944"/>
                <a:gd name="connsiteX47" fmla="*/ 802888 w 9919589"/>
                <a:gd name="connsiteY47" fmla="*/ 2163336 h 4170944"/>
                <a:gd name="connsiteX48" fmla="*/ 735980 w 9919589"/>
                <a:gd name="connsiteY48" fmla="*/ 2207941 h 4170944"/>
                <a:gd name="connsiteX49" fmla="*/ 691375 w 9919589"/>
                <a:gd name="connsiteY49" fmla="*/ 2252546 h 4170944"/>
                <a:gd name="connsiteX50" fmla="*/ 669073 w 9919589"/>
                <a:gd name="connsiteY50" fmla="*/ 2274849 h 4170944"/>
                <a:gd name="connsiteX51" fmla="*/ 635619 w 9919589"/>
                <a:gd name="connsiteY51" fmla="*/ 2341756 h 4170944"/>
                <a:gd name="connsiteX52" fmla="*/ 624468 w 9919589"/>
                <a:gd name="connsiteY52" fmla="*/ 2375210 h 4170944"/>
                <a:gd name="connsiteX53" fmla="*/ 635619 w 9919589"/>
                <a:gd name="connsiteY53" fmla="*/ 2442117 h 4170944"/>
                <a:gd name="connsiteX54" fmla="*/ 657922 w 9919589"/>
                <a:gd name="connsiteY54" fmla="*/ 2464419 h 4170944"/>
                <a:gd name="connsiteX55" fmla="*/ 747132 w 9919589"/>
                <a:gd name="connsiteY55" fmla="*/ 2486722 h 4170944"/>
                <a:gd name="connsiteX56" fmla="*/ 814039 w 9919589"/>
                <a:gd name="connsiteY56" fmla="*/ 2509024 h 4170944"/>
                <a:gd name="connsiteX57" fmla="*/ 847493 w 9919589"/>
                <a:gd name="connsiteY57" fmla="*/ 2520175 h 4170944"/>
                <a:gd name="connsiteX58" fmla="*/ 858644 w 9919589"/>
                <a:gd name="connsiteY58" fmla="*/ 2720897 h 4170944"/>
                <a:gd name="connsiteX59" fmla="*/ 869795 w 9919589"/>
                <a:gd name="connsiteY59" fmla="*/ 2988527 h 4170944"/>
                <a:gd name="connsiteX60" fmla="*/ 903249 w 9919589"/>
                <a:gd name="connsiteY60" fmla="*/ 3010829 h 4170944"/>
                <a:gd name="connsiteX61" fmla="*/ 947854 w 9919589"/>
                <a:gd name="connsiteY61" fmla="*/ 3021980 h 4170944"/>
                <a:gd name="connsiteX62" fmla="*/ 981307 w 9919589"/>
                <a:gd name="connsiteY62" fmla="*/ 3033132 h 4170944"/>
                <a:gd name="connsiteX63" fmla="*/ 1070517 w 9919589"/>
                <a:gd name="connsiteY63" fmla="*/ 3055434 h 4170944"/>
                <a:gd name="connsiteX64" fmla="*/ 1293541 w 9919589"/>
                <a:gd name="connsiteY64" fmla="*/ 3100039 h 4170944"/>
                <a:gd name="connsiteX65" fmla="*/ 1405054 w 9919589"/>
                <a:gd name="connsiteY65" fmla="*/ 3111190 h 4170944"/>
                <a:gd name="connsiteX66" fmla="*/ 1449658 w 9919589"/>
                <a:gd name="connsiteY66" fmla="*/ 3122341 h 4170944"/>
                <a:gd name="connsiteX67" fmla="*/ 1583473 w 9919589"/>
                <a:gd name="connsiteY67" fmla="*/ 3144644 h 4170944"/>
                <a:gd name="connsiteX68" fmla="*/ 1672683 w 9919589"/>
                <a:gd name="connsiteY68" fmla="*/ 3166946 h 4170944"/>
                <a:gd name="connsiteX69" fmla="*/ 1773044 w 9919589"/>
                <a:gd name="connsiteY69" fmla="*/ 3200400 h 4170944"/>
                <a:gd name="connsiteX70" fmla="*/ 1929161 w 9919589"/>
                <a:gd name="connsiteY70" fmla="*/ 3245005 h 4170944"/>
                <a:gd name="connsiteX71" fmla="*/ 1996068 w 9919589"/>
                <a:gd name="connsiteY71" fmla="*/ 3256156 h 4170944"/>
                <a:gd name="connsiteX72" fmla="*/ 2074127 w 9919589"/>
                <a:gd name="connsiteY72" fmla="*/ 3278458 h 4170944"/>
                <a:gd name="connsiteX73" fmla="*/ 2129883 w 9919589"/>
                <a:gd name="connsiteY73" fmla="*/ 3289610 h 4170944"/>
                <a:gd name="connsiteX74" fmla="*/ 2163336 w 9919589"/>
                <a:gd name="connsiteY74" fmla="*/ 3300761 h 4170944"/>
                <a:gd name="connsiteX75" fmla="*/ 2352907 w 9919589"/>
                <a:gd name="connsiteY75" fmla="*/ 3323063 h 4170944"/>
                <a:gd name="connsiteX76" fmla="*/ 2419814 w 9919589"/>
                <a:gd name="connsiteY76" fmla="*/ 3334214 h 4170944"/>
                <a:gd name="connsiteX77" fmla="*/ 2520175 w 9919589"/>
                <a:gd name="connsiteY77" fmla="*/ 3345366 h 4170944"/>
                <a:gd name="connsiteX78" fmla="*/ 2665141 w 9919589"/>
                <a:gd name="connsiteY78" fmla="*/ 3356517 h 4170944"/>
                <a:gd name="connsiteX79" fmla="*/ 2732049 w 9919589"/>
                <a:gd name="connsiteY79" fmla="*/ 3378819 h 4170944"/>
                <a:gd name="connsiteX80" fmla="*/ 2765502 w 9919589"/>
                <a:gd name="connsiteY80" fmla="*/ 3389971 h 4170944"/>
                <a:gd name="connsiteX81" fmla="*/ 2787805 w 9919589"/>
                <a:gd name="connsiteY81" fmla="*/ 3412273 h 4170944"/>
                <a:gd name="connsiteX82" fmla="*/ 2810107 w 9919589"/>
                <a:gd name="connsiteY82" fmla="*/ 3345366 h 4170944"/>
                <a:gd name="connsiteX83" fmla="*/ 2910468 w 9919589"/>
                <a:gd name="connsiteY83" fmla="*/ 3367668 h 4170944"/>
                <a:gd name="connsiteX84" fmla="*/ 3033132 w 9919589"/>
                <a:gd name="connsiteY84" fmla="*/ 3389971 h 4170944"/>
                <a:gd name="connsiteX85" fmla="*/ 3111190 w 9919589"/>
                <a:gd name="connsiteY85" fmla="*/ 3401122 h 4170944"/>
                <a:gd name="connsiteX86" fmla="*/ 3278458 w 9919589"/>
                <a:gd name="connsiteY86" fmla="*/ 3412273 h 4170944"/>
                <a:gd name="connsiteX87" fmla="*/ 3334214 w 9919589"/>
                <a:gd name="connsiteY87" fmla="*/ 3423424 h 4170944"/>
                <a:gd name="connsiteX88" fmla="*/ 3401122 w 9919589"/>
                <a:gd name="connsiteY88" fmla="*/ 3434575 h 4170944"/>
                <a:gd name="connsiteX89" fmla="*/ 3434575 w 9919589"/>
                <a:gd name="connsiteY89" fmla="*/ 3445727 h 4170944"/>
                <a:gd name="connsiteX90" fmla="*/ 3479180 w 9919589"/>
                <a:gd name="connsiteY90" fmla="*/ 3456878 h 4170944"/>
                <a:gd name="connsiteX91" fmla="*/ 3590693 w 9919589"/>
                <a:gd name="connsiteY91" fmla="*/ 3479180 h 4170944"/>
                <a:gd name="connsiteX92" fmla="*/ 3691054 w 9919589"/>
                <a:gd name="connsiteY92" fmla="*/ 3501483 h 4170944"/>
                <a:gd name="connsiteX93" fmla="*/ 3679902 w 9919589"/>
                <a:gd name="connsiteY93" fmla="*/ 3534936 h 4170944"/>
                <a:gd name="connsiteX94" fmla="*/ 3724507 w 9919589"/>
                <a:gd name="connsiteY94" fmla="*/ 3590693 h 4170944"/>
                <a:gd name="connsiteX95" fmla="*/ 3858322 w 9919589"/>
                <a:gd name="connsiteY95" fmla="*/ 3624146 h 4170944"/>
                <a:gd name="connsiteX96" fmla="*/ 3992136 w 9919589"/>
                <a:gd name="connsiteY96" fmla="*/ 3635297 h 4170944"/>
                <a:gd name="connsiteX97" fmla="*/ 4148254 w 9919589"/>
                <a:gd name="connsiteY97" fmla="*/ 3657600 h 4170944"/>
                <a:gd name="connsiteX98" fmla="*/ 4215161 w 9919589"/>
                <a:gd name="connsiteY98" fmla="*/ 3679902 h 4170944"/>
                <a:gd name="connsiteX99" fmla="*/ 4259766 w 9919589"/>
                <a:gd name="connsiteY99" fmla="*/ 3691053 h 4170944"/>
                <a:gd name="connsiteX100" fmla="*/ 4293219 w 9919589"/>
                <a:gd name="connsiteY100" fmla="*/ 3702205 h 4170944"/>
                <a:gd name="connsiteX101" fmla="*/ 4360127 w 9919589"/>
                <a:gd name="connsiteY101" fmla="*/ 3713356 h 4170944"/>
                <a:gd name="connsiteX102" fmla="*/ 4605454 w 9919589"/>
                <a:gd name="connsiteY102" fmla="*/ 3746810 h 4170944"/>
                <a:gd name="connsiteX103" fmla="*/ 4739268 w 9919589"/>
                <a:gd name="connsiteY103" fmla="*/ 3769112 h 4170944"/>
                <a:gd name="connsiteX104" fmla="*/ 4806175 w 9919589"/>
                <a:gd name="connsiteY104" fmla="*/ 3780263 h 4170944"/>
                <a:gd name="connsiteX105" fmla="*/ 4895385 w 9919589"/>
                <a:gd name="connsiteY105" fmla="*/ 3802566 h 4170944"/>
                <a:gd name="connsiteX106" fmla="*/ 4973444 w 9919589"/>
                <a:gd name="connsiteY106" fmla="*/ 3836019 h 4170944"/>
                <a:gd name="connsiteX107" fmla="*/ 5006897 w 9919589"/>
                <a:gd name="connsiteY107" fmla="*/ 3858322 h 4170944"/>
                <a:gd name="connsiteX108" fmla="*/ 5040351 w 9919589"/>
                <a:gd name="connsiteY108" fmla="*/ 3869473 h 4170944"/>
                <a:gd name="connsiteX109" fmla="*/ 5174166 w 9919589"/>
                <a:gd name="connsiteY109" fmla="*/ 3858322 h 4170944"/>
                <a:gd name="connsiteX110" fmla="*/ 5196468 w 9919589"/>
                <a:gd name="connsiteY110" fmla="*/ 3836019 h 4170944"/>
                <a:gd name="connsiteX111" fmla="*/ 5229922 w 9919589"/>
                <a:gd name="connsiteY111" fmla="*/ 3824868 h 4170944"/>
                <a:gd name="connsiteX112" fmla="*/ 5229922 w 9919589"/>
                <a:gd name="connsiteY112" fmla="*/ 3746810 h 4170944"/>
                <a:gd name="connsiteX113" fmla="*/ 5207619 w 9919589"/>
                <a:gd name="connsiteY113" fmla="*/ 3724507 h 4170944"/>
                <a:gd name="connsiteX114" fmla="*/ 5185317 w 9919589"/>
                <a:gd name="connsiteY114" fmla="*/ 3691053 h 4170944"/>
                <a:gd name="connsiteX115" fmla="*/ 5118410 w 9919589"/>
                <a:gd name="connsiteY115" fmla="*/ 3668751 h 4170944"/>
                <a:gd name="connsiteX116" fmla="*/ 4839629 w 9919589"/>
                <a:gd name="connsiteY116" fmla="*/ 3635297 h 4170944"/>
                <a:gd name="connsiteX117" fmla="*/ 4750419 w 9919589"/>
                <a:gd name="connsiteY117" fmla="*/ 3624146 h 4170944"/>
                <a:gd name="connsiteX118" fmla="*/ 4672361 w 9919589"/>
                <a:gd name="connsiteY118" fmla="*/ 3612995 h 4170944"/>
                <a:gd name="connsiteX119" fmla="*/ 4103649 w 9919589"/>
                <a:gd name="connsiteY119" fmla="*/ 3601844 h 4170944"/>
                <a:gd name="connsiteX120" fmla="*/ 4114800 w 9919589"/>
                <a:gd name="connsiteY120" fmla="*/ 3557239 h 4170944"/>
                <a:gd name="connsiteX121" fmla="*/ 4371278 w 9919589"/>
                <a:gd name="connsiteY121" fmla="*/ 3512634 h 4170944"/>
                <a:gd name="connsiteX122" fmla="*/ 4360127 w 9919589"/>
                <a:gd name="connsiteY122" fmla="*/ 3479180 h 4170944"/>
                <a:gd name="connsiteX123" fmla="*/ 4204010 w 9919589"/>
                <a:gd name="connsiteY123" fmla="*/ 3468029 h 4170944"/>
                <a:gd name="connsiteX124" fmla="*/ 4170556 w 9919589"/>
                <a:gd name="connsiteY124" fmla="*/ 3456878 h 4170944"/>
                <a:gd name="connsiteX125" fmla="*/ 4148254 w 9919589"/>
                <a:gd name="connsiteY125" fmla="*/ 3423424 h 4170944"/>
                <a:gd name="connsiteX126" fmla="*/ 4114800 w 9919589"/>
                <a:gd name="connsiteY126" fmla="*/ 3367668 h 4170944"/>
                <a:gd name="connsiteX127" fmla="*/ 4047893 w 9919589"/>
                <a:gd name="connsiteY127" fmla="*/ 3345366 h 4170944"/>
                <a:gd name="connsiteX128" fmla="*/ 3724507 w 9919589"/>
                <a:gd name="connsiteY128" fmla="*/ 3356517 h 4170944"/>
                <a:gd name="connsiteX129" fmla="*/ 3691054 w 9919589"/>
                <a:gd name="connsiteY129" fmla="*/ 3367668 h 4170944"/>
                <a:gd name="connsiteX130" fmla="*/ 3412273 w 9919589"/>
                <a:gd name="connsiteY130" fmla="*/ 3345366 h 4170944"/>
                <a:gd name="connsiteX131" fmla="*/ 3345366 w 9919589"/>
                <a:gd name="connsiteY131" fmla="*/ 3334214 h 4170944"/>
                <a:gd name="connsiteX132" fmla="*/ 3289610 w 9919589"/>
                <a:gd name="connsiteY132" fmla="*/ 3323063 h 4170944"/>
                <a:gd name="connsiteX133" fmla="*/ 3155795 w 9919589"/>
                <a:gd name="connsiteY133" fmla="*/ 3311912 h 4170944"/>
                <a:gd name="connsiteX134" fmla="*/ 3044283 w 9919589"/>
                <a:gd name="connsiteY134" fmla="*/ 3289610 h 4170944"/>
                <a:gd name="connsiteX135" fmla="*/ 2977375 w 9919589"/>
                <a:gd name="connsiteY135" fmla="*/ 3267307 h 4170944"/>
                <a:gd name="connsiteX136" fmla="*/ 2921619 w 9919589"/>
                <a:gd name="connsiteY136" fmla="*/ 3222702 h 4170944"/>
                <a:gd name="connsiteX137" fmla="*/ 2943922 w 9919589"/>
                <a:gd name="connsiteY137" fmla="*/ 3200400 h 4170944"/>
                <a:gd name="connsiteX138" fmla="*/ 3055434 w 9919589"/>
                <a:gd name="connsiteY138" fmla="*/ 3166946 h 4170944"/>
                <a:gd name="connsiteX139" fmla="*/ 3122341 w 9919589"/>
                <a:gd name="connsiteY139" fmla="*/ 3144644 h 4170944"/>
                <a:gd name="connsiteX140" fmla="*/ 3155795 w 9919589"/>
                <a:gd name="connsiteY140" fmla="*/ 3122341 h 4170944"/>
                <a:gd name="connsiteX141" fmla="*/ 3200400 w 9919589"/>
                <a:gd name="connsiteY141" fmla="*/ 3111190 h 4170944"/>
                <a:gd name="connsiteX142" fmla="*/ 3267307 w 9919589"/>
                <a:gd name="connsiteY142" fmla="*/ 3044283 h 4170944"/>
                <a:gd name="connsiteX143" fmla="*/ 3289610 w 9919589"/>
                <a:gd name="connsiteY143" fmla="*/ 3021980 h 4170944"/>
                <a:gd name="connsiteX144" fmla="*/ 3334214 w 9919589"/>
                <a:gd name="connsiteY144" fmla="*/ 2966224 h 4170944"/>
                <a:gd name="connsiteX145" fmla="*/ 3401122 w 9919589"/>
                <a:gd name="connsiteY145" fmla="*/ 2932771 h 4170944"/>
                <a:gd name="connsiteX146" fmla="*/ 3412273 w 9919589"/>
                <a:gd name="connsiteY146" fmla="*/ 2966224 h 4170944"/>
                <a:gd name="connsiteX147" fmla="*/ 3445727 w 9919589"/>
                <a:gd name="connsiteY147" fmla="*/ 2977375 h 4170944"/>
                <a:gd name="connsiteX148" fmla="*/ 3501483 w 9919589"/>
                <a:gd name="connsiteY148" fmla="*/ 3010829 h 4170944"/>
                <a:gd name="connsiteX149" fmla="*/ 3579541 w 9919589"/>
                <a:gd name="connsiteY149" fmla="*/ 2999678 h 4170944"/>
                <a:gd name="connsiteX150" fmla="*/ 3557239 w 9919589"/>
                <a:gd name="connsiteY150" fmla="*/ 2977375 h 4170944"/>
                <a:gd name="connsiteX151" fmla="*/ 3523785 w 9919589"/>
                <a:gd name="connsiteY151" fmla="*/ 2921619 h 4170944"/>
                <a:gd name="connsiteX152" fmla="*/ 3490332 w 9919589"/>
                <a:gd name="connsiteY152" fmla="*/ 2910468 h 4170944"/>
                <a:gd name="connsiteX153" fmla="*/ 3345366 w 9919589"/>
                <a:gd name="connsiteY153" fmla="*/ 2888166 h 4170944"/>
                <a:gd name="connsiteX154" fmla="*/ 3222702 w 9919589"/>
                <a:gd name="connsiteY154" fmla="*/ 2854712 h 4170944"/>
                <a:gd name="connsiteX155" fmla="*/ 3178097 w 9919589"/>
                <a:gd name="connsiteY155" fmla="*/ 2843561 h 4170944"/>
                <a:gd name="connsiteX156" fmla="*/ 3111190 w 9919589"/>
                <a:gd name="connsiteY156" fmla="*/ 2821258 h 4170944"/>
                <a:gd name="connsiteX157" fmla="*/ 2854712 w 9919589"/>
                <a:gd name="connsiteY157" fmla="*/ 2776653 h 4170944"/>
                <a:gd name="connsiteX158" fmla="*/ 2787805 w 9919589"/>
                <a:gd name="connsiteY158" fmla="*/ 2754351 h 4170944"/>
                <a:gd name="connsiteX159" fmla="*/ 2720897 w 9919589"/>
                <a:gd name="connsiteY159" fmla="*/ 2732049 h 4170944"/>
                <a:gd name="connsiteX160" fmla="*/ 2687444 w 9919589"/>
                <a:gd name="connsiteY160" fmla="*/ 2720897 h 4170944"/>
                <a:gd name="connsiteX161" fmla="*/ 2564780 w 9919589"/>
                <a:gd name="connsiteY161" fmla="*/ 2698595 h 4170944"/>
                <a:gd name="connsiteX162" fmla="*/ 2442117 w 9919589"/>
                <a:gd name="connsiteY162" fmla="*/ 2698595 h 4170944"/>
                <a:gd name="connsiteX163" fmla="*/ 2040673 w 9919589"/>
                <a:gd name="connsiteY163" fmla="*/ 2687444 h 4170944"/>
                <a:gd name="connsiteX164" fmla="*/ 1962614 w 9919589"/>
                <a:gd name="connsiteY164" fmla="*/ 2653990 h 4170944"/>
                <a:gd name="connsiteX165" fmla="*/ 1906858 w 9919589"/>
                <a:gd name="connsiteY165" fmla="*/ 2631688 h 4170944"/>
                <a:gd name="connsiteX166" fmla="*/ 1806497 w 9919589"/>
                <a:gd name="connsiteY166" fmla="*/ 2575932 h 4170944"/>
                <a:gd name="connsiteX167" fmla="*/ 1717288 w 9919589"/>
                <a:gd name="connsiteY167" fmla="*/ 2531327 h 4170944"/>
                <a:gd name="connsiteX168" fmla="*/ 1628078 w 9919589"/>
                <a:gd name="connsiteY168" fmla="*/ 2509024 h 4170944"/>
                <a:gd name="connsiteX169" fmla="*/ 1226634 w 9919589"/>
                <a:gd name="connsiteY169" fmla="*/ 2486722 h 4170944"/>
                <a:gd name="connsiteX170" fmla="*/ 1081668 w 9919589"/>
                <a:gd name="connsiteY170" fmla="*/ 2464419 h 4170944"/>
                <a:gd name="connsiteX171" fmla="*/ 970156 w 9919589"/>
                <a:gd name="connsiteY171" fmla="*/ 2430966 h 4170944"/>
                <a:gd name="connsiteX172" fmla="*/ 936702 w 9919589"/>
                <a:gd name="connsiteY172" fmla="*/ 2419814 h 4170944"/>
                <a:gd name="connsiteX173" fmla="*/ 903249 w 9919589"/>
                <a:gd name="connsiteY173" fmla="*/ 2397512 h 4170944"/>
                <a:gd name="connsiteX174" fmla="*/ 847493 w 9919589"/>
                <a:gd name="connsiteY174" fmla="*/ 2352907 h 4170944"/>
                <a:gd name="connsiteX175" fmla="*/ 814039 w 9919589"/>
                <a:gd name="connsiteY175" fmla="*/ 2341756 h 4170944"/>
                <a:gd name="connsiteX176" fmla="*/ 825190 w 9919589"/>
                <a:gd name="connsiteY176" fmla="*/ 2274849 h 4170944"/>
                <a:gd name="connsiteX177" fmla="*/ 847493 w 9919589"/>
                <a:gd name="connsiteY177" fmla="*/ 2252546 h 4170944"/>
                <a:gd name="connsiteX178" fmla="*/ 880946 w 9919589"/>
                <a:gd name="connsiteY178" fmla="*/ 2230244 h 4170944"/>
                <a:gd name="connsiteX179" fmla="*/ 903249 w 9919589"/>
                <a:gd name="connsiteY179" fmla="*/ 2207941 h 4170944"/>
                <a:gd name="connsiteX180" fmla="*/ 936702 w 9919589"/>
                <a:gd name="connsiteY180" fmla="*/ 2196790 h 4170944"/>
                <a:gd name="connsiteX181" fmla="*/ 992458 w 9919589"/>
                <a:gd name="connsiteY181" fmla="*/ 2163336 h 4170944"/>
                <a:gd name="connsiteX182" fmla="*/ 1014761 w 9919589"/>
                <a:gd name="connsiteY182" fmla="*/ 2141034 h 4170944"/>
                <a:gd name="connsiteX183" fmla="*/ 1048214 w 9919589"/>
                <a:gd name="connsiteY183" fmla="*/ 2118732 h 4170944"/>
                <a:gd name="connsiteX184" fmla="*/ 1070517 w 9919589"/>
                <a:gd name="connsiteY184" fmla="*/ 2096429 h 4170944"/>
                <a:gd name="connsiteX185" fmla="*/ 1103971 w 9919589"/>
                <a:gd name="connsiteY185" fmla="*/ 2085278 h 4170944"/>
                <a:gd name="connsiteX186" fmla="*/ 1193180 w 9919589"/>
                <a:gd name="connsiteY186" fmla="*/ 2018371 h 4170944"/>
                <a:gd name="connsiteX187" fmla="*/ 1237785 w 9919589"/>
                <a:gd name="connsiteY187" fmla="*/ 2007219 h 4170944"/>
                <a:gd name="connsiteX188" fmla="*/ 1304693 w 9919589"/>
                <a:gd name="connsiteY188" fmla="*/ 1984917 h 4170944"/>
                <a:gd name="connsiteX189" fmla="*/ 1505414 w 9919589"/>
                <a:gd name="connsiteY189" fmla="*/ 1973766 h 4170944"/>
                <a:gd name="connsiteX190" fmla="*/ 1561171 w 9919589"/>
                <a:gd name="connsiteY190" fmla="*/ 1929161 h 4170944"/>
                <a:gd name="connsiteX191" fmla="*/ 1639229 w 9919589"/>
                <a:gd name="connsiteY191" fmla="*/ 1873405 h 4170944"/>
                <a:gd name="connsiteX192" fmla="*/ 1694985 w 9919589"/>
                <a:gd name="connsiteY192" fmla="*/ 1817649 h 4170944"/>
                <a:gd name="connsiteX193" fmla="*/ 1761893 w 9919589"/>
                <a:gd name="connsiteY193" fmla="*/ 1795346 h 4170944"/>
                <a:gd name="connsiteX194" fmla="*/ 1929161 w 9919589"/>
                <a:gd name="connsiteY194" fmla="*/ 1761893 h 4170944"/>
                <a:gd name="connsiteX195" fmla="*/ 1996068 w 9919589"/>
                <a:gd name="connsiteY195" fmla="*/ 1728439 h 4170944"/>
                <a:gd name="connsiteX196" fmla="*/ 2096429 w 9919589"/>
                <a:gd name="connsiteY196" fmla="*/ 1694985 h 4170944"/>
                <a:gd name="connsiteX197" fmla="*/ 2129883 w 9919589"/>
                <a:gd name="connsiteY197" fmla="*/ 1683834 h 4170944"/>
                <a:gd name="connsiteX198" fmla="*/ 2163336 w 9919589"/>
                <a:gd name="connsiteY198" fmla="*/ 1672683 h 4170944"/>
                <a:gd name="connsiteX199" fmla="*/ 2665141 w 9919589"/>
                <a:gd name="connsiteY199" fmla="*/ 1694985 h 4170944"/>
                <a:gd name="connsiteX200" fmla="*/ 2787805 w 9919589"/>
                <a:gd name="connsiteY200" fmla="*/ 1717288 h 4170944"/>
                <a:gd name="connsiteX201" fmla="*/ 2854712 w 9919589"/>
                <a:gd name="connsiteY201" fmla="*/ 1739590 h 4170944"/>
                <a:gd name="connsiteX202" fmla="*/ 2888166 w 9919589"/>
                <a:gd name="connsiteY202" fmla="*/ 1750741 h 4170944"/>
                <a:gd name="connsiteX203" fmla="*/ 2921619 w 9919589"/>
                <a:gd name="connsiteY203" fmla="*/ 1773044 h 4170944"/>
                <a:gd name="connsiteX204" fmla="*/ 3021980 w 9919589"/>
                <a:gd name="connsiteY204" fmla="*/ 1795346 h 4170944"/>
                <a:gd name="connsiteX205" fmla="*/ 3055434 w 9919589"/>
                <a:gd name="connsiteY205" fmla="*/ 1806497 h 4170944"/>
                <a:gd name="connsiteX206" fmla="*/ 3088888 w 9919589"/>
                <a:gd name="connsiteY206" fmla="*/ 1906858 h 4170944"/>
                <a:gd name="connsiteX207" fmla="*/ 3100039 w 9919589"/>
                <a:gd name="connsiteY207" fmla="*/ 1940312 h 4170944"/>
                <a:gd name="connsiteX208" fmla="*/ 3133493 w 9919589"/>
                <a:gd name="connsiteY208" fmla="*/ 1973766 h 4170944"/>
                <a:gd name="connsiteX209" fmla="*/ 3200400 w 9919589"/>
                <a:gd name="connsiteY209" fmla="*/ 1996068 h 4170944"/>
                <a:gd name="connsiteX210" fmla="*/ 3233854 w 9919589"/>
                <a:gd name="connsiteY210" fmla="*/ 2007219 h 4170944"/>
                <a:gd name="connsiteX211" fmla="*/ 3612995 w 9919589"/>
                <a:gd name="connsiteY211" fmla="*/ 2029522 h 4170944"/>
                <a:gd name="connsiteX212" fmla="*/ 3824868 w 9919589"/>
                <a:gd name="connsiteY212" fmla="*/ 2040673 h 4170944"/>
                <a:gd name="connsiteX213" fmla="*/ 3925229 w 9919589"/>
                <a:gd name="connsiteY213" fmla="*/ 2051824 h 4170944"/>
                <a:gd name="connsiteX214" fmla="*/ 4293219 w 9919589"/>
                <a:gd name="connsiteY214" fmla="*/ 2062975 h 4170944"/>
                <a:gd name="connsiteX215" fmla="*/ 4382429 w 9919589"/>
                <a:gd name="connsiteY215" fmla="*/ 2085278 h 4170944"/>
                <a:gd name="connsiteX216" fmla="*/ 4449336 w 9919589"/>
                <a:gd name="connsiteY216" fmla="*/ 2107580 h 4170944"/>
                <a:gd name="connsiteX217" fmla="*/ 4505093 w 9919589"/>
                <a:gd name="connsiteY217" fmla="*/ 2152185 h 4170944"/>
                <a:gd name="connsiteX218" fmla="*/ 4527395 w 9919589"/>
                <a:gd name="connsiteY218" fmla="*/ 2174488 h 4170944"/>
                <a:gd name="connsiteX219" fmla="*/ 4716966 w 9919589"/>
                <a:gd name="connsiteY219" fmla="*/ 2207941 h 4170944"/>
                <a:gd name="connsiteX220" fmla="*/ 4828478 w 9919589"/>
                <a:gd name="connsiteY220" fmla="*/ 2230244 h 4170944"/>
                <a:gd name="connsiteX221" fmla="*/ 4884234 w 9919589"/>
                <a:gd name="connsiteY221" fmla="*/ 2241395 h 4170944"/>
                <a:gd name="connsiteX222" fmla="*/ 4928839 w 9919589"/>
                <a:gd name="connsiteY222" fmla="*/ 2252546 h 4170944"/>
                <a:gd name="connsiteX223" fmla="*/ 4995746 w 9919589"/>
                <a:gd name="connsiteY223" fmla="*/ 2241395 h 4170944"/>
                <a:gd name="connsiteX224" fmla="*/ 5040351 w 9919589"/>
                <a:gd name="connsiteY224" fmla="*/ 2219093 h 4170944"/>
                <a:gd name="connsiteX225" fmla="*/ 5107258 w 9919589"/>
                <a:gd name="connsiteY225" fmla="*/ 2207941 h 4170944"/>
                <a:gd name="connsiteX226" fmla="*/ 5140712 w 9919589"/>
                <a:gd name="connsiteY226" fmla="*/ 2196790 h 4170944"/>
                <a:gd name="connsiteX227" fmla="*/ 5229922 w 9919589"/>
                <a:gd name="connsiteY227" fmla="*/ 2174488 h 4170944"/>
                <a:gd name="connsiteX228" fmla="*/ 5307980 w 9919589"/>
                <a:gd name="connsiteY228" fmla="*/ 2129883 h 4170944"/>
                <a:gd name="connsiteX229" fmla="*/ 5352585 w 9919589"/>
                <a:gd name="connsiteY229" fmla="*/ 2062975 h 4170944"/>
                <a:gd name="connsiteX230" fmla="*/ 5430644 w 9919589"/>
                <a:gd name="connsiteY230" fmla="*/ 1984917 h 4170944"/>
                <a:gd name="connsiteX231" fmla="*/ 5452946 w 9919589"/>
                <a:gd name="connsiteY231" fmla="*/ 1962614 h 4170944"/>
                <a:gd name="connsiteX232" fmla="*/ 5486400 w 9919589"/>
                <a:gd name="connsiteY232" fmla="*/ 1951463 h 4170944"/>
                <a:gd name="connsiteX233" fmla="*/ 5441795 w 9919589"/>
                <a:gd name="connsiteY233" fmla="*/ 1862253 h 4170944"/>
                <a:gd name="connsiteX234" fmla="*/ 5408341 w 9919589"/>
                <a:gd name="connsiteY234" fmla="*/ 1839951 h 4170944"/>
                <a:gd name="connsiteX235" fmla="*/ 5374888 w 9919589"/>
                <a:gd name="connsiteY235" fmla="*/ 1828800 h 4170944"/>
                <a:gd name="connsiteX236" fmla="*/ 5330283 w 9919589"/>
                <a:gd name="connsiteY236" fmla="*/ 1817649 h 4170944"/>
                <a:gd name="connsiteX237" fmla="*/ 5263375 w 9919589"/>
                <a:gd name="connsiteY237" fmla="*/ 1795346 h 4170944"/>
                <a:gd name="connsiteX238" fmla="*/ 5185317 w 9919589"/>
                <a:gd name="connsiteY238" fmla="*/ 1706136 h 4170944"/>
                <a:gd name="connsiteX239" fmla="*/ 5129561 w 9919589"/>
                <a:gd name="connsiteY239" fmla="*/ 1650380 h 4170944"/>
                <a:gd name="connsiteX240" fmla="*/ 5062654 w 9919589"/>
                <a:gd name="connsiteY240" fmla="*/ 1605775 h 4170944"/>
                <a:gd name="connsiteX241" fmla="*/ 5029200 w 9919589"/>
                <a:gd name="connsiteY241" fmla="*/ 1583473 h 4170944"/>
                <a:gd name="connsiteX242" fmla="*/ 4995746 w 9919589"/>
                <a:gd name="connsiteY242" fmla="*/ 1572322 h 4170944"/>
                <a:gd name="connsiteX243" fmla="*/ 4973444 w 9919589"/>
                <a:gd name="connsiteY243" fmla="*/ 1550019 h 4170944"/>
                <a:gd name="connsiteX244" fmla="*/ 4939990 w 9919589"/>
                <a:gd name="connsiteY244" fmla="*/ 1538868 h 4170944"/>
                <a:gd name="connsiteX245" fmla="*/ 4895385 w 9919589"/>
                <a:gd name="connsiteY245" fmla="*/ 1516566 h 4170944"/>
                <a:gd name="connsiteX246" fmla="*/ 4828478 w 9919589"/>
                <a:gd name="connsiteY246" fmla="*/ 1449658 h 4170944"/>
                <a:gd name="connsiteX247" fmla="*/ 4772722 w 9919589"/>
                <a:gd name="connsiteY247" fmla="*/ 1405053 h 4170944"/>
                <a:gd name="connsiteX248" fmla="*/ 4694663 w 9919589"/>
                <a:gd name="connsiteY248" fmla="*/ 1382751 h 4170944"/>
                <a:gd name="connsiteX249" fmla="*/ 5274527 w 9919589"/>
                <a:gd name="connsiteY249" fmla="*/ 1349297 h 4170944"/>
                <a:gd name="connsiteX250" fmla="*/ 5397190 w 9919589"/>
                <a:gd name="connsiteY250" fmla="*/ 1326995 h 4170944"/>
                <a:gd name="connsiteX251" fmla="*/ 5441795 w 9919589"/>
                <a:gd name="connsiteY251" fmla="*/ 1315844 h 4170944"/>
                <a:gd name="connsiteX252" fmla="*/ 5642517 w 9919589"/>
                <a:gd name="connsiteY252" fmla="*/ 1304693 h 4170944"/>
                <a:gd name="connsiteX253" fmla="*/ 5709424 w 9919589"/>
                <a:gd name="connsiteY253" fmla="*/ 1282390 h 4170944"/>
                <a:gd name="connsiteX254" fmla="*/ 5765180 w 9919589"/>
                <a:gd name="connsiteY254" fmla="*/ 1237785 h 4170944"/>
                <a:gd name="connsiteX255" fmla="*/ 5798634 w 9919589"/>
                <a:gd name="connsiteY255" fmla="*/ 1170878 h 4170944"/>
                <a:gd name="connsiteX256" fmla="*/ 5809785 w 9919589"/>
                <a:gd name="connsiteY256" fmla="*/ 1137424 h 4170944"/>
                <a:gd name="connsiteX257" fmla="*/ 5832088 w 9919589"/>
                <a:gd name="connsiteY257" fmla="*/ 1025912 h 4170944"/>
                <a:gd name="connsiteX258" fmla="*/ 5854390 w 9919589"/>
                <a:gd name="connsiteY258" fmla="*/ 947853 h 4170944"/>
                <a:gd name="connsiteX259" fmla="*/ 5876693 w 9919589"/>
                <a:gd name="connsiteY259" fmla="*/ 925551 h 4170944"/>
                <a:gd name="connsiteX260" fmla="*/ 5943600 w 9919589"/>
                <a:gd name="connsiteY260" fmla="*/ 903249 h 4170944"/>
                <a:gd name="connsiteX261" fmla="*/ 5965902 w 9919589"/>
                <a:gd name="connsiteY261" fmla="*/ 880946 h 4170944"/>
                <a:gd name="connsiteX262" fmla="*/ 6043961 w 9919589"/>
                <a:gd name="connsiteY262" fmla="*/ 858644 h 4170944"/>
                <a:gd name="connsiteX263" fmla="*/ 6110868 w 9919589"/>
                <a:gd name="connsiteY263" fmla="*/ 869795 h 4170944"/>
                <a:gd name="connsiteX264" fmla="*/ 6122019 w 9919589"/>
                <a:gd name="connsiteY264" fmla="*/ 914400 h 4170944"/>
                <a:gd name="connsiteX265" fmla="*/ 6155473 w 9919589"/>
                <a:gd name="connsiteY265" fmla="*/ 970156 h 4170944"/>
                <a:gd name="connsiteX266" fmla="*/ 6188927 w 9919589"/>
                <a:gd name="connsiteY266" fmla="*/ 981307 h 4170944"/>
                <a:gd name="connsiteX267" fmla="*/ 6266985 w 9919589"/>
                <a:gd name="connsiteY267" fmla="*/ 970156 h 4170944"/>
                <a:gd name="connsiteX268" fmla="*/ 6278136 w 9919589"/>
                <a:gd name="connsiteY268" fmla="*/ 936702 h 4170944"/>
                <a:gd name="connsiteX269" fmla="*/ 6322741 w 9919589"/>
                <a:gd name="connsiteY269" fmla="*/ 880946 h 4170944"/>
                <a:gd name="connsiteX270" fmla="*/ 6345044 w 9919589"/>
                <a:gd name="connsiteY270" fmla="*/ 903249 h 4170944"/>
                <a:gd name="connsiteX271" fmla="*/ 6367346 w 9919589"/>
                <a:gd name="connsiteY271" fmla="*/ 970156 h 4170944"/>
                <a:gd name="connsiteX272" fmla="*/ 6345044 w 9919589"/>
                <a:gd name="connsiteY272" fmla="*/ 1048214 h 4170944"/>
                <a:gd name="connsiteX273" fmla="*/ 6266985 w 9919589"/>
                <a:gd name="connsiteY273" fmla="*/ 1126273 h 4170944"/>
                <a:gd name="connsiteX274" fmla="*/ 6043961 w 9919589"/>
                <a:gd name="connsiteY274" fmla="*/ 1137424 h 4170944"/>
                <a:gd name="connsiteX275" fmla="*/ 5876693 w 9919589"/>
                <a:gd name="connsiteY275" fmla="*/ 1170878 h 4170944"/>
                <a:gd name="connsiteX276" fmla="*/ 5832088 w 9919589"/>
                <a:gd name="connsiteY276" fmla="*/ 1260088 h 4170944"/>
                <a:gd name="connsiteX277" fmla="*/ 5820936 w 9919589"/>
                <a:gd name="connsiteY277" fmla="*/ 1293541 h 4170944"/>
                <a:gd name="connsiteX278" fmla="*/ 5854390 w 9919589"/>
                <a:gd name="connsiteY278" fmla="*/ 1371600 h 4170944"/>
                <a:gd name="connsiteX279" fmla="*/ 5921297 w 9919589"/>
                <a:gd name="connsiteY279" fmla="*/ 1393902 h 4170944"/>
                <a:gd name="connsiteX280" fmla="*/ 5943600 w 9919589"/>
                <a:gd name="connsiteY280" fmla="*/ 1416205 h 4170944"/>
                <a:gd name="connsiteX281" fmla="*/ 5910146 w 9919589"/>
                <a:gd name="connsiteY281" fmla="*/ 1483112 h 4170944"/>
                <a:gd name="connsiteX282" fmla="*/ 5876693 w 9919589"/>
                <a:gd name="connsiteY282" fmla="*/ 1494263 h 4170944"/>
                <a:gd name="connsiteX283" fmla="*/ 5820936 w 9919589"/>
                <a:gd name="connsiteY283" fmla="*/ 1527717 h 4170944"/>
                <a:gd name="connsiteX284" fmla="*/ 5765180 w 9919589"/>
                <a:gd name="connsiteY284" fmla="*/ 1572322 h 4170944"/>
                <a:gd name="connsiteX285" fmla="*/ 6166624 w 9919589"/>
                <a:gd name="connsiteY285" fmla="*/ 1616927 h 4170944"/>
                <a:gd name="connsiteX286" fmla="*/ 6289288 w 9919589"/>
                <a:gd name="connsiteY286" fmla="*/ 1639229 h 4170944"/>
                <a:gd name="connsiteX287" fmla="*/ 6523463 w 9919589"/>
                <a:gd name="connsiteY287" fmla="*/ 1628078 h 4170944"/>
                <a:gd name="connsiteX288" fmla="*/ 6679580 w 9919589"/>
                <a:gd name="connsiteY288" fmla="*/ 1594624 h 4170944"/>
                <a:gd name="connsiteX289" fmla="*/ 6802244 w 9919589"/>
                <a:gd name="connsiteY289" fmla="*/ 1561171 h 4170944"/>
                <a:gd name="connsiteX290" fmla="*/ 6835697 w 9919589"/>
                <a:gd name="connsiteY290" fmla="*/ 1550019 h 4170944"/>
                <a:gd name="connsiteX291" fmla="*/ 6924907 w 9919589"/>
                <a:gd name="connsiteY291" fmla="*/ 1561171 h 4170944"/>
                <a:gd name="connsiteX292" fmla="*/ 6991814 w 9919589"/>
                <a:gd name="connsiteY292" fmla="*/ 1594624 h 4170944"/>
                <a:gd name="connsiteX293" fmla="*/ 7025268 w 9919589"/>
                <a:gd name="connsiteY293" fmla="*/ 1605775 h 4170944"/>
                <a:gd name="connsiteX294" fmla="*/ 7092175 w 9919589"/>
                <a:gd name="connsiteY294" fmla="*/ 1639229 h 4170944"/>
                <a:gd name="connsiteX295" fmla="*/ 7114478 w 9919589"/>
                <a:gd name="connsiteY295" fmla="*/ 1661532 h 4170944"/>
                <a:gd name="connsiteX296" fmla="*/ 7225990 w 9919589"/>
                <a:gd name="connsiteY296" fmla="*/ 1728439 h 4170944"/>
                <a:gd name="connsiteX297" fmla="*/ 7304049 w 9919589"/>
                <a:gd name="connsiteY297" fmla="*/ 1795346 h 4170944"/>
                <a:gd name="connsiteX298" fmla="*/ 7348654 w 9919589"/>
                <a:gd name="connsiteY298" fmla="*/ 1851102 h 4170944"/>
                <a:gd name="connsiteX299" fmla="*/ 7382107 w 9919589"/>
                <a:gd name="connsiteY299" fmla="*/ 1862253 h 4170944"/>
                <a:gd name="connsiteX300" fmla="*/ 7593980 w 9919589"/>
                <a:gd name="connsiteY300" fmla="*/ 1873405 h 4170944"/>
                <a:gd name="connsiteX301" fmla="*/ 7638585 w 9919589"/>
                <a:gd name="connsiteY301" fmla="*/ 1884556 h 4170944"/>
                <a:gd name="connsiteX302" fmla="*/ 7672039 w 9919589"/>
                <a:gd name="connsiteY302" fmla="*/ 1895707 h 4170944"/>
                <a:gd name="connsiteX303" fmla="*/ 7738946 w 9919589"/>
                <a:gd name="connsiteY303" fmla="*/ 1906858 h 4170944"/>
                <a:gd name="connsiteX304" fmla="*/ 7783551 w 9919589"/>
                <a:gd name="connsiteY304" fmla="*/ 1918010 h 4170944"/>
                <a:gd name="connsiteX305" fmla="*/ 7906214 w 9919589"/>
                <a:gd name="connsiteY305" fmla="*/ 1996068 h 4170944"/>
                <a:gd name="connsiteX306" fmla="*/ 7928517 w 9919589"/>
                <a:gd name="connsiteY306" fmla="*/ 2018371 h 4170944"/>
                <a:gd name="connsiteX307" fmla="*/ 7973122 w 9919589"/>
                <a:gd name="connsiteY307" fmla="*/ 2029522 h 4170944"/>
                <a:gd name="connsiteX308" fmla="*/ 8095785 w 9919589"/>
                <a:gd name="connsiteY308" fmla="*/ 2096429 h 4170944"/>
                <a:gd name="connsiteX309" fmla="*/ 8140390 w 9919589"/>
                <a:gd name="connsiteY309" fmla="*/ 2107580 h 4170944"/>
                <a:gd name="connsiteX310" fmla="*/ 8173844 w 9919589"/>
                <a:gd name="connsiteY310" fmla="*/ 2118732 h 4170944"/>
                <a:gd name="connsiteX311" fmla="*/ 8240751 w 9919589"/>
                <a:gd name="connsiteY311" fmla="*/ 2129883 h 4170944"/>
                <a:gd name="connsiteX312" fmla="*/ 8408019 w 9919589"/>
                <a:gd name="connsiteY312" fmla="*/ 2152185 h 4170944"/>
                <a:gd name="connsiteX313" fmla="*/ 8430322 w 9919589"/>
                <a:gd name="connsiteY313" fmla="*/ 2174488 h 4170944"/>
                <a:gd name="connsiteX314" fmla="*/ 8519532 w 9919589"/>
                <a:gd name="connsiteY314" fmla="*/ 2241395 h 4170944"/>
                <a:gd name="connsiteX315" fmla="*/ 8463775 w 9919589"/>
                <a:gd name="connsiteY315" fmla="*/ 2263697 h 4170944"/>
                <a:gd name="connsiteX316" fmla="*/ 8352263 w 9919589"/>
                <a:gd name="connsiteY316" fmla="*/ 2286000 h 4170944"/>
                <a:gd name="connsiteX317" fmla="*/ 8307658 w 9919589"/>
                <a:gd name="connsiteY317" fmla="*/ 2297151 h 4170944"/>
                <a:gd name="connsiteX318" fmla="*/ 7950819 w 9919589"/>
                <a:gd name="connsiteY318" fmla="*/ 2319453 h 4170944"/>
                <a:gd name="connsiteX319" fmla="*/ 7883912 w 9919589"/>
                <a:gd name="connsiteY319" fmla="*/ 2330605 h 4170944"/>
                <a:gd name="connsiteX320" fmla="*/ 7839307 w 9919589"/>
                <a:gd name="connsiteY320" fmla="*/ 2341756 h 4170944"/>
                <a:gd name="connsiteX321" fmla="*/ 7694341 w 9919589"/>
                <a:gd name="connsiteY321" fmla="*/ 2364058 h 4170944"/>
                <a:gd name="connsiteX322" fmla="*/ 7382107 w 9919589"/>
                <a:gd name="connsiteY322" fmla="*/ 2352907 h 4170944"/>
                <a:gd name="connsiteX323" fmla="*/ 6791093 w 9919589"/>
                <a:gd name="connsiteY323" fmla="*/ 2330605 h 4170944"/>
                <a:gd name="connsiteX324" fmla="*/ 6668429 w 9919589"/>
                <a:gd name="connsiteY324" fmla="*/ 2375210 h 4170944"/>
                <a:gd name="connsiteX325" fmla="*/ 6657278 w 9919589"/>
                <a:gd name="connsiteY325" fmla="*/ 2408663 h 4170944"/>
                <a:gd name="connsiteX326" fmla="*/ 6690732 w 9919589"/>
                <a:gd name="connsiteY326" fmla="*/ 2430966 h 4170944"/>
                <a:gd name="connsiteX327" fmla="*/ 6724185 w 9919589"/>
                <a:gd name="connsiteY327" fmla="*/ 2442117 h 4170944"/>
                <a:gd name="connsiteX328" fmla="*/ 6869151 w 9919589"/>
                <a:gd name="connsiteY328" fmla="*/ 2475571 h 4170944"/>
                <a:gd name="connsiteX329" fmla="*/ 6947210 w 9919589"/>
                <a:gd name="connsiteY329" fmla="*/ 2486722 h 4170944"/>
                <a:gd name="connsiteX330" fmla="*/ 7850458 w 9919589"/>
                <a:gd name="connsiteY330" fmla="*/ 2475571 h 4170944"/>
                <a:gd name="connsiteX331" fmla="*/ 7906214 w 9919589"/>
                <a:gd name="connsiteY331" fmla="*/ 2464419 h 4170944"/>
                <a:gd name="connsiteX332" fmla="*/ 8062332 w 9919589"/>
                <a:gd name="connsiteY332" fmla="*/ 2442117 h 4170944"/>
                <a:gd name="connsiteX333" fmla="*/ 8106936 w 9919589"/>
                <a:gd name="connsiteY333" fmla="*/ 2430966 h 4170944"/>
                <a:gd name="connsiteX334" fmla="*/ 8173844 w 9919589"/>
                <a:gd name="connsiteY334" fmla="*/ 2408663 h 4170944"/>
                <a:gd name="connsiteX335" fmla="*/ 8207297 w 9919589"/>
                <a:gd name="connsiteY335" fmla="*/ 2397512 h 4170944"/>
                <a:gd name="connsiteX336" fmla="*/ 8251902 w 9919589"/>
                <a:gd name="connsiteY336" fmla="*/ 2386361 h 4170944"/>
                <a:gd name="connsiteX337" fmla="*/ 8318810 w 9919589"/>
                <a:gd name="connsiteY337" fmla="*/ 2364058 h 4170944"/>
                <a:gd name="connsiteX338" fmla="*/ 8452624 w 9919589"/>
                <a:gd name="connsiteY338" fmla="*/ 2330605 h 4170944"/>
                <a:gd name="connsiteX339" fmla="*/ 8497229 w 9919589"/>
                <a:gd name="connsiteY339" fmla="*/ 2319453 h 4170944"/>
                <a:gd name="connsiteX340" fmla="*/ 8530683 w 9919589"/>
                <a:gd name="connsiteY340" fmla="*/ 2308302 h 4170944"/>
                <a:gd name="connsiteX341" fmla="*/ 8597590 w 9919589"/>
                <a:gd name="connsiteY341" fmla="*/ 2297151 h 4170944"/>
                <a:gd name="connsiteX342" fmla="*/ 8653346 w 9919589"/>
                <a:gd name="connsiteY342" fmla="*/ 2286000 h 4170944"/>
                <a:gd name="connsiteX343" fmla="*/ 8742556 w 9919589"/>
                <a:gd name="connsiteY343" fmla="*/ 2263697 h 4170944"/>
                <a:gd name="connsiteX344" fmla="*/ 8965580 w 9919589"/>
                <a:gd name="connsiteY344" fmla="*/ 2230244 h 4170944"/>
                <a:gd name="connsiteX345" fmla="*/ 9043639 w 9919589"/>
                <a:gd name="connsiteY345" fmla="*/ 2219093 h 4170944"/>
                <a:gd name="connsiteX346" fmla="*/ 9177454 w 9919589"/>
                <a:gd name="connsiteY346" fmla="*/ 2196790 h 4170944"/>
                <a:gd name="connsiteX347" fmla="*/ 9277814 w 9919589"/>
                <a:gd name="connsiteY347" fmla="*/ 2174488 h 4170944"/>
                <a:gd name="connsiteX348" fmla="*/ 9311268 w 9919589"/>
                <a:gd name="connsiteY348" fmla="*/ 2163336 h 4170944"/>
                <a:gd name="connsiteX349" fmla="*/ 9355873 w 9919589"/>
                <a:gd name="connsiteY349" fmla="*/ 2051824 h 4170944"/>
                <a:gd name="connsiteX350" fmla="*/ 9300117 w 9919589"/>
                <a:gd name="connsiteY350" fmla="*/ 2018371 h 4170944"/>
                <a:gd name="connsiteX351" fmla="*/ 9210907 w 9919589"/>
                <a:gd name="connsiteY351" fmla="*/ 1996068 h 4170944"/>
                <a:gd name="connsiteX352" fmla="*/ 9155151 w 9919589"/>
                <a:gd name="connsiteY352" fmla="*/ 1940312 h 4170944"/>
                <a:gd name="connsiteX353" fmla="*/ 9199756 w 9919589"/>
                <a:gd name="connsiteY353" fmla="*/ 1929161 h 4170944"/>
                <a:gd name="connsiteX354" fmla="*/ 9578897 w 9919589"/>
                <a:gd name="connsiteY354" fmla="*/ 1918010 h 4170944"/>
                <a:gd name="connsiteX355" fmla="*/ 9656956 w 9919589"/>
                <a:gd name="connsiteY355" fmla="*/ 1895707 h 4170944"/>
                <a:gd name="connsiteX356" fmla="*/ 9735014 w 9919589"/>
                <a:gd name="connsiteY356" fmla="*/ 1873405 h 4170944"/>
                <a:gd name="connsiteX357" fmla="*/ 9634654 w 9919589"/>
                <a:gd name="connsiteY357" fmla="*/ 1839951 h 4170944"/>
                <a:gd name="connsiteX358" fmla="*/ 9601200 w 9919589"/>
                <a:gd name="connsiteY358" fmla="*/ 1828800 h 4170944"/>
                <a:gd name="connsiteX359" fmla="*/ 9578897 w 9919589"/>
                <a:gd name="connsiteY359" fmla="*/ 1851102 h 4170944"/>
                <a:gd name="connsiteX360" fmla="*/ 9222058 w 9919589"/>
                <a:gd name="connsiteY360" fmla="*/ 1884556 h 4170944"/>
                <a:gd name="connsiteX361" fmla="*/ 9177454 w 9919589"/>
                <a:gd name="connsiteY361" fmla="*/ 1895707 h 4170944"/>
                <a:gd name="connsiteX362" fmla="*/ 9144000 w 9919589"/>
                <a:gd name="connsiteY362" fmla="*/ 1906858 h 4170944"/>
                <a:gd name="connsiteX363" fmla="*/ 9065941 w 9919589"/>
                <a:gd name="connsiteY363" fmla="*/ 1918010 h 4170944"/>
                <a:gd name="connsiteX364" fmla="*/ 8987883 w 9919589"/>
                <a:gd name="connsiteY364" fmla="*/ 1940312 h 4170944"/>
                <a:gd name="connsiteX365" fmla="*/ 8887522 w 9919589"/>
                <a:gd name="connsiteY365" fmla="*/ 1962614 h 4170944"/>
                <a:gd name="connsiteX366" fmla="*/ 8854068 w 9919589"/>
                <a:gd name="connsiteY366" fmla="*/ 1973766 h 4170944"/>
                <a:gd name="connsiteX367" fmla="*/ 8742556 w 9919589"/>
                <a:gd name="connsiteY367" fmla="*/ 1951463 h 4170944"/>
                <a:gd name="connsiteX368" fmla="*/ 8720254 w 9919589"/>
                <a:gd name="connsiteY368" fmla="*/ 1884556 h 4170944"/>
                <a:gd name="connsiteX369" fmla="*/ 8753707 w 9919589"/>
                <a:gd name="connsiteY369" fmla="*/ 1739590 h 4170944"/>
                <a:gd name="connsiteX370" fmla="*/ 8776010 w 9919589"/>
                <a:gd name="connsiteY370" fmla="*/ 1717288 h 4170944"/>
                <a:gd name="connsiteX371" fmla="*/ 8820614 w 9919589"/>
                <a:gd name="connsiteY371" fmla="*/ 1694985 h 4170944"/>
                <a:gd name="connsiteX372" fmla="*/ 8954429 w 9919589"/>
                <a:gd name="connsiteY372" fmla="*/ 1661532 h 4170944"/>
                <a:gd name="connsiteX373" fmla="*/ 9010185 w 9919589"/>
                <a:gd name="connsiteY373" fmla="*/ 1639229 h 4170944"/>
                <a:gd name="connsiteX374" fmla="*/ 9077093 w 9919589"/>
                <a:gd name="connsiteY374" fmla="*/ 1628078 h 4170944"/>
                <a:gd name="connsiteX375" fmla="*/ 9389327 w 9919589"/>
                <a:gd name="connsiteY375" fmla="*/ 1616927 h 4170944"/>
                <a:gd name="connsiteX376" fmla="*/ 9545444 w 9919589"/>
                <a:gd name="connsiteY376" fmla="*/ 1572322 h 4170944"/>
                <a:gd name="connsiteX377" fmla="*/ 9656956 w 9919589"/>
                <a:gd name="connsiteY377" fmla="*/ 1550019 h 4170944"/>
                <a:gd name="connsiteX378" fmla="*/ 9857678 w 9919589"/>
                <a:gd name="connsiteY378" fmla="*/ 1527717 h 4170944"/>
                <a:gd name="connsiteX379" fmla="*/ 9824224 w 9919589"/>
                <a:gd name="connsiteY379" fmla="*/ 1282390 h 4170944"/>
                <a:gd name="connsiteX380" fmla="*/ 9790771 w 9919589"/>
                <a:gd name="connsiteY380" fmla="*/ 1260088 h 4170944"/>
                <a:gd name="connsiteX381" fmla="*/ 9735014 w 9919589"/>
                <a:gd name="connsiteY381" fmla="*/ 1248936 h 4170944"/>
                <a:gd name="connsiteX382" fmla="*/ 9723863 w 9919589"/>
                <a:gd name="connsiteY382" fmla="*/ 1215483 h 4170944"/>
                <a:gd name="connsiteX383" fmla="*/ 9746166 w 9919589"/>
                <a:gd name="connsiteY383" fmla="*/ 1193180 h 4170944"/>
                <a:gd name="connsiteX384" fmla="*/ 9790771 w 9919589"/>
                <a:gd name="connsiteY384" fmla="*/ 1137424 h 4170944"/>
                <a:gd name="connsiteX385" fmla="*/ 9768468 w 9919589"/>
                <a:gd name="connsiteY385" fmla="*/ 1115122 h 4170944"/>
                <a:gd name="connsiteX386" fmla="*/ 9668107 w 9919589"/>
                <a:gd name="connsiteY386" fmla="*/ 1092819 h 4170944"/>
                <a:gd name="connsiteX387" fmla="*/ 9601200 w 9919589"/>
                <a:gd name="connsiteY387" fmla="*/ 1070517 h 4170944"/>
                <a:gd name="connsiteX388" fmla="*/ 9567746 w 9919589"/>
                <a:gd name="connsiteY388" fmla="*/ 1059366 h 4170944"/>
                <a:gd name="connsiteX389" fmla="*/ 9545444 w 9919589"/>
                <a:gd name="connsiteY389" fmla="*/ 1025912 h 4170944"/>
                <a:gd name="connsiteX390" fmla="*/ 9400478 w 9919589"/>
                <a:gd name="connsiteY390" fmla="*/ 992458 h 4170944"/>
                <a:gd name="connsiteX391" fmla="*/ 9601200 w 9919589"/>
                <a:gd name="connsiteY391" fmla="*/ 992458 h 4170944"/>
                <a:gd name="connsiteX392" fmla="*/ 9645805 w 9919589"/>
                <a:gd name="connsiteY392" fmla="*/ 1014761 h 4170944"/>
                <a:gd name="connsiteX393" fmla="*/ 9801922 w 9919589"/>
                <a:gd name="connsiteY393" fmla="*/ 1003610 h 4170944"/>
                <a:gd name="connsiteX394" fmla="*/ 9835375 w 9919589"/>
                <a:gd name="connsiteY394" fmla="*/ 992458 h 4170944"/>
                <a:gd name="connsiteX395" fmla="*/ 9824224 w 9919589"/>
                <a:gd name="connsiteY395" fmla="*/ 880946 h 4170944"/>
                <a:gd name="connsiteX396" fmla="*/ 9813073 w 9919589"/>
                <a:gd name="connsiteY396" fmla="*/ 836341 h 4170944"/>
                <a:gd name="connsiteX397" fmla="*/ 9779619 w 9919589"/>
                <a:gd name="connsiteY397" fmla="*/ 825190 h 4170944"/>
                <a:gd name="connsiteX398" fmla="*/ 9735014 w 9919589"/>
                <a:gd name="connsiteY398" fmla="*/ 814039 h 4170944"/>
                <a:gd name="connsiteX399" fmla="*/ 9701561 w 9919589"/>
                <a:gd name="connsiteY399" fmla="*/ 791736 h 4170944"/>
                <a:gd name="connsiteX400" fmla="*/ 9623502 w 9919589"/>
                <a:gd name="connsiteY400" fmla="*/ 769434 h 4170944"/>
                <a:gd name="connsiteX401" fmla="*/ 9578897 w 9919589"/>
                <a:gd name="connsiteY401" fmla="*/ 735980 h 4170944"/>
                <a:gd name="connsiteX402" fmla="*/ 9511990 w 9919589"/>
                <a:gd name="connsiteY402" fmla="*/ 713678 h 4170944"/>
                <a:gd name="connsiteX403" fmla="*/ 9344722 w 9919589"/>
                <a:gd name="connsiteY403" fmla="*/ 691375 h 4170944"/>
                <a:gd name="connsiteX404" fmla="*/ 9255512 w 9919589"/>
                <a:gd name="connsiteY404" fmla="*/ 680224 h 4170944"/>
                <a:gd name="connsiteX405" fmla="*/ 9222058 w 9919589"/>
                <a:gd name="connsiteY405" fmla="*/ 669073 h 4170944"/>
                <a:gd name="connsiteX406" fmla="*/ 9155151 w 9919589"/>
                <a:gd name="connsiteY406" fmla="*/ 657922 h 4170944"/>
                <a:gd name="connsiteX407" fmla="*/ 9132849 w 9919589"/>
                <a:gd name="connsiteY407" fmla="*/ 635619 h 4170944"/>
                <a:gd name="connsiteX408" fmla="*/ 9043639 w 9919589"/>
                <a:gd name="connsiteY408" fmla="*/ 591014 h 4170944"/>
                <a:gd name="connsiteX409" fmla="*/ 8987883 w 9919589"/>
                <a:gd name="connsiteY409" fmla="*/ 557561 h 4170944"/>
                <a:gd name="connsiteX410" fmla="*/ 8932127 w 9919589"/>
                <a:gd name="connsiteY410" fmla="*/ 546410 h 4170944"/>
                <a:gd name="connsiteX411" fmla="*/ 8842917 w 9919589"/>
                <a:gd name="connsiteY411" fmla="*/ 512956 h 4170944"/>
                <a:gd name="connsiteX412" fmla="*/ 8787161 w 9919589"/>
                <a:gd name="connsiteY412" fmla="*/ 501805 h 4170944"/>
                <a:gd name="connsiteX413" fmla="*/ 8720254 w 9919589"/>
                <a:gd name="connsiteY413" fmla="*/ 479502 h 4170944"/>
                <a:gd name="connsiteX414" fmla="*/ 8686800 w 9919589"/>
                <a:gd name="connsiteY414" fmla="*/ 468351 h 4170944"/>
                <a:gd name="connsiteX415" fmla="*/ 8541834 w 9919589"/>
                <a:gd name="connsiteY415" fmla="*/ 434897 h 4170944"/>
                <a:gd name="connsiteX416" fmla="*/ 8497229 w 9919589"/>
                <a:gd name="connsiteY416" fmla="*/ 423746 h 4170944"/>
                <a:gd name="connsiteX417" fmla="*/ 8385717 w 9919589"/>
                <a:gd name="connsiteY417" fmla="*/ 401444 h 4170944"/>
                <a:gd name="connsiteX418" fmla="*/ 8341112 w 9919589"/>
                <a:gd name="connsiteY418" fmla="*/ 390293 h 4170944"/>
                <a:gd name="connsiteX419" fmla="*/ 8307658 w 9919589"/>
                <a:gd name="connsiteY419" fmla="*/ 379141 h 4170944"/>
                <a:gd name="connsiteX420" fmla="*/ 8151541 w 9919589"/>
                <a:gd name="connsiteY420" fmla="*/ 367990 h 4170944"/>
                <a:gd name="connsiteX421" fmla="*/ 8106936 w 9919589"/>
                <a:gd name="connsiteY421" fmla="*/ 345688 h 4170944"/>
                <a:gd name="connsiteX422" fmla="*/ 8040029 w 9919589"/>
                <a:gd name="connsiteY422" fmla="*/ 323385 h 4170944"/>
                <a:gd name="connsiteX423" fmla="*/ 7872761 w 9919589"/>
                <a:gd name="connsiteY423" fmla="*/ 334536 h 4170944"/>
                <a:gd name="connsiteX424" fmla="*/ 7828156 w 9919589"/>
                <a:gd name="connsiteY424" fmla="*/ 345688 h 4170944"/>
                <a:gd name="connsiteX425" fmla="*/ 7727795 w 9919589"/>
                <a:gd name="connsiteY425" fmla="*/ 334536 h 4170944"/>
                <a:gd name="connsiteX426" fmla="*/ 7727795 w 9919589"/>
                <a:gd name="connsiteY426" fmla="*/ 234175 h 4170944"/>
                <a:gd name="connsiteX427" fmla="*/ 7794702 w 9919589"/>
                <a:gd name="connsiteY427" fmla="*/ 189571 h 4170944"/>
                <a:gd name="connsiteX428" fmla="*/ 7660888 w 9919589"/>
                <a:gd name="connsiteY428" fmla="*/ 144966 h 4170944"/>
                <a:gd name="connsiteX429" fmla="*/ 7593980 w 9919589"/>
                <a:gd name="connsiteY429" fmla="*/ 100361 h 4170944"/>
                <a:gd name="connsiteX430" fmla="*/ 7616283 w 9919589"/>
                <a:gd name="connsiteY430" fmla="*/ 55756 h 4170944"/>
                <a:gd name="connsiteX431" fmla="*/ 7660888 w 9919589"/>
                <a:gd name="connsiteY431" fmla="*/ 44605 h 4170944"/>
                <a:gd name="connsiteX432" fmla="*/ 7738946 w 9919589"/>
                <a:gd name="connsiteY432" fmla="*/ 33453 h 4170944"/>
                <a:gd name="connsiteX433" fmla="*/ 7783551 w 9919589"/>
                <a:gd name="connsiteY433" fmla="*/ 22302 h 4170944"/>
                <a:gd name="connsiteX434" fmla="*/ 7850458 w 9919589"/>
                <a:gd name="connsiteY434" fmla="*/ 0 h 4170944"/>
                <a:gd name="connsiteX435" fmla="*/ 7939668 w 9919589"/>
                <a:gd name="connsiteY435" fmla="*/ 11151 h 4170944"/>
                <a:gd name="connsiteX436" fmla="*/ 7973122 w 9919589"/>
                <a:gd name="connsiteY436" fmla="*/ 22302 h 4170944"/>
                <a:gd name="connsiteX437" fmla="*/ 8062332 w 9919589"/>
                <a:gd name="connsiteY437" fmla="*/ 44605 h 4170944"/>
                <a:gd name="connsiteX438" fmla="*/ 8140390 w 9919589"/>
                <a:gd name="connsiteY438" fmla="*/ 66907 h 4170944"/>
                <a:gd name="connsiteX439" fmla="*/ 8196146 w 9919589"/>
                <a:gd name="connsiteY439" fmla="*/ 78058 h 4170944"/>
                <a:gd name="connsiteX440" fmla="*/ 8274205 w 9919589"/>
                <a:gd name="connsiteY440" fmla="*/ 89210 h 4170944"/>
                <a:gd name="connsiteX441" fmla="*/ 8396868 w 9919589"/>
                <a:gd name="connsiteY441" fmla="*/ 122663 h 4170944"/>
                <a:gd name="connsiteX442" fmla="*/ 8430322 w 9919589"/>
                <a:gd name="connsiteY442" fmla="*/ 144966 h 4170944"/>
                <a:gd name="connsiteX443" fmla="*/ 8497229 w 9919589"/>
                <a:gd name="connsiteY443" fmla="*/ 167268 h 4170944"/>
                <a:gd name="connsiteX444" fmla="*/ 8787161 w 9919589"/>
                <a:gd name="connsiteY444" fmla="*/ 167268 h 4170944"/>
                <a:gd name="connsiteX445" fmla="*/ 8820614 w 9919589"/>
                <a:gd name="connsiteY445" fmla="*/ 200722 h 4170944"/>
                <a:gd name="connsiteX446" fmla="*/ 8854068 w 9919589"/>
                <a:gd name="connsiteY446" fmla="*/ 223024 h 4170944"/>
                <a:gd name="connsiteX447" fmla="*/ 8920975 w 9919589"/>
                <a:gd name="connsiteY447" fmla="*/ 245327 h 4170944"/>
                <a:gd name="connsiteX448" fmla="*/ 8954429 w 9919589"/>
                <a:gd name="connsiteY448" fmla="*/ 256478 h 4170944"/>
                <a:gd name="connsiteX449" fmla="*/ 8999034 w 9919589"/>
                <a:gd name="connsiteY449" fmla="*/ 278780 h 4170944"/>
                <a:gd name="connsiteX450" fmla="*/ 9054790 w 9919589"/>
                <a:gd name="connsiteY450" fmla="*/ 289932 h 4170944"/>
                <a:gd name="connsiteX451" fmla="*/ 9099395 w 9919589"/>
                <a:gd name="connsiteY451" fmla="*/ 301083 h 4170944"/>
                <a:gd name="connsiteX452" fmla="*/ 9210907 w 9919589"/>
                <a:gd name="connsiteY452" fmla="*/ 323385 h 4170944"/>
                <a:gd name="connsiteX453" fmla="*/ 9288966 w 9919589"/>
                <a:gd name="connsiteY453" fmla="*/ 312234 h 4170944"/>
                <a:gd name="connsiteX454" fmla="*/ 9355873 w 9919589"/>
                <a:gd name="connsiteY454" fmla="*/ 289932 h 4170944"/>
                <a:gd name="connsiteX455" fmla="*/ 9445083 w 9919589"/>
                <a:gd name="connsiteY455" fmla="*/ 267629 h 4170944"/>
                <a:gd name="connsiteX456" fmla="*/ 9567746 w 9919589"/>
                <a:gd name="connsiteY456" fmla="*/ 234175 h 4170944"/>
                <a:gd name="connsiteX457" fmla="*/ 9801922 w 9919589"/>
                <a:gd name="connsiteY457" fmla="*/ 245327 h 4170944"/>
                <a:gd name="connsiteX458" fmla="*/ 9813073 w 9919589"/>
                <a:gd name="connsiteY458" fmla="*/ 312234 h 4170944"/>
                <a:gd name="connsiteX459" fmla="*/ 9824224 w 9919589"/>
                <a:gd name="connsiteY459" fmla="*/ 780585 h 4170944"/>
                <a:gd name="connsiteX460" fmla="*/ 9835375 w 9919589"/>
                <a:gd name="connsiteY460" fmla="*/ 925551 h 4170944"/>
                <a:gd name="connsiteX461" fmla="*/ 9857678 w 9919589"/>
                <a:gd name="connsiteY461" fmla="*/ 1048214 h 4170944"/>
                <a:gd name="connsiteX462" fmla="*/ 9879980 w 9919589"/>
                <a:gd name="connsiteY462" fmla="*/ 1148575 h 4170944"/>
                <a:gd name="connsiteX463" fmla="*/ 9891132 w 9919589"/>
                <a:gd name="connsiteY463" fmla="*/ 1204332 h 4170944"/>
                <a:gd name="connsiteX464" fmla="*/ 9902283 w 9919589"/>
                <a:gd name="connsiteY464" fmla="*/ 1326995 h 4170944"/>
                <a:gd name="connsiteX465" fmla="*/ 9902283 w 9919589"/>
                <a:gd name="connsiteY465" fmla="*/ 1516566 h 4170944"/>
                <a:gd name="connsiteX466" fmla="*/ 9868829 w 9919589"/>
                <a:gd name="connsiteY466" fmla="*/ 1572322 h 4170944"/>
                <a:gd name="connsiteX467" fmla="*/ 9835375 w 9919589"/>
                <a:gd name="connsiteY467" fmla="*/ 1661532 h 4170944"/>
                <a:gd name="connsiteX468" fmla="*/ 9824224 w 9919589"/>
                <a:gd name="connsiteY468" fmla="*/ 1706136 h 4170944"/>
                <a:gd name="connsiteX469" fmla="*/ 9801922 w 9919589"/>
                <a:gd name="connsiteY469" fmla="*/ 1750741 h 4170944"/>
                <a:gd name="connsiteX470" fmla="*/ 9790771 w 9919589"/>
                <a:gd name="connsiteY470" fmla="*/ 1817649 h 4170944"/>
                <a:gd name="connsiteX471" fmla="*/ 9779619 w 9919589"/>
                <a:gd name="connsiteY471" fmla="*/ 1851102 h 4170944"/>
                <a:gd name="connsiteX472" fmla="*/ 9757317 w 9919589"/>
                <a:gd name="connsiteY472" fmla="*/ 2118732 h 4170944"/>
                <a:gd name="connsiteX473" fmla="*/ 9735014 w 9919589"/>
                <a:gd name="connsiteY473" fmla="*/ 3568390 h 4170944"/>
                <a:gd name="connsiteX474" fmla="*/ 9757317 w 9919589"/>
                <a:gd name="connsiteY474" fmla="*/ 4014439 h 4170944"/>
                <a:gd name="connsiteX475" fmla="*/ 9768468 w 9919589"/>
                <a:gd name="connsiteY475" fmla="*/ 4059044 h 4170944"/>
                <a:gd name="connsiteX476" fmla="*/ 9779619 w 9919589"/>
                <a:gd name="connsiteY476" fmla="*/ 4114800 h 4170944"/>
                <a:gd name="connsiteX477" fmla="*/ 9801922 w 9919589"/>
                <a:gd name="connsiteY477" fmla="*/ 4137102 h 4170944"/>
                <a:gd name="connsiteX478" fmla="*/ 9623502 w 9919589"/>
                <a:gd name="connsiteY478" fmla="*/ 4137102 h 4170944"/>
                <a:gd name="connsiteX479" fmla="*/ 9556595 w 9919589"/>
                <a:gd name="connsiteY479" fmla="*/ 4114800 h 4170944"/>
                <a:gd name="connsiteX480" fmla="*/ 9456234 w 9919589"/>
                <a:gd name="connsiteY480" fmla="*/ 4092497 h 4170944"/>
                <a:gd name="connsiteX481" fmla="*/ 9411629 w 9919589"/>
                <a:gd name="connsiteY481" fmla="*/ 4081346 h 4170944"/>
                <a:gd name="connsiteX482" fmla="*/ 9300117 w 9919589"/>
                <a:gd name="connsiteY482" fmla="*/ 4059044 h 4170944"/>
                <a:gd name="connsiteX483" fmla="*/ 9155151 w 9919589"/>
                <a:gd name="connsiteY483" fmla="*/ 4025590 h 4170944"/>
                <a:gd name="connsiteX484" fmla="*/ 9065941 w 9919589"/>
                <a:gd name="connsiteY484" fmla="*/ 4014439 h 4170944"/>
                <a:gd name="connsiteX485" fmla="*/ 8876371 w 9919589"/>
                <a:gd name="connsiteY485" fmla="*/ 3969834 h 4170944"/>
                <a:gd name="connsiteX486" fmla="*/ 8597590 w 9919589"/>
                <a:gd name="connsiteY486" fmla="*/ 3936380 h 4170944"/>
                <a:gd name="connsiteX487" fmla="*/ 8274205 w 9919589"/>
                <a:gd name="connsiteY487" fmla="*/ 3914078 h 4170944"/>
                <a:gd name="connsiteX488" fmla="*/ 8140390 w 9919589"/>
                <a:gd name="connsiteY488" fmla="*/ 3902927 h 4170944"/>
                <a:gd name="connsiteX489" fmla="*/ 7805853 w 9919589"/>
                <a:gd name="connsiteY489" fmla="*/ 4070195 h 4170944"/>
                <a:gd name="connsiteX490" fmla="*/ 7593981 w 9919589"/>
                <a:gd name="connsiteY490" fmla="*/ 4092498 h 4170944"/>
                <a:gd name="connsiteX491" fmla="*/ 7515922 w 9919589"/>
                <a:gd name="connsiteY491" fmla="*/ 4070195 h 4170944"/>
                <a:gd name="connsiteX492" fmla="*/ 7449014 w 9919589"/>
                <a:gd name="connsiteY492" fmla="*/ 4059043 h 4170944"/>
                <a:gd name="connsiteX493" fmla="*/ 7348654 w 9919589"/>
                <a:gd name="connsiteY493" fmla="*/ 4070195 h 4170944"/>
                <a:gd name="connsiteX494" fmla="*/ 7225990 w 9919589"/>
                <a:gd name="connsiteY494" fmla="*/ 3969834 h 4170944"/>
                <a:gd name="connsiteX495" fmla="*/ 7203688 w 9919589"/>
                <a:gd name="connsiteY495" fmla="*/ 4070195 h 4170944"/>
                <a:gd name="connsiteX496" fmla="*/ 7125629 w 9919589"/>
                <a:gd name="connsiteY496" fmla="*/ 4047893 h 4170944"/>
                <a:gd name="connsiteX497" fmla="*/ 7047571 w 9919589"/>
                <a:gd name="connsiteY497" fmla="*/ 4103649 h 4170944"/>
                <a:gd name="connsiteX498" fmla="*/ 6991814 w 9919589"/>
                <a:gd name="connsiteY498" fmla="*/ 4137102 h 4170944"/>
                <a:gd name="connsiteX499" fmla="*/ 6902605 w 9919589"/>
                <a:gd name="connsiteY499" fmla="*/ 4170556 h 4170944"/>
                <a:gd name="connsiteX500" fmla="*/ 6880302 w 9919589"/>
                <a:gd name="connsiteY500" fmla="*/ 4114799 h 4170944"/>
                <a:gd name="connsiteX501" fmla="*/ 6478858 w 9919589"/>
                <a:gd name="connsiteY501" fmla="*/ 4103649 h 4170944"/>
                <a:gd name="connsiteX502" fmla="*/ 6133171 w 9919589"/>
                <a:gd name="connsiteY502" fmla="*/ 4103648 h 4170944"/>
                <a:gd name="connsiteX503" fmla="*/ 5988205 w 9919589"/>
                <a:gd name="connsiteY503" fmla="*/ 4070195 h 4170944"/>
                <a:gd name="connsiteX504" fmla="*/ 5887845 w 9919589"/>
                <a:gd name="connsiteY504" fmla="*/ 4125952 h 4170944"/>
                <a:gd name="connsiteX505" fmla="*/ 5809785 w 9919589"/>
                <a:gd name="connsiteY505" fmla="*/ 4070195 h 4170944"/>
                <a:gd name="connsiteX506" fmla="*/ 5754029 w 9919589"/>
                <a:gd name="connsiteY506" fmla="*/ 4103648 h 4170944"/>
                <a:gd name="connsiteX507" fmla="*/ 4661210 w 9919589"/>
                <a:gd name="connsiteY507" fmla="*/ 4125951 h 4170944"/>
                <a:gd name="connsiteX508" fmla="*/ 4549697 w 9919589"/>
                <a:gd name="connsiteY508" fmla="*/ 4114800 h 4170944"/>
                <a:gd name="connsiteX509" fmla="*/ 4460488 w 9919589"/>
                <a:gd name="connsiteY509" fmla="*/ 4092497 h 4170944"/>
                <a:gd name="connsiteX510" fmla="*/ 4382429 w 9919589"/>
                <a:gd name="connsiteY510" fmla="*/ 4081346 h 4170944"/>
                <a:gd name="connsiteX511" fmla="*/ 4270917 w 9919589"/>
                <a:gd name="connsiteY511" fmla="*/ 4059044 h 4170944"/>
                <a:gd name="connsiteX512" fmla="*/ 4148254 w 9919589"/>
                <a:gd name="connsiteY512" fmla="*/ 4047893 h 4170944"/>
                <a:gd name="connsiteX513" fmla="*/ 3969834 w 9919589"/>
                <a:gd name="connsiteY513" fmla="*/ 4025590 h 4170944"/>
                <a:gd name="connsiteX514" fmla="*/ 3267307 w 9919589"/>
                <a:gd name="connsiteY514" fmla="*/ 4036741 h 4170944"/>
                <a:gd name="connsiteX515" fmla="*/ 3155795 w 9919589"/>
                <a:gd name="connsiteY515" fmla="*/ 4047893 h 4170944"/>
                <a:gd name="connsiteX516" fmla="*/ 3088888 w 9919589"/>
                <a:gd name="connsiteY516" fmla="*/ 4059044 h 4170944"/>
                <a:gd name="connsiteX517" fmla="*/ 2988527 w 9919589"/>
                <a:gd name="connsiteY517" fmla="*/ 4070195 h 4170944"/>
                <a:gd name="connsiteX518" fmla="*/ 2943922 w 9919589"/>
                <a:gd name="connsiteY518" fmla="*/ 4081346 h 4170944"/>
                <a:gd name="connsiteX519" fmla="*/ 2118732 w 9919589"/>
                <a:gd name="connsiteY519" fmla="*/ 4059044 h 4170944"/>
                <a:gd name="connsiteX520" fmla="*/ 1126273 w 9919589"/>
                <a:gd name="connsiteY520" fmla="*/ 4070195 h 4170944"/>
                <a:gd name="connsiteX521" fmla="*/ 925551 w 9919589"/>
                <a:gd name="connsiteY521" fmla="*/ 4103649 h 4170944"/>
                <a:gd name="connsiteX522" fmla="*/ 869795 w 9919589"/>
                <a:gd name="connsiteY522" fmla="*/ 4114800 h 4170944"/>
                <a:gd name="connsiteX523" fmla="*/ 780585 w 9919589"/>
                <a:gd name="connsiteY523" fmla="*/ 4148253 h 4170944"/>
                <a:gd name="connsiteX524" fmla="*/ 546410 w 9919589"/>
                <a:gd name="connsiteY524" fmla="*/ 4137102 h 4170944"/>
                <a:gd name="connsiteX525" fmla="*/ 446049 w 9919589"/>
                <a:gd name="connsiteY525" fmla="*/ 4114800 h 4170944"/>
                <a:gd name="connsiteX526" fmla="*/ 334536 w 9919589"/>
                <a:gd name="connsiteY526" fmla="*/ 4092497 h 4170944"/>
                <a:gd name="connsiteX527" fmla="*/ 223024 w 9919589"/>
                <a:gd name="connsiteY527" fmla="*/ 4059044 h 4170944"/>
                <a:gd name="connsiteX528" fmla="*/ 189571 w 9919589"/>
                <a:gd name="connsiteY528" fmla="*/ 4047893 h 4170944"/>
                <a:gd name="connsiteX529" fmla="*/ 156117 w 9919589"/>
                <a:gd name="connsiteY529" fmla="*/ 4036741 h 4170944"/>
                <a:gd name="connsiteX530" fmla="*/ 144966 w 9919589"/>
                <a:gd name="connsiteY530" fmla="*/ 3769112 h 4170944"/>
                <a:gd name="connsiteX531" fmla="*/ 133814 w 9919589"/>
                <a:gd name="connsiteY531" fmla="*/ 3724507 h 4170944"/>
                <a:gd name="connsiteX532" fmla="*/ 122663 w 9919589"/>
                <a:gd name="connsiteY532" fmla="*/ 3635297 h 4170944"/>
                <a:gd name="connsiteX533" fmla="*/ 111512 w 9919589"/>
                <a:gd name="connsiteY533" fmla="*/ 3590693 h 4170944"/>
                <a:gd name="connsiteX534" fmla="*/ 55756 w 9919589"/>
                <a:gd name="connsiteY534" fmla="*/ 3278458 h 4170944"/>
                <a:gd name="connsiteX535" fmla="*/ 44605 w 9919589"/>
                <a:gd name="connsiteY535" fmla="*/ 3044283 h 4170944"/>
                <a:gd name="connsiteX536" fmla="*/ 33454 w 9919589"/>
                <a:gd name="connsiteY536" fmla="*/ 2943922 h 4170944"/>
                <a:gd name="connsiteX537" fmla="*/ 22302 w 9919589"/>
                <a:gd name="connsiteY537" fmla="*/ 2776653 h 4170944"/>
                <a:gd name="connsiteX538" fmla="*/ 0 w 9919589"/>
                <a:gd name="connsiteY538" fmla="*/ 2397512 h 4170944"/>
                <a:gd name="connsiteX539" fmla="*/ 11151 w 9919589"/>
                <a:gd name="connsiteY539" fmla="*/ 2319453 h 4170944"/>
                <a:gd name="connsiteX540" fmla="*/ 89210 w 9919589"/>
                <a:gd name="connsiteY540" fmla="*/ 2152185 h 4170944"/>
                <a:gd name="connsiteX541" fmla="*/ 122663 w 9919589"/>
                <a:gd name="connsiteY541" fmla="*/ 2040673 h 4170944"/>
                <a:gd name="connsiteX542" fmla="*/ 178419 w 9919589"/>
                <a:gd name="connsiteY542" fmla="*/ 1895707 h 4170944"/>
                <a:gd name="connsiteX543" fmla="*/ 189571 w 9919589"/>
                <a:gd name="connsiteY543" fmla="*/ 1828800 h 4170944"/>
                <a:gd name="connsiteX544" fmla="*/ 200722 w 9919589"/>
                <a:gd name="connsiteY544" fmla="*/ 1795346 h 4170944"/>
                <a:gd name="connsiteX545" fmla="*/ 178419 w 9919589"/>
                <a:gd name="connsiteY545" fmla="*/ 1494263 h 4170944"/>
                <a:gd name="connsiteX546" fmla="*/ 167268 w 9919589"/>
                <a:gd name="connsiteY546" fmla="*/ 1405053 h 4170944"/>
                <a:gd name="connsiteX547" fmla="*/ 156117 w 9919589"/>
                <a:gd name="connsiteY547" fmla="*/ 1349297 h 4170944"/>
                <a:gd name="connsiteX548" fmla="*/ 144966 w 9919589"/>
                <a:gd name="connsiteY548" fmla="*/ 1271239 h 4170944"/>
                <a:gd name="connsiteX549" fmla="*/ 156117 w 9919589"/>
                <a:gd name="connsiteY549" fmla="*/ 1115122 h 4170944"/>
                <a:gd name="connsiteX550" fmla="*/ 189571 w 9919589"/>
                <a:gd name="connsiteY550" fmla="*/ 1103971 h 4170944"/>
                <a:gd name="connsiteX551" fmla="*/ 211873 w 9919589"/>
                <a:gd name="connsiteY551" fmla="*/ 1103971 h 4170944"/>
                <a:gd name="connsiteX0" fmla="*/ 211873 w 9919589"/>
                <a:gd name="connsiteY0" fmla="*/ 1103971 h 4170944"/>
                <a:gd name="connsiteX1" fmla="*/ 434897 w 9919589"/>
                <a:gd name="connsiteY1" fmla="*/ 1081668 h 4170944"/>
                <a:gd name="connsiteX2" fmla="*/ 546410 w 9919589"/>
                <a:gd name="connsiteY2" fmla="*/ 1048214 h 4170944"/>
                <a:gd name="connsiteX3" fmla="*/ 635619 w 9919589"/>
                <a:gd name="connsiteY3" fmla="*/ 1025912 h 4170944"/>
                <a:gd name="connsiteX4" fmla="*/ 780585 w 9919589"/>
                <a:gd name="connsiteY4" fmla="*/ 1048214 h 4170944"/>
                <a:gd name="connsiteX5" fmla="*/ 836341 w 9919589"/>
                <a:gd name="connsiteY5" fmla="*/ 1059366 h 4170944"/>
                <a:gd name="connsiteX6" fmla="*/ 903249 w 9919589"/>
                <a:gd name="connsiteY6" fmla="*/ 1081668 h 4170944"/>
                <a:gd name="connsiteX7" fmla="*/ 947854 w 9919589"/>
                <a:gd name="connsiteY7" fmla="*/ 1070517 h 4170944"/>
                <a:gd name="connsiteX8" fmla="*/ 981307 w 9919589"/>
                <a:gd name="connsiteY8" fmla="*/ 1003610 h 4170944"/>
                <a:gd name="connsiteX9" fmla="*/ 1003610 w 9919589"/>
                <a:gd name="connsiteY9" fmla="*/ 970156 h 4170944"/>
                <a:gd name="connsiteX10" fmla="*/ 1070517 w 9919589"/>
                <a:gd name="connsiteY10" fmla="*/ 947853 h 4170944"/>
                <a:gd name="connsiteX11" fmla="*/ 1148575 w 9919589"/>
                <a:gd name="connsiteY11" fmla="*/ 959005 h 4170944"/>
                <a:gd name="connsiteX12" fmla="*/ 1137424 w 9919589"/>
                <a:gd name="connsiteY12" fmla="*/ 992458 h 4170944"/>
                <a:gd name="connsiteX13" fmla="*/ 1081668 w 9919589"/>
                <a:gd name="connsiteY13" fmla="*/ 1025912 h 4170944"/>
                <a:gd name="connsiteX14" fmla="*/ 1048214 w 9919589"/>
                <a:gd name="connsiteY14" fmla="*/ 1048214 h 4170944"/>
                <a:gd name="connsiteX15" fmla="*/ 1037063 w 9919589"/>
                <a:gd name="connsiteY15" fmla="*/ 1081668 h 4170944"/>
                <a:gd name="connsiteX16" fmla="*/ 1092819 w 9919589"/>
                <a:gd name="connsiteY16" fmla="*/ 1115122 h 4170944"/>
                <a:gd name="connsiteX17" fmla="*/ 1304693 w 9919589"/>
                <a:gd name="connsiteY17" fmla="*/ 1137424 h 4170944"/>
                <a:gd name="connsiteX18" fmla="*/ 1338146 w 9919589"/>
                <a:gd name="connsiteY18" fmla="*/ 1148575 h 4170944"/>
                <a:gd name="connsiteX19" fmla="*/ 1393902 w 9919589"/>
                <a:gd name="connsiteY19" fmla="*/ 1193180 h 4170944"/>
                <a:gd name="connsiteX20" fmla="*/ 1460810 w 9919589"/>
                <a:gd name="connsiteY20" fmla="*/ 1215483 h 4170944"/>
                <a:gd name="connsiteX21" fmla="*/ 1527717 w 9919589"/>
                <a:gd name="connsiteY21" fmla="*/ 1237785 h 4170944"/>
                <a:gd name="connsiteX22" fmla="*/ 1572322 w 9919589"/>
                <a:gd name="connsiteY22" fmla="*/ 1248936 h 4170944"/>
                <a:gd name="connsiteX23" fmla="*/ 1639229 w 9919589"/>
                <a:gd name="connsiteY23" fmla="*/ 1271239 h 4170944"/>
                <a:gd name="connsiteX24" fmla="*/ 1717288 w 9919589"/>
                <a:gd name="connsiteY24" fmla="*/ 1304693 h 4170944"/>
                <a:gd name="connsiteX25" fmla="*/ 1795346 w 9919589"/>
                <a:gd name="connsiteY25" fmla="*/ 1371600 h 4170944"/>
                <a:gd name="connsiteX26" fmla="*/ 1817649 w 9919589"/>
                <a:gd name="connsiteY26" fmla="*/ 1393902 h 4170944"/>
                <a:gd name="connsiteX27" fmla="*/ 1839951 w 9919589"/>
                <a:gd name="connsiteY27" fmla="*/ 1416205 h 4170944"/>
                <a:gd name="connsiteX28" fmla="*/ 1851102 w 9919589"/>
                <a:gd name="connsiteY28" fmla="*/ 1694985 h 4170944"/>
                <a:gd name="connsiteX29" fmla="*/ 1784195 w 9919589"/>
                <a:gd name="connsiteY29" fmla="*/ 1717288 h 4170944"/>
                <a:gd name="connsiteX30" fmla="*/ 1750741 w 9919589"/>
                <a:gd name="connsiteY30" fmla="*/ 1728439 h 4170944"/>
                <a:gd name="connsiteX31" fmla="*/ 1605775 w 9919589"/>
                <a:gd name="connsiteY31" fmla="*/ 1750741 h 4170944"/>
                <a:gd name="connsiteX32" fmla="*/ 1572322 w 9919589"/>
                <a:gd name="connsiteY32" fmla="*/ 1761893 h 4170944"/>
                <a:gd name="connsiteX33" fmla="*/ 1494263 w 9919589"/>
                <a:gd name="connsiteY33" fmla="*/ 1784195 h 4170944"/>
                <a:gd name="connsiteX34" fmla="*/ 1460810 w 9919589"/>
                <a:gd name="connsiteY34" fmla="*/ 1806497 h 4170944"/>
                <a:gd name="connsiteX35" fmla="*/ 1438507 w 9919589"/>
                <a:gd name="connsiteY35" fmla="*/ 1828800 h 4170944"/>
                <a:gd name="connsiteX36" fmla="*/ 1393902 w 9919589"/>
                <a:gd name="connsiteY36" fmla="*/ 1851102 h 4170944"/>
                <a:gd name="connsiteX37" fmla="*/ 1282390 w 9919589"/>
                <a:gd name="connsiteY37" fmla="*/ 1918010 h 4170944"/>
                <a:gd name="connsiteX38" fmla="*/ 1170878 w 9919589"/>
                <a:gd name="connsiteY38" fmla="*/ 1951463 h 4170944"/>
                <a:gd name="connsiteX39" fmla="*/ 1137424 w 9919589"/>
                <a:gd name="connsiteY39" fmla="*/ 1962614 h 4170944"/>
                <a:gd name="connsiteX40" fmla="*/ 1103971 w 9919589"/>
                <a:gd name="connsiteY40" fmla="*/ 1984917 h 4170944"/>
                <a:gd name="connsiteX41" fmla="*/ 1037063 w 9919589"/>
                <a:gd name="connsiteY41" fmla="*/ 2007219 h 4170944"/>
                <a:gd name="connsiteX42" fmla="*/ 1003610 w 9919589"/>
                <a:gd name="connsiteY42" fmla="*/ 2029522 h 4170944"/>
                <a:gd name="connsiteX43" fmla="*/ 936702 w 9919589"/>
                <a:gd name="connsiteY43" fmla="*/ 2051824 h 4170944"/>
                <a:gd name="connsiteX44" fmla="*/ 914400 w 9919589"/>
                <a:gd name="connsiteY44" fmla="*/ 2074127 h 4170944"/>
                <a:gd name="connsiteX45" fmla="*/ 847493 w 9919589"/>
                <a:gd name="connsiteY45" fmla="*/ 2107580 h 4170944"/>
                <a:gd name="connsiteX46" fmla="*/ 825190 w 9919589"/>
                <a:gd name="connsiteY46" fmla="*/ 2129883 h 4170944"/>
                <a:gd name="connsiteX47" fmla="*/ 802888 w 9919589"/>
                <a:gd name="connsiteY47" fmla="*/ 2163336 h 4170944"/>
                <a:gd name="connsiteX48" fmla="*/ 735980 w 9919589"/>
                <a:gd name="connsiteY48" fmla="*/ 2207941 h 4170944"/>
                <a:gd name="connsiteX49" fmla="*/ 691375 w 9919589"/>
                <a:gd name="connsiteY49" fmla="*/ 2252546 h 4170944"/>
                <a:gd name="connsiteX50" fmla="*/ 669073 w 9919589"/>
                <a:gd name="connsiteY50" fmla="*/ 2274849 h 4170944"/>
                <a:gd name="connsiteX51" fmla="*/ 635619 w 9919589"/>
                <a:gd name="connsiteY51" fmla="*/ 2341756 h 4170944"/>
                <a:gd name="connsiteX52" fmla="*/ 624468 w 9919589"/>
                <a:gd name="connsiteY52" fmla="*/ 2375210 h 4170944"/>
                <a:gd name="connsiteX53" fmla="*/ 635619 w 9919589"/>
                <a:gd name="connsiteY53" fmla="*/ 2442117 h 4170944"/>
                <a:gd name="connsiteX54" fmla="*/ 657922 w 9919589"/>
                <a:gd name="connsiteY54" fmla="*/ 2464419 h 4170944"/>
                <a:gd name="connsiteX55" fmla="*/ 747132 w 9919589"/>
                <a:gd name="connsiteY55" fmla="*/ 2486722 h 4170944"/>
                <a:gd name="connsiteX56" fmla="*/ 814039 w 9919589"/>
                <a:gd name="connsiteY56" fmla="*/ 2509024 h 4170944"/>
                <a:gd name="connsiteX57" fmla="*/ 847493 w 9919589"/>
                <a:gd name="connsiteY57" fmla="*/ 2520175 h 4170944"/>
                <a:gd name="connsiteX58" fmla="*/ 858644 w 9919589"/>
                <a:gd name="connsiteY58" fmla="*/ 2720897 h 4170944"/>
                <a:gd name="connsiteX59" fmla="*/ 869795 w 9919589"/>
                <a:gd name="connsiteY59" fmla="*/ 2988527 h 4170944"/>
                <a:gd name="connsiteX60" fmla="*/ 903249 w 9919589"/>
                <a:gd name="connsiteY60" fmla="*/ 3010829 h 4170944"/>
                <a:gd name="connsiteX61" fmla="*/ 947854 w 9919589"/>
                <a:gd name="connsiteY61" fmla="*/ 3021980 h 4170944"/>
                <a:gd name="connsiteX62" fmla="*/ 981307 w 9919589"/>
                <a:gd name="connsiteY62" fmla="*/ 3033132 h 4170944"/>
                <a:gd name="connsiteX63" fmla="*/ 1070517 w 9919589"/>
                <a:gd name="connsiteY63" fmla="*/ 3055434 h 4170944"/>
                <a:gd name="connsiteX64" fmla="*/ 1293541 w 9919589"/>
                <a:gd name="connsiteY64" fmla="*/ 3100039 h 4170944"/>
                <a:gd name="connsiteX65" fmla="*/ 1405054 w 9919589"/>
                <a:gd name="connsiteY65" fmla="*/ 3111190 h 4170944"/>
                <a:gd name="connsiteX66" fmla="*/ 1449658 w 9919589"/>
                <a:gd name="connsiteY66" fmla="*/ 3122341 h 4170944"/>
                <a:gd name="connsiteX67" fmla="*/ 1583473 w 9919589"/>
                <a:gd name="connsiteY67" fmla="*/ 3144644 h 4170944"/>
                <a:gd name="connsiteX68" fmla="*/ 1672683 w 9919589"/>
                <a:gd name="connsiteY68" fmla="*/ 3166946 h 4170944"/>
                <a:gd name="connsiteX69" fmla="*/ 1773044 w 9919589"/>
                <a:gd name="connsiteY69" fmla="*/ 3200400 h 4170944"/>
                <a:gd name="connsiteX70" fmla="*/ 1929161 w 9919589"/>
                <a:gd name="connsiteY70" fmla="*/ 3245005 h 4170944"/>
                <a:gd name="connsiteX71" fmla="*/ 1996068 w 9919589"/>
                <a:gd name="connsiteY71" fmla="*/ 3256156 h 4170944"/>
                <a:gd name="connsiteX72" fmla="*/ 2074127 w 9919589"/>
                <a:gd name="connsiteY72" fmla="*/ 3278458 h 4170944"/>
                <a:gd name="connsiteX73" fmla="*/ 2129883 w 9919589"/>
                <a:gd name="connsiteY73" fmla="*/ 3289610 h 4170944"/>
                <a:gd name="connsiteX74" fmla="*/ 2163336 w 9919589"/>
                <a:gd name="connsiteY74" fmla="*/ 3300761 h 4170944"/>
                <a:gd name="connsiteX75" fmla="*/ 2352907 w 9919589"/>
                <a:gd name="connsiteY75" fmla="*/ 3323063 h 4170944"/>
                <a:gd name="connsiteX76" fmla="*/ 2419814 w 9919589"/>
                <a:gd name="connsiteY76" fmla="*/ 3334214 h 4170944"/>
                <a:gd name="connsiteX77" fmla="*/ 2520175 w 9919589"/>
                <a:gd name="connsiteY77" fmla="*/ 3345366 h 4170944"/>
                <a:gd name="connsiteX78" fmla="*/ 2665141 w 9919589"/>
                <a:gd name="connsiteY78" fmla="*/ 3356517 h 4170944"/>
                <a:gd name="connsiteX79" fmla="*/ 2732049 w 9919589"/>
                <a:gd name="connsiteY79" fmla="*/ 3378819 h 4170944"/>
                <a:gd name="connsiteX80" fmla="*/ 2765502 w 9919589"/>
                <a:gd name="connsiteY80" fmla="*/ 3389971 h 4170944"/>
                <a:gd name="connsiteX81" fmla="*/ 2787805 w 9919589"/>
                <a:gd name="connsiteY81" fmla="*/ 3412273 h 4170944"/>
                <a:gd name="connsiteX82" fmla="*/ 2810107 w 9919589"/>
                <a:gd name="connsiteY82" fmla="*/ 3345366 h 4170944"/>
                <a:gd name="connsiteX83" fmla="*/ 2910468 w 9919589"/>
                <a:gd name="connsiteY83" fmla="*/ 3367668 h 4170944"/>
                <a:gd name="connsiteX84" fmla="*/ 3033132 w 9919589"/>
                <a:gd name="connsiteY84" fmla="*/ 3389971 h 4170944"/>
                <a:gd name="connsiteX85" fmla="*/ 3111190 w 9919589"/>
                <a:gd name="connsiteY85" fmla="*/ 3401122 h 4170944"/>
                <a:gd name="connsiteX86" fmla="*/ 3278458 w 9919589"/>
                <a:gd name="connsiteY86" fmla="*/ 3412273 h 4170944"/>
                <a:gd name="connsiteX87" fmla="*/ 3334214 w 9919589"/>
                <a:gd name="connsiteY87" fmla="*/ 3423424 h 4170944"/>
                <a:gd name="connsiteX88" fmla="*/ 3401122 w 9919589"/>
                <a:gd name="connsiteY88" fmla="*/ 3434575 h 4170944"/>
                <a:gd name="connsiteX89" fmla="*/ 3434575 w 9919589"/>
                <a:gd name="connsiteY89" fmla="*/ 3445727 h 4170944"/>
                <a:gd name="connsiteX90" fmla="*/ 3479180 w 9919589"/>
                <a:gd name="connsiteY90" fmla="*/ 3456878 h 4170944"/>
                <a:gd name="connsiteX91" fmla="*/ 3590693 w 9919589"/>
                <a:gd name="connsiteY91" fmla="*/ 3479180 h 4170944"/>
                <a:gd name="connsiteX92" fmla="*/ 3691054 w 9919589"/>
                <a:gd name="connsiteY92" fmla="*/ 3501483 h 4170944"/>
                <a:gd name="connsiteX93" fmla="*/ 3679902 w 9919589"/>
                <a:gd name="connsiteY93" fmla="*/ 3534936 h 4170944"/>
                <a:gd name="connsiteX94" fmla="*/ 3724507 w 9919589"/>
                <a:gd name="connsiteY94" fmla="*/ 3590693 h 4170944"/>
                <a:gd name="connsiteX95" fmla="*/ 3858322 w 9919589"/>
                <a:gd name="connsiteY95" fmla="*/ 3624146 h 4170944"/>
                <a:gd name="connsiteX96" fmla="*/ 3992136 w 9919589"/>
                <a:gd name="connsiteY96" fmla="*/ 3635297 h 4170944"/>
                <a:gd name="connsiteX97" fmla="*/ 4148254 w 9919589"/>
                <a:gd name="connsiteY97" fmla="*/ 3657600 h 4170944"/>
                <a:gd name="connsiteX98" fmla="*/ 4215161 w 9919589"/>
                <a:gd name="connsiteY98" fmla="*/ 3679902 h 4170944"/>
                <a:gd name="connsiteX99" fmla="*/ 4259766 w 9919589"/>
                <a:gd name="connsiteY99" fmla="*/ 3691053 h 4170944"/>
                <a:gd name="connsiteX100" fmla="*/ 4293219 w 9919589"/>
                <a:gd name="connsiteY100" fmla="*/ 3702205 h 4170944"/>
                <a:gd name="connsiteX101" fmla="*/ 4360127 w 9919589"/>
                <a:gd name="connsiteY101" fmla="*/ 3713356 h 4170944"/>
                <a:gd name="connsiteX102" fmla="*/ 4605454 w 9919589"/>
                <a:gd name="connsiteY102" fmla="*/ 3746810 h 4170944"/>
                <a:gd name="connsiteX103" fmla="*/ 4739268 w 9919589"/>
                <a:gd name="connsiteY103" fmla="*/ 3769112 h 4170944"/>
                <a:gd name="connsiteX104" fmla="*/ 4806175 w 9919589"/>
                <a:gd name="connsiteY104" fmla="*/ 3780263 h 4170944"/>
                <a:gd name="connsiteX105" fmla="*/ 4895385 w 9919589"/>
                <a:gd name="connsiteY105" fmla="*/ 3802566 h 4170944"/>
                <a:gd name="connsiteX106" fmla="*/ 4973444 w 9919589"/>
                <a:gd name="connsiteY106" fmla="*/ 3836019 h 4170944"/>
                <a:gd name="connsiteX107" fmla="*/ 5006897 w 9919589"/>
                <a:gd name="connsiteY107" fmla="*/ 3858322 h 4170944"/>
                <a:gd name="connsiteX108" fmla="*/ 5040351 w 9919589"/>
                <a:gd name="connsiteY108" fmla="*/ 3869473 h 4170944"/>
                <a:gd name="connsiteX109" fmla="*/ 5174166 w 9919589"/>
                <a:gd name="connsiteY109" fmla="*/ 3858322 h 4170944"/>
                <a:gd name="connsiteX110" fmla="*/ 5196468 w 9919589"/>
                <a:gd name="connsiteY110" fmla="*/ 3836019 h 4170944"/>
                <a:gd name="connsiteX111" fmla="*/ 5229922 w 9919589"/>
                <a:gd name="connsiteY111" fmla="*/ 3824868 h 4170944"/>
                <a:gd name="connsiteX112" fmla="*/ 5229922 w 9919589"/>
                <a:gd name="connsiteY112" fmla="*/ 3746810 h 4170944"/>
                <a:gd name="connsiteX113" fmla="*/ 5207619 w 9919589"/>
                <a:gd name="connsiteY113" fmla="*/ 3724507 h 4170944"/>
                <a:gd name="connsiteX114" fmla="*/ 5185317 w 9919589"/>
                <a:gd name="connsiteY114" fmla="*/ 3691053 h 4170944"/>
                <a:gd name="connsiteX115" fmla="*/ 5118410 w 9919589"/>
                <a:gd name="connsiteY115" fmla="*/ 3668751 h 4170944"/>
                <a:gd name="connsiteX116" fmla="*/ 4839629 w 9919589"/>
                <a:gd name="connsiteY116" fmla="*/ 3635297 h 4170944"/>
                <a:gd name="connsiteX117" fmla="*/ 4750419 w 9919589"/>
                <a:gd name="connsiteY117" fmla="*/ 3624146 h 4170944"/>
                <a:gd name="connsiteX118" fmla="*/ 4672361 w 9919589"/>
                <a:gd name="connsiteY118" fmla="*/ 3612995 h 4170944"/>
                <a:gd name="connsiteX119" fmla="*/ 4103649 w 9919589"/>
                <a:gd name="connsiteY119" fmla="*/ 3601844 h 4170944"/>
                <a:gd name="connsiteX120" fmla="*/ 4114800 w 9919589"/>
                <a:gd name="connsiteY120" fmla="*/ 3557239 h 4170944"/>
                <a:gd name="connsiteX121" fmla="*/ 4371278 w 9919589"/>
                <a:gd name="connsiteY121" fmla="*/ 3512634 h 4170944"/>
                <a:gd name="connsiteX122" fmla="*/ 4360127 w 9919589"/>
                <a:gd name="connsiteY122" fmla="*/ 3479180 h 4170944"/>
                <a:gd name="connsiteX123" fmla="*/ 4204010 w 9919589"/>
                <a:gd name="connsiteY123" fmla="*/ 3468029 h 4170944"/>
                <a:gd name="connsiteX124" fmla="*/ 4170556 w 9919589"/>
                <a:gd name="connsiteY124" fmla="*/ 3456878 h 4170944"/>
                <a:gd name="connsiteX125" fmla="*/ 4148254 w 9919589"/>
                <a:gd name="connsiteY125" fmla="*/ 3423424 h 4170944"/>
                <a:gd name="connsiteX126" fmla="*/ 4114800 w 9919589"/>
                <a:gd name="connsiteY126" fmla="*/ 3367668 h 4170944"/>
                <a:gd name="connsiteX127" fmla="*/ 4047893 w 9919589"/>
                <a:gd name="connsiteY127" fmla="*/ 3345366 h 4170944"/>
                <a:gd name="connsiteX128" fmla="*/ 3724507 w 9919589"/>
                <a:gd name="connsiteY128" fmla="*/ 3356517 h 4170944"/>
                <a:gd name="connsiteX129" fmla="*/ 3691054 w 9919589"/>
                <a:gd name="connsiteY129" fmla="*/ 3367668 h 4170944"/>
                <a:gd name="connsiteX130" fmla="*/ 3412273 w 9919589"/>
                <a:gd name="connsiteY130" fmla="*/ 3345366 h 4170944"/>
                <a:gd name="connsiteX131" fmla="*/ 3345366 w 9919589"/>
                <a:gd name="connsiteY131" fmla="*/ 3334214 h 4170944"/>
                <a:gd name="connsiteX132" fmla="*/ 3289610 w 9919589"/>
                <a:gd name="connsiteY132" fmla="*/ 3323063 h 4170944"/>
                <a:gd name="connsiteX133" fmla="*/ 3155795 w 9919589"/>
                <a:gd name="connsiteY133" fmla="*/ 3311912 h 4170944"/>
                <a:gd name="connsiteX134" fmla="*/ 3044283 w 9919589"/>
                <a:gd name="connsiteY134" fmla="*/ 3289610 h 4170944"/>
                <a:gd name="connsiteX135" fmla="*/ 2977375 w 9919589"/>
                <a:gd name="connsiteY135" fmla="*/ 3267307 h 4170944"/>
                <a:gd name="connsiteX136" fmla="*/ 2921619 w 9919589"/>
                <a:gd name="connsiteY136" fmla="*/ 3222702 h 4170944"/>
                <a:gd name="connsiteX137" fmla="*/ 2943922 w 9919589"/>
                <a:gd name="connsiteY137" fmla="*/ 3200400 h 4170944"/>
                <a:gd name="connsiteX138" fmla="*/ 3055434 w 9919589"/>
                <a:gd name="connsiteY138" fmla="*/ 3166946 h 4170944"/>
                <a:gd name="connsiteX139" fmla="*/ 3122341 w 9919589"/>
                <a:gd name="connsiteY139" fmla="*/ 3144644 h 4170944"/>
                <a:gd name="connsiteX140" fmla="*/ 3155795 w 9919589"/>
                <a:gd name="connsiteY140" fmla="*/ 3122341 h 4170944"/>
                <a:gd name="connsiteX141" fmla="*/ 3200400 w 9919589"/>
                <a:gd name="connsiteY141" fmla="*/ 3111190 h 4170944"/>
                <a:gd name="connsiteX142" fmla="*/ 3267307 w 9919589"/>
                <a:gd name="connsiteY142" fmla="*/ 3044283 h 4170944"/>
                <a:gd name="connsiteX143" fmla="*/ 3289610 w 9919589"/>
                <a:gd name="connsiteY143" fmla="*/ 3021980 h 4170944"/>
                <a:gd name="connsiteX144" fmla="*/ 3334214 w 9919589"/>
                <a:gd name="connsiteY144" fmla="*/ 2966224 h 4170944"/>
                <a:gd name="connsiteX145" fmla="*/ 3401122 w 9919589"/>
                <a:gd name="connsiteY145" fmla="*/ 2932771 h 4170944"/>
                <a:gd name="connsiteX146" fmla="*/ 3412273 w 9919589"/>
                <a:gd name="connsiteY146" fmla="*/ 2966224 h 4170944"/>
                <a:gd name="connsiteX147" fmla="*/ 3445727 w 9919589"/>
                <a:gd name="connsiteY147" fmla="*/ 2977375 h 4170944"/>
                <a:gd name="connsiteX148" fmla="*/ 3501483 w 9919589"/>
                <a:gd name="connsiteY148" fmla="*/ 3010829 h 4170944"/>
                <a:gd name="connsiteX149" fmla="*/ 3579541 w 9919589"/>
                <a:gd name="connsiteY149" fmla="*/ 2999678 h 4170944"/>
                <a:gd name="connsiteX150" fmla="*/ 3557239 w 9919589"/>
                <a:gd name="connsiteY150" fmla="*/ 2977375 h 4170944"/>
                <a:gd name="connsiteX151" fmla="*/ 3523785 w 9919589"/>
                <a:gd name="connsiteY151" fmla="*/ 2921619 h 4170944"/>
                <a:gd name="connsiteX152" fmla="*/ 3490332 w 9919589"/>
                <a:gd name="connsiteY152" fmla="*/ 2910468 h 4170944"/>
                <a:gd name="connsiteX153" fmla="*/ 3345366 w 9919589"/>
                <a:gd name="connsiteY153" fmla="*/ 2888166 h 4170944"/>
                <a:gd name="connsiteX154" fmla="*/ 3222702 w 9919589"/>
                <a:gd name="connsiteY154" fmla="*/ 2854712 h 4170944"/>
                <a:gd name="connsiteX155" fmla="*/ 3178097 w 9919589"/>
                <a:gd name="connsiteY155" fmla="*/ 2843561 h 4170944"/>
                <a:gd name="connsiteX156" fmla="*/ 3111190 w 9919589"/>
                <a:gd name="connsiteY156" fmla="*/ 2821258 h 4170944"/>
                <a:gd name="connsiteX157" fmla="*/ 2854712 w 9919589"/>
                <a:gd name="connsiteY157" fmla="*/ 2776653 h 4170944"/>
                <a:gd name="connsiteX158" fmla="*/ 2787805 w 9919589"/>
                <a:gd name="connsiteY158" fmla="*/ 2754351 h 4170944"/>
                <a:gd name="connsiteX159" fmla="*/ 2720897 w 9919589"/>
                <a:gd name="connsiteY159" fmla="*/ 2732049 h 4170944"/>
                <a:gd name="connsiteX160" fmla="*/ 2687444 w 9919589"/>
                <a:gd name="connsiteY160" fmla="*/ 2720897 h 4170944"/>
                <a:gd name="connsiteX161" fmla="*/ 2564780 w 9919589"/>
                <a:gd name="connsiteY161" fmla="*/ 2698595 h 4170944"/>
                <a:gd name="connsiteX162" fmla="*/ 2442117 w 9919589"/>
                <a:gd name="connsiteY162" fmla="*/ 2698595 h 4170944"/>
                <a:gd name="connsiteX163" fmla="*/ 2040673 w 9919589"/>
                <a:gd name="connsiteY163" fmla="*/ 2687444 h 4170944"/>
                <a:gd name="connsiteX164" fmla="*/ 1962614 w 9919589"/>
                <a:gd name="connsiteY164" fmla="*/ 2653990 h 4170944"/>
                <a:gd name="connsiteX165" fmla="*/ 1906858 w 9919589"/>
                <a:gd name="connsiteY165" fmla="*/ 2631688 h 4170944"/>
                <a:gd name="connsiteX166" fmla="*/ 1806497 w 9919589"/>
                <a:gd name="connsiteY166" fmla="*/ 2575932 h 4170944"/>
                <a:gd name="connsiteX167" fmla="*/ 1717288 w 9919589"/>
                <a:gd name="connsiteY167" fmla="*/ 2531327 h 4170944"/>
                <a:gd name="connsiteX168" fmla="*/ 1628078 w 9919589"/>
                <a:gd name="connsiteY168" fmla="*/ 2509024 h 4170944"/>
                <a:gd name="connsiteX169" fmla="*/ 1226634 w 9919589"/>
                <a:gd name="connsiteY169" fmla="*/ 2486722 h 4170944"/>
                <a:gd name="connsiteX170" fmla="*/ 1081668 w 9919589"/>
                <a:gd name="connsiteY170" fmla="*/ 2464419 h 4170944"/>
                <a:gd name="connsiteX171" fmla="*/ 970156 w 9919589"/>
                <a:gd name="connsiteY171" fmla="*/ 2430966 h 4170944"/>
                <a:gd name="connsiteX172" fmla="*/ 936702 w 9919589"/>
                <a:gd name="connsiteY172" fmla="*/ 2419814 h 4170944"/>
                <a:gd name="connsiteX173" fmla="*/ 903249 w 9919589"/>
                <a:gd name="connsiteY173" fmla="*/ 2397512 h 4170944"/>
                <a:gd name="connsiteX174" fmla="*/ 847493 w 9919589"/>
                <a:gd name="connsiteY174" fmla="*/ 2352907 h 4170944"/>
                <a:gd name="connsiteX175" fmla="*/ 814039 w 9919589"/>
                <a:gd name="connsiteY175" fmla="*/ 2341756 h 4170944"/>
                <a:gd name="connsiteX176" fmla="*/ 825190 w 9919589"/>
                <a:gd name="connsiteY176" fmla="*/ 2274849 h 4170944"/>
                <a:gd name="connsiteX177" fmla="*/ 847493 w 9919589"/>
                <a:gd name="connsiteY177" fmla="*/ 2252546 h 4170944"/>
                <a:gd name="connsiteX178" fmla="*/ 880946 w 9919589"/>
                <a:gd name="connsiteY178" fmla="*/ 2230244 h 4170944"/>
                <a:gd name="connsiteX179" fmla="*/ 903249 w 9919589"/>
                <a:gd name="connsiteY179" fmla="*/ 2207941 h 4170944"/>
                <a:gd name="connsiteX180" fmla="*/ 936702 w 9919589"/>
                <a:gd name="connsiteY180" fmla="*/ 2196790 h 4170944"/>
                <a:gd name="connsiteX181" fmla="*/ 992458 w 9919589"/>
                <a:gd name="connsiteY181" fmla="*/ 2163336 h 4170944"/>
                <a:gd name="connsiteX182" fmla="*/ 1014761 w 9919589"/>
                <a:gd name="connsiteY182" fmla="*/ 2141034 h 4170944"/>
                <a:gd name="connsiteX183" fmla="*/ 1048214 w 9919589"/>
                <a:gd name="connsiteY183" fmla="*/ 2118732 h 4170944"/>
                <a:gd name="connsiteX184" fmla="*/ 1070517 w 9919589"/>
                <a:gd name="connsiteY184" fmla="*/ 2096429 h 4170944"/>
                <a:gd name="connsiteX185" fmla="*/ 1103971 w 9919589"/>
                <a:gd name="connsiteY185" fmla="*/ 2085278 h 4170944"/>
                <a:gd name="connsiteX186" fmla="*/ 1193180 w 9919589"/>
                <a:gd name="connsiteY186" fmla="*/ 2018371 h 4170944"/>
                <a:gd name="connsiteX187" fmla="*/ 1237785 w 9919589"/>
                <a:gd name="connsiteY187" fmla="*/ 2007219 h 4170944"/>
                <a:gd name="connsiteX188" fmla="*/ 1304693 w 9919589"/>
                <a:gd name="connsiteY188" fmla="*/ 1984917 h 4170944"/>
                <a:gd name="connsiteX189" fmla="*/ 1505414 w 9919589"/>
                <a:gd name="connsiteY189" fmla="*/ 1973766 h 4170944"/>
                <a:gd name="connsiteX190" fmla="*/ 1561171 w 9919589"/>
                <a:gd name="connsiteY190" fmla="*/ 1929161 h 4170944"/>
                <a:gd name="connsiteX191" fmla="*/ 1639229 w 9919589"/>
                <a:gd name="connsiteY191" fmla="*/ 1873405 h 4170944"/>
                <a:gd name="connsiteX192" fmla="*/ 1694985 w 9919589"/>
                <a:gd name="connsiteY192" fmla="*/ 1817649 h 4170944"/>
                <a:gd name="connsiteX193" fmla="*/ 1761893 w 9919589"/>
                <a:gd name="connsiteY193" fmla="*/ 1795346 h 4170944"/>
                <a:gd name="connsiteX194" fmla="*/ 1929161 w 9919589"/>
                <a:gd name="connsiteY194" fmla="*/ 1761893 h 4170944"/>
                <a:gd name="connsiteX195" fmla="*/ 1996068 w 9919589"/>
                <a:gd name="connsiteY195" fmla="*/ 1728439 h 4170944"/>
                <a:gd name="connsiteX196" fmla="*/ 2096429 w 9919589"/>
                <a:gd name="connsiteY196" fmla="*/ 1694985 h 4170944"/>
                <a:gd name="connsiteX197" fmla="*/ 2129883 w 9919589"/>
                <a:gd name="connsiteY197" fmla="*/ 1683834 h 4170944"/>
                <a:gd name="connsiteX198" fmla="*/ 2163336 w 9919589"/>
                <a:gd name="connsiteY198" fmla="*/ 1672683 h 4170944"/>
                <a:gd name="connsiteX199" fmla="*/ 2665141 w 9919589"/>
                <a:gd name="connsiteY199" fmla="*/ 1694985 h 4170944"/>
                <a:gd name="connsiteX200" fmla="*/ 2787805 w 9919589"/>
                <a:gd name="connsiteY200" fmla="*/ 1717288 h 4170944"/>
                <a:gd name="connsiteX201" fmla="*/ 2854712 w 9919589"/>
                <a:gd name="connsiteY201" fmla="*/ 1739590 h 4170944"/>
                <a:gd name="connsiteX202" fmla="*/ 2888166 w 9919589"/>
                <a:gd name="connsiteY202" fmla="*/ 1750741 h 4170944"/>
                <a:gd name="connsiteX203" fmla="*/ 2921619 w 9919589"/>
                <a:gd name="connsiteY203" fmla="*/ 1773044 h 4170944"/>
                <a:gd name="connsiteX204" fmla="*/ 3021980 w 9919589"/>
                <a:gd name="connsiteY204" fmla="*/ 1795346 h 4170944"/>
                <a:gd name="connsiteX205" fmla="*/ 3055434 w 9919589"/>
                <a:gd name="connsiteY205" fmla="*/ 1806497 h 4170944"/>
                <a:gd name="connsiteX206" fmla="*/ 3088888 w 9919589"/>
                <a:gd name="connsiteY206" fmla="*/ 1906858 h 4170944"/>
                <a:gd name="connsiteX207" fmla="*/ 3100039 w 9919589"/>
                <a:gd name="connsiteY207" fmla="*/ 1940312 h 4170944"/>
                <a:gd name="connsiteX208" fmla="*/ 3133493 w 9919589"/>
                <a:gd name="connsiteY208" fmla="*/ 1973766 h 4170944"/>
                <a:gd name="connsiteX209" fmla="*/ 3200400 w 9919589"/>
                <a:gd name="connsiteY209" fmla="*/ 1996068 h 4170944"/>
                <a:gd name="connsiteX210" fmla="*/ 3233854 w 9919589"/>
                <a:gd name="connsiteY210" fmla="*/ 2007219 h 4170944"/>
                <a:gd name="connsiteX211" fmla="*/ 3612995 w 9919589"/>
                <a:gd name="connsiteY211" fmla="*/ 2029522 h 4170944"/>
                <a:gd name="connsiteX212" fmla="*/ 3824868 w 9919589"/>
                <a:gd name="connsiteY212" fmla="*/ 2040673 h 4170944"/>
                <a:gd name="connsiteX213" fmla="*/ 3925229 w 9919589"/>
                <a:gd name="connsiteY213" fmla="*/ 2051824 h 4170944"/>
                <a:gd name="connsiteX214" fmla="*/ 4293219 w 9919589"/>
                <a:gd name="connsiteY214" fmla="*/ 2062975 h 4170944"/>
                <a:gd name="connsiteX215" fmla="*/ 4382429 w 9919589"/>
                <a:gd name="connsiteY215" fmla="*/ 2085278 h 4170944"/>
                <a:gd name="connsiteX216" fmla="*/ 4449336 w 9919589"/>
                <a:gd name="connsiteY216" fmla="*/ 2107580 h 4170944"/>
                <a:gd name="connsiteX217" fmla="*/ 4505093 w 9919589"/>
                <a:gd name="connsiteY217" fmla="*/ 2152185 h 4170944"/>
                <a:gd name="connsiteX218" fmla="*/ 4527395 w 9919589"/>
                <a:gd name="connsiteY218" fmla="*/ 2174488 h 4170944"/>
                <a:gd name="connsiteX219" fmla="*/ 4716966 w 9919589"/>
                <a:gd name="connsiteY219" fmla="*/ 2207941 h 4170944"/>
                <a:gd name="connsiteX220" fmla="*/ 4828478 w 9919589"/>
                <a:gd name="connsiteY220" fmla="*/ 2230244 h 4170944"/>
                <a:gd name="connsiteX221" fmla="*/ 4884234 w 9919589"/>
                <a:gd name="connsiteY221" fmla="*/ 2241395 h 4170944"/>
                <a:gd name="connsiteX222" fmla="*/ 4928839 w 9919589"/>
                <a:gd name="connsiteY222" fmla="*/ 2252546 h 4170944"/>
                <a:gd name="connsiteX223" fmla="*/ 4995746 w 9919589"/>
                <a:gd name="connsiteY223" fmla="*/ 2241395 h 4170944"/>
                <a:gd name="connsiteX224" fmla="*/ 5040351 w 9919589"/>
                <a:gd name="connsiteY224" fmla="*/ 2219093 h 4170944"/>
                <a:gd name="connsiteX225" fmla="*/ 5107258 w 9919589"/>
                <a:gd name="connsiteY225" fmla="*/ 2207941 h 4170944"/>
                <a:gd name="connsiteX226" fmla="*/ 5140712 w 9919589"/>
                <a:gd name="connsiteY226" fmla="*/ 2196790 h 4170944"/>
                <a:gd name="connsiteX227" fmla="*/ 5229922 w 9919589"/>
                <a:gd name="connsiteY227" fmla="*/ 2174488 h 4170944"/>
                <a:gd name="connsiteX228" fmla="*/ 5307980 w 9919589"/>
                <a:gd name="connsiteY228" fmla="*/ 2129883 h 4170944"/>
                <a:gd name="connsiteX229" fmla="*/ 5352585 w 9919589"/>
                <a:gd name="connsiteY229" fmla="*/ 2062975 h 4170944"/>
                <a:gd name="connsiteX230" fmla="*/ 5430644 w 9919589"/>
                <a:gd name="connsiteY230" fmla="*/ 1984917 h 4170944"/>
                <a:gd name="connsiteX231" fmla="*/ 5452946 w 9919589"/>
                <a:gd name="connsiteY231" fmla="*/ 1962614 h 4170944"/>
                <a:gd name="connsiteX232" fmla="*/ 5486400 w 9919589"/>
                <a:gd name="connsiteY232" fmla="*/ 1951463 h 4170944"/>
                <a:gd name="connsiteX233" fmla="*/ 5441795 w 9919589"/>
                <a:gd name="connsiteY233" fmla="*/ 1862253 h 4170944"/>
                <a:gd name="connsiteX234" fmla="*/ 5408341 w 9919589"/>
                <a:gd name="connsiteY234" fmla="*/ 1839951 h 4170944"/>
                <a:gd name="connsiteX235" fmla="*/ 5374888 w 9919589"/>
                <a:gd name="connsiteY235" fmla="*/ 1828800 h 4170944"/>
                <a:gd name="connsiteX236" fmla="*/ 5330283 w 9919589"/>
                <a:gd name="connsiteY236" fmla="*/ 1817649 h 4170944"/>
                <a:gd name="connsiteX237" fmla="*/ 5263375 w 9919589"/>
                <a:gd name="connsiteY237" fmla="*/ 1795346 h 4170944"/>
                <a:gd name="connsiteX238" fmla="*/ 5185317 w 9919589"/>
                <a:gd name="connsiteY238" fmla="*/ 1706136 h 4170944"/>
                <a:gd name="connsiteX239" fmla="*/ 5129561 w 9919589"/>
                <a:gd name="connsiteY239" fmla="*/ 1650380 h 4170944"/>
                <a:gd name="connsiteX240" fmla="*/ 5062654 w 9919589"/>
                <a:gd name="connsiteY240" fmla="*/ 1605775 h 4170944"/>
                <a:gd name="connsiteX241" fmla="*/ 5029200 w 9919589"/>
                <a:gd name="connsiteY241" fmla="*/ 1583473 h 4170944"/>
                <a:gd name="connsiteX242" fmla="*/ 4995746 w 9919589"/>
                <a:gd name="connsiteY242" fmla="*/ 1572322 h 4170944"/>
                <a:gd name="connsiteX243" fmla="*/ 4973444 w 9919589"/>
                <a:gd name="connsiteY243" fmla="*/ 1550019 h 4170944"/>
                <a:gd name="connsiteX244" fmla="*/ 4939990 w 9919589"/>
                <a:gd name="connsiteY244" fmla="*/ 1538868 h 4170944"/>
                <a:gd name="connsiteX245" fmla="*/ 4895385 w 9919589"/>
                <a:gd name="connsiteY245" fmla="*/ 1516566 h 4170944"/>
                <a:gd name="connsiteX246" fmla="*/ 4828478 w 9919589"/>
                <a:gd name="connsiteY246" fmla="*/ 1449658 h 4170944"/>
                <a:gd name="connsiteX247" fmla="*/ 4772722 w 9919589"/>
                <a:gd name="connsiteY247" fmla="*/ 1405053 h 4170944"/>
                <a:gd name="connsiteX248" fmla="*/ 4694663 w 9919589"/>
                <a:gd name="connsiteY248" fmla="*/ 1382751 h 4170944"/>
                <a:gd name="connsiteX249" fmla="*/ 5274527 w 9919589"/>
                <a:gd name="connsiteY249" fmla="*/ 1349297 h 4170944"/>
                <a:gd name="connsiteX250" fmla="*/ 5397190 w 9919589"/>
                <a:gd name="connsiteY250" fmla="*/ 1326995 h 4170944"/>
                <a:gd name="connsiteX251" fmla="*/ 5441795 w 9919589"/>
                <a:gd name="connsiteY251" fmla="*/ 1315844 h 4170944"/>
                <a:gd name="connsiteX252" fmla="*/ 5642517 w 9919589"/>
                <a:gd name="connsiteY252" fmla="*/ 1304693 h 4170944"/>
                <a:gd name="connsiteX253" fmla="*/ 5709424 w 9919589"/>
                <a:gd name="connsiteY253" fmla="*/ 1282390 h 4170944"/>
                <a:gd name="connsiteX254" fmla="*/ 5765180 w 9919589"/>
                <a:gd name="connsiteY254" fmla="*/ 1237785 h 4170944"/>
                <a:gd name="connsiteX255" fmla="*/ 5798634 w 9919589"/>
                <a:gd name="connsiteY255" fmla="*/ 1170878 h 4170944"/>
                <a:gd name="connsiteX256" fmla="*/ 5809785 w 9919589"/>
                <a:gd name="connsiteY256" fmla="*/ 1137424 h 4170944"/>
                <a:gd name="connsiteX257" fmla="*/ 5832088 w 9919589"/>
                <a:gd name="connsiteY257" fmla="*/ 1025912 h 4170944"/>
                <a:gd name="connsiteX258" fmla="*/ 5854390 w 9919589"/>
                <a:gd name="connsiteY258" fmla="*/ 947853 h 4170944"/>
                <a:gd name="connsiteX259" fmla="*/ 5876693 w 9919589"/>
                <a:gd name="connsiteY259" fmla="*/ 925551 h 4170944"/>
                <a:gd name="connsiteX260" fmla="*/ 5943600 w 9919589"/>
                <a:gd name="connsiteY260" fmla="*/ 903249 h 4170944"/>
                <a:gd name="connsiteX261" fmla="*/ 5965902 w 9919589"/>
                <a:gd name="connsiteY261" fmla="*/ 880946 h 4170944"/>
                <a:gd name="connsiteX262" fmla="*/ 6043961 w 9919589"/>
                <a:gd name="connsiteY262" fmla="*/ 858644 h 4170944"/>
                <a:gd name="connsiteX263" fmla="*/ 6110868 w 9919589"/>
                <a:gd name="connsiteY263" fmla="*/ 869795 h 4170944"/>
                <a:gd name="connsiteX264" fmla="*/ 6122019 w 9919589"/>
                <a:gd name="connsiteY264" fmla="*/ 914400 h 4170944"/>
                <a:gd name="connsiteX265" fmla="*/ 6155473 w 9919589"/>
                <a:gd name="connsiteY265" fmla="*/ 970156 h 4170944"/>
                <a:gd name="connsiteX266" fmla="*/ 6188927 w 9919589"/>
                <a:gd name="connsiteY266" fmla="*/ 981307 h 4170944"/>
                <a:gd name="connsiteX267" fmla="*/ 6266985 w 9919589"/>
                <a:gd name="connsiteY267" fmla="*/ 970156 h 4170944"/>
                <a:gd name="connsiteX268" fmla="*/ 6278136 w 9919589"/>
                <a:gd name="connsiteY268" fmla="*/ 936702 h 4170944"/>
                <a:gd name="connsiteX269" fmla="*/ 6322741 w 9919589"/>
                <a:gd name="connsiteY269" fmla="*/ 880946 h 4170944"/>
                <a:gd name="connsiteX270" fmla="*/ 6345044 w 9919589"/>
                <a:gd name="connsiteY270" fmla="*/ 903249 h 4170944"/>
                <a:gd name="connsiteX271" fmla="*/ 6367346 w 9919589"/>
                <a:gd name="connsiteY271" fmla="*/ 970156 h 4170944"/>
                <a:gd name="connsiteX272" fmla="*/ 6345044 w 9919589"/>
                <a:gd name="connsiteY272" fmla="*/ 1048214 h 4170944"/>
                <a:gd name="connsiteX273" fmla="*/ 6266985 w 9919589"/>
                <a:gd name="connsiteY273" fmla="*/ 1126273 h 4170944"/>
                <a:gd name="connsiteX274" fmla="*/ 6043961 w 9919589"/>
                <a:gd name="connsiteY274" fmla="*/ 1137424 h 4170944"/>
                <a:gd name="connsiteX275" fmla="*/ 5876693 w 9919589"/>
                <a:gd name="connsiteY275" fmla="*/ 1170878 h 4170944"/>
                <a:gd name="connsiteX276" fmla="*/ 5832088 w 9919589"/>
                <a:gd name="connsiteY276" fmla="*/ 1260088 h 4170944"/>
                <a:gd name="connsiteX277" fmla="*/ 5820936 w 9919589"/>
                <a:gd name="connsiteY277" fmla="*/ 1293541 h 4170944"/>
                <a:gd name="connsiteX278" fmla="*/ 5854390 w 9919589"/>
                <a:gd name="connsiteY278" fmla="*/ 1371600 h 4170944"/>
                <a:gd name="connsiteX279" fmla="*/ 5921297 w 9919589"/>
                <a:gd name="connsiteY279" fmla="*/ 1393902 h 4170944"/>
                <a:gd name="connsiteX280" fmla="*/ 5943600 w 9919589"/>
                <a:gd name="connsiteY280" fmla="*/ 1416205 h 4170944"/>
                <a:gd name="connsiteX281" fmla="*/ 5910146 w 9919589"/>
                <a:gd name="connsiteY281" fmla="*/ 1483112 h 4170944"/>
                <a:gd name="connsiteX282" fmla="*/ 5876693 w 9919589"/>
                <a:gd name="connsiteY282" fmla="*/ 1494263 h 4170944"/>
                <a:gd name="connsiteX283" fmla="*/ 5820936 w 9919589"/>
                <a:gd name="connsiteY283" fmla="*/ 1527717 h 4170944"/>
                <a:gd name="connsiteX284" fmla="*/ 5765180 w 9919589"/>
                <a:gd name="connsiteY284" fmla="*/ 1572322 h 4170944"/>
                <a:gd name="connsiteX285" fmla="*/ 6166624 w 9919589"/>
                <a:gd name="connsiteY285" fmla="*/ 1616927 h 4170944"/>
                <a:gd name="connsiteX286" fmla="*/ 6289288 w 9919589"/>
                <a:gd name="connsiteY286" fmla="*/ 1639229 h 4170944"/>
                <a:gd name="connsiteX287" fmla="*/ 6523463 w 9919589"/>
                <a:gd name="connsiteY287" fmla="*/ 1628078 h 4170944"/>
                <a:gd name="connsiteX288" fmla="*/ 6679580 w 9919589"/>
                <a:gd name="connsiteY288" fmla="*/ 1594624 h 4170944"/>
                <a:gd name="connsiteX289" fmla="*/ 6802244 w 9919589"/>
                <a:gd name="connsiteY289" fmla="*/ 1561171 h 4170944"/>
                <a:gd name="connsiteX290" fmla="*/ 6835697 w 9919589"/>
                <a:gd name="connsiteY290" fmla="*/ 1550019 h 4170944"/>
                <a:gd name="connsiteX291" fmla="*/ 6924907 w 9919589"/>
                <a:gd name="connsiteY291" fmla="*/ 1561171 h 4170944"/>
                <a:gd name="connsiteX292" fmla="*/ 6991814 w 9919589"/>
                <a:gd name="connsiteY292" fmla="*/ 1594624 h 4170944"/>
                <a:gd name="connsiteX293" fmla="*/ 7025268 w 9919589"/>
                <a:gd name="connsiteY293" fmla="*/ 1605775 h 4170944"/>
                <a:gd name="connsiteX294" fmla="*/ 7092175 w 9919589"/>
                <a:gd name="connsiteY294" fmla="*/ 1639229 h 4170944"/>
                <a:gd name="connsiteX295" fmla="*/ 7114478 w 9919589"/>
                <a:gd name="connsiteY295" fmla="*/ 1661532 h 4170944"/>
                <a:gd name="connsiteX296" fmla="*/ 7225990 w 9919589"/>
                <a:gd name="connsiteY296" fmla="*/ 1728439 h 4170944"/>
                <a:gd name="connsiteX297" fmla="*/ 7304049 w 9919589"/>
                <a:gd name="connsiteY297" fmla="*/ 1795346 h 4170944"/>
                <a:gd name="connsiteX298" fmla="*/ 7348654 w 9919589"/>
                <a:gd name="connsiteY298" fmla="*/ 1851102 h 4170944"/>
                <a:gd name="connsiteX299" fmla="*/ 7382107 w 9919589"/>
                <a:gd name="connsiteY299" fmla="*/ 1862253 h 4170944"/>
                <a:gd name="connsiteX300" fmla="*/ 7593980 w 9919589"/>
                <a:gd name="connsiteY300" fmla="*/ 1873405 h 4170944"/>
                <a:gd name="connsiteX301" fmla="*/ 7638585 w 9919589"/>
                <a:gd name="connsiteY301" fmla="*/ 1884556 h 4170944"/>
                <a:gd name="connsiteX302" fmla="*/ 7672039 w 9919589"/>
                <a:gd name="connsiteY302" fmla="*/ 1895707 h 4170944"/>
                <a:gd name="connsiteX303" fmla="*/ 7738946 w 9919589"/>
                <a:gd name="connsiteY303" fmla="*/ 1906858 h 4170944"/>
                <a:gd name="connsiteX304" fmla="*/ 7783551 w 9919589"/>
                <a:gd name="connsiteY304" fmla="*/ 1918010 h 4170944"/>
                <a:gd name="connsiteX305" fmla="*/ 7906214 w 9919589"/>
                <a:gd name="connsiteY305" fmla="*/ 1996068 h 4170944"/>
                <a:gd name="connsiteX306" fmla="*/ 7928517 w 9919589"/>
                <a:gd name="connsiteY306" fmla="*/ 2018371 h 4170944"/>
                <a:gd name="connsiteX307" fmla="*/ 7973122 w 9919589"/>
                <a:gd name="connsiteY307" fmla="*/ 2029522 h 4170944"/>
                <a:gd name="connsiteX308" fmla="*/ 8095785 w 9919589"/>
                <a:gd name="connsiteY308" fmla="*/ 2096429 h 4170944"/>
                <a:gd name="connsiteX309" fmla="*/ 8140390 w 9919589"/>
                <a:gd name="connsiteY309" fmla="*/ 2107580 h 4170944"/>
                <a:gd name="connsiteX310" fmla="*/ 8173844 w 9919589"/>
                <a:gd name="connsiteY310" fmla="*/ 2118732 h 4170944"/>
                <a:gd name="connsiteX311" fmla="*/ 8240751 w 9919589"/>
                <a:gd name="connsiteY311" fmla="*/ 2129883 h 4170944"/>
                <a:gd name="connsiteX312" fmla="*/ 8408019 w 9919589"/>
                <a:gd name="connsiteY312" fmla="*/ 2152185 h 4170944"/>
                <a:gd name="connsiteX313" fmla="*/ 8430322 w 9919589"/>
                <a:gd name="connsiteY313" fmla="*/ 2174488 h 4170944"/>
                <a:gd name="connsiteX314" fmla="*/ 8519532 w 9919589"/>
                <a:gd name="connsiteY314" fmla="*/ 2241395 h 4170944"/>
                <a:gd name="connsiteX315" fmla="*/ 8463775 w 9919589"/>
                <a:gd name="connsiteY315" fmla="*/ 2263697 h 4170944"/>
                <a:gd name="connsiteX316" fmla="*/ 8352263 w 9919589"/>
                <a:gd name="connsiteY316" fmla="*/ 2286000 h 4170944"/>
                <a:gd name="connsiteX317" fmla="*/ 8307658 w 9919589"/>
                <a:gd name="connsiteY317" fmla="*/ 2297151 h 4170944"/>
                <a:gd name="connsiteX318" fmla="*/ 7950819 w 9919589"/>
                <a:gd name="connsiteY318" fmla="*/ 2319453 h 4170944"/>
                <a:gd name="connsiteX319" fmla="*/ 7883912 w 9919589"/>
                <a:gd name="connsiteY319" fmla="*/ 2330605 h 4170944"/>
                <a:gd name="connsiteX320" fmla="*/ 7839307 w 9919589"/>
                <a:gd name="connsiteY320" fmla="*/ 2341756 h 4170944"/>
                <a:gd name="connsiteX321" fmla="*/ 7694341 w 9919589"/>
                <a:gd name="connsiteY321" fmla="*/ 2364058 h 4170944"/>
                <a:gd name="connsiteX322" fmla="*/ 7382107 w 9919589"/>
                <a:gd name="connsiteY322" fmla="*/ 2352907 h 4170944"/>
                <a:gd name="connsiteX323" fmla="*/ 6791093 w 9919589"/>
                <a:gd name="connsiteY323" fmla="*/ 2330605 h 4170944"/>
                <a:gd name="connsiteX324" fmla="*/ 6668429 w 9919589"/>
                <a:gd name="connsiteY324" fmla="*/ 2375210 h 4170944"/>
                <a:gd name="connsiteX325" fmla="*/ 6657278 w 9919589"/>
                <a:gd name="connsiteY325" fmla="*/ 2408663 h 4170944"/>
                <a:gd name="connsiteX326" fmla="*/ 6690732 w 9919589"/>
                <a:gd name="connsiteY326" fmla="*/ 2430966 h 4170944"/>
                <a:gd name="connsiteX327" fmla="*/ 6724185 w 9919589"/>
                <a:gd name="connsiteY327" fmla="*/ 2442117 h 4170944"/>
                <a:gd name="connsiteX328" fmla="*/ 6869151 w 9919589"/>
                <a:gd name="connsiteY328" fmla="*/ 2475571 h 4170944"/>
                <a:gd name="connsiteX329" fmla="*/ 6947210 w 9919589"/>
                <a:gd name="connsiteY329" fmla="*/ 2486722 h 4170944"/>
                <a:gd name="connsiteX330" fmla="*/ 7850458 w 9919589"/>
                <a:gd name="connsiteY330" fmla="*/ 2475571 h 4170944"/>
                <a:gd name="connsiteX331" fmla="*/ 7906214 w 9919589"/>
                <a:gd name="connsiteY331" fmla="*/ 2464419 h 4170944"/>
                <a:gd name="connsiteX332" fmla="*/ 8062332 w 9919589"/>
                <a:gd name="connsiteY332" fmla="*/ 2442117 h 4170944"/>
                <a:gd name="connsiteX333" fmla="*/ 8106936 w 9919589"/>
                <a:gd name="connsiteY333" fmla="*/ 2430966 h 4170944"/>
                <a:gd name="connsiteX334" fmla="*/ 8173844 w 9919589"/>
                <a:gd name="connsiteY334" fmla="*/ 2408663 h 4170944"/>
                <a:gd name="connsiteX335" fmla="*/ 8207297 w 9919589"/>
                <a:gd name="connsiteY335" fmla="*/ 2397512 h 4170944"/>
                <a:gd name="connsiteX336" fmla="*/ 8251902 w 9919589"/>
                <a:gd name="connsiteY336" fmla="*/ 2386361 h 4170944"/>
                <a:gd name="connsiteX337" fmla="*/ 8318810 w 9919589"/>
                <a:gd name="connsiteY337" fmla="*/ 2364058 h 4170944"/>
                <a:gd name="connsiteX338" fmla="*/ 8452624 w 9919589"/>
                <a:gd name="connsiteY338" fmla="*/ 2330605 h 4170944"/>
                <a:gd name="connsiteX339" fmla="*/ 8497229 w 9919589"/>
                <a:gd name="connsiteY339" fmla="*/ 2319453 h 4170944"/>
                <a:gd name="connsiteX340" fmla="*/ 8530683 w 9919589"/>
                <a:gd name="connsiteY340" fmla="*/ 2308302 h 4170944"/>
                <a:gd name="connsiteX341" fmla="*/ 8597590 w 9919589"/>
                <a:gd name="connsiteY341" fmla="*/ 2297151 h 4170944"/>
                <a:gd name="connsiteX342" fmla="*/ 8653346 w 9919589"/>
                <a:gd name="connsiteY342" fmla="*/ 2286000 h 4170944"/>
                <a:gd name="connsiteX343" fmla="*/ 8742556 w 9919589"/>
                <a:gd name="connsiteY343" fmla="*/ 2263697 h 4170944"/>
                <a:gd name="connsiteX344" fmla="*/ 8965580 w 9919589"/>
                <a:gd name="connsiteY344" fmla="*/ 2230244 h 4170944"/>
                <a:gd name="connsiteX345" fmla="*/ 9043639 w 9919589"/>
                <a:gd name="connsiteY345" fmla="*/ 2219093 h 4170944"/>
                <a:gd name="connsiteX346" fmla="*/ 9177454 w 9919589"/>
                <a:gd name="connsiteY346" fmla="*/ 2196790 h 4170944"/>
                <a:gd name="connsiteX347" fmla="*/ 9277814 w 9919589"/>
                <a:gd name="connsiteY347" fmla="*/ 2174488 h 4170944"/>
                <a:gd name="connsiteX348" fmla="*/ 9311268 w 9919589"/>
                <a:gd name="connsiteY348" fmla="*/ 2163336 h 4170944"/>
                <a:gd name="connsiteX349" fmla="*/ 9355873 w 9919589"/>
                <a:gd name="connsiteY349" fmla="*/ 2051824 h 4170944"/>
                <a:gd name="connsiteX350" fmla="*/ 9300117 w 9919589"/>
                <a:gd name="connsiteY350" fmla="*/ 2018371 h 4170944"/>
                <a:gd name="connsiteX351" fmla="*/ 9210907 w 9919589"/>
                <a:gd name="connsiteY351" fmla="*/ 1996068 h 4170944"/>
                <a:gd name="connsiteX352" fmla="*/ 9155151 w 9919589"/>
                <a:gd name="connsiteY352" fmla="*/ 1940312 h 4170944"/>
                <a:gd name="connsiteX353" fmla="*/ 9199756 w 9919589"/>
                <a:gd name="connsiteY353" fmla="*/ 1929161 h 4170944"/>
                <a:gd name="connsiteX354" fmla="*/ 9578897 w 9919589"/>
                <a:gd name="connsiteY354" fmla="*/ 1918010 h 4170944"/>
                <a:gd name="connsiteX355" fmla="*/ 9656956 w 9919589"/>
                <a:gd name="connsiteY355" fmla="*/ 1895707 h 4170944"/>
                <a:gd name="connsiteX356" fmla="*/ 9735014 w 9919589"/>
                <a:gd name="connsiteY356" fmla="*/ 1873405 h 4170944"/>
                <a:gd name="connsiteX357" fmla="*/ 9634654 w 9919589"/>
                <a:gd name="connsiteY357" fmla="*/ 1839951 h 4170944"/>
                <a:gd name="connsiteX358" fmla="*/ 9601200 w 9919589"/>
                <a:gd name="connsiteY358" fmla="*/ 1828800 h 4170944"/>
                <a:gd name="connsiteX359" fmla="*/ 9578897 w 9919589"/>
                <a:gd name="connsiteY359" fmla="*/ 1851102 h 4170944"/>
                <a:gd name="connsiteX360" fmla="*/ 9222058 w 9919589"/>
                <a:gd name="connsiteY360" fmla="*/ 1884556 h 4170944"/>
                <a:gd name="connsiteX361" fmla="*/ 9177454 w 9919589"/>
                <a:gd name="connsiteY361" fmla="*/ 1895707 h 4170944"/>
                <a:gd name="connsiteX362" fmla="*/ 9144000 w 9919589"/>
                <a:gd name="connsiteY362" fmla="*/ 1906858 h 4170944"/>
                <a:gd name="connsiteX363" fmla="*/ 9065941 w 9919589"/>
                <a:gd name="connsiteY363" fmla="*/ 1918010 h 4170944"/>
                <a:gd name="connsiteX364" fmla="*/ 8987883 w 9919589"/>
                <a:gd name="connsiteY364" fmla="*/ 1940312 h 4170944"/>
                <a:gd name="connsiteX365" fmla="*/ 8887522 w 9919589"/>
                <a:gd name="connsiteY365" fmla="*/ 1962614 h 4170944"/>
                <a:gd name="connsiteX366" fmla="*/ 8854068 w 9919589"/>
                <a:gd name="connsiteY366" fmla="*/ 1973766 h 4170944"/>
                <a:gd name="connsiteX367" fmla="*/ 8742556 w 9919589"/>
                <a:gd name="connsiteY367" fmla="*/ 1951463 h 4170944"/>
                <a:gd name="connsiteX368" fmla="*/ 8720254 w 9919589"/>
                <a:gd name="connsiteY368" fmla="*/ 1884556 h 4170944"/>
                <a:gd name="connsiteX369" fmla="*/ 8753707 w 9919589"/>
                <a:gd name="connsiteY369" fmla="*/ 1739590 h 4170944"/>
                <a:gd name="connsiteX370" fmla="*/ 8776010 w 9919589"/>
                <a:gd name="connsiteY370" fmla="*/ 1717288 h 4170944"/>
                <a:gd name="connsiteX371" fmla="*/ 8820614 w 9919589"/>
                <a:gd name="connsiteY371" fmla="*/ 1694985 h 4170944"/>
                <a:gd name="connsiteX372" fmla="*/ 8954429 w 9919589"/>
                <a:gd name="connsiteY372" fmla="*/ 1661532 h 4170944"/>
                <a:gd name="connsiteX373" fmla="*/ 9010185 w 9919589"/>
                <a:gd name="connsiteY373" fmla="*/ 1639229 h 4170944"/>
                <a:gd name="connsiteX374" fmla="*/ 9077093 w 9919589"/>
                <a:gd name="connsiteY374" fmla="*/ 1628078 h 4170944"/>
                <a:gd name="connsiteX375" fmla="*/ 9389327 w 9919589"/>
                <a:gd name="connsiteY375" fmla="*/ 1616927 h 4170944"/>
                <a:gd name="connsiteX376" fmla="*/ 9545444 w 9919589"/>
                <a:gd name="connsiteY376" fmla="*/ 1572322 h 4170944"/>
                <a:gd name="connsiteX377" fmla="*/ 9656956 w 9919589"/>
                <a:gd name="connsiteY377" fmla="*/ 1550019 h 4170944"/>
                <a:gd name="connsiteX378" fmla="*/ 9857678 w 9919589"/>
                <a:gd name="connsiteY378" fmla="*/ 1527717 h 4170944"/>
                <a:gd name="connsiteX379" fmla="*/ 9824224 w 9919589"/>
                <a:gd name="connsiteY379" fmla="*/ 1282390 h 4170944"/>
                <a:gd name="connsiteX380" fmla="*/ 9790771 w 9919589"/>
                <a:gd name="connsiteY380" fmla="*/ 1260088 h 4170944"/>
                <a:gd name="connsiteX381" fmla="*/ 9735014 w 9919589"/>
                <a:gd name="connsiteY381" fmla="*/ 1248936 h 4170944"/>
                <a:gd name="connsiteX382" fmla="*/ 9723863 w 9919589"/>
                <a:gd name="connsiteY382" fmla="*/ 1215483 h 4170944"/>
                <a:gd name="connsiteX383" fmla="*/ 9746166 w 9919589"/>
                <a:gd name="connsiteY383" fmla="*/ 1193180 h 4170944"/>
                <a:gd name="connsiteX384" fmla="*/ 9790771 w 9919589"/>
                <a:gd name="connsiteY384" fmla="*/ 1137424 h 4170944"/>
                <a:gd name="connsiteX385" fmla="*/ 9768468 w 9919589"/>
                <a:gd name="connsiteY385" fmla="*/ 1115122 h 4170944"/>
                <a:gd name="connsiteX386" fmla="*/ 9668107 w 9919589"/>
                <a:gd name="connsiteY386" fmla="*/ 1092819 h 4170944"/>
                <a:gd name="connsiteX387" fmla="*/ 9601200 w 9919589"/>
                <a:gd name="connsiteY387" fmla="*/ 1070517 h 4170944"/>
                <a:gd name="connsiteX388" fmla="*/ 9567746 w 9919589"/>
                <a:gd name="connsiteY388" fmla="*/ 1059366 h 4170944"/>
                <a:gd name="connsiteX389" fmla="*/ 9545444 w 9919589"/>
                <a:gd name="connsiteY389" fmla="*/ 1025912 h 4170944"/>
                <a:gd name="connsiteX390" fmla="*/ 9400478 w 9919589"/>
                <a:gd name="connsiteY390" fmla="*/ 992458 h 4170944"/>
                <a:gd name="connsiteX391" fmla="*/ 9601200 w 9919589"/>
                <a:gd name="connsiteY391" fmla="*/ 992458 h 4170944"/>
                <a:gd name="connsiteX392" fmla="*/ 9645805 w 9919589"/>
                <a:gd name="connsiteY392" fmla="*/ 1014761 h 4170944"/>
                <a:gd name="connsiteX393" fmla="*/ 9801922 w 9919589"/>
                <a:gd name="connsiteY393" fmla="*/ 1003610 h 4170944"/>
                <a:gd name="connsiteX394" fmla="*/ 9835375 w 9919589"/>
                <a:gd name="connsiteY394" fmla="*/ 992458 h 4170944"/>
                <a:gd name="connsiteX395" fmla="*/ 9824224 w 9919589"/>
                <a:gd name="connsiteY395" fmla="*/ 880946 h 4170944"/>
                <a:gd name="connsiteX396" fmla="*/ 9813073 w 9919589"/>
                <a:gd name="connsiteY396" fmla="*/ 836341 h 4170944"/>
                <a:gd name="connsiteX397" fmla="*/ 9779619 w 9919589"/>
                <a:gd name="connsiteY397" fmla="*/ 825190 h 4170944"/>
                <a:gd name="connsiteX398" fmla="*/ 9735014 w 9919589"/>
                <a:gd name="connsiteY398" fmla="*/ 814039 h 4170944"/>
                <a:gd name="connsiteX399" fmla="*/ 9701561 w 9919589"/>
                <a:gd name="connsiteY399" fmla="*/ 791736 h 4170944"/>
                <a:gd name="connsiteX400" fmla="*/ 9623502 w 9919589"/>
                <a:gd name="connsiteY400" fmla="*/ 769434 h 4170944"/>
                <a:gd name="connsiteX401" fmla="*/ 9578897 w 9919589"/>
                <a:gd name="connsiteY401" fmla="*/ 735980 h 4170944"/>
                <a:gd name="connsiteX402" fmla="*/ 9511990 w 9919589"/>
                <a:gd name="connsiteY402" fmla="*/ 713678 h 4170944"/>
                <a:gd name="connsiteX403" fmla="*/ 9344722 w 9919589"/>
                <a:gd name="connsiteY403" fmla="*/ 691375 h 4170944"/>
                <a:gd name="connsiteX404" fmla="*/ 9255512 w 9919589"/>
                <a:gd name="connsiteY404" fmla="*/ 680224 h 4170944"/>
                <a:gd name="connsiteX405" fmla="*/ 9222058 w 9919589"/>
                <a:gd name="connsiteY405" fmla="*/ 669073 h 4170944"/>
                <a:gd name="connsiteX406" fmla="*/ 9155151 w 9919589"/>
                <a:gd name="connsiteY406" fmla="*/ 657922 h 4170944"/>
                <a:gd name="connsiteX407" fmla="*/ 9132849 w 9919589"/>
                <a:gd name="connsiteY407" fmla="*/ 635619 h 4170944"/>
                <a:gd name="connsiteX408" fmla="*/ 9043639 w 9919589"/>
                <a:gd name="connsiteY408" fmla="*/ 591014 h 4170944"/>
                <a:gd name="connsiteX409" fmla="*/ 8987883 w 9919589"/>
                <a:gd name="connsiteY409" fmla="*/ 557561 h 4170944"/>
                <a:gd name="connsiteX410" fmla="*/ 8932127 w 9919589"/>
                <a:gd name="connsiteY410" fmla="*/ 546410 h 4170944"/>
                <a:gd name="connsiteX411" fmla="*/ 8842917 w 9919589"/>
                <a:gd name="connsiteY411" fmla="*/ 512956 h 4170944"/>
                <a:gd name="connsiteX412" fmla="*/ 8787161 w 9919589"/>
                <a:gd name="connsiteY412" fmla="*/ 501805 h 4170944"/>
                <a:gd name="connsiteX413" fmla="*/ 8720254 w 9919589"/>
                <a:gd name="connsiteY413" fmla="*/ 479502 h 4170944"/>
                <a:gd name="connsiteX414" fmla="*/ 8686800 w 9919589"/>
                <a:gd name="connsiteY414" fmla="*/ 468351 h 4170944"/>
                <a:gd name="connsiteX415" fmla="*/ 8541834 w 9919589"/>
                <a:gd name="connsiteY415" fmla="*/ 434897 h 4170944"/>
                <a:gd name="connsiteX416" fmla="*/ 8497229 w 9919589"/>
                <a:gd name="connsiteY416" fmla="*/ 423746 h 4170944"/>
                <a:gd name="connsiteX417" fmla="*/ 8385717 w 9919589"/>
                <a:gd name="connsiteY417" fmla="*/ 401444 h 4170944"/>
                <a:gd name="connsiteX418" fmla="*/ 8341112 w 9919589"/>
                <a:gd name="connsiteY418" fmla="*/ 390293 h 4170944"/>
                <a:gd name="connsiteX419" fmla="*/ 8307658 w 9919589"/>
                <a:gd name="connsiteY419" fmla="*/ 379141 h 4170944"/>
                <a:gd name="connsiteX420" fmla="*/ 8151541 w 9919589"/>
                <a:gd name="connsiteY420" fmla="*/ 367990 h 4170944"/>
                <a:gd name="connsiteX421" fmla="*/ 8106936 w 9919589"/>
                <a:gd name="connsiteY421" fmla="*/ 345688 h 4170944"/>
                <a:gd name="connsiteX422" fmla="*/ 8040029 w 9919589"/>
                <a:gd name="connsiteY422" fmla="*/ 323385 h 4170944"/>
                <a:gd name="connsiteX423" fmla="*/ 7872761 w 9919589"/>
                <a:gd name="connsiteY423" fmla="*/ 334536 h 4170944"/>
                <a:gd name="connsiteX424" fmla="*/ 7828156 w 9919589"/>
                <a:gd name="connsiteY424" fmla="*/ 345688 h 4170944"/>
                <a:gd name="connsiteX425" fmla="*/ 7727795 w 9919589"/>
                <a:gd name="connsiteY425" fmla="*/ 334536 h 4170944"/>
                <a:gd name="connsiteX426" fmla="*/ 7727795 w 9919589"/>
                <a:gd name="connsiteY426" fmla="*/ 234175 h 4170944"/>
                <a:gd name="connsiteX427" fmla="*/ 7794702 w 9919589"/>
                <a:gd name="connsiteY427" fmla="*/ 189571 h 4170944"/>
                <a:gd name="connsiteX428" fmla="*/ 7660888 w 9919589"/>
                <a:gd name="connsiteY428" fmla="*/ 144966 h 4170944"/>
                <a:gd name="connsiteX429" fmla="*/ 7593980 w 9919589"/>
                <a:gd name="connsiteY429" fmla="*/ 100361 h 4170944"/>
                <a:gd name="connsiteX430" fmla="*/ 7616283 w 9919589"/>
                <a:gd name="connsiteY430" fmla="*/ 55756 h 4170944"/>
                <a:gd name="connsiteX431" fmla="*/ 7660888 w 9919589"/>
                <a:gd name="connsiteY431" fmla="*/ 44605 h 4170944"/>
                <a:gd name="connsiteX432" fmla="*/ 7738946 w 9919589"/>
                <a:gd name="connsiteY432" fmla="*/ 33453 h 4170944"/>
                <a:gd name="connsiteX433" fmla="*/ 7783551 w 9919589"/>
                <a:gd name="connsiteY433" fmla="*/ 22302 h 4170944"/>
                <a:gd name="connsiteX434" fmla="*/ 7850458 w 9919589"/>
                <a:gd name="connsiteY434" fmla="*/ 0 h 4170944"/>
                <a:gd name="connsiteX435" fmla="*/ 7939668 w 9919589"/>
                <a:gd name="connsiteY435" fmla="*/ 11151 h 4170944"/>
                <a:gd name="connsiteX436" fmla="*/ 7973122 w 9919589"/>
                <a:gd name="connsiteY436" fmla="*/ 22302 h 4170944"/>
                <a:gd name="connsiteX437" fmla="*/ 8062332 w 9919589"/>
                <a:gd name="connsiteY437" fmla="*/ 44605 h 4170944"/>
                <a:gd name="connsiteX438" fmla="*/ 8140390 w 9919589"/>
                <a:gd name="connsiteY438" fmla="*/ 66907 h 4170944"/>
                <a:gd name="connsiteX439" fmla="*/ 8196146 w 9919589"/>
                <a:gd name="connsiteY439" fmla="*/ 78058 h 4170944"/>
                <a:gd name="connsiteX440" fmla="*/ 8274205 w 9919589"/>
                <a:gd name="connsiteY440" fmla="*/ 89210 h 4170944"/>
                <a:gd name="connsiteX441" fmla="*/ 8396868 w 9919589"/>
                <a:gd name="connsiteY441" fmla="*/ 122663 h 4170944"/>
                <a:gd name="connsiteX442" fmla="*/ 8430322 w 9919589"/>
                <a:gd name="connsiteY442" fmla="*/ 144966 h 4170944"/>
                <a:gd name="connsiteX443" fmla="*/ 8497229 w 9919589"/>
                <a:gd name="connsiteY443" fmla="*/ 167268 h 4170944"/>
                <a:gd name="connsiteX444" fmla="*/ 8787161 w 9919589"/>
                <a:gd name="connsiteY444" fmla="*/ 167268 h 4170944"/>
                <a:gd name="connsiteX445" fmla="*/ 8820614 w 9919589"/>
                <a:gd name="connsiteY445" fmla="*/ 200722 h 4170944"/>
                <a:gd name="connsiteX446" fmla="*/ 8854068 w 9919589"/>
                <a:gd name="connsiteY446" fmla="*/ 223024 h 4170944"/>
                <a:gd name="connsiteX447" fmla="*/ 8920975 w 9919589"/>
                <a:gd name="connsiteY447" fmla="*/ 245327 h 4170944"/>
                <a:gd name="connsiteX448" fmla="*/ 8954429 w 9919589"/>
                <a:gd name="connsiteY448" fmla="*/ 256478 h 4170944"/>
                <a:gd name="connsiteX449" fmla="*/ 8999034 w 9919589"/>
                <a:gd name="connsiteY449" fmla="*/ 278780 h 4170944"/>
                <a:gd name="connsiteX450" fmla="*/ 9054790 w 9919589"/>
                <a:gd name="connsiteY450" fmla="*/ 289932 h 4170944"/>
                <a:gd name="connsiteX451" fmla="*/ 9099395 w 9919589"/>
                <a:gd name="connsiteY451" fmla="*/ 301083 h 4170944"/>
                <a:gd name="connsiteX452" fmla="*/ 9210907 w 9919589"/>
                <a:gd name="connsiteY452" fmla="*/ 323385 h 4170944"/>
                <a:gd name="connsiteX453" fmla="*/ 9288966 w 9919589"/>
                <a:gd name="connsiteY453" fmla="*/ 312234 h 4170944"/>
                <a:gd name="connsiteX454" fmla="*/ 9355873 w 9919589"/>
                <a:gd name="connsiteY454" fmla="*/ 289932 h 4170944"/>
                <a:gd name="connsiteX455" fmla="*/ 9445083 w 9919589"/>
                <a:gd name="connsiteY455" fmla="*/ 267629 h 4170944"/>
                <a:gd name="connsiteX456" fmla="*/ 9567746 w 9919589"/>
                <a:gd name="connsiteY456" fmla="*/ 234175 h 4170944"/>
                <a:gd name="connsiteX457" fmla="*/ 9801922 w 9919589"/>
                <a:gd name="connsiteY457" fmla="*/ 245327 h 4170944"/>
                <a:gd name="connsiteX458" fmla="*/ 9813073 w 9919589"/>
                <a:gd name="connsiteY458" fmla="*/ 312234 h 4170944"/>
                <a:gd name="connsiteX459" fmla="*/ 9824224 w 9919589"/>
                <a:gd name="connsiteY459" fmla="*/ 780585 h 4170944"/>
                <a:gd name="connsiteX460" fmla="*/ 9835375 w 9919589"/>
                <a:gd name="connsiteY460" fmla="*/ 925551 h 4170944"/>
                <a:gd name="connsiteX461" fmla="*/ 9857678 w 9919589"/>
                <a:gd name="connsiteY461" fmla="*/ 1048214 h 4170944"/>
                <a:gd name="connsiteX462" fmla="*/ 9879980 w 9919589"/>
                <a:gd name="connsiteY462" fmla="*/ 1148575 h 4170944"/>
                <a:gd name="connsiteX463" fmla="*/ 9891132 w 9919589"/>
                <a:gd name="connsiteY463" fmla="*/ 1204332 h 4170944"/>
                <a:gd name="connsiteX464" fmla="*/ 9902283 w 9919589"/>
                <a:gd name="connsiteY464" fmla="*/ 1326995 h 4170944"/>
                <a:gd name="connsiteX465" fmla="*/ 9902283 w 9919589"/>
                <a:gd name="connsiteY465" fmla="*/ 1516566 h 4170944"/>
                <a:gd name="connsiteX466" fmla="*/ 9868829 w 9919589"/>
                <a:gd name="connsiteY466" fmla="*/ 1572322 h 4170944"/>
                <a:gd name="connsiteX467" fmla="*/ 9835375 w 9919589"/>
                <a:gd name="connsiteY467" fmla="*/ 1661532 h 4170944"/>
                <a:gd name="connsiteX468" fmla="*/ 9824224 w 9919589"/>
                <a:gd name="connsiteY468" fmla="*/ 1706136 h 4170944"/>
                <a:gd name="connsiteX469" fmla="*/ 9801922 w 9919589"/>
                <a:gd name="connsiteY469" fmla="*/ 1750741 h 4170944"/>
                <a:gd name="connsiteX470" fmla="*/ 9790771 w 9919589"/>
                <a:gd name="connsiteY470" fmla="*/ 1817649 h 4170944"/>
                <a:gd name="connsiteX471" fmla="*/ 9779619 w 9919589"/>
                <a:gd name="connsiteY471" fmla="*/ 1851102 h 4170944"/>
                <a:gd name="connsiteX472" fmla="*/ 9757317 w 9919589"/>
                <a:gd name="connsiteY472" fmla="*/ 2118732 h 4170944"/>
                <a:gd name="connsiteX473" fmla="*/ 9735014 w 9919589"/>
                <a:gd name="connsiteY473" fmla="*/ 3568390 h 4170944"/>
                <a:gd name="connsiteX474" fmla="*/ 9757317 w 9919589"/>
                <a:gd name="connsiteY474" fmla="*/ 4014439 h 4170944"/>
                <a:gd name="connsiteX475" fmla="*/ 9768468 w 9919589"/>
                <a:gd name="connsiteY475" fmla="*/ 4059044 h 4170944"/>
                <a:gd name="connsiteX476" fmla="*/ 9779619 w 9919589"/>
                <a:gd name="connsiteY476" fmla="*/ 4114800 h 4170944"/>
                <a:gd name="connsiteX477" fmla="*/ 9801922 w 9919589"/>
                <a:gd name="connsiteY477" fmla="*/ 4137102 h 4170944"/>
                <a:gd name="connsiteX478" fmla="*/ 9623502 w 9919589"/>
                <a:gd name="connsiteY478" fmla="*/ 4137102 h 4170944"/>
                <a:gd name="connsiteX479" fmla="*/ 9556595 w 9919589"/>
                <a:gd name="connsiteY479" fmla="*/ 4114800 h 4170944"/>
                <a:gd name="connsiteX480" fmla="*/ 9456234 w 9919589"/>
                <a:gd name="connsiteY480" fmla="*/ 4092497 h 4170944"/>
                <a:gd name="connsiteX481" fmla="*/ 9411629 w 9919589"/>
                <a:gd name="connsiteY481" fmla="*/ 4081346 h 4170944"/>
                <a:gd name="connsiteX482" fmla="*/ 9300117 w 9919589"/>
                <a:gd name="connsiteY482" fmla="*/ 4059044 h 4170944"/>
                <a:gd name="connsiteX483" fmla="*/ 9155151 w 9919589"/>
                <a:gd name="connsiteY483" fmla="*/ 4025590 h 4170944"/>
                <a:gd name="connsiteX484" fmla="*/ 9065941 w 9919589"/>
                <a:gd name="connsiteY484" fmla="*/ 4014439 h 4170944"/>
                <a:gd name="connsiteX485" fmla="*/ 8876371 w 9919589"/>
                <a:gd name="connsiteY485" fmla="*/ 3969834 h 4170944"/>
                <a:gd name="connsiteX486" fmla="*/ 8597590 w 9919589"/>
                <a:gd name="connsiteY486" fmla="*/ 3936380 h 4170944"/>
                <a:gd name="connsiteX487" fmla="*/ 8274205 w 9919589"/>
                <a:gd name="connsiteY487" fmla="*/ 3914078 h 4170944"/>
                <a:gd name="connsiteX488" fmla="*/ 8140390 w 9919589"/>
                <a:gd name="connsiteY488" fmla="*/ 3902927 h 4170944"/>
                <a:gd name="connsiteX489" fmla="*/ 7805853 w 9919589"/>
                <a:gd name="connsiteY489" fmla="*/ 4070195 h 4170944"/>
                <a:gd name="connsiteX490" fmla="*/ 7593981 w 9919589"/>
                <a:gd name="connsiteY490" fmla="*/ 4092498 h 4170944"/>
                <a:gd name="connsiteX491" fmla="*/ 7515922 w 9919589"/>
                <a:gd name="connsiteY491" fmla="*/ 4070195 h 4170944"/>
                <a:gd name="connsiteX492" fmla="*/ 7449014 w 9919589"/>
                <a:gd name="connsiteY492" fmla="*/ 4059043 h 4170944"/>
                <a:gd name="connsiteX493" fmla="*/ 7348654 w 9919589"/>
                <a:gd name="connsiteY493" fmla="*/ 4070195 h 4170944"/>
                <a:gd name="connsiteX494" fmla="*/ 7248292 w 9919589"/>
                <a:gd name="connsiteY494" fmla="*/ 4092498 h 4170944"/>
                <a:gd name="connsiteX495" fmla="*/ 7203688 w 9919589"/>
                <a:gd name="connsiteY495" fmla="*/ 4070195 h 4170944"/>
                <a:gd name="connsiteX496" fmla="*/ 7125629 w 9919589"/>
                <a:gd name="connsiteY496" fmla="*/ 4047893 h 4170944"/>
                <a:gd name="connsiteX497" fmla="*/ 7047571 w 9919589"/>
                <a:gd name="connsiteY497" fmla="*/ 4103649 h 4170944"/>
                <a:gd name="connsiteX498" fmla="*/ 6991814 w 9919589"/>
                <a:gd name="connsiteY498" fmla="*/ 4137102 h 4170944"/>
                <a:gd name="connsiteX499" fmla="*/ 6902605 w 9919589"/>
                <a:gd name="connsiteY499" fmla="*/ 4170556 h 4170944"/>
                <a:gd name="connsiteX500" fmla="*/ 6880302 w 9919589"/>
                <a:gd name="connsiteY500" fmla="*/ 4114799 h 4170944"/>
                <a:gd name="connsiteX501" fmla="*/ 6478858 w 9919589"/>
                <a:gd name="connsiteY501" fmla="*/ 4103649 h 4170944"/>
                <a:gd name="connsiteX502" fmla="*/ 6133171 w 9919589"/>
                <a:gd name="connsiteY502" fmla="*/ 4103648 h 4170944"/>
                <a:gd name="connsiteX503" fmla="*/ 5988205 w 9919589"/>
                <a:gd name="connsiteY503" fmla="*/ 4070195 h 4170944"/>
                <a:gd name="connsiteX504" fmla="*/ 5887845 w 9919589"/>
                <a:gd name="connsiteY504" fmla="*/ 4125952 h 4170944"/>
                <a:gd name="connsiteX505" fmla="*/ 5809785 w 9919589"/>
                <a:gd name="connsiteY505" fmla="*/ 4070195 h 4170944"/>
                <a:gd name="connsiteX506" fmla="*/ 5754029 w 9919589"/>
                <a:gd name="connsiteY506" fmla="*/ 4103648 h 4170944"/>
                <a:gd name="connsiteX507" fmla="*/ 4661210 w 9919589"/>
                <a:gd name="connsiteY507" fmla="*/ 4125951 h 4170944"/>
                <a:gd name="connsiteX508" fmla="*/ 4549697 w 9919589"/>
                <a:gd name="connsiteY508" fmla="*/ 4114800 h 4170944"/>
                <a:gd name="connsiteX509" fmla="*/ 4460488 w 9919589"/>
                <a:gd name="connsiteY509" fmla="*/ 4092497 h 4170944"/>
                <a:gd name="connsiteX510" fmla="*/ 4382429 w 9919589"/>
                <a:gd name="connsiteY510" fmla="*/ 4081346 h 4170944"/>
                <a:gd name="connsiteX511" fmla="*/ 4270917 w 9919589"/>
                <a:gd name="connsiteY511" fmla="*/ 4059044 h 4170944"/>
                <a:gd name="connsiteX512" fmla="*/ 4148254 w 9919589"/>
                <a:gd name="connsiteY512" fmla="*/ 4047893 h 4170944"/>
                <a:gd name="connsiteX513" fmla="*/ 3969834 w 9919589"/>
                <a:gd name="connsiteY513" fmla="*/ 4025590 h 4170944"/>
                <a:gd name="connsiteX514" fmla="*/ 3267307 w 9919589"/>
                <a:gd name="connsiteY514" fmla="*/ 4036741 h 4170944"/>
                <a:gd name="connsiteX515" fmla="*/ 3155795 w 9919589"/>
                <a:gd name="connsiteY515" fmla="*/ 4047893 h 4170944"/>
                <a:gd name="connsiteX516" fmla="*/ 3088888 w 9919589"/>
                <a:gd name="connsiteY516" fmla="*/ 4059044 h 4170944"/>
                <a:gd name="connsiteX517" fmla="*/ 2988527 w 9919589"/>
                <a:gd name="connsiteY517" fmla="*/ 4070195 h 4170944"/>
                <a:gd name="connsiteX518" fmla="*/ 2943922 w 9919589"/>
                <a:gd name="connsiteY518" fmla="*/ 4081346 h 4170944"/>
                <a:gd name="connsiteX519" fmla="*/ 2118732 w 9919589"/>
                <a:gd name="connsiteY519" fmla="*/ 4059044 h 4170944"/>
                <a:gd name="connsiteX520" fmla="*/ 1126273 w 9919589"/>
                <a:gd name="connsiteY520" fmla="*/ 4070195 h 4170944"/>
                <a:gd name="connsiteX521" fmla="*/ 925551 w 9919589"/>
                <a:gd name="connsiteY521" fmla="*/ 4103649 h 4170944"/>
                <a:gd name="connsiteX522" fmla="*/ 869795 w 9919589"/>
                <a:gd name="connsiteY522" fmla="*/ 4114800 h 4170944"/>
                <a:gd name="connsiteX523" fmla="*/ 780585 w 9919589"/>
                <a:gd name="connsiteY523" fmla="*/ 4148253 h 4170944"/>
                <a:gd name="connsiteX524" fmla="*/ 546410 w 9919589"/>
                <a:gd name="connsiteY524" fmla="*/ 4137102 h 4170944"/>
                <a:gd name="connsiteX525" fmla="*/ 446049 w 9919589"/>
                <a:gd name="connsiteY525" fmla="*/ 4114800 h 4170944"/>
                <a:gd name="connsiteX526" fmla="*/ 334536 w 9919589"/>
                <a:gd name="connsiteY526" fmla="*/ 4092497 h 4170944"/>
                <a:gd name="connsiteX527" fmla="*/ 223024 w 9919589"/>
                <a:gd name="connsiteY527" fmla="*/ 4059044 h 4170944"/>
                <a:gd name="connsiteX528" fmla="*/ 189571 w 9919589"/>
                <a:gd name="connsiteY528" fmla="*/ 4047893 h 4170944"/>
                <a:gd name="connsiteX529" fmla="*/ 156117 w 9919589"/>
                <a:gd name="connsiteY529" fmla="*/ 4036741 h 4170944"/>
                <a:gd name="connsiteX530" fmla="*/ 144966 w 9919589"/>
                <a:gd name="connsiteY530" fmla="*/ 3769112 h 4170944"/>
                <a:gd name="connsiteX531" fmla="*/ 133814 w 9919589"/>
                <a:gd name="connsiteY531" fmla="*/ 3724507 h 4170944"/>
                <a:gd name="connsiteX532" fmla="*/ 122663 w 9919589"/>
                <a:gd name="connsiteY532" fmla="*/ 3635297 h 4170944"/>
                <a:gd name="connsiteX533" fmla="*/ 111512 w 9919589"/>
                <a:gd name="connsiteY533" fmla="*/ 3590693 h 4170944"/>
                <a:gd name="connsiteX534" fmla="*/ 55756 w 9919589"/>
                <a:gd name="connsiteY534" fmla="*/ 3278458 h 4170944"/>
                <a:gd name="connsiteX535" fmla="*/ 44605 w 9919589"/>
                <a:gd name="connsiteY535" fmla="*/ 3044283 h 4170944"/>
                <a:gd name="connsiteX536" fmla="*/ 33454 w 9919589"/>
                <a:gd name="connsiteY536" fmla="*/ 2943922 h 4170944"/>
                <a:gd name="connsiteX537" fmla="*/ 22302 w 9919589"/>
                <a:gd name="connsiteY537" fmla="*/ 2776653 h 4170944"/>
                <a:gd name="connsiteX538" fmla="*/ 0 w 9919589"/>
                <a:gd name="connsiteY538" fmla="*/ 2397512 h 4170944"/>
                <a:gd name="connsiteX539" fmla="*/ 11151 w 9919589"/>
                <a:gd name="connsiteY539" fmla="*/ 2319453 h 4170944"/>
                <a:gd name="connsiteX540" fmla="*/ 89210 w 9919589"/>
                <a:gd name="connsiteY540" fmla="*/ 2152185 h 4170944"/>
                <a:gd name="connsiteX541" fmla="*/ 122663 w 9919589"/>
                <a:gd name="connsiteY541" fmla="*/ 2040673 h 4170944"/>
                <a:gd name="connsiteX542" fmla="*/ 178419 w 9919589"/>
                <a:gd name="connsiteY542" fmla="*/ 1895707 h 4170944"/>
                <a:gd name="connsiteX543" fmla="*/ 189571 w 9919589"/>
                <a:gd name="connsiteY543" fmla="*/ 1828800 h 4170944"/>
                <a:gd name="connsiteX544" fmla="*/ 200722 w 9919589"/>
                <a:gd name="connsiteY544" fmla="*/ 1795346 h 4170944"/>
                <a:gd name="connsiteX545" fmla="*/ 178419 w 9919589"/>
                <a:gd name="connsiteY545" fmla="*/ 1494263 h 4170944"/>
                <a:gd name="connsiteX546" fmla="*/ 167268 w 9919589"/>
                <a:gd name="connsiteY546" fmla="*/ 1405053 h 4170944"/>
                <a:gd name="connsiteX547" fmla="*/ 156117 w 9919589"/>
                <a:gd name="connsiteY547" fmla="*/ 1349297 h 4170944"/>
                <a:gd name="connsiteX548" fmla="*/ 144966 w 9919589"/>
                <a:gd name="connsiteY548" fmla="*/ 1271239 h 4170944"/>
                <a:gd name="connsiteX549" fmla="*/ 156117 w 9919589"/>
                <a:gd name="connsiteY549" fmla="*/ 1115122 h 4170944"/>
                <a:gd name="connsiteX550" fmla="*/ 189571 w 9919589"/>
                <a:gd name="connsiteY550" fmla="*/ 1103971 h 4170944"/>
                <a:gd name="connsiteX551" fmla="*/ 211873 w 9919589"/>
                <a:gd name="connsiteY551" fmla="*/ 1103971 h 4170944"/>
                <a:gd name="connsiteX0" fmla="*/ 211873 w 9919589"/>
                <a:gd name="connsiteY0" fmla="*/ 1103971 h 4170944"/>
                <a:gd name="connsiteX1" fmla="*/ 434897 w 9919589"/>
                <a:gd name="connsiteY1" fmla="*/ 1081668 h 4170944"/>
                <a:gd name="connsiteX2" fmla="*/ 546410 w 9919589"/>
                <a:gd name="connsiteY2" fmla="*/ 1048214 h 4170944"/>
                <a:gd name="connsiteX3" fmla="*/ 635619 w 9919589"/>
                <a:gd name="connsiteY3" fmla="*/ 1025912 h 4170944"/>
                <a:gd name="connsiteX4" fmla="*/ 780585 w 9919589"/>
                <a:gd name="connsiteY4" fmla="*/ 1048214 h 4170944"/>
                <a:gd name="connsiteX5" fmla="*/ 836341 w 9919589"/>
                <a:gd name="connsiteY5" fmla="*/ 1059366 h 4170944"/>
                <a:gd name="connsiteX6" fmla="*/ 903249 w 9919589"/>
                <a:gd name="connsiteY6" fmla="*/ 1081668 h 4170944"/>
                <a:gd name="connsiteX7" fmla="*/ 947854 w 9919589"/>
                <a:gd name="connsiteY7" fmla="*/ 1070517 h 4170944"/>
                <a:gd name="connsiteX8" fmla="*/ 981307 w 9919589"/>
                <a:gd name="connsiteY8" fmla="*/ 1003610 h 4170944"/>
                <a:gd name="connsiteX9" fmla="*/ 1003610 w 9919589"/>
                <a:gd name="connsiteY9" fmla="*/ 970156 h 4170944"/>
                <a:gd name="connsiteX10" fmla="*/ 1070517 w 9919589"/>
                <a:gd name="connsiteY10" fmla="*/ 947853 h 4170944"/>
                <a:gd name="connsiteX11" fmla="*/ 1148575 w 9919589"/>
                <a:gd name="connsiteY11" fmla="*/ 959005 h 4170944"/>
                <a:gd name="connsiteX12" fmla="*/ 1137424 w 9919589"/>
                <a:gd name="connsiteY12" fmla="*/ 992458 h 4170944"/>
                <a:gd name="connsiteX13" fmla="*/ 1081668 w 9919589"/>
                <a:gd name="connsiteY13" fmla="*/ 1025912 h 4170944"/>
                <a:gd name="connsiteX14" fmla="*/ 1048214 w 9919589"/>
                <a:gd name="connsiteY14" fmla="*/ 1048214 h 4170944"/>
                <a:gd name="connsiteX15" fmla="*/ 1037063 w 9919589"/>
                <a:gd name="connsiteY15" fmla="*/ 1081668 h 4170944"/>
                <a:gd name="connsiteX16" fmla="*/ 1092819 w 9919589"/>
                <a:gd name="connsiteY16" fmla="*/ 1115122 h 4170944"/>
                <a:gd name="connsiteX17" fmla="*/ 1304693 w 9919589"/>
                <a:gd name="connsiteY17" fmla="*/ 1137424 h 4170944"/>
                <a:gd name="connsiteX18" fmla="*/ 1338146 w 9919589"/>
                <a:gd name="connsiteY18" fmla="*/ 1148575 h 4170944"/>
                <a:gd name="connsiteX19" fmla="*/ 1393902 w 9919589"/>
                <a:gd name="connsiteY19" fmla="*/ 1193180 h 4170944"/>
                <a:gd name="connsiteX20" fmla="*/ 1460810 w 9919589"/>
                <a:gd name="connsiteY20" fmla="*/ 1215483 h 4170944"/>
                <a:gd name="connsiteX21" fmla="*/ 1527717 w 9919589"/>
                <a:gd name="connsiteY21" fmla="*/ 1237785 h 4170944"/>
                <a:gd name="connsiteX22" fmla="*/ 1572322 w 9919589"/>
                <a:gd name="connsiteY22" fmla="*/ 1248936 h 4170944"/>
                <a:gd name="connsiteX23" fmla="*/ 1639229 w 9919589"/>
                <a:gd name="connsiteY23" fmla="*/ 1271239 h 4170944"/>
                <a:gd name="connsiteX24" fmla="*/ 1717288 w 9919589"/>
                <a:gd name="connsiteY24" fmla="*/ 1304693 h 4170944"/>
                <a:gd name="connsiteX25" fmla="*/ 1795346 w 9919589"/>
                <a:gd name="connsiteY25" fmla="*/ 1371600 h 4170944"/>
                <a:gd name="connsiteX26" fmla="*/ 1817649 w 9919589"/>
                <a:gd name="connsiteY26" fmla="*/ 1393902 h 4170944"/>
                <a:gd name="connsiteX27" fmla="*/ 1839951 w 9919589"/>
                <a:gd name="connsiteY27" fmla="*/ 1416205 h 4170944"/>
                <a:gd name="connsiteX28" fmla="*/ 1851102 w 9919589"/>
                <a:gd name="connsiteY28" fmla="*/ 1694985 h 4170944"/>
                <a:gd name="connsiteX29" fmla="*/ 1784195 w 9919589"/>
                <a:gd name="connsiteY29" fmla="*/ 1717288 h 4170944"/>
                <a:gd name="connsiteX30" fmla="*/ 1750741 w 9919589"/>
                <a:gd name="connsiteY30" fmla="*/ 1728439 h 4170944"/>
                <a:gd name="connsiteX31" fmla="*/ 1605775 w 9919589"/>
                <a:gd name="connsiteY31" fmla="*/ 1750741 h 4170944"/>
                <a:gd name="connsiteX32" fmla="*/ 1572322 w 9919589"/>
                <a:gd name="connsiteY32" fmla="*/ 1761893 h 4170944"/>
                <a:gd name="connsiteX33" fmla="*/ 1494263 w 9919589"/>
                <a:gd name="connsiteY33" fmla="*/ 1784195 h 4170944"/>
                <a:gd name="connsiteX34" fmla="*/ 1460810 w 9919589"/>
                <a:gd name="connsiteY34" fmla="*/ 1806497 h 4170944"/>
                <a:gd name="connsiteX35" fmla="*/ 1438507 w 9919589"/>
                <a:gd name="connsiteY35" fmla="*/ 1828800 h 4170944"/>
                <a:gd name="connsiteX36" fmla="*/ 1393902 w 9919589"/>
                <a:gd name="connsiteY36" fmla="*/ 1851102 h 4170944"/>
                <a:gd name="connsiteX37" fmla="*/ 1282390 w 9919589"/>
                <a:gd name="connsiteY37" fmla="*/ 1918010 h 4170944"/>
                <a:gd name="connsiteX38" fmla="*/ 1170878 w 9919589"/>
                <a:gd name="connsiteY38" fmla="*/ 1951463 h 4170944"/>
                <a:gd name="connsiteX39" fmla="*/ 1137424 w 9919589"/>
                <a:gd name="connsiteY39" fmla="*/ 1962614 h 4170944"/>
                <a:gd name="connsiteX40" fmla="*/ 1103971 w 9919589"/>
                <a:gd name="connsiteY40" fmla="*/ 1984917 h 4170944"/>
                <a:gd name="connsiteX41" fmla="*/ 1037063 w 9919589"/>
                <a:gd name="connsiteY41" fmla="*/ 2007219 h 4170944"/>
                <a:gd name="connsiteX42" fmla="*/ 1003610 w 9919589"/>
                <a:gd name="connsiteY42" fmla="*/ 2029522 h 4170944"/>
                <a:gd name="connsiteX43" fmla="*/ 936702 w 9919589"/>
                <a:gd name="connsiteY43" fmla="*/ 2051824 h 4170944"/>
                <a:gd name="connsiteX44" fmla="*/ 914400 w 9919589"/>
                <a:gd name="connsiteY44" fmla="*/ 2074127 h 4170944"/>
                <a:gd name="connsiteX45" fmla="*/ 847493 w 9919589"/>
                <a:gd name="connsiteY45" fmla="*/ 2107580 h 4170944"/>
                <a:gd name="connsiteX46" fmla="*/ 825190 w 9919589"/>
                <a:gd name="connsiteY46" fmla="*/ 2129883 h 4170944"/>
                <a:gd name="connsiteX47" fmla="*/ 802888 w 9919589"/>
                <a:gd name="connsiteY47" fmla="*/ 2163336 h 4170944"/>
                <a:gd name="connsiteX48" fmla="*/ 735980 w 9919589"/>
                <a:gd name="connsiteY48" fmla="*/ 2207941 h 4170944"/>
                <a:gd name="connsiteX49" fmla="*/ 691375 w 9919589"/>
                <a:gd name="connsiteY49" fmla="*/ 2252546 h 4170944"/>
                <a:gd name="connsiteX50" fmla="*/ 669073 w 9919589"/>
                <a:gd name="connsiteY50" fmla="*/ 2274849 h 4170944"/>
                <a:gd name="connsiteX51" fmla="*/ 635619 w 9919589"/>
                <a:gd name="connsiteY51" fmla="*/ 2341756 h 4170944"/>
                <a:gd name="connsiteX52" fmla="*/ 624468 w 9919589"/>
                <a:gd name="connsiteY52" fmla="*/ 2375210 h 4170944"/>
                <a:gd name="connsiteX53" fmla="*/ 635619 w 9919589"/>
                <a:gd name="connsiteY53" fmla="*/ 2442117 h 4170944"/>
                <a:gd name="connsiteX54" fmla="*/ 657922 w 9919589"/>
                <a:gd name="connsiteY54" fmla="*/ 2464419 h 4170944"/>
                <a:gd name="connsiteX55" fmla="*/ 747132 w 9919589"/>
                <a:gd name="connsiteY55" fmla="*/ 2486722 h 4170944"/>
                <a:gd name="connsiteX56" fmla="*/ 814039 w 9919589"/>
                <a:gd name="connsiteY56" fmla="*/ 2509024 h 4170944"/>
                <a:gd name="connsiteX57" fmla="*/ 847493 w 9919589"/>
                <a:gd name="connsiteY57" fmla="*/ 2520175 h 4170944"/>
                <a:gd name="connsiteX58" fmla="*/ 858644 w 9919589"/>
                <a:gd name="connsiteY58" fmla="*/ 2720897 h 4170944"/>
                <a:gd name="connsiteX59" fmla="*/ 869795 w 9919589"/>
                <a:gd name="connsiteY59" fmla="*/ 2988527 h 4170944"/>
                <a:gd name="connsiteX60" fmla="*/ 903249 w 9919589"/>
                <a:gd name="connsiteY60" fmla="*/ 3010829 h 4170944"/>
                <a:gd name="connsiteX61" fmla="*/ 947854 w 9919589"/>
                <a:gd name="connsiteY61" fmla="*/ 3021980 h 4170944"/>
                <a:gd name="connsiteX62" fmla="*/ 981307 w 9919589"/>
                <a:gd name="connsiteY62" fmla="*/ 3033132 h 4170944"/>
                <a:gd name="connsiteX63" fmla="*/ 1070517 w 9919589"/>
                <a:gd name="connsiteY63" fmla="*/ 3055434 h 4170944"/>
                <a:gd name="connsiteX64" fmla="*/ 1293541 w 9919589"/>
                <a:gd name="connsiteY64" fmla="*/ 3100039 h 4170944"/>
                <a:gd name="connsiteX65" fmla="*/ 1405054 w 9919589"/>
                <a:gd name="connsiteY65" fmla="*/ 3111190 h 4170944"/>
                <a:gd name="connsiteX66" fmla="*/ 1449658 w 9919589"/>
                <a:gd name="connsiteY66" fmla="*/ 3122341 h 4170944"/>
                <a:gd name="connsiteX67" fmla="*/ 1583473 w 9919589"/>
                <a:gd name="connsiteY67" fmla="*/ 3144644 h 4170944"/>
                <a:gd name="connsiteX68" fmla="*/ 1672683 w 9919589"/>
                <a:gd name="connsiteY68" fmla="*/ 3166946 h 4170944"/>
                <a:gd name="connsiteX69" fmla="*/ 1773044 w 9919589"/>
                <a:gd name="connsiteY69" fmla="*/ 3200400 h 4170944"/>
                <a:gd name="connsiteX70" fmla="*/ 1929161 w 9919589"/>
                <a:gd name="connsiteY70" fmla="*/ 3245005 h 4170944"/>
                <a:gd name="connsiteX71" fmla="*/ 1996068 w 9919589"/>
                <a:gd name="connsiteY71" fmla="*/ 3256156 h 4170944"/>
                <a:gd name="connsiteX72" fmla="*/ 2074127 w 9919589"/>
                <a:gd name="connsiteY72" fmla="*/ 3278458 h 4170944"/>
                <a:gd name="connsiteX73" fmla="*/ 2129883 w 9919589"/>
                <a:gd name="connsiteY73" fmla="*/ 3289610 h 4170944"/>
                <a:gd name="connsiteX74" fmla="*/ 2163336 w 9919589"/>
                <a:gd name="connsiteY74" fmla="*/ 3300761 h 4170944"/>
                <a:gd name="connsiteX75" fmla="*/ 2352907 w 9919589"/>
                <a:gd name="connsiteY75" fmla="*/ 3323063 h 4170944"/>
                <a:gd name="connsiteX76" fmla="*/ 2419814 w 9919589"/>
                <a:gd name="connsiteY76" fmla="*/ 3334214 h 4170944"/>
                <a:gd name="connsiteX77" fmla="*/ 2520175 w 9919589"/>
                <a:gd name="connsiteY77" fmla="*/ 3345366 h 4170944"/>
                <a:gd name="connsiteX78" fmla="*/ 2665141 w 9919589"/>
                <a:gd name="connsiteY78" fmla="*/ 3356517 h 4170944"/>
                <a:gd name="connsiteX79" fmla="*/ 2732049 w 9919589"/>
                <a:gd name="connsiteY79" fmla="*/ 3378819 h 4170944"/>
                <a:gd name="connsiteX80" fmla="*/ 2765502 w 9919589"/>
                <a:gd name="connsiteY80" fmla="*/ 3389971 h 4170944"/>
                <a:gd name="connsiteX81" fmla="*/ 2787805 w 9919589"/>
                <a:gd name="connsiteY81" fmla="*/ 3412273 h 4170944"/>
                <a:gd name="connsiteX82" fmla="*/ 2810107 w 9919589"/>
                <a:gd name="connsiteY82" fmla="*/ 3345366 h 4170944"/>
                <a:gd name="connsiteX83" fmla="*/ 2910468 w 9919589"/>
                <a:gd name="connsiteY83" fmla="*/ 3367668 h 4170944"/>
                <a:gd name="connsiteX84" fmla="*/ 3033132 w 9919589"/>
                <a:gd name="connsiteY84" fmla="*/ 3389971 h 4170944"/>
                <a:gd name="connsiteX85" fmla="*/ 3111190 w 9919589"/>
                <a:gd name="connsiteY85" fmla="*/ 3401122 h 4170944"/>
                <a:gd name="connsiteX86" fmla="*/ 3278458 w 9919589"/>
                <a:gd name="connsiteY86" fmla="*/ 3412273 h 4170944"/>
                <a:gd name="connsiteX87" fmla="*/ 3334214 w 9919589"/>
                <a:gd name="connsiteY87" fmla="*/ 3423424 h 4170944"/>
                <a:gd name="connsiteX88" fmla="*/ 3401122 w 9919589"/>
                <a:gd name="connsiteY88" fmla="*/ 3434575 h 4170944"/>
                <a:gd name="connsiteX89" fmla="*/ 3434575 w 9919589"/>
                <a:gd name="connsiteY89" fmla="*/ 3445727 h 4170944"/>
                <a:gd name="connsiteX90" fmla="*/ 3479180 w 9919589"/>
                <a:gd name="connsiteY90" fmla="*/ 3456878 h 4170944"/>
                <a:gd name="connsiteX91" fmla="*/ 3590693 w 9919589"/>
                <a:gd name="connsiteY91" fmla="*/ 3479180 h 4170944"/>
                <a:gd name="connsiteX92" fmla="*/ 3691054 w 9919589"/>
                <a:gd name="connsiteY92" fmla="*/ 3501483 h 4170944"/>
                <a:gd name="connsiteX93" fmla="*/ 3679902 w 9919589"/>
                <a:gd name="connsiteY93" fmla="*/ 3534936 h 4170944"/>
                <a:gd name="connsiteX94" fmla="*/ 3724507 w 9919589"/>
                <a:gd name="connsiteY94" fmla="*/ 3590693 h 4170944"/>
                <a:gd name="connsiteX95" fmla="*/ 3858322 w 9919589"/>
                <a:gd name="connsiteY95" fmla="*/ 3624146 h 4170944"/>
                <a:gd name="connsiteX96" fmla="*/ 3992136 w 9919589"/>
                <a:gd name="connsiteY96" fmla="*/ 3635297 h 4170944"/>
                <a:gd name="connsiteX97" fmla="*/ 4148254 w 9919589"/>
                <a:gd name="connsiteY97" fmla="*/ 3657600 h 4170944"/>
                <a:gd name="connsiteX98" fmla="*/ 4215161 w 9919589"/>
                <a:gd name="connsiteY98" fmla="*/ 3679902 h 4170944"/>
                <a:gd name="connsiteX99" fmla="*/ 4259766 w 9919589"/>
                <a:gd name="connsiteY99" fmla="*/ 3691053 h 4170944"/>
                <a:gd name="connsiteX100" fmla="*/ 4293219 w 9919589"/>
                <a:gd name="connsiteY100" fmla="*/ 3702205 h 4170944"/>
                <a:gd name="connsiteX101" fmla="*/ 4360127 w 9919589"/>
                <a:gd name="connsiteY101" fmla="*/ 3713356 h 4170944"/>
                <a:gd name="connsiteX102" fmla="*/ 4605454 w 9919589"/>
                <a:gd name="connsiteY102" fmla="*/ 3746810 h 4170944"/>
                <a:gd name="connsiteX103" fmla="*/ 4739268 w 9919589"/>
                <a:gd name="connsiteY103" fmla="*/ 3769112 h 4170944"/>
                <a:gd name="connsiteX104" fmla="*/ 4806175 w 9919589"/>
                <a:gd name="connsiteY104" fmla="*/ 3780263 h 4170944"/>
                <a:gd name="connsiteX105" fmla="*/ 4895385 w 9919589"/>
                <a:gd name="connsiteY105" fmla="*/ 3802566 h 4170944"/>
                <a:gd name="connsiteX106" fmla="*/ 4973444 w 9919589"/>
                <a:gd name="connsiteY106" fmla="*/ 3836019 h 4170944"/>
                <a:gd name="connsiteX107" fmla="*/ 5006897 w 9919589"/>
                <a:gd name="connsiteY107" fmla="*/ 3858322 h 4170944"/>
                <a:gd name="connsiteX108" fmla="*/ 5040351 w 9919589"/>
                <a:gd name="connsiteY108" fmla="*/ 3869473 h 4170944"/>
                <a:gd name="connsiteX109" fmla="*/ 5174166 w 9919589"/>
                <a:gd name="connsiteY109" fmla="*/ 3858322 h 4170944"/>
                <a:gd name="connsiteX110" fmla="*/ 5196468 w 9919589"/>
                <a:gd name="connsiteY110" fmla="*/ 3836019 h 4170944"/>
                <a:gd name="connsiteX111" fmla="*/ 5229922 w 9919589"/>
                <a:gd name="connsiteY111" fmla="*/ 3824868 h 4170944"/>
                <a:gd name="connsiteX112" fmla="*/ 5229922 w 9919589"/>
                <a:gd name="connsiteY112" fmla="*/ 3746810 h 4170944"/>
                <a:gd name="connsiteX113" fmla="*/ 5207619 w 9919589"/>
                <a:gd name="connsiteY113" fmla="*/ 3724507 h 4170944"/>
                <a:gd name="connsiteX114" fmla="*/ 5185317 w 9919589"/>
                <a:gd name="connsiteY114" fmla="*/ 3691053 h 4170944"/>
                <a:gd name="connsiteX115" fmla="*/ 5118410 w 9919589"/>
                <a:gd name="connsiteY115" fmla="*/ 3668751 h 4170944"/>
                <a:gd name="connsiteX116" fmla="*/ 4839629 w 9919589"/>
                <a:gd name="connsiteY116" fmla="*/ 3635297 h 4170944"/>
                <a:gd name="connsiteX117" fmla="*/ 4750419 w 9919589"/>
                <a:gd name="connsiteY117" fmla="*/ 3624146 h 4170944"/>
                <a:gd name="connsiteX118" fmla="*/ 4672361 w 9919589"/>
                <a:gd name="connsiteY118" fmla="*/ 3612995 h 4170944"/>
                <a:gd name="connsiteX119" fmla="*/ 4103649 w 9919589"/>
                <a:gd name="connsiteY119" fmla="*/ 3601844 h 4170944"/>
                <a:gd name="connsiteX120" fmla="*/ 4114800 w 9919589"/>
                <a:gd name="connsiteY120" fmla="*/ 3557239 h 4170944"/>
                <a:gd name="connsiteX121" fmla="*/ 4371278 w 9919589"/>
                <a:gd name="connsiteY121" fmla="*/ 3512634 h 4170944"/>
                <a:gd name="connsiteX122" fmla="*/ 4360127 w 9919589"/>
                <a:gd name="connsiteY122" fmla="*/ 3479180 h 4170944"/>
                <a:gd name="connsiteX123" fmla="*/ 4204010 w 9919589"/>
                <a:gd name="connsiteY123" fmla="*/ 3468029 h 4170944"/>
                <a:gd name="connsiteX124" fmla="*/ 4170556 w 9919589"/>
                <a:gd name="connsiteY124" fmla="*/ 3456878 h 4170944"/>
                <a:gd name="connsiteX125" fmla="*/ 4148254 w 9919589"/>
                <a:gd name="connsiteY125" fmla="*/ 3423424 h 4170944"/>
                <a:gd name="connsiteX126" fmla="*/ 4114800 w 9919589"/>
                <a:gd name="connsiteY126" fmla="*/ 3367668 h 4170944"/>
                <a:gd name="connsiteX127" fmla="*/ 4047893 w 9919589"/>
                <a:gd name="connsiteY127" fmla="*/ 3345366 h 4170944"/>
                <a:gd name="connsiteX128" fmla="*/ 3724507 w 9919589"/>
                <a:gd name="connsiteY128" fmla="*/ 3356517 h 4170944"/>
                <a:gd name="connsiteX129" fmla="*/ 3691054 w 9919589"/>
                <a:gd name="connsiteY129" fmla="*/ 3367668 h 4170944"/>
                <a:gd name="connsiteX130" fmla="*/ 3412273 w 9919589"/>
                <a:gd name="connsiteY130" fmla="*/ 3345366 h 4170944"/>
                <a:gd name="connsiteX131" fmla="*/ 3345366 w 9919589"/>
                <a:gd name="connsiteY131" fmla="*/ 3334214 h 4170944"/>
                <a:gd name="connsiteX132" fmla="*/ 3289610 w 9919589"/>
                <a:gd name="connsiteY132" fmla="*/ 3323063 h 4170944"/>
                <a:gd name="connsiteX133" fmla="*/ 3155795 w 9919589"/>
                <a:gd name="connsiteY133" fmla="*/ 3311912 h 4170944"/>
                <a:gd name="connsiteX134" fmla="*/ 3044283 w 9919589"/>
                <a:gd name="connsiteY134" fmla="*/ 3289610 h 4170944"/>
                <a:gd name="connsiteX135" fmla="*/ 2977375 w 9919589"/>
                <a:gd name="connsiteY135" fmla="*/ 3267307 h 4170944"/>
                <a:gd name="connsiteX136" fmla="*/ 2921619 w 9919589"/>
                <a:gd name="connsiteY136" fmla="*/ 3222702 h 4170944"/>
                <a:gd name="connsiteX137" fmla="*/ 2943922 w 9919589"/>
                <a:gd name="connsiteY137" fmla="*/ 3200400 h 4170944"/>
                <a:gd name="connsiteX138" fmla="*/ 3055434 w 9919589"/>
                <a:gd name="connsiteY138" fmla="*/ 3166946 h 4170944"/>
                <a:gd name="connsiteX139" fmla="*/ 3122341 w 9919589"/>
                <a:gd name="connsiteY139" fmla="*/ 3144644 h 4170944"/>
                <a:gd name="connsiteX140" fmla="*/ 3155795 w 9919589"/>
                <a:gd name="connsiteY140" fmla="*/ 3122341 h 4170944"/>
                <a:gd name="connsiteX141" fmla="*/ 3200400 w 9919589"/>
                <a:gd name="connsiteY141" fmla="*/ 3111190 h 4170944"/>
                <a:gd name="connsiteX142" fmla="*/ 3267307 w 9919589"/>
                <a:gd name="connsiteY142" fmla="*/ 3044283 h 4170944"/>
                <a:gd name="connsiteX143" fmla="*/ 3289610 w 9919589"/>
                <a:gd name="connsiteY143" fmla="*/ 3021980 h 4170944"/>
                <a:gd name="connsiteX144" fmla="*/ 3334214 w 9919589"/>
                <a:gd name="connsiteY144" fmla="*/ 2966224 h 4170944"/>
                <a:gd name="connsiteX145" fmla="*/ 3401122 w 9919589"/>
                <a:gd name="connsiteY145" fmla="*/ 2932771 h 4170944"/>
                <a:gd name="connsiteX146" fmla="*/ 3412273 w 9919589"/>
                <a:gd name="connsiteY146" fmla="*/ 2966224 h 4170944"/>
                <a:gd name="connsiteX147" fmla="*/ 3445727 w 9919589"/>
                <a:gd name="connsiteY147" fmla="*/ 2977375 h 4170944"/>
                <a:gd name="connsiteX148" fmla="*/ 3501483 w 9919589"/>
                <a:gd name="connsiteY148" fmla="*/ 3010829 h 4170944"/>
                <a:gd name="connsiteX149" fmla="*/ 3579541 w 9919589"/>
                <a:gd name="connsiteY149" fmla="*/ 2999678 h 4170944"/>
                <a:gd name="connsiteX150" fmla="*/ 3557239 w 9919589"/>
                <a:gd name="connsiteY150" fmla="*/ 2977375 h 4170944"/>
                <a:gd name="connsiteX151" fmla="*/ 3523785 w 9919589"/>
                <a:gd name="connsiteY151" fmla="*/ 2921619 h 4170944"/>
                <a:gd name="connsiteX152" fmla="*/ 3490332 w 9919589"/>
                <a:gd name="connsiteY152" fmla="*/ 2910468 h 4170944"/>
                <a:gd name="connsiteX153" fmla="*/ 3345366 w 9919589"/>
                <a:gd name="connsiteY153" fmla="*/ 2888166 h 4170944"/>
                <a:gd name="connsiteX154" fmla="*/ 3222702 w 9919589"/>
                <a:gd name="connsiteY154" fmla="*/ 2854712 h 4170944"/>
                <a:gd name="connsiteX155" fmla="*/ 3178097 w 9919589"/>
                <a:gd name="connsiteY155" fmla="*/ 2843561 h 4170944"/>
                <a:gd name="connsiteX156" fmla="*/ 3111190 w 9919589"/>
                <a:gd name="connsiteY156" fmla="*/ 2821258 h 4170944"/>
                <a:gd name="connsiteX157" fmla="*/ 2854712 w 9919589"/>
                <a:gd name="connsiteY157" fmla="*/ 2776653 h 4170944"/>
                <a:gd name="connsiteX158" fmla="*/ 2787805 w 9919589"/>
                <a:gd name="connsiteY158" fmla="*/ 2754351 h 4170944"/>
                <a:gd name="connsiteX159" fmla="*/ 2720897 w 9919589"/>
                <a:gd name="connsiteY159" fmla="*/ 2732049 h 4170944"/>
                <a:gd name="connsiteX160" fmla="*/ 2687444 w 9919589"/>
                <a:gd name="connsiteY160" fmla="*/ 2720897 h 4170944"/>
                <a:gd name="connsiteX161" fmla="*/ 2564780 w 9919589"/>
                <a:gd name="connsiteY161" fmla="*/ 2698595 h 4170944"/>
                <a:gd name="connsiteX162" fmla="*/ 2442117 w 9919589"/>
                <a:gd name="connsiteY162" fmla="*/ 2698595 h 4170944"/>
                <a:gd name="connsiteX163" fmla="*/ 2040673 w 9919589"/>
                <a:gd name="connsiteY163" fmla="*/ 2687444 h 4170944"/>
                <a:gd name="connsiteX164" fmla="*/ 1962614 w 9919589"/>
                <a:gd name="connsiteY164" fmla="*/ 2653990 h 4170944"/>
                <a:gd name="connsiteX165" fmla="*/ 1906858 w 9919589"/>
                <a:gd name="connsiteY165" fmla="*/ 2631688 h 4170944"/>
                <a:gd name="connsiteX166" fmla="*/ 1806497 w 9919589"/>
                <a:gd name="connsiteY166" fmla="*/ 2575932 h 4170944"/>
                <a:gd name="connsiteX167" fmla="*/ 1717288 w 9919589"/>
                <a:gd name="connsiteY167" fmla="*/ 2531327 h 4170944"/>
                <a:gd name="connsiteX168" fmla="*/ 1628078 w 9919589"/>
                <a:gd name="connsiteY168" fmla="*/ 2509024 h 4170944"/>
                <a:gd name="connsiteX169" fmla="*/ 1226634 w 9919589"/>
                <a:gd name="connsiteY169" fmla="*/ 2486722 h 4170944"/>
                <a:gd name="connsiteX170" fmla="*/ 1081668 w 9919589"/>
                <a:gd name="connsiteY170" fmla="*/ 2464419 h 4170944"/>
                <a:gd name="connsiteX171" fmla="*/ 970156 w 9919589"/>
                <a:gd name="connsiteY171" fmla="*/ 2430966 h 4170944"/>
                <a:gd name="connsiteX172" fmla="*/ 936702 w 9919589"/>
                <a:gd name="connsiteY172" fmla="*/ 2419814 h 4170944"/>
                <a:gd name="connsiteX173" fmla="*/ 903249 w 9919589"/>
                <a:gd name="connsiteY173" fmla="*/ 2397512 h 4170944"/>
                <a:gd name="connsiteX174" fmla="*/ 847493 w 9919589"/>
                <a:gd name="connsiteY174" fmla="*/ 2352907 h 4170944"/>
                <a:gd name="connsiteX175" fmla="*/ 814039 w 9919589"/>
                <a:gd name="connsiteY175" fmla="*/ 2341756 h 4170944"/>
                <a:gd name="connsiteX176" fmla="*/ 825190 w 9919589"/>
                <a:gd name="connsiteY176" fmla="*/ 2274849 h 4170944"/>
                <a:gd name="connsiteX177" fmla="*/ 847493 w 9919589"/>
                <a:gd name="connsiteY177" fmla="*/ 2252546 h 4170944"/>
                <a:gd name="connsiteX178" fmla="*/ 880946 w 9919589"/>
                <a:gd name="connsiteY178" fmla="*/ 2230244 h 4170944"/>
                <a:gd name="connsiteX179" fmla="*/ 903249 w 9919589"/>
                <a:gd name="connsiteY179" fmla="*/ 2207941 h 4170944"/>
                <a:gd name="connsiteX180" fmla="*/ 936702 w 9919589"/>
                <a:gd name="connsiteY180" fmla="*/ 2196790 h 4170944"/>
                <a:gd name="connsiteX181" fmla="*/ 992458 w 9919589"/>
                <a:gd name="connsiteY181" fmla="*/ 2163336 h 4170944"/>
                <a:gd name="connsiteX182" fmla="*/ 1014761 w 9919589"/>
                <a:gd name="connsiteY182" fmla="*/ 2141034 h 4170944"/>
                <a:gd name="connsiteX183" fmla="*/ 1048214 w 9919589"/>
                <a:gd name="connsiteY183" fmla="*/ 2118732 h 4170944"/>
                <a:gd name="connsiteX184" fmla="*/ 1070517 w 9919589"/>
                <a:gd name="connsiteY184" fmla="*/ 2096429 h 4170944"/>
                <a:gd name="connsiteX185" fmla="*/ 1103971 w 9919589"/>
                <a:gd name="connsiteY185" fmla="*/ 2085278 h 4170944"/>
                <a:gd name="connsiteX186" fmla="*/ 1193180 w 9919589"/>
                <a:gd name="connsiteY186" fmla="*/ 2018371 h 4170944"/>
                <a:gd name="connsiteX187" fmla="*/ 1237785 w 9919589"/>
                <a:gd name="connsiteY187" fmla="*/ 2007219 h 4170944"/>
                <a:gd name="connsiteX188" fmla="*/ 1304693 w 9919589"/>
                <a:gd name="connsiteY188" fmla="*/ 1984917 h 4170944"/>
                <a:gd name="connsiteX189" fmla="*/ 1505414 w 9919589"/>
                <a:gd name="connsiteY189" fmla="*/ 1973766 h 4170944"/>
                <a:gd name="connsiteX190" fmla="*/ 1561171 w 9919589"/>
                <a:gd name="connsiteY190" fmla="*/ 1929161 h 4170944"/>
                <a:gd name="connsiteX191" fmla="*/ 1639229 w 9919589"/>
                <a:gd name="connsiteY191" fmla="*/ 1873405 h 4170944"/>
                <a:gd name="connsiteX192" fmla="*/ 1694985 w 9919589"/>
                <a:gd name="connsiteY192" fmla="*/ 1817649 h 4170944"/>
                <a:gd name="connsiteX193" fmla="*/ 1761893 w 9919589"/>
                <a:gd name="connsiteY193" fmla="*/ 1795346 h 4170944"/>
                <a:gd name="connsiteX194" fmla="*/ 1929161 w 9919589"/>
                <a:gd name="connsiteY194" fmla="*/ 1761893 h 4170944"/>
                <a:gd name="connsiteX195" fmla="*/ 1996068 w 9919589"/>
                <a:gd name="connsiteY195" fmla="*/ 1728439 h 4170944"/>
                <a:gd name="connsiteX196" fmla="*/ 2096429 w 9919589"/>
                <a:gd name="connsiteY196" fmla="*/ 1694985 h 4170944"/>
                <a:gd name="connsiteX197" fmla="*/ 2129883 w 9919589"/>
                <a:gd name="connsiteY197" fmla="*/ 1683834 h 4170944"/>
                <a:gd name="connsiteX198" fmla="*/ 2163336 w 9919589"/>
                <a:gd name="connsiteY198" fmla="*/ 1672683 h 4170944"/>
                <a:gd name="connsiteX199" fmla="*/ 2665141 w 9919589"/>
                <a:gd name="connsiteY199" fmla="*/ 1694985 h 4170944"/>
                <a:gd name="connsiteX200" fmla="*/ 2787805 w 9919589"/>
                <a:gd name="connsiteY200" fmla="*/ 1717288 h 4170944"/>
                <a:gd name="connsiteX201" fmla="*/ 2854712 w 9919589"/>
                <a:gd name="connsiteY201" fmla="*/ 1739590 h 4170944"/>
                <a:gd name="connsiteX202" fmla="*/ 2888166 w 9919589"/>
                <a:gd name="connsiteY202" fmla="*/ 1750741 h 4170944"/>
                <a:gd name="connsiteX203" fmla="*/ 2921619 w 9919589"/>
                <a:gd name="connsiteY203" fmla="*/ 1773044 h 4170944"/>
                <a:gd name="connsiteX204" fmla="*/ 3021980 w 9919589"/>
                <a:gd name="connsiteY204" fmla="*/ 1795346 h 4170944"/>
                <a:gd name="connsiteX205" fmla="*/ 3055434 w 9919589"/>
                <a:gd name="connsiteY205" fmla="*/ 1806497 h 4170944"/>
                <a:gd name="connsiteX206" fmla="*/ 3088888 w 9919589"/>
                <a:gd name="connsiteY206" fmla="*/ 1906858 h 4170944"/>
                <a:gd name="connsiteX207" fmla="*/ 3100039 w 9919589"/>
                <a:gd name="connsiteY207" fmla="*/ 1940312 h 4170944"/>
                <a:gd name="connsiteX208" fmla="*/ 3133493 w 9919589"/>
                <a:gd name="connsiteY208" fmla="*/ 1973766 h 4170944"/>
                <a:gd name="connsiteX209" fmla="*/ 3200400 w 9919589"/>
                <a:gd name="connsiteY209" fmla="*/ 1996068 h 4170944"/>
                <a:gd name="connsiteX210" fmla="*/ 3233854 w 9919589"/>
                <a:gd name="connsiteY210" fmla="*/ 2007219 h 4170944"/>
                <a:gd name="connsiteX211" fmla="*/ 3612995 w 9919589"/>
                <a:gd name="connsiteY211" fmla="*/ 2029522 h 4170944"/>
                <a:gd name="connsiteX212" fmla="*/ 3824868 w 9919589"/>
                <a:gd name="connsiteY212" fmla="*/ 2040673 h 4170944"/>
                <a:gd name="connsiteX213" fmla="*/ 3925229 w 9919589"/>
                <a:gd name="connsiteY213" fmla="*/ 2051824 h 4170944"/>
                <a:gd name="connsiteX214" fmla="*/ 4293219 w 9919589"/>
                <a:gd name="connsiteY214" fmla="*/ 2062975 h 4170944"/>
                <a:gd name="connsiteX215" fmla="*/ 4382429 w 9919589"/>
                <a:gd name="connsiteY215" fmla="*/ 2085278 h 4170944"/>
                <a:gd name="connsiteX216" fmla="*/ 4449336 w 9919589"/>
                <a:gd name="connsiteY216" fmla="*/ 2107580 h 4170944"/>
                <a:gd name="connsiteX217" fmla="*/ 4505093 w 9919589"/>
                <a:gd name="connsiteY217" fmla="*/ 2152185 h 4170944"/>
                <a:gd name="connsiteX218" fmla="*/ 4527395 w 9919589"/>
                <a:gd name="connsiteY218" fmla="*/ 2174488 h 4170944"/>
                <a:gd name="connsiteX219" fmla="*/ 4716966 w 9919589"/>
                <a:gd name="connsiteY219" fmla="*/ 2207941 h 4170944"/>
                <a:gd name="connsiteX220" fmla="*/ 4828478 w 9919589"/>
                <a:gd name="connsiteY220" fmla="*/ 2230244 h 4170944"/>
                <a:gd name="connsiteX221" fmla="*/ 4884234 w 9919589"/>
                <a:gd name="connsiteY221" fmla="*/ 2241395 h 4170944"/>
                <a:gd name="connsiteX222" fmla="*/ 4928839 w 9919589"/>
                <a:gd name="connsiteY222" fmla="*/ 2252546 h 4170944"/>
                <a:gd name="connsiteX223" fmla="*/ 4995746 w 9919589"/>
                <a:gd name="connsiteY223" fmla="*/ 2241395 h 4170944"/>
                <a:gd name="connsiteX224" fmla="*/ 5040351 w 9919589"/>
                <a:gd name="connsiteY224" fmla="*/ 2219093 h 4170944"/>
                <a:gd name="connsiteX225" fmla="*/ 5107258 w 9919589"/>
                <a:gd name="connsiteY225" fmla="*/ 2207941 h 4170944"/>
                <a:gd name="connsiteX226" fmla="*/ 5140712 w 9919589"/>
                <a:gd name="connsiteY226" fmla="*/ 2196790 h 4170944"/>
                <a:gd name="connsiteX227" fmla="*/ 5229922 w 9919589"/>
                <a:gd name="connsiteY227" fmla="*/ 2174488 h 4170944"/>
                <a:gd name="connsiteX228" fmla="*/ 5307980 w 9919589"/>
                <a:gd name="connsiteY228" fmla="*/ 2129883 h 4170944"/>
                <a:gd name="connsiteX229" fmla="*/ 5352585 w 9919589"/>
                <a:gd name="connsiteY229" fmla="*/ 2062975 h 4170944"/>
                <a:gd name="connsiteX230" fmla="*/ 5430644 w 9919589"/>
                <a:gd name="connsiteY230" fmla="*/ 1984917 h 4170944"/>
                <a:gd name="connsiteX231" fmla="*/ 5452946 w 9919589"/>
                <a:gd name="connsiteY231" fmla="*/ 1962614 h 4170944"/>
                <a:gd name="connsiteX232" fmla="*/ 5486400 w 9919589"/>
                <a:gd name="connsiteY232" fmla="*/ 1951463 h 4170944"/>
                <a:gd name="connsiteX233" fmla="*/ 5441795 w 9919589"/>
                <a:gd name="connsiteY233" fmla="*/ 1862253 h 4170944"/>
                <a:gd name="connsiteX234" fmla="*/ 5408341 w 9919589"/>
                <a:gd name="connsiteY234" fmla="*/ 1839951 h 4170944"/>
                <a:gd name="connsiteX235" fmla="*/ 5374888 w 9919589"/>
                <a:gd name="connsiteY235" fmla="*/ 1828800 h 4170944"/>
                <a:gd name="connsiteX236" fmla="*/ 5330283 w 9919589"/>
                <a:gd name="connsiteY236" fmla="*/ 1817649 h 4170944"/>
                <a:gd name="connsiteX237" fmla="*/ 5263375 w 9919589"/>
                <a:gd name="connsiteY237" fmla="*/ 1795346 h 4170944"/>
                <a:gd name="connsiteX238" fmla="*/ 5185317 w 9919589"/>
                <a:gd name="connsiteY238" fmla="*/ 1706136 h 4170944"/>
                <a:gd name="connsiteX239" fmla="*/ 5129561 w 9919589"/>
                <a:gd name="connsiteY239" fmla="*/ 1650380 h 4170944"/>
                <a:gd name="connsiteX240" fmla="*/ 5062654 w 9919589"/>
                <a:gd name="connsiteY240" fmla="*/ 1605775 h 4170944"/>
                <a:gd name="connsiteX241" fmla="*/ 5029200 w 9919589"/>
                <a:gd name="connsiteY241" fmla="*/ 1583473 h 4170944"/>
                <a:gd name="connsiteX242" fmla="*/ 4995746 w 9919589"/>
                <a:gd name="connsiteY242" fmla="*/ 1572322 h 4170944"/>
                <a:gd name="connsiteX243" fmla="*/ 4973444 w 9919589"/>
                <a:gd name="connsiteY243" fmla="*/ 1550019 h 4170944"/>
                <a:gd name="connsiteX244" fmla="*/ 4939990 w 9919589"/>
                <a:gd name="connsiteY244" fmla="*/ 1538868 h 4170944"/>
                <a:gd name="connsiteX245" fmla="*/ 4895385 w 9919589"/>
                <a:gd name="connsiteY245" fmla="*/ 1516566 h 4170944"/>
                <a:gd name="connsiteX246" fmla="*/ 4828478 w 9919589"/>
                <a:gd name="connsiteY246" fmla="*/ 1449658 h 4170944"/>
                <a:gd name="connsiteX247" fmla="*/ 4772722 w 9919589"/>
                <a:gd name="connsiteY247" fmla="*/ 1405053 h 4170944"/>
                <a:gd name="connsiteX248" fmla="*/ 4694663 w 9919589"/>
                <a:gd name="connsiteY248" fmla="*/ 1382751 h 4170944"/>
                <a:gd name="connsiteX249" fmla="*/ 5274527 w 9919589"/>
                <a:gd name="connsiteY249" fmla="*/ 1349297 h 4170944"/>
                <a:gd name="connsiteX250" fmla="*/ 5397190 w 9919589"/>
                <a:gd name="connsiteY250" fmla="*/ 1326995 h 4170944"/>
                <a:gd name="connsiteX251" fmla="*/ 5441795 w 9919589"/>
                <a:gd name="connsiteY251" fmla="*/ 1315844 h 4170944"/>
                <a:gd name="connsiteX252" fmla="*/ 5642517 w 9919589"/>
                <a:gd name="connsiteY252" fmla="*/ 1304693 h 4170944"/>
                <a:gd name="connsiteX253" fmla="*/ 5709424 w 9919589"/>
                <a:gd name="connsiteY253" fmla="*/ 1282390 h 4170944"/>
                <a:gd name="connsiteX254" fmla="*/ 5765180 w 9919589"/>
                <a:gd name="connsiteY254" fmla="*/ 1237785 h 4170944"/>
                <a:gd name="connsiteX255" fmla="*/ 5798634 w 9919589"/>
                <a:gd name="connsiteY255" fmla="*/ 1170878 h 4170944"/>
                <a:gd name="connsiteX256" fmla="*/ 5809785 w 9919589"/>
                <a:gd name="connsiteY256" fmla="*/ 1137424 h 4170944"/>
                <a:gd name="connsiteX257" fmla="*/ 5832088 w 9919589"/>
                <a:gd name="connsiteY257" fmla="*/ 1025912 h 4170944"/>
                <a:gd name="connsiteX258" fmla="*/ 5854390 w 9919589"/>
                <a:gd name="connsiteY258" fmla="*/ 947853 h 4170944"/>
                <a:gd name="connsiteX259" fmla="*/ 5876693 w 9919589"/>
                <a:gd name="connsiteY259" fmla="*/ 925551 h 4170944"/>
                <a:gd name="connsiteX260" fmla="*/ 5943600 w 9919589"/>
                <a:gd name="connsiteY260" fmla="*/ 903249 h 4170944"/>
                <a:gd name="connsiteX261" fmla="*/ 5965902 w 9919589"/>
                <a:gd name="connsiteY261" fmla="*/ 880946 h 4170944"/>
                <a:gd name="connsiteX262" fmla="*/ 6043961 w 9919589"/>
                <a:gd name="connsiteY262" fmla="*/ 858644 h 4170944"/>
                <a:gd name="connsiteX263" fmla="*/ 6110868 w 9919589"/>
                <a:gd name="connsiteY263" fmla="*/ 869795 h 4170944"/>
                <a:gd name="connsiteX264" fmla="*/ 6122019 w 9919589"/>
                <a:gd name="connsiteY264" fmla="*/ 914400 h 4170944"/>
                <a:gd name="connsiteX265" fmla="*/ 6155473 w 9919589"/>
                <a:gd name="connsiteY265" fmla="*/ 970156 h 4170944"/>
                <a:gd name="connsiteX266" fmla="*/ 6188927 w 9919589"/>
                <a:gd name="connsiteY266" fmla="*/ 981307 h 4170944"/>
                <a:gd name="connsiteX267" fmla="*/ 6266985 w 9919589"/>
                <a:gd name="connsiteY267" fmla="*/ 970156 h 4170944"/>
                <a:gd name="connsiteX268" fmla="*/ 6278136 w 9919589"/>
                <a:gd name="connsiteY268" fmla="*/ 936702 h 4170944"/>
                <a:gd name="connsiteX269" fmla="*/ 6322741 w 9919589"/>
                <a:gd name="connsiteY269" fmla="*/ 880946 h 4170944"/>
                <a:gd name="connsiteX270" fmla="*/ 6345044 w 9919589"/>
                <a:gd name="connsiteY270" fmla="*/ 903249 h 4170944"/>
                <a:gd name="connsiteX271" fmla="*/ 6367346 w 9919589"/>
                <a:gd name="connsiteY271" fmla="*/ 970156 h 4170944"/>
                <a:gd name="connsiteX272" fmla="*/ 6345044 w 9919589"/>
                <a:gd name="connsiteY272" fmla="*/ 1048214 h 4170944"/>
                <a:gd name="connsiteX273" fmla="*/ 6266985 w 9919589"/>
                <a:gd name="connsiteY273" fmla="*/ 1126273 h 4170944"/>
                <a:gd name="connsiteX274" fmla="*/ 6043961 w 9919589"/>
                <a:gd name="connsiteY274" fmla="*/ 1137424 h 4170944"/>
                <a:gd name="connsiteX275" fmla="*/ 5876693 w 9919589"/>
                <a:gd name="connsiteY275" fmla="*/ 1170878 h 4170944"/>
                <a:gd name="connsiteX276" fmla="*/ 5832088 w 9919589"/>
                <a:gd name="connsiteY276" fmla="*/ 1260088 h 4170944"/>
                <a:gd name="connsiteX277" fmla="*/ 5820936 w 9919589"/>
                <a:gd name="connsiteY277" fmla="*/ 1293541 h 4170944"/>
                <a:gd name="connsiteX278" fmla="*/ 5854390 w 9919589"/>
                <a:gd name="connsiteY278" fmla="*/ 1371600 h 4170944"/>
                <a:gd name="connsiteX279" fmla="*/ 5921297 w 9919589"/>
                <a:gd name="connsiteY279" fmla="*/ 1393902 h 4170944"/>
                <a:gd name="connsiteX280" fmla="*/ 5943600 w 9919589"/>
                <a:gd name="connsiteY280" fmla="*/ 1416205 h 4170944"/>
                <a:gd name="connsiteX281" fmla="*/ 5910146 w 9919589"/>
                <a:gd name="connsiteY281" fmla="*/ 1483112 h 4170944"/>
                <a:gd name="connsiteX282" fmla="*/ 5876693 w 9919589"/>
                <a:gd name="connsiteY282" fmla="*/ 1494263 h 4170944"/>
                <a:gd name="connsiteX283" fmla="*/ 5820936 w 9919589"/>
                <a:gd name="connsiteY283" fmla="*/ 1527717 h 4170944"/>
                <a:gd name="connsiteX284" fmla="*/ 5765180 w 9919589"/>
                <a:gd name="connsiteY284" fmla="*/ 1572322 h 4170944"/>
                <a:gd name="connsiteX285" fmla="*/ 6166624 w 9919589"/>
                <a:gd name="connsiteY285" fmla="*/ 1616927 h 4170944"/>
                <a:gd name="connsiteX286" fmla="*/ 6289288 w 9919589"/>
                <a:gd name="connsiteY286" fmla="*/ 1639229 h 4170944"/>
                <a:gd name="connsiteX287" fmla="*/ 6523463 w 9919589"/>
                <a:gd name="connsiteY287" fmla="*/ 1628078 h 4170944"/>
                <a:gd name="connsiteX288" fmla="*/ 6679580 w 9919589"/>
                <a:gd name="connsiteY288" fmla="*/ 1594624 h 4170944"/>
                <a:gd name="connsiteX289" fmla="*/ 6802244 w 9919589"/>
                <a:gd name="connsiteY289" fmla="*/ 1561171 h 4170944"/>
                <a:gd name="connsiteX290" fmla="*/ 6835697 w 9919589"/>
                <a:gd name="connsiteY290" fmla="*/ 1550019 h 4170944"/>
                <a:gd name="connsiteX291" fmla="*/ 6924907 w 9919589"/>
                <a:gd name="connsiteY291" fmla="*/ 1561171 h 4170944"/>
                <a:gd name="connsiteX292" fmla="*/ 6991814 w 9919589"/>
                <a:gd name="connsiteY292" fmla="*/ 1594624 h 4170944"/>
                <a:gd name="connsiteX293" fmla="*/ 7025268 w 9919589"/>
                <a:gd name="connsiteY293" fmla="*/ 1605775 h 4170944"/>
                <a:gd name="connsiteX294" fmla="*/ 7092175 w 9919589"/>
                <a:gd name="connsiteY294" fmla="*/ 1639229 h 4170944"/>
                <a:gd name="connsiteX295" fmla="*/ 7114478 w 9919589"/>
                <a:gd name="connsiteY295" fmla="*/ 1661532 h 4170944"/>
                <a:gd name="connsiteX296" fmla="*/ 7225990 w 9919589"/>
                <a:gd name="connsiteY296" fmla="*/ 1728439 h 4170944"/>
                <a:gd name="connsiteX297" fmla="*/ 7304049 w 9919589"/>
                <a:gd name="connsiteY297" fmla="*/ 1795346 h 4170944"/>
                <a:gd name="connsiteX298" fmla="*/ 7348654 w 9919589"/>
                <a:gd name="connsiteY298" fmla="*/ 1851102 h 4170944"/>
                <a:gd name="connsiteX299" fmla="*/ 7382107 w 9919589"/>
                <a:gd name="connsiteY299" fmla="*/ 1862253 h 4170944"/>
                <a:gd name="connsiteX300" fmla="*/ 7593980 w 9919589"/>
                <a:gd name="connsiteY300" fmla="*/ 1873405 h 4170944"/>
                <a:gd name="connsiteX301" fmla="*/ 7638585 w 9919589"/>
                <a:gd name="connsiteY301" fmla="*/ 1884556 h 4170944"/>
                <a:gd name="connsiteX302" fmla="*/ 7672039 w 9919589"/>
                <a:gd name="connsiteY302" fmla="*/ 1895707 h 4170944"/>
                <a:gd name="connsiteX303" fmla="*/ 7738946 w 9919589"/>
                <a:gd name="connsiteY303" fmla="*/ 1906858 h 4170944"/>
                <a:gd name="connsiteX304" fmla="*/ 7783551 w 9919589"/>
                <a:gd name="connsiteY304" fmla="*/ 1918010 h 4170944"/>
                <a:gd name="connsiteX305" fmla="*/ 7906214 w 9919589"/>
                <a:gd name="connsiteY305" fmla="*/ 1996068 h 4170944"/>
                <a:gd name="connsiteX306" fmla="*/ 7928517 w 9919589"/>
                <a:gd name="connsiteY306" fmla="*/ 2018371 h 4170944"/>
                <a:gd name="connsiteX307" fmla="*/ 7973122 w 9919589"/>
                <a:gd name="connsiteY307" fmla="*/ 2029522 h 4170944"/>
                <a:gd name="connsiteX308" fmla="*/ 8095785 w 9919589"/>
                <a:gd name="connsiteY308" fmla="*/ 2096429 h 4170944"/>
                <a:gd name="connsiteX309" fmla="*/ 8140390 w 9919589"/>
                <a:gd name="connsiteY309" fmla="*/ 2107580 h 4170944"/>
                <a:gd name="connsiteX310" fmla="*/ 8173844 w 9919589"/>
                <a:gd name="connsiteY310" fmla="*/ 2118732 h 4170944"/>
                <a:gd name="connsiteX311" fmla="*/ 8240751 w 9919589"/>
                <a:gd name="connsiteY311" fmla="*/ 2129883 h 4170944"/>
                <a:gd name="connsiteX312" fmla="*/ 8408019 w 9919589"/>
                <a:gd name="connsiteY312" fmla="*/ 2152185 h 4170944"/>
                <a:gd name="connsiteX313" fmla="*/ 8430322 w 9919589"/>
                <a:gd name="connsiteY313" fmla="*/ 2174488 h 4170944"/>
                <a:gd name="connsiteX314" fmla="*/ 8519532 w 9919589"/>
                <a:gd name="connsiteY314" fmla="*/ 2241395 h 4170944"/>
                <a:gd name="connsiteX315" fmla="*/ 8463775 w 9919589"/>
                <a:gd name="connsiteY315" fmla="*/ 2263697 h 4170944"/>
                <a:gd name="connsiteX316" fmla="*/ 8352263 w 9919589"/>
                <a:gd name="connsiteY316" fmla="*/ 2286000 h 4170944"/>
                <a:gd name="connsiteX317" fmla="*/ 8307658 w 9919589"/>
                <a:gd name="connsiteY317" fmla="*/ 2297151 h 4170944"/>
                <a:gd name="connsiteX318" fmla="*/ 7950819 w 9919589"/>
                <a:gd name="connsiteY318" fmla="*/ 2319453 h 4170944"/>
                <a:gd name="connsiteX319" fmla="*/ 7883912 w 9919589"/>
                <a:gd name="connsiteY319" fmla="*/ 2330605 h 4170944"/>
                <a:gd name="connsiteX320" fmla="*/ 7839307 w 9919589"/>
                <a:gd name="connsiteY320" fmla="*/ 2341756 h 4170944"/>
                <a:gd name="connsiteX321" fmla="*/ 7694341 w 9919589"/>
                <a:gd name="connsiteY321" fmla="*/ 2364058 h 4170944"/>
                <a:gd name="connsiteX322" fmla="*/ 7382107 w 9919589"/>
                <a:gd name="connsiteY322" fmla="*/ 2352907 h 4170944"/>
                <a:gd name="connsiteX323" fmla="*/ 6791093 w 9919589"/>
                <a:gd name="connsiteY323" fmla="*/ 2330605 h 4170944"/>
                <a:gd name="connsiteX324" fmla="*/ 6668429 w 9919589"/>
                <a:gd name="connsiteY324" fmla="*/ 2375210 h 4170944"/>
                <a:gd name="connsiteX325" fmla="*/ 6657278 w 9919589"/>
                <a:gd name="connsiteY325" fmla="*/ 2408663 h 4170944"/>
                <a:gd name="connsiteX326" fmla="*/ 6690732 w 9919589"/>
                <a:gd name="connsiteY326" fmla="*/ 2430966 h 4170944"/>
                <a:gd name="connsiteX327" fmla="*/ 6724185 w 9919589"/>
                <a:gd name="connsiteY327" fmla="*/ 2442117 h 4170944"/>
                <a:gd name="connsiteX328" fmla="*/ 6869151 w 9919589"/>
                <a:gd name="connsiteY328" fmla="*/ 2475571 h 4170944"/>
                <a:gd name="connsiteX329" fmla="*/ 6947210 w 9919589"/>
                <a:gd name="connsiteY329" fmla="*/ 2486722 h 4170944"/>
                <a:gd name="connsiteX330" fmla="*/ 7850458 w 9919589"/>
                <a:gd name="connsiteY330" fmla="*/ 2475571 h 4170944"/>
                <a:gd name="connsiteX331" fmla="*/ 7906214 w 9919589"/>
                <a:gd name="connsiteY331" fmla="*/ 2464419 h 4170944"/>
                <a:gd name="connsiteX332" fmla="*/ 8062332 w 9919589"/>
                <a:gd name="connsiteY332" fmla="*/ 2442117 h 4170944"/>
                <a:gd name="connsiteX333" fmla="*/ 8106936 w 9919589"/>
                <a:gd name="connsiteY333" fmla="*/ 2430966 h 4170944"/>
                <a:gd name="connsiteX334" fmla="*/ 8173844 w 9919589"/>
                <a:gd name="connsiteY334" fmla="*/ 2408663 h 4170944"/>
                <a:gd name="connsiteX335" fmla="*/ 8207297 w 9919589"/>
                <a:gd name="connsiteY335" fmla="*/ 2397512 h 4170944"/>
                <a:gd name="connsiteX336" fmla="*/ 8251902 w 9919589"/>
                <a:gd name="connsiteY336" fmla="*/ 2386361 h 4170944"/>
                <a:gd name="connsiteX337" fmla="*/ 8318810 w 9919589"/>
                <a:gd name="connsiteY337" fmla="*/ 2364058 h 4170944"/>
                <a:gd name="connsiteX338" fmla="*/ 8452624 w 9919589"/>
                <a:gd name="connsiteY338" fmla="*/ 2330605 h 4170944"/>
                <a:gd name="connsiteX339" fmla="*/ 8497229 w 9919589"/>
                <a:gd name="connsiteY339" fmla="*/ 2319453 h 4170944"/>
                <a:gd name="connsiteX340" fmla="*/ 8530683 w 9919589"/>
                <a:gd name="connsiteY340" fmla="*/ 2308302 h 4170944"/>
                <a:gd name="connsiteX341" fmla="*/ 8597590 w 9919589"/>
                <a:gd name="connsiteY341" fmla="*/ 2297151 h 4170944"/>
                <a:gd name="connsiteX342" fmla="*/ 8653346 w 9919589"/>
                <a:gd name="connsiteY342" fmla="*/ 2286000 h 4170944"/>
                <a:gd name="connsiteX343" fmla="*/ 8742556 w 9919589"/>
                <a:gd name="connsiteY343" fmla="*/ 2263697 h 4170944"/>
                <a:gd name="connsiteX344" fmla="*/ 8965580 w 9919589"/>
                <a:gd name="connsiteY344" fmla="*/ 2230244 h 4170944"/>
                <a:gd name="connsiteX345" fmla="*/ 9043639 w 9919589"/>
                <a:gd name="connsiteY345" fmla="*/ 2219093 h 4170944"/>
                <a:gd name="connsiteX346" fmla="*/ 9177454 w 9919589"/>
                <a:gd name="connsiteY346" fmla="*/ 2196790 h 4170944"/>
                <a:gd name="connsiteX347" fmla="*/ 9277814 w 9919589"/>
                <a:gd name="connsiteY347" fmla="*/ 2174488 h 4170944"/>
                <a:gd name="connsiteX348" fmla="*/ 9311268 w 9919589"/>
                <a:gd name="connsiteY348" fmla="*/ 2163336 h 4170944"/>
                <a:gd name="connsiteX349" fmla="*/ 9355873 w 9919589"/>
                <a:gd name="connsiteY349" fmla="*/ 2051824 h 4170944"/>
                <a:gd name="connsiteX350" fmla="*/ 9300117 w 9919589"/>
                <a:gd name="connsiteY350" fmla="*/ 2018371 h 4170944"/>
                <a:gd name="connsiteX351" fmla="*/ 9210907 w 9919589"/>
                <a:gd name="connsiteY351" fmla="*/ 1996068 h 4170944"/>
                <a:gd name="connsiteX352" fmla="*/ 9155151 w 9919589"/>
                <a:gd name="connsiteY352" fmla="*/ 1940312 h 4170944"/>
                <a:gd name="connsiteX353" fmla="*/ 9199756 w 9919589"/>
                <a:gd name="connsiteY353" fmla="*/ 1929161 h 4170944"/>
                <a:gd name="connsiteX354" fmla="*/ 9578897 w 9919589"/>
                <a:gd name="connsiteY354" fmla="*/ 1918010 h 4170944"/>
                <a:gd name="connsiteX355" fmla="*/ 9656956 w 9919589"/>
                <a:gd name="connsiteY355" fmla="*/ 1895707 h 4170944"/>
                <a:gd name="connsiteX356" fmla="*/ 9735014 w 9919589"/>
                <a:gd name="connsiteY356" fmla="*/ 1873405 h 4170944"/>
                <a:gd name="connsiteX357" fmla="*/ 9634654 w 9919589"/>
                <a:gd name="connsiteY357" fmla="*/ 1839951 h 4170944"/>
                <a:gd name="connsiteX358" fmla="*/ 9601200 w 9919589"/>
                <a:gd name="connsiteY358" fmla="*/ 1828800 h 4170944"/>
                <a:gd name="connsiteX359" fmla="*/ 9578897 w 9919589"/>
                <a:gd name="connsiteY359" fmla="*/ 1851102 h 4170944"/>
                <a:gd name="connsiteX360" fmla="*/ 9222058 w 9919589"/>
                <a:gd name="connsiteY360" fmla="*/ 1884556 h 4170944"/>
                <a:gd name="connsiteX361" fmla="*/ 9177454 w 9919589"/>
                <a:gd name="connsiteY361" fmla="*/ 1895707 h 4170944"/>
                <a:gd name="connsiteX362" fmla="*/ 9144000 w 9919589"/>
                <a:gd name="connsiteY362" fmla="*/ 1906858 h 4170944"/>
                <a:gd name="connsiteX363" fmla="*/ 9065941 w 9919589"/>
                <a:gd name="connsiteY363" fmla="*/ 1918010 h 4170944"/>
                <a:gd name="connsiteX364" fmla="*/ 8987883 w 9919589"/>
                <a:gd name="connsiteY364" fmla="*/ 1940312 h 4170944"/>
                <a:gd name="connsiteX365" fmla="*/ 8887522 w 9919589"/>
                <a:gd name="connsiteY365" fmla="*/ 1962614 h 4170944"/>
                <a:gd name="connsiteX366" fmla="*/ 8854068 w 9919589"/>
                <a:gd name="connsiteY366" fmla="*/ 1973766 h 4170944"/>
                <a:gd name="connsiteX367" fmla="*/ 8742556 w 9919589"/>
                <a:gd name="connsiteY367" fmla="*/ 1951463 h 4170944"/>
                <a:gd name="connsiteX368" fmla="*/ 8720254 w 9919589"/>
                <a:gd name="connsiteY368" fmla="*/ 1884556 h 4170944"/>
                <a:gd name="connsiteX369" fmla="*/ 8753707 w 9919589"/>
                <a:gd name="connsiteY369" fmla="*/ 1739590 h 4170944"/>
                <a:gd name="connsiteX370" fmla="*/ 8776010 w 9919589"/>
                <a:gd name="connsiteY370" fmla="*/ 1717288 h 4170944"/>
                <a:gd name="connsiteX371" fmla="*/ 8820614 w 9919589"/>
                <a:gd name="connsiteY371" fmla="*/ 1694985 h 4170944"/>
                <a:gd name="connsiteX372" fmla="*/ 8954429 w 9919589"/>
                <a:gd name="connsiteY372" fmla="*/ 1661532 h 4170944"/>
                <a:gd name="connsiteX373" fmla="*/ 9010185 w 9919589"/>
                <a:gd name="connsiteY373" fmla="*/ 1639229 h 4170944"/>
                <a:gd name="connsiteX374" fmla="*/ 9077093 w 9919589"/>
                <a:gd name="connsiteY374" fmla="*/ 1628078 h 4170944"/>
                <a:gd name="connsiteX375" fmla="*/ 9389327 w 9919589"/>
                <a:gd name="connsiteY375" fmla="*/ 1616927 h 4170944"/>
                <a:gd name="connsiteX376" fmla="*/ 9545444 w 9919589"/>
                <a:gd name="connsiteY376" fmla="*/ 1572322 h 4170944"/>
                <a:gd name="connsiteX377" fmla="*/ 9656956 w 9919589"/>
                <a:gd name="connsiteY377" fmla="*/ 1550019 h 4170944"/>
                <a:gd name="connsiteX378" fmla="*/ 9857678 w 9919589"/>
                <a:gd name="connsiteY378" fmla="*/ 1527717 h 4170944"/>
                <a:gd name="connsiteX379" fmla="*/ 9824224 w 9919589"/>
                <a:gd name="connsiteY379" fmla="*/ 1282390 h 4170944"/>
                <a:gd name="connsiteX380" fmla="*/ 9790771 w 9919589"/>
                <a:gd name="connsiteY380" fmla="*/ 1260088 h 4170944"/>
                <a:gd name="connsiteX381" fmla="*/ 9735014 w 9919589"/>
                <a:gd name="connsiteY381" fmla="*/ 1248936 h 4170944"/>
                <a:gd name="connsiteX382" fmla="*/ 9723863 w 9919589"/>
                <a:gd name="connsiteY382" fmla="*/ 1215483 h 4170944"/>
                <a:gd name="connsiteX383" fmla="*/ 9746166 w 9919589"/>
                <a:gd name="connsiteY383" fmla="*/ 1193180 h 4170944"/>
                <a:gd name="connsiteX384" fmla="*/ 9790771 w 9919589"/>
                <a:gd name="connsiteY384" fmla="*/ 1137424 h 4170944"/>
                <a:gd name="connsiteX385" fmla="*/ 9768468 w 9919589"/>
                <a:gd name="connsiteY385" fmla="*/ 1115122 h 4170944"/>
                <a:gd name="connsiteX386" fmla="*/ 9668107 w 9919589"/>
                <a:gd name="connsiteY386" fmla="*/ 1092819 h 4170944"/>
                <a:gd name="connsiteX387" fmla="*/ 9601200 w 9919589"/>
                <a:gd name="connsiteY387" fmla="*/ 1070517 h 4170944"/>
                <a:gd name="connsiteX388" fmla="*/ 9567746 w 9919589"/>
                <a:gd name="connsiteY388" fmla="*/ 1059366 h 4170944"/>
                <a:gd name="connsiteX389" fmla="*/ 9545444 w 9919589"/>
                <a:gd name="connsiteY389" fmla="*/ 1025912 h 4170944"/>
                <a:gd name="connsiteX390" fmla="*/ 9400478 w 9919589"/>
                <a:gd name="connsiteY390" fmla="*/ 992458 h 4170944"/>
                <a:gd name="connsiteX391" fmla="*/ 9601200 w 9919589"/>
                <a:gd name="connsiteY391" fmla="*/ 992458 h 4170944"/>
                <a:gd name="connsiteX392" fmla="*/ 9645805 w 9919589"/>
                <a:gd name="connsiteY392" fmla="*/ 1014761 h 4170944"/>
                <a:gd name="connsiteX393" fmla="*/ 9801922 w 9919589"/>
                <a:gd name="connsiteY393" fmla="*/ 1003610 h 4170944"/>
                <a:gd name="connsiteX394" fmla="*/ 9835375 w 9919589"/>
                <a:gd name="connsiteY394" fmla="*/ 992458 h 4170944"/>
                <a:gd name="connsiteX395" fmla="*/ 9824224 w 9919589"/>
                <a:gd name="connsiteY395" fmla="*/ 880946 h 4170944"/>
                <a:gd name="connsiteX396" fmla="*/ 9813073 w 9919589"/>
                <a:gd name="connsiteY396" fmla="*/ 836341 h 4170944"/>
                <a:gd name="connsiteX397" fmla="*/ 9779619 w 9919589"/>
                <a:gd name="connsiteY397" fmla="*/ 825190 h 4170944"/>
                <a:gd name="connsiteX398" fmla="*/ 9735014 w 9919589"/>
                <a:gd name="connsiteY398" fmla="*/ 814039 h 4170944"/>
                <a:gd name="connsiteX399" fmla="*/ 9701561 w 9919589"/>
                <a:gd name="connsiteY399" fmla="*/ 791736 h 4170944"/>
                <a:gd name="connsiteX400" fmla="*/ 9623502 w 9919589"/>
                <a:gd name="connsiteY400" fmla="*/ 769434 h 4170944"/>
                <a:gd name="connsiteX401" fmla="*/ 9578897 w 9919589"/>
                <a:gd name="connsiteY401" fmla="*/ 735980 h 4170944"/>
                <a:gd name="connsiteX402" fmla="*/ 9511990 w 9919589"/>
                <a:gd name="connsiteY402" fmla="*/ 713678 h 4170944"/>
                <a:gd name="connsiteX403" fmla="*/ 9344722 w 9919589"/>
                <a:gd name="connsiteY403" fmla="*/ 691375 h 4170944"/>
                <a:gd name="connsiteX404" fmla="*/ 9255512 w 9919589"/>
                <a:gd name="connsiteY404" fmla="*/ 680224 h 4170944"/>
                <a:gd name="connsiteX405" fmla="*/ 9222058 w 9919589"/>
                <a:gd name="connsiteY405" fmla="*/ 669073 h 4170944"/>
                <a:gd name="connsiteX406" fmla="*/ 9155151 w 9919589"/>
                <a:gd name="connsiteY406" fmla="*/ 657922 h 4170944"/>
                <a:gd name="connsiteX407" fmla="*/ 9132849 w 9919589"/>
                <a:gd name="connsiteY407" fmla="*/ 635619 h 4170944"/>
                <a:gd name="connsiteX408" fmla="*/ 9043639 w 9919589"/>
                <a:gd name="connsiteY408" fmla="*/ 591014 h 4170944"/>
                <a:gd name="connsiteX409" fmla="*/ 8987883 w 9919589"/>
                <a:gd name="connsiteY409" fmla="*/ 557561 h 4170944"/>
                <a:gd name="connsiteX410" fmla="*/ 8932127 w 9919589"/>
                <a:gd name="connsiteY410" fmla="*/ 546410 h 4170944"/>
                <a:gd name="connsiteX411" fmla="*/ 8842917 w 9919589"/>
                <a:gd name="connsiteY411" fmla="*/ 512956 h 4170944"/>
                <a:gd name="connsiteX412" fmla="*/ 8787161 w 9919589"/>
                <a:gd name="connsiteY412" fmla="*/ 501805 h 4170944"/>
                <a:gd name="connsiteX413" fmla="*/ 8720254 w 9919589"/>
                <a:gd name="connsiteY413" fmla="*/ 479502 h 4170944"/>
                <a:gd name="connsiteX414" fmla="*/ 8686800 w 9919589"/>
                <a:gd name="connsiteY414" fmla="*/ 468351 h 4170944"/>
                <a:gd name="connsiteX415" fmla="*/ 8541834 w 9919589"/>
                <a:gd name="connsiteY415" fmla="*/ 434897 h 4170944"/>
                <a:gd name="connsiteX416" fmla="*/ 8497229 w 9919589"/>
                <a:gd name="connsiteY416" fmla="*/ 423746 h 4170944"/>
                <a:gd name="connsiteX417" fmla="*/ 8385717 w 9919589"/>
                <a:gd name="connsiteY417" fmla="*/ 401444 h 4170944"/>
                <a:gd name="connsiteX418" fmla="*/ 8341112 w 9919589"/>
                <a:gd name="connsiteY418" fmla="*/ 390293 h 4170944"/>
                <a:gd name="connsiteX419" fmla="*/ 8307658 w 9919589"/>
                <a:gd name="connsiteY419" fmla="*/ 379141 h 4170944"/>
                <a:gd name="connsiteX420" fmla="*/ 8151541 w 9919589"/>
                <a:gd name="connsiteY420" fmla="*/ 367990 h 4170944"/>
                <a:gd name="connsiteX421" fmla="*/ 8106936 w 9919589"/>
                <a:gd name="connsiteY421" fmla="*/ 345688 h 4170944"/>
                <a:gd name="connsiteX422" fmla="*/ 8040029 w 9919589"/>
                <a:gd name="connsiteY422" fmla="*/ 323385 h 4170944"/>
                <a:gd name="connsiteX423" fmla="*/ 7872761 w 9919589"/>
                <a:gd name="connsiteY423" fmla="*/ 334536 h 4170944"/>
                <a:gd name="connsiteX424" fmla="*/ 7828156 w 9919589"/>
                <a:gd name="connsiteY424" fmla="*/ 345688 h 4170944"/>
                <a:gd name="connsiteX425" fmla="*/ 7727795 w 9919589"/>
                <a:gd name="connsiteY425" fmla="*/ 334536 h 4170944"/>
                <a:gd name="connsiteX426" fmla="*/ 7727795 w 9919589"/>
                <a:gd name="connsiteY426" fmla="*/ 234175 h 4170944"/>
                <a:gd name="connsiteX427" fmla="*/ 7794702 w 9919589"/>
                <a:gd name="connsiteY427" fmla="*/ 189571 h 4170944"/>
                <a:gd name="connsiteX428" fmla="*/ 7660888 w 9919589"/>
                <a:gd name="connsiteY428" fmla="*/ 144966 h 4170944"/>
                <a:gd name="connsiteX429" fmla="*/ 7593980 w 9919589"/>
                <a:gd name="connsiteY429" fmla="*/ 100361 h 4170944"/>
                <a:gd name="connsiteX430" fmla="*/ 7616283 w 9919589"/>
                <a:gd name="connsiteY430" fmla="*/ 55756 h 4170944"/>
                <a:gd name="connsiteX431" fmla="*/ 7660888 w 9919589"/>
                <a:gd name="connsiteY431" fmla="*/ 44605 h 4170944"/>
                <a:gd name="connsiteX432" fmla="*/ 7738946 w 9919589"/>
                <a:gd name="connsiteY432" fmla="*/ 33453 h 4170944"/>
                <a:gd name="connsiteX433" fmla="*/ 7783551 w 9919589"/>
                <a:gd name="connsiteY433" fmla="*/ 22302 h 4170944"/>
                <a:gd name="connsiteX434" fmla="*/ 7850458 w 9919589"/>
                <a:gd name="connsiteY434" fmla="*/ 0 h 4170944"/>
                <a:gd name="connsiteX435" fmla="*/ 7939668 w 9919589"/>
                <a:gd name="connsiteY435" fmla="*/ 11151 h 4170944"/>
                <a:gd name="connsiteX436" fmla="*/ 7973122 w 9919589"/>
                <a:gd name="connsiteY436" fmla="*/ 22302 h 4170944"/>
                <a:gd name="connsiteX437" fmla="*/ 8062332 w 9919589"/>
                <a:gd name="connsiteY437" fmla="*/ 44605 h 4170944"/>
                <a:gd name="connsiteX438" fmla="*/ 8140390 w 9919589"/>
                <a:gd name="connsiteY438" fmla="*/ 66907 h 4170944"/>
                <a:gd name="connsiteX439" fmla="*/ 8196146 w 9919589"/>
                <a:gd name="connsiteY439" fmla="*/ 78058 h 4170944"/>
                <a:gd name="connsiteX440" fmla="*/ 8274205 w 9919589"/>
                <a:gd name="connsiteY440" fmla="*/ 89210 h 4170944"/>
                <a:gd name="connsiteX441" fmla="*/ 8396868 w 9919589"/>
                <a:gd name="connsiteY441" fmla="*/ 122663 h 4170944"/>
                <a:gd name="connsiteX442" fmla="*/ 8430322 w 9919589"/>
                <a:gd name="connsiteY442" fmla="*/ 144966 h 4170944"/>
                <a:gd name="connsiteX443" fmla="*/ 8497229 w 9919589"/>
                <a:gd name="connsiteY443" fmla="*/ 167268 h 4170944"/>
                <a:gd name="connsiteX444" fmla="*/ 8787161 w 9919589"/>
                <a:gd name="connsiteY444" fmla="*/ 167268 h 4170944"/>
                <a:gd name="connsiteX445" fmla="*/ 8820614 w 9919589"/>
                <a:gd name="connsiteY445" fmla="*/ 200722 h 4170944"/>
                <a:gd name="connsiteX446" fmla="*/ 8854068 w 9919589"/>
                <a:gd name="connsiteY446" fmla="*/ 223024 h 4170944"/>
                <a:gd name="connsiteX447" fmla="*/ 8920975 w 9919589"/>
                <a:gd name="connsiteY447" fmla="*/ 245327 h 4170944"/>
                <a:gd name="connsiteX448" fmla="*/ 8954429 w 9919589"/>
                <a:gd name="connsiteY448" fmla="*/ 256478 h 4170944"/>
                <a:gd name="connsiteX449" fmla="*/ 8999034 w 9919589"/>
                <a:gd name="connsiteY449" fmla="*/ 278780 h 4170944"/>
                <a:gd name="connsiteX450" fmla="*/ 9054790 w 9919589"/>
                <a:gd name="connsiteY450" fmla="*/ 289932 h 4170944"/>
                <a:gd name="connsiteX451" fmla="*/ 9099395 w 9919589"/>
                <a:gd name="connsiteY451" fmla="*/ 301083 h 4170944"/>
                <a:gd name="connsiteX452" fmla="*/ 9210907 w 9919589"/>
                <a:gd name="connsiteY452" fmla="*/ 323385 h 4170944"/>
                <a:gd name="connsiteX453" fmla="*/ 9288966 w 9919589"/>
                <a:gd name="connsiteY453" fmla="*/ 312234 h 4170944"/>
                <a:gd name="connsiteX454" fmla="*/ 9355873 w 9919589"/>
                <a:gd name="connsiteY454" fmla="*/ 289932 h 4170944"/>
                <a:gd name="connsiteX455" fmla="*/ 9445083 w 9919589"/>
                <a:gd name="connsiteY455" fmla="*/ 267629 h 4170944"/>
                <a:gd name="connsiteX456" fmla="*/ 9567746 w 9919589"/>
                <a:gd name="connsiteY456" fmla="*/ 234175 h 4170944"/>
                <a:gd name="connsiteX457" fmla="*/ 9801922 w 9919589"/>
                <a:gd name="connsiteY457" fmla="*/ 245327 h 4170944"/>
                <a:gd name="connsiteX458" fmla="*/ 9813073 w 9919589"/>
                <a:gd name="connsiteY458" fmla="*/ 312234 h 4170944"/>
                <a:gd name="connsiteX459" fmla="*/ 9824224 w 9919589"/>
                <a:gd name="connsiteY459" fmla="*/ 780585 h 4170944"/>
                <a:gd name="connsiteX460" fmla="*/ 9835375 w 9919589"/>
                <a:gd name="connsiteY460" fmla="*/ 925551 h 4170944"/>
                <a:gd name="connsiteX461" fmla="*/ 9857678 w 9919589"/>
                <a:gd name="connsiteY461" fmla="*/ 1048214 h 4170944"/>
                <a:gd name="connsiteX462" fmla="*/ 9879980 w 9919589"/>
                <a:gd name="connsiteY462" fmla="*/ 1148575 h 4170944"/>
                <a:gd name="connsiteX463" fmla="*/ 9891132 w 9919589"/>
                <a:gd name="connsiteY463" fmla="*/ 1204332 h 4170944"/>
                <a:gd name="connsiteX464" fmla="*/ 9902283 w 9919589"/>
                <a:gd name="connsiteY464" fmla="*/ 1326995 h 4170944"/>
                <a:gd name="connsiteX465" fmla="*/ 9902283 w 9919589"/>
                <a:gd name="connsiteY465" fmla="*/ 1516566 h 4170944"/>
                <a:gd name="connsiteX466" fmla="*/ 9868829 w 9919589"/>
                <a:gd name="connsiteY466" fmla="*/ 1572322 h 4170944"/>
                <a:gd name="connsiteX467" fmla="*/ 9835375 w 9919589"/>
                <a:gd name="connsiteY467" fmla="*/ 1661532 h 4170944"/>
                <a:gd name="connsiteX468" fmla="*/ 9824224 w 9919589"/>
                <a:gd name="connsiteY468" fmla="*/ 1706136 h 4170944"/>
                <a:gd name="connsiteX469" fmla="*/ 9801922 w 9919589"/>
                <a:gd name="connsiteY469" fmla="*/ 1750741 h 4170944"/>
                <a:gd name="connsiteX470" fmla="*/ 9790771 w 9919589"/>
                <a:gd name="connsiteY470" fmla="*/ 1817649 h 4170944"/>
                <a:gd name="connsiteX471" fmla="*/ 9779619 w 9919589"/>
                <a:gd name="connsiteY471" fmla="*/ 1851102 h 4170944"/>
                <a:gd name="connsiteX472" fmla="*/ 9757317 w 9919589"/>
                <a:gd name="connsiteY472" fmla="*/ 2118732 h 4170944"/>
                <a:gd name="connsiteX473" fmla="*/ 9735014 w 9919589"/>
                <a:gd name="connsiteY473" fmla="*/ 3568390 h 4170944"/>
                <a:gd name="connsiteX474" fmla="*/ 9757317 w 9919589"/>
                <a:gd name="connsiteY474" fmla="*/ 4014439 h 4170944"/>
                <a:gd name="connsiteX475" fmla="*/ 9768468 w 9919589"/>
                <a:gd name="connsiteY475" fmla="*/ 4059044 h 4170944"/>
                <a:gd name="connsiteX476" fmla="*/ 9779619 w 9919589"/>
                <a:gd name="connsiteY476" fmla="*/ 4114800 h 4170944"/>
                <a:gd name="connsiteX477" fmla="*/ 9801922 w 9919589"/>
                <a:gd name="connsiteY477" fmla="*/ 4137102 h 4170944"/>
                <a:gd name="connsiteX478" fmla="*/ 9623502 w 9919589"/>
                <a:gd name="connsiteY478" fmla="*/ 4137102 h 4170944"/>
                <a:gd name="connsiteX479" fmla="*/ 9556595 w 9919589"/>
                <a:gd name="connsiteY479" fmla="*/ 4114800 h 4170944"/>
                <a:gd name="connsiteX480" fmla="*/ 9456234 w 9919589"/>
                <a:gd name="connsiteY480" fmla="*/ 4092497 h 4170944"/>
                <a:gd name="connsiteX481" fmla="*/ 9411629 w 9919589"/>
                <a:gd name="connsiteY481" fmla="*/ 4081346 h 4170944"/>
                <a:gd name="connsiteX482" fmla="*/ 9300117 w 9919589"/>
                <a:gd name="connsiteY482" fmla="*/ 4059044 h 4170944"/>
                <a:gd name="connsiteX483" fmla="*/ 9155151 w 9919589"/>
                <a:gd name="connsiteY483" fmla="*/ 4025590 h 4170944"/>
                <a:gd name="connsiteX484" fmla="*/ 9065941 w 9919589"/>
                <a:gd name="connsiteY484" fmla="*/ 4014439 h 4170944"/>
                <a:gd name="connsiteX485" fmla="*/ 8876371 w 9919589"/>
                <a:gd name="connsiteY485" fmla="*/ 3969834 h 4170944"/>
                <a:gd name="connsiteX486" fmla="*/ 8597590 w 9919589"/>
                <a:gd name="connsiteY486" fmla="*/ 3936380 h 4170944"/>
                <a:gd name="connsiteX487" fmla="*/ 8274205 w 9919589"/>
                <a:gd name="connsiteY487" fmla="*/ 3914078 h 4170944"/>
                <a:gd name="connsiteX488" fmla="*/ 8151541 w 9919589"/>
                <a:gd name="connsiteY488" fmla="*/ 4047893 h 4170944"/>
                <a:gd name="connsiteX489" fmla="*/ 7805853 w 9919589"/>
                <a:gd name="connsiteY489" fmla="*/ 4070195 h 4170944"/>
                <a:gd name="connsiteX490" fmla="*/ 7593981 w 9919589"/>
                <a:gd name="connsiteY490" fmla="*/ 4092498 h 4170944"/>
                <a:gd name="connsiteX491" fmla="*/ 7515922 w 9919589"/>
                <a:gd name="connsiteY491" fmla="*/ 4070195 h 4170944"/>
                <a:gd name="connsiteX492" fmla="*/ 7449014 w 9919589"/>
                <a:gd name="connsiteY492" fmla="*/ 4059043 h 4170944"/>
                <a:gd name="connsiteX493" fmla="*/ 7348654 w 9919589"/>
                <a:gd name="connsiteY493" fmla="*/ 4070195 h 4170944"/>
                <a:gd name="connsiteX494" fmla="*/ 7248292 w 9919589"/>
                <a:gd name="connsiteY494" fmla="*/ 4092498 h 4170944"/>
                <a:gd name="connsiteX495" fmla="*/ 7203688 w 9919589"/>
                <a:gd name="connsiteY495" fmla="*/ 4070195 h 4170944"/>
                <a:gd name="connsiteX496" fmla="*/ 7125629 w 9919589"/>
                <a:gd name="connsiteY496" fmla="*/ 4047893 h 4170944"/>
                <a:gd name="connsiteX497" fmla="*/ 7047571 w 9919589"/>
                <a:gd name="connsiteY497" fmla="*/ 4103649 h 4170944"/>
                <a:gd name="connsiteX498" fmla="*/ 6991814 w 9919589"/>
                <a:gd name="connsiteY498" fmla="*/ 4137102 h 4170944"/>
                <a:gd name="connsiteX499" fmla="*/ 6902605 w 9919589"/>
                <a:gd name="connsiteY499" fmla="*/ 4170556 h 4170944"/>
                <a:gd name="connsiteX500" fmla="*/ 6880302 w 9919589"/>
                <a:gd name="connsiteY500" fmla="*/ 4114799 h 4170944"/>
                <a:gd name="connsiteX501" fmla="*/ 6478858 w 9919589"/>
                <a:gd name="connsiteY501" fmla="*/ 4103649 h 4170944"/>
                <a:gd name="connsiteX502" fmla="*/ 6133171 w 9919589"/>
                <a:gd name="connsiteY502" fmla="*/ 4103648 h 4170944"/>
                <a:gd name="connsiteX503" fmla="*/ 5988205 w 9919589"/>
                <a:gd name="connsiteY503" fmla="*/ 4070195 h 4170944"/>
                <a:gd name="connsiteX504" fmla="*/ 5887845 w 9919589"/>
                <a:gd name="connsiteY504" fmla="*/ 4125952 h 4170944"/>
                <a:gd name="connsiteX505" fmla="*/ 5809785 w 9919589"/>
                <a:gd name="connsiteY505" fmla="*/ 4070195 h 4170944"/>
                <a:gd name="connsiteX506" fmla="*/ 5754029 w 9919589"/>
                <a:gd name="connsiteY506" fmla="*/ 4103648 h 4170944"/>
                <a:gd name="connsiteX507" fmla="*/ 4661210 w 9919589"/>
                <a:gd name="connsiteY507" fmla="*/ 4125951 h 4170944"/>
                <a:gd name="connsiteX508" fmla="*/ 4549697 w 9919589"/>
                <a:gd name="connsiteY508" fmla="*/ 4114800 h 4170944"/>
                <a:gd name="connsiteX509" fmla="*/ 4460488 w 9919589"/>
                <a:gd name="connsiteY509" fmla="*/ 4092497 h 4170944"/>
                <a:gd name="connsiteX510" fmla="*/ 4382429 w 9919589"/>
                <a:gd name="connsiteY510" fmla="*/ 4081346 h 4170944"/>
                <a:gd name="connsiteX511" fmla="*/ 4270917 w 9919589"/>
                <a:gd name="connsiteY511" fmla="*/ 4059044 h 4170944"/>
                <a:gd name="connsiteX512" fmla="*/ 4148254 w 9919589"/>
                <a:gd name="connsiteY512" fmla="*/ 4047893 h 4170944"/>
                <a:gd name="connsiteX513" fmla="*/ 3969834 w 9919589"/>
                <a:gd name="connsiteY513" fmla="*/ 4025590 h 4170944"/>
                <a:gd name="connsiteX514" fmla="*/ 3267307 w 9919589"/>
                <a:gd name="connsiteY514" fmla="*/ 4036741 h 4170944"/>
                <a:gd name="connsiteX515" fmla="*/ 3155795 w 9919589"/>
                <a:gd name="connsiteY515" fmla="*/ 4047893 h 4170944"/>
                <a:gd name="connsiteX516" fmla="*/ 3088888 w 9919589"/>
                <a:gd name="connsiteY516" fmla="*/ 4059044 h 4170944"/>
                <a:gd name="connsiteX517" fmla="*/ 2988527 w 9919589"/>
                <a:gd name="connsiteY517" fmla="*/ 4070195 h 4170944"/>
                <a:gd name="connsiteX518" fmla="*/ 2943922 w 9919589"/>
                <a:gd name="connsiteY518" fmla="*/ 4081346 h 4170944"/>
                <a:gd name="connsiteX519" fmla="*/ 2118732 w 9919589"/>
                <a:gd name="connsiteY519" fmla="*/ 4059044 h 4170944"/>
                <a:gd name="connsiteX520" fmla="*/ 1126273 w 9919589"/>
                <a:gd name="connsiteY520" fmla="*/ 4070195 h 4170944"/>
                <a:gd name="connsiteX521" fmla="*/ 925551 w 9919589"/>
                <a:gd name="connsiteY521" fmla="*/ 4103649 h 4170944"/>
                <a:gd name="connsiteX522" fmla="*/ 869795 w 9919589"/>
                <a:gd name="connsiteY522" fmla="*/ 4114800 h 4170944"/>
                <a:gd name="connsiteX523" fmla="*/ 780585 w 9919589"/>
                <a:gd name="connsiteY523" fmla="*/ 4148253 h 4170944"/>
                <a:gd name="connsiteX524" fmla="*/ 546410 w 9919589"/>
                <a:gd name="connsiteY524" fmla="*/ 4137102 h 4170944"/>
                <a:gd name="connsiteX525" fmla="*/ 446049 w 9919589"/>
                <a:gd name="connsiteY525" fmla="*/ 4114800 h 4170944"/>
                <a:gd name="connsiteX526" fmla="*/ 334536 w 9919589"/>
                <a:gd name="connsiteY526" fmla="*/ 4092497 h 4170944"/>
                <a:gd name="connsiteX527" fmla="*/ 223024 w 9919589"/>
                <a:gd name="connsiteY527" fmla="*/ 4059044 h 4170944"/>
                <a:gd name="connsiteX528" fmla="*/ 189571 w 9919589"/>
                <a:gd name="connsiteY528" fmla="*/ 4047893 h 4170944"/>
                <a:gd name="connsiteX529" fmla="*/ 156117 w 9919589"/>
                <a:gd name="connsiteY529" fmla="*/ 4036741 h 4170944"/>
                <a:gd name="connsiteX530" fmla="*/ 144966 w 9919589"/>
                <a:gd name="connsiteY530" fmla="*/ 3769112 h 4170944"/>
                <a:gd name="connsiteX531" fmla="*/ 133814 w 9919589"/>
                <a:gd name="connsiteY531" fmla="*/ 3724507 h 4170944"/>
                <a:gd name="connsiteX532" fmla="*/ 122663 w 9919589"/>
                <a:gd name="connsiteY532" fmla="*/ 3635297 h 4170944"/>
                <a:gd name="connsiteX533" fmla="*/ 111512 w 9919589"/>
                <a:gd name="connsiteY533" fmla="*/ 3590693 h 4170944"/>
                <a:gd name="connsiteX534" fmla="*/ 55756 w 9919589"/>
                <a:gd name="connsiteY534" fmla="*/ 3278458 h 4170944"/>
                <a:gd name="connsiteX535" fmla="*/ 44605 w 9919589"/>
                <a:gd name="connsiteY535" fmla="*/ 3044283 h 4170944"/>
                <a:gd name="connsiteX536" fmla="*/ 33454 w 9919589"/>
                <a:gd name="connsiteY536" fmla="*/ 2943922 h 4170944"/>
                <a:gd name="connsiteX537" fmla="*/ 22302 w 9919589"/>
                <a:gd name="connsiteY537" fmla="*/ 2776653 h 4170944"/>
                <a:gd name="connsiteX538" fmla="*/ 0 w 9919589"/>
                <a:gd name="connsiteY538" fmla="*/ 2397512 h 4170944"/>
                <a:gd name="connsiteX539" fmla="*/ 11151 w 9919589"/>
                <a:gd name="connsiteY539" fmla="*/ 2319453 h 4170944"/>
                <a:gd name="connsiteX540" fmla="*/ 89210 w 9919589"/>
                <a:gd name="connsiteY540" fmla="*/ 2152185 h 4170944"/>
                <a:gd name="connsiteX541" fmla="*/ 122663 w 9919589"/>
                <a:gd name="connsiteY541" fmla="*/ 2040673 h 4170944"/>
                <a:gd name="connsiteX542" fmla="*/ 178419 w 9919589"/>
                <a:gd name="connsiteY542" fmla="*/ 1895707 h 4170944"/>
                <a:gd name="connsiteX543" fmla="*/ 189571 w 9919589"/>
                <a:gd name="connsiteY543" fmla="*/ 1828800 h 4170944"/>
                <a:gd name="connsiteX544" fmla="*/ 200722 w 9919589"/>
                <a:gd name="connsiteY544" fmla="*/ 1795346 h 4170944"/>
                <a:gd name="connsiteX545" fmla="*/ 178419 w 9919589"/>
                <a:gd name="connsiteY545" fmla="*/ 1494263 h 4170944"/>
                <a:gd name="connsiteX546" fmla="*/ 167268 w 9919589"/>
                <a:gd name="connsiteY546" fmla="*/ 1405053 h 4170944"/>
                <a:gd name="connsiteX547" fmla="*/ 156117 w 9919589"/>
                <a:gd name="connsiteY547" fmla="*/ 1349297 h 4170944"/>
                <a:gd name="connsiteX548" fmla="*/ 144966 w 9919589"/>
                <a:gd name="connsiteY548" fmla="*/ 1271239 h 4170944"/>
                <a:gd name="connsiteX549" fmla="*/ 156117 w 9919589"/>
                <a:gd name="connsiteY549" fmla="*/ 1115122 h 4170944"/>
                <a:gd name="connsiteX550" fmla="*/ 189571 w 9919589"/>
                <a:gd name="connsiteY550" fmla="*/ 1103971 h 4170944"/>
                <a:gd name="connsiteX551" fmla="*/ 211873 w 9919589"/>
                <a:gd name="connsiteY551" fmla="*/ 1103971 h 4170944"/>
                <a:gd name="connsiteX0" fmla="*/ 211873 w 9919589"/>
                <a:gd name="connsiteY0" fmla="*/ 1103971 h 4170944"/>
                <a:gd name="connsiteX1" fmla="*/ 434897 w 9919589"/>
                <a:gd name="connsiteY1" fmla="*/ 1081668 h 4170944"/>
                <a:gd name="connsiteX2" fmla="*/ 546410 w 9919589"/>
                <a:gd name="connsiteY2" fmla="*/ 1048214 h 4170944"/>
                <a:gd name="connsiteX3" fmla="*/ 635619 w 9919589"/>
                <a:gd name="connsiteY3" fmla="*/ 1025912 h 4170944"/>
                <a:gd name="connsiteX4" fmla="*/ 780585 w 9919589"/>
                <a:gd name="connsiteY4" fmla="*/ 1048214 h 4170944"/>
                <a:gd name="connsiteX5" fmla="*/ 836341 w 9919589"/>
                <a:gd name="connsiteY5" fmla="*/ 1059366 h 4170944"/>
                <a:gd name="connsiteX6" fmla="*/ 903249 w 9919589"/>
                <a:gd name="connsiteY6" fmla="*/ 1081668 h 4170944"/>
                <a:gd name="connsiteX7" fmla="*/ 947854 w 9919589"/>
                <a:gd name="connsiteY7" fmla="*/ 1070517 h 4170944"/>
                <a:gd name="connsiteX8" fmla="*/ 981307 w 9919589"/>
                <a:gd name="connsiteY8" fmla="*/ 1003610 h 4170944"/>
                <a:gd name="connsiteX9" fmla="*/ 1003610 w 9919589"/>
                <a:gd name="connsiteY9" fmla="*/ 970156 h 4170944"/>
                <a:gd name="connsiteX10" fmla="*/ 1070517 w 9919589"/>
                <a:gd name="connsiteY10" fmla="*/ 947853 h 4170944"/>
                <a:gd name="connsiteX11" fmla="*/ 1148575 w 9919589"/>
                <a:gd name="connsiteY11" fmla="*/ 959005 h 4170944"/>
                <a:gd name="connsiteX12" fmla="*/ 1137424 w 9919589"/>
                <a:gd name="connsiteY12" fmla="*/ 992458 h 4170944"/>
                <a:gd name="connsiteX13" fmla="*/ 1081668 w 9919589"/>
                <a:gd name="connsiteY13" fmla="*/ 1025912 h 4170944"/>
                <a:gd name="connsiteX14" fmla="*/ 1048214 w 9919589"/>
                <a:gd name="connsiteY14" fmla="*/ 1048214 h 4170944"/>
                <a:gd name="connsiteX15" fmla="*/ 1037063 w 9919589"/>
                <a:gd name="connsiteY15" fmla="*/ 1081668 h 4170944"/>
                <a:gd name="connsiteX16" fmla="*/ 1092819 w 9919589"/>
                <a:gd name="connsiteY16" fmla="*/ 1115122 h 4170944"/>
                <a:gd name="connsiteX17" fmla="*/ 1304693 w 9919589"/>
                <a:gd name="connsiteY17" fmla="*/ 1137424 h 4170944"/>
                <a:gd name="connsiteX18" fmla="*/ 1338146 w 9919589"/>
                <a:gd name="connsiteY18" fmla="*/ 1148575 h 4170944"/>
                <a:gd name="connsiteX19" fmla="*/ 1393902 w 9919589"/>
                <a:gd name="connsiteY19" fmla="*/ 1193180 h 4170944"/>
                <a:gd name="connsiteX20" fmla="*/ 1460810 w 9919589"/>
                <a:gd name="connsiteY20" fmla="*/ 1215483 h 4170944"/>
                <a:gd name="connsiteX21" fmla="*/ 1527717 w 9919589"/>
                <a:gd name="connsiteY21" fmla="*/ 1237785 h 4170944"/>
                <a:gd name="connsiteX22" fmla="*/ 1572322 w 9919589"/>
                <a:gd name="connsiteY22" fmla="*/ 1248936 h 4170944"/>
                <a:gd name="connsiteX23" fmla="*/ 1639229 w 9919589"/>
                <a:gd name="connsiteY23" fmla="*/ 1271239 h 4170944"/>
                <a:gd name="connsiteX24" fmla="*/ 1717288 w 9919589"/>
                <a:gd name="connsiteY24" fmla="*/ 1304693 h 4170944"/>
                <a:gd name="connsiteX25" fmla="*/ 1795346 w 9919589"/>
                <a:gd name="connsiteY25" fmla="*/ 1371600 h 4170944"/>
                <a:gd name="connsiteX26" fmla="*/ 1817649 w 9919589"/>
                <a:gd name="connsiteY26" fmla="*/ 1393902 h 4170944"/>
                <a:gd name="connsiteX27" fmla="*/ 1839951 w 9919589"/>
                <a:gd name="connsiteY27" fmla="*/ 1416205 h 4170944"/>
                <a:gd name="connsiteX28" fmla="*/ 1851102 w 9919589"/>
                <a:gd name="connsiteY28" fmla="*/ 1694985 h 4170944"/>
                <a:gd name="connsiteX29" fmla="*/ 1784195 w 9919589"/>
                <a:gd name="connsiteY29" fmla="*/ 1717288 h 4170944"/>
                <a:gd name="connsiteX30" fmla="*/ 1750741 w 9919589"/>
                <a:gd name="connsiteY30" fmla="*/ 1728439 h 4170944"/>
                <a:gd name="connsiteX31" fmla="*/ 1605775 w 9919589"/>
                <a:gd name="connsiteY31" fmla="*/ 1750741 h 4170944"/>
                <a:gd name="connsiteX32" fmla="*/ 1572322 w 9919589"/>
                <a:gd name="connsiteY32" fmla="*/ 1761893 h 4170944"/>
                <a:gd name="connsiteX33" fmla="*/ 1494263 w 9919589"/>
                <a:gd name="connsiteY33" fmla="*/ 1784195 h 4170944"/>
                <a:gd name="connsiteX34" fmla="*/ 1460810 w 9919589"/>
                <a:gd name="connsiteY34" fmla="*/ 1806497 h 4170944"/>
                <a:gd name="connsiteX35" fmla="*/ 1438507 w 9919589"/>
                <a:gd name="connsiteY35" fmla="*/ 1828800 h 4170944"/>
                <a:gd name="connsiteX36" fmla="*/ 1393902 w 9919589"/>
                <a:gd name="connsiteY36" fmla="*/ 1851102 h 4170944"/>
                <a:gd name="connsiteX37" fmla="*/ 1282390 w 9919589"/>
                <a:gd name="connsiteY37" fmla="*/ 1918010 h 4170944"/>
                <a:gd name="connsiteX38" fmla="*/ 1170878 w 9919589"/>
                <a:gd name="connsiteY38" fmla="*/ 1951463 h 4170944"/>
                <a:gd name="connsiteX39" fmla="*/ 1137424 w 9919589"/>
                <a:gd name="connsiteY39" fmla="*/ 1962614 h 4170944"/>
                <a:gd name="connsiteX40" fmla="*/ 1103971 w 9919589"/>
                <a:gd name="connsiteY40" fmla="*/ 1984917 h 4170944"/>
                <a:gd name="connsiteX41" fmla="*/ 1037063 w 9919589"/>
                <a:gd name="connsiteY41" fmla="*/ 2007219 h 4170944"/>
                <a:gd name="connsiteX42" fmla="*/ 1003610 w 9919589"/>
                <a:gd name="connsiteY42" fmla="*/ 2029522 h 4170944"/>
                <a:gd name="connsiteX43" fmla="*/ 936702 w 9919589"/>
                <a:gd name="connsiteY43" fmla="*/ 2051824 h 4170944"/>
                <a:gd name="connsiteX44" fmla="*/ 914400 w 9919589"/>
                <a:gd name="connsiteY44" fmla="*/ 2074127 h 4170944"/>
                <a:gd name="connsiteX45" fmla="*/ 847493 w 9919589"/>
                <a:gd name="connsiteY45" fmla="*/ 2107580 h 4170944"/>
                <a:gd name="connsiteX46" fmla="*/ 825190 w 9919589"/>
                <a:gd name="connsiteY46" fmla="*/ 2129883 h 4170944"/>
                <a:gd name="connsiteX47" fmla="*/ 802888 w 9919589"/>
                <a:gd name="connsiteY47" fmla="*/ 2163336 h 4170944"/>
                <a:gd name="connsiteX48" fmla="*/ 735980 w 9919589"/>
                <a:gd name="connsiteY48" fmla="*/ 2207941 h 4170944"/>
                <a:gd name="connsiteX49" fmla="*/ 691375 w 9919589"/>
                <a:gd name="connsiteY49" fmla="*/ 2252546 h 4170944"/>
                <a:gd name="connsiteX50" fmla="*/ 669073 w 9919589"/>
                <a:gd name="connsiteY50" fmla="*/ 2274849 h 4170944"/>
                <a:gd name="connsiteX51" fmla="*/ 635619 w 9919589"/>
                <a:gd name="connsiteY51" fmla="*/ 2341756 h 4170944"/>
                <a:gd name="connsiteX52" fmla="*/ 624468 w 9919589"/>
                <a:gd name="connsiteY52" fmla="*/ 2375210 h 4170944"/>
                <a:gd name="connsiteX53" fmla="*/ 635619 w 9919589"/>
                <a:gd name="connsiteY53" fmla="*/ 2442117 h 4170944"/>
                <a:gd name="connsiteX54" fmla="*/ 657922 w 9919589"/>
                <a:gd name="connsiteY54" fmla="*/ 2464419 h 4170944"/>
                <a:gd name="connsiteX55" fmla="*/ 747132 w 9919589"/>
                <a:gd name="connsiteY55" fmla="*/ 2486722 h 4170944"/>
                <a:gd name="connsiteX56" fmla="*/ 814039 w 9919589"/>
                <a:gd name="connsiteY56" fmla="*/ 2509024 h 4170944"/>
                <a:gd name="connsiteX57" fmla="*/ 847493 w 9919589"/>
                <a:gd name="connsiteY57" fmla="*/ 2520175 h 4170944"/>
                <a:gd name="connsiteX58" fmla="*/ 858644 w 9919589"/>
                <a:gd name="connsiteY58" fmla="*/ 2720897 h 4170944"/>
                <a:gd name="connsiteX59" fmla="*/ 869795 w 9919589"/>
                <a:gd name="connsiteY59" fmla="*/ 2988527 h 4170944"/>
                <a:gd name="connsiteX60" fmla="*/ 903249 w 9919589"/>
                <a:gd name="connsiteY60" fmla="*/ 3010829 h 4170944"/>
                <a:gd name="connsiteX61" fmla="*/ 947854 w 9919589"/>
                <a:gd name="connsiteY61" fmla="*/ 3021980 h 4170944"/>
                <a:gd name="connsiteX62" fmla="*/ 981307 w 9919589"/>
                <a:gd name="connsiteY62" fmla="*/ 3033132 h 4170944"/>
                <a:gd name="connsiteX63" fmla="*/ 1070517 w 9919589"/>
                <a:gd name="connsiteY63" fmla="*/ 3055434 h 4170944"/>
                <a:gd name="connsiteX64" fmla="*/ 1293541 w 9919589"/>
                <a:gd name="connsiteY64" fmla="*/ 3100039 h 4170944"/>
                <a:gd name="connsiteX65" fmla="*/ 1405054 w 9919589"/>
                <a:gd name="connsiteY65" fmla="*/ 3111190 h 4170944"/>
                <a:gd name="connsiteX66" fmla="*/ 1449658 w 9919589"/>
                <a:gd name="connsiteY66" fmla="*/ 3122341 h 4170944"/>
                <a:gd name="connsiteX67" fmla="*/ 1583473 w 9919589"/>
                <a:gd name="connsiteY67" fmla="*/ 3144644 h 4170944"/>
                <a:gd name="connsiteX68" fmla="*/ 1672683 w 9919589"/>
                <a:gd name="connsiteY68" fmla="*/ 3166946 h 4170944"/>
                <a:gd name="connsiteX69" fmla="*/ 1773044 w 9919589"/>
                <a:gd name="connsiteY69" fmla="*/ 3200400 h 4170944"/>
                <a:gd name="connsiteX70" fmla="*/ 1929161 w 9919589"/>
                <a:gd name="connsiteY70" fmla="*/ 3245005 h 4170944"/>
                <a:gd name="connsiteX71" fmla="*/ 1996068 w 9919589"/>
                <a:gd name="connsiteY71" fmla="*/ 3256156 h 4170944"/>
                <a:gd name="connsiteX72" fmla="*/ 2074127 w 9919589"/>
                <a:gd name="connsiteY72" fmla="*/ 3278458 h 4170944"/>
                <a:gd name="connsiteX73" fmla="*/ 2129883 w 9919589"/>
                <a:gd name="connsiteY73" fmla="*/ 3289610 h 4170944"/>
                <a:gd name="connsiteX74" fmla="*/ 2163336 w 9919589"/>
                <a:gd name="connsiteY74" fmla="*/ 3300761 h 4170944"/>
                <a:gd name="connsiteX75" fmla="*/ 2352907 w 9919589"/>
                <a:gd name="connsiteY75" fmla="*/ 3323063 h 4170944"/>
                <a:gd name="connsiteX76" fmla="*/ 2419814 w 9919589"/>
                <a:gd name="connsiteY76" fmla="*/ 3334214 h 4170944"/>
                <a:gd name="connsiteX77" fmla="*/ 2520175 w 9919589"/>
                <a:gd name="connsiteY77" fmla="*/ 3345366 h 4170944"/>
                <a:gd name="connsiteX78" fmla="*/ 2665141 w 9919589"/>
                <a:gd name="connsiteY78" fmla="*/ 3356517 h 4170944"/>
                <a:gd name="connsiteX79" fmla="*/ 2732049 w 9919589"/>
                <a:gd name="connsiteY79" fmla="*/ 3378819 h 4170944"/>
                <a:gd name="connsiteX80" fmla="*/ 2765502 w 9919589"/>
                <a:gd name="connsiteY80" fmla="*/ 3389971 h 4170944"/>
                <a:gd name="connsiteX81" fmla="*/ 2787805 w 9919589"/>
                <a:gd name="connsiteY81" fmla="*/ 3412273 h 4170944"/>
                <a:gd name="connsiteX82" fmla="*/ 2810107 w 9919589"/>
                <a:gd name="connsiteY82" fmla="*/ 3345366 h 4170944"/>
                <a:gd name="connsiteX83" fmla="*/ 2910468 w 9919589"/>
                <a:gd name="connsiteY83" fmla="*/ 3367668 h 4170944"/>
                <a:gd name="connsiteX84" fmla="*/ 3033132 w 9919589"/>
                <a:gd name="connsiteY84" fmla="*/ 3389971 h 4170944"/>
                <a:gd name="connsiteX85" fmla="*/ 3111190 w 9919589"/>
                <a:gd name="connsiteY85" fmla="*/ 3401122 h 4170944"/>
                <a:gd name="connsiteX86" fmla="*/ 3278458 w 9919589"/>
                <a:gd name="connsiteY86" fmla="*/ 3412273 h 4170944"/>
                <a:gd name="connsiteX87" fmla="*/ 3334214 w 9919589"/>
                <a:gd name="connsiteY87" fmla="*/ 3423424 h 4170944"/>
                <a:gd name="connsiteX88" fmla="*/ 3401122 w 9919589"/>
                <a:gd name="connsiteY88" fmla="*/ 3434575 h 4170944"/>
                <a:gd name="connsiteX89" fmla="*/ 3434575 w 9919589"/>
                <a:gd name="connsiteY89" fmla="*/ 3445727 h 4170944"/>
                <a:gd name="connsiteX90" fmla="*/ 3479180 w 9919589"/>
                <a:gd name="connsiteY90" fmla="*/ 3456878 h 4170944"/>
                <a:gd name="connsiteX91" fmla="*/ 3590693 w 9919589"/>
                <a:gd name="connsiteY91" fmla="*/ 3479180 h 4170944"/>
                <a:gd name="connsiteX92" fmla="*/ 3691054 w 9919589"/>
                <a:gd name="connsiteY92" fmla="*/ 3501483 h 4170944"/>
                <a:gd name="connsiteX93" fmla="*/ 3679902 w 9919589"/>
                <a:gd name="connsiteY93" fmla="*/ 3534936 h 4170944"/>
                <a:gd name="connsiteX94" fmla="*/ 3724507 w 9919589"/>
                <a:gd name="connsiteY94" fmla="*/ 3590693 h 4170944"/>
                <a:gd name="connsiteX95" fmla="*/ 3858322 w 9919589"/>
                <a:gd name="connsiteY95" fmla="*/ 3624146 h 4170944"/>
                <a:gd name="connsiteX96" fmla="*/ 3992136 w 9919589"/>
                <a:gd name="connsiteY96" fmla="*/ 3635297 h 4170944"/>
                <a:gd name="connsiteX97" fmla="*/ 4148254 w 9919589"/>
                <a:gd name="connsiteY97" fmla="*/ 3657600 h 4170944"/>
                <a:gd name="connsiteX98" fmla="*/ 4215161 w 9919589"/>
                <a:gd name="connsiteY98" fmla="*/ 3679902 h 4170944"/>
                <a:gd name="connsiteX99" fmla="*/ 4259766 w 9919589"/>
                <a:gd name="connsiteY99" fmla="*/ 3691053 h 4170944"/>
                <a:gd name="connsiteX100" fmla="*/ 4293219 w 9919589"/>
                <a:gd name="connsiteY100" fmla="*/ 3702205 h 4170944"/>
                <a:gd name="connsiteX101" fmla="*/ 4360127 w 9919589"/>
                <a:gd name="connsiteY101" fmla="*/ 3713356 h 4170944"/>
                <a:gd name="connsiteX102" fmla="*/ 4605454 w 9919589"/>
                <a:gd name="connsiteY102" fmla="*/ 3746810 h 4170944"/>
                <a:gd name="connsiteX103" fmla="*/ 4739268 w 9919589"/>
                <a:gd name="connsiteY103" fmla="*/ 3769112 h 4170944"/>
                <a:gd name="connsiteX104" fmla="*/ 4806175 w 9919589"/>
                <a:gd name="connsiteY104" fmla="*/ 3780263 h 4170944"/>
                <a:gd name="connsiteX105" fmla="*/ 4895385 w 9919589"/>
                <a:gd name="connsiteY105" fmla="*/ 3802566 h 4170944"/>
                <a:gd name="connsiteX106" fmla="*/ 4973444 w 9919589"/>
                <a:gd name="connsiteY106" fmla="*/ 3836019 h 4170944"/>
                <a:gd name="connsiteX107" fmla="*/ 5006897 w 9919589"/>
                <a:gd name="connsiteY107" fmla="*/ 3858322 h 4170944"/>
                <a:gd name="connsiteX108" fmla="*/ 5040351 w 9919589"/>
                <a:gd name="connsiteY108" fmla="*/ 3869473 h 4170944"/>
                <a:gd name="connsiteX109" fmla="*/ 5174166 w 9919589"/>
                <a:gd name="connsiteY109" fmla="*/ 3858322 h 4170944"/>
                <a:gd name="connsiteX110" fmla="*/ 5196468 w 9919589"/>
                <a:gd name="connsiteY110" fmla="*/ 3836019 h 4170944"/>
                <a:gd name="connsiteX111" fmla="*/ 5229922 w 9919589"/>
                <a:gd name="connsiteY111" fmla="*/ 3824868 h 4170944"/>
                <a:gd name="connsiteX112" fmla="*/ 5229922 w 9919589"/>
                <a:gd name="connsiteY112" fmla="*/ 3746810 h 4170944"/>
                <a:gd name="connsiteX113" fmla="*/ 5207619 w 9919589"/>
                <a:gd name="connsiteY113" fmla="*/ 3724507 h 4170944"/>
                <a:gd name="connsiteX114" fmla="*/ 5185317 w 9919589"/>
                <a:gd name="connsiteY114" fmla="*/ 3691053 h 4170944"/>
                <a:gd name="connsiteX115" fmla="*/ 5118410 w 9919589"/>
                <a:gd name="connsiteY115" fmla="*/ 3668751 h 4170944"/>
                <a:gd name="connsiteX116" fmla="*/ 4839629 w 9919589"/>
                <a:gd name="connsiteY116" fmla="*/ 3635297 h 4170944"/>
                <a:gd name="connsiteX117" fmla="*/ 4750419 w 9919589"/>
                <a:gd name="connsiteY117" fmla="*/ 3624146 h 4170944"/>
                <a:gd name="connsiteX118" fmla="*/ 4672361 w 9919589"/>
                <a:gd name="connsiteY118" fmla="*/ 3612995 h 4170944"/>
                <a:gd name="connsiteX119" fmla="*/ 4103649 w 9919589"/>
                <a:gd name="connsiteY119" fmla="*/ 3601844 h 4170944"/>
                <a:gd name="connsiteX120" fmla="*/ 4114800 w 9919589"/>
                <a:gd name="connsiteY120" fmla="*/ 3557239 h 4170944"/>
                <a:gd name="connsiteX121" fmla="*/ 4371278 w 9919589"/>
                <a:gd name="connsiteY121" fmla="*/ 3512634 h 4170944"/>
                <a:gd name="connsiteX122" fmla="*/ 4360127 w 9919589"/>
                <a:gd name="connsiteY122" fmla="*/ 3479180 h 4170944"/>
                <a:gd name="connsiteX123" fmla="*/ 4204010 w 9919589"/>
                <a:gd name="connsiteY123" fmla="*/ 3468029 h 4170944"/>
                <a:gd name="connsiteX124" fmla="*/ 4170556 w 9919589"/>
                <a:gd name="connsiteY124" fmla="*/ 3456878 h 4170944"/>
                <a:gd name="connsiteX125" fmla="*/ 4148254 w 9919589"/>
                <a:gd name="connsiteY125" fmla="*/ 3423424 h 4170944"/>
                <a:gd name="connsiteX126" fmla="*/ 4114800 w 9919589"/>
                <a:gd name="connsiteY126" fmla="*/ 3367668 h 4170944"/>
                <a:gd name="connsiteX127" fmla="*/ 4047893 w 9919589"/>
                <a:gd name="connsiteY127" fmla="*/ 3345366 h 4170944"/>
                <a:gd name="connsiteX128" fmla="*/ 3724507 w 9919589"/>
                <a:gd name="connsiteY128" fmla="*/ 3356517 h 4170944"/>
                <a:gd name="connsiteX129" fmla="*/ 3691054 w 9919589"/>
                <a:gd name="connsiteY129" fmla="*/ 3367668 h 4170944"/>
                <a:gd name="connsiteX130" fmla="*/ 3412273 w 9919589"/>
                <a:gd name="connsiteY130" fmla="*/ 3345366 h 4170944"/>
                <a:gd name="connsiteX131" fmla="*/ 3345366 w 9919589"/>
                <a:gd name="connsiteY131" fmla="*/ 3334214 h 4170944"/>
                <a:gd name="connsiteX132" fmla="*/ 3289610 w 9919589"/>
                <a:gd name="connsiteY132" fmla="*/ 3323063 h 4170944"/>
                <a:gd name="connsiteX133" fmla="*/ 3155795 w 9919589"/>
                <a:gd name="connsiteY133" fmla="*/ 3311912 h 4170944"/>
                <a:gd name="connsiteX134" fmla="*/ 3044283 w 9919589"/>
                <a:gd name="connsiteY134" fmla="*/ 3289610 h 4170944"/>
                <a:gd name="connsiteX135" fmla="*/ 2977375 w 9919589"/>
                <a:gd name="connsiteY135" fmla="*/ 3267307 h 4170944"/>
                <a:gd name="connsiteX136" fmla="*/ 2921619 w 9919589"/>
                <a:gd name="connsiteY136" fmla="*/ 3222702 h 4170944"/>
                <a:gd name="connsiteX137" fmla="*/ 2943922 w 9919589"/>
                <a:gd name="connsiteY137" fmla="*/ 3200400 h 4170944"/>
                <a:gd name="connsiteX138" fmla="*/ 3055434 w 9919589"/>
                <a:gd name="connsiteY138" fmla="*/ 3166946 h 4170944"/>
                <a:gd name="connsiteX139" fmla="*/ 3122341 w 9919589"/>
                <a:gd name="connsiteY139" fmla="*/ 3144644 h 4170944"/>
                <a:gd name="connsiteX140" fmla="*/ 3155795 w 9919589"/>
                <a:gd name="connsiteY140" fmla="*/ 3122341 h 4170944"/>
                <a:gd name="connsiteX141" fmla="*/ 3200400 w 9919589"/>
                <a:gd name="connsiteY141" fmla="*/ 3111190 h 4170944"/>
                <a:gd name="connsiteX142" fmla="*/ 3267307 w 9919589"/>
                <a:gd name="connsiteY142" fmla="*/ 3044283 h 4170944"/>
                <a:gd name="connsiteX143" fmla="*/ 3289610 w 9919589"/>
                <a:gd name="connsiteY143" fmla="*/ 3021980 h 4170944"/>
                <a:gd name="connsiteX144" fmla="*/ 3334214 w 9919589"/>
                <a:gd name="connsiteY144" fmla="*/ 2966224 h 4170944"/>
                <a:gd name="connsiteX145" fmla="*/ 3401122 w 9919589"/>
                <a:gd name="connsiteY145" fmla="*/ 2932771 h 4170944"/>
                <a:gd name="connsiteX146" fmla="*/ 3412273 w 9919589"/>
                <a:gd name="connsiteY146" fmla="*/ 2966224 h 4170944"/>
                <a:gd name="connsiteX147" fmla="*/ 3445727 w 9919589"/>
                <a:gd name="connsiteY147" fmla="*/ 2977375 h 4170944"/>
                <a:gd name="connsiteX148" fmla="*/ 3501483 w 9919589"/>
                <a:gd name="connsiteY148" fmla="*/ 3010829 h 4170944"/>
                <a:gd name="connsiteX149" fmla="*/ 3579541 w 9919589"/>
                <a:gd name="connsiteY149" fmla="*/ 2999678 h 4170944"/>
                <a:gd name="connsiteX150" fmla="*/ 3557239 w 9919589"/>
                <a:gd name="connsiteY150" fmla="*/ 2977375 h 4170944"/>
                <a:gd name="connsiteX151" fmla="*/ 3523785 w 9919589"/>
                <a:gd name="connsiteY151" fmla="*/ 2921619 h 4170944"/>
                <a:gd name="connsiteX152" fmla="*/ 3490332 w 9919589"/>
                <a:gd name="connsiteY152" fmla="*/ 2910468 h 4170944"/>
                <a:gd name="connsiteX153" fmla="*/ 3345366 w 9919589"/>
                <a:gd name="connsiteY153" fmla="*/ 2888166 h 4170944"/>
                <a:gd name="connsiteX154" fmla="*/ 3222702 w 9919589"/>
                <a:gd name="connsiteY154" fmla="*/ 2854712 h 4170944"/>
                <a:gd name="connsiteX155" fmla="*/ 3178097 w 9919589"/>
                <a:gd name="connsiteY155" fmla="*/ 2843561 h 4170944"/>
                <a:gd name="connsiteX156" fmla="*/ 3111190 w 9919589"/>
                <a:gd name="connsiteY156" fmla="*/ 2821258 h 4170944"/>
                <a:gd name="connsiteX157" fmla="*/ 2854712 w 9919589"/>
                <a:gd name="connsiteY157" fmla="*/ 2776653 h 4170944"/>
                <a:gd name="connsiteX158" fmla="*/ 2787805 w 9919589"/>
                <a:gd name="connsiteY158" fmla="*/ 2754351 h 4170944"/>
                <a:gd name="connsiteX159" fmla="*/ 2720897 w 9919589"/>
                <a:gd name="connsiteY159" fmla="*/ 2732049 h 4170944"/>
                <a:gd name="connsiteX160" fmla="*/ 2687444 w 9919589"/>
                <a:gd name="connsiteY160" fmla="*/ 2720897 h 4170944"/>
                <a:gd name="connsiteX161" fmla="*/ 2564780 w 9919589"/>
                <a:gd name="connsiteY161" fmla="*/ 2698595 h 4170944"/>
                <a:gd name="connsiteX162" fmla="*/ 2442117 w 9919589"/>
                <a:gd name="connsiteY162" fmla="*/ 2698595 h 4170944"/>
                <a:gd name="connsiteX163" fmla="*/ 2040673 w 9919589"/>
                <a:gd name="connsiteY163" fmla="*/ 2687444 h 4170944"/>
                <a:gd name="connsiteX164" fmla="*/ 1962614 w 9919589"/>
                <a:gd name="connsiteY164" fmla="*/ 2653990 h 4170944"/>
                <a:gd name="connsiteX165" fmla="*/ 1906858 w 9919589"/>
                <a:gd name="connsiteY165" fmla="*/ 2631688 h 4170944"/>
                <a:gd name="connsiteX166" fmla="*/ 1806497 w 9919589"/>
                <a:gd name="connsiteY166" fmla="*/ 2575932 h 4170944"/>
                <a:gd name="connsiteX167" fmla="*/ 1717288 w 9919589"/>
                <a:gd name="connsiteY167" fmla="*/ 2531327 h 4170944"/>
                <a:gd name="connsiteX168" fmla="*/ 1628078 w 9919589"/>
                <a:gd name="connsiteY168" fmla="*/ 2509024 h 4170944"/>
                <a:gd name="connsiteX169" fmla="*/ 1226634 w 9919589"/>
                <a:gd name="connsiteY169" fmla="*/ 2486722 h 4170944"/>
                <a:gd name="connsiteX170" fmla="*/ 1081668 w 9919589"/>
                <a:gd name="connsiteY170" fmla="*/ 2464419 h 4170944"/>
                <a:gd name="connsiteX171" fmla="*/ 970156 w 9919589"/>
                <a:gd name="connsiteY171" fmla="*/ 2430966 h 4170944"/>
                <a:gd name="connsiteX172" fmla="*/ 936702 w 9919589"/>
                <a:gd name="connsiteY172" fmla="*/ 2419814 h 4170944"/>
                <a:gd name="connsiteX173" fmla="*/ 903249 w 9919589"/>
                <a:gd name="connsiteY173" fmla="*/ 2397512 h 4170944"/>
                <a:gd name="connsiteX174" fmla="*/ 847493 w 9919589"/>
                <a:gd name="connsiteY174" fmla="*/ 2352907 h 4170944"/>
                <a:gd name="connsiteX175" fmla="*/ 814039 w 9919589"/>
                <a:gd name="connsiteY175" fmla="*/ 2341756 h 4170944"/>
                <a:gd name="connsiteX176" fmla="*/ 825190 w 9919589"/>
                <a:gd name="connsiteY176" fmla="*/ 2274849 h 4170944"/>
                <a:gd name="connsiteX177" fmla="*/ 847493 w 9919589"/>
                <a:gd name="connsiteY177" fmla="*/ 2252546 h 4170944"/>
                <a:gd name="connsiteX178" fmla="*/ 880946 w 9919589"/>
                <a:gd name="connsiteY178" fmla="*/ 2230244 h 4170944"/>
                <a:gd name="connsiteX179" fmla="*/ 903249 w 9919589"/>
                <a:gd name="connsiteY179" fmla="*/ 2207941 h 4170944"/>
                <a:gd name="connsiteX180" fmla="*/ 936702 w 9919589"/>
                <a:gd name="connsiteY180" fmla="*/ 2196790 h 4170944"/>
                <a:gd name="connsiteX181" fmla="*/ 992458 w 9919589"/>
                <a:gd name="connsiteY181" fmla="*/ 2163336 h 4170944"/>
                <a:gd name="connsiteX182" fmla="*/ 1014761 w 9919589"/>
                <a:gd name="connsiteY182" fmla="*/ 2141034 h 4170944"/>
                <a:gd name="connsiteX183" fmla="*/ 1048214 w 9919589"/>
                <a:gd name="connsiteY183" fmla="*/ 2118732 h 4170944"/>
                <a:gd name="connsiteX184" fmla="*/ 1070517 w 9919589"/>
                <a:gd name="connsiteY184" fmla="*/ 2096429 h 4170944"/>
                <a:gd name="connsiteX185" fmla="*/ 1103971 w 9919589"/>
                <a:gd name="connsiteY185" fmla="*/ 2085278 h 4170944"/>
                <a:gd name="connsiteX186" fmla="*/ 1193180 w 9919589"/>
                <a:gd name="connsiteY186" fmla="*/ 2018371 h 4170944"/>
                <a:gd name="connsiteX187" fmla="*/ 1237785 w 9919589"/>
                <a:gd name="connsiteY187" fmla="*/ 2007219 h 4170944"/>
                <a:gd name="connsiteX188" fmla="*/ 1304693 w 9919589"/>
                <a:gd name="connsiteY188" fmla="*/ 1984917 h 4170944"/>
                <a:gd name="connsiteX189" fmla="*/ 1505414 w 9919589"/>
                <a:gd name="connsiteY189" fmla="*/ 1973766 h 4170944"/>
                <a:gd name="connsiteX190" fmla="*/ 1561171 w 9919589"/>
                <a:gd name="connsiteY190" fmla="*/ 1929161 h 4170944"/>
                <a:gd name="connsiteX191" fmla="*/ 1639229 w 9919589"/>
                <a:gd name="connsiteY191" fmla="*/ 1873405 h 4170944"/>
                <a:gd name="connsiteX192" fmla="*/ 1694985 w 9919589"/>
                <a:gd name="connsiteY192" fmla="*/ 1817649 h 4170944"/>
                <a:gd name="connsiteX193" fmla="*/ 1761893 w 9919589"/>
                <a:gd name="connsiteY193" fmla="*/ 1795346 h 4170944"/>
                <a:gd name="connsiteX194" fmla="*/ 1929161 w 9919589"/>
                <a:gd name="connsiteY194" fmla="*/ 1761893 h 4170944"/>
                <a:gd name="connsiteX195" fmla="*/ 1996068 w 9919589"/>
                <a:gd name="connsiteY195" fmla="*/ 1728439 h 4170944"/>
                <a:gd name="connsiteX196" fmla="*/ 2096429 w 9919589"/>
                <a:gd name="connsiteY196" fmla="*/ 1694985 h 4170944"/>
                <a:gd name="connsiteX197" fmla="*/ 2129883 w 9919589"/>
                <a:gd name="connsiteY197" fmla="*/ 1683834 h 4170944"/>
                <a:gd name="connsiteX198" fmla="*/ 2163336 w 9919589"/>
                <a:gd name="connsiteY198" fmla="*/ 1672683 h 4170944"/>
                <a:gd name="connsiteX199" fmla="*/ 2665141 w 9919589"/>
                <a:gd name="connsiteY199" fmla="*/ 1694985 h 4170944"/>
                <a:gd name="connsiteX200" fmla="*/ 2787805 w 9919589"/>
                <a:gd name="connsiteY200" fmla="*/ 1717288 h 4170944"/>
                <a:gd name="connsiteX201" fmla="*/ 2854712 w 9919589"/>
                <a:gd name="connsiteY201" fmla="*/ 1739590 h 4170944"/>
                <a:gd name="connsiteX202" fmla="*/ 2888166 w 9919589"/>
                <a:gd name="connsiteY202" fmla="*/ 1750741 h 4170944"/>
                <a:gd name="connsiteX203" fmla="*/ 2921619 w 9919589"/>
                <a:gd name="connsiteY203" fmla="*/ 1773044 h 4170944"/>
                <a:gd name="connsiteX204" fmla="*/ 3021980 w 9919589"/>
                <a:gd name="connsiteY204" fmla="*/ 1795346 h 4170944"/>
                <a:gd name="connsiteX205" fmla="*/ 3055434 w 9919589"/>
                <a:gd name="connsiteY205" fmla="*/ 1806497 h 4170944"/>
                <a:gd name="connsiteX206" fmla="*/ 3088888 w 9919589"/>
                <a:gd name="connsiteY206" fmla="*/ 1906858 h 4170944"/>
                <a:gd name="connsiteX207" fmla="*/ 3100039 w 9919589"/>
                <a:gd name="connsiteY207" fmla="*/ 1940312 h 4170944"/>
                <a:gd name="connsiteX208" fmla="*/ 3133493 w 9919589"/>
                <a:gd name="connsiteY208" fmla="*/ 1973766 h 4170944"/>
                <a:gd name="connsiteX209" fmla="*/ 3200400 w 9919589"/>
                <a:gd name="connsiteY209" fmla="*/ 1996068 h 4170944"/>
                <a:gd name="connsiteX210" fmla="*/ 3233854 w 9919589"/>
                <a:gd name="connsiteY210" fmla="*/ 2007219 h 4170944"/>
                <a:gd name="connsiteX211" fmla="*/ 3612995 w 9919589"/>
                <a:gd name="connsiteY211" fmla="*/ 2029522 h 4170944"/>
                <a:gd name="connsiteX212" fmla="*/ 3824868 w 9919589"/>
                <a:gd name="connsiteY212" fmla="*/ 2040673 h 4170944"/>
                <a:gd name="connsiteX213" fmla="*/ 3925229 w 9919589"/>
                <a:gd name="connsiteY213" fmla="*/ 2051824 h 4170944"/>
                <a:gd name="connsiteX214" fmla="*/ 4293219 w 9919589"/>
                <a:gd name="connsiteY214" fmla="*/ 2062975 h 4170944"/>
                <a:gd name="connsiteX215" fmla="*/ 4382429 w 9919589"/>
                <a:gd name="connsiteY215" fmla="*/ 2085278 h 4170944"/>
                <a:gd name="connsiteX216" fmla="*/ 4449336 w 9919589"/>
                <a:gd name="connsiteY216" fmla="*/ 2107580 h 4170944"/>
                <a:gd name="connsiteX217" fmla="*/ 4505093 w 9919589"/>
                <a:gd name="connsiteY217" fmla="*/ 2152185 h 4170944"/>
                <a:gd name="connsiteX218" fmla="*/ 4527395 w 9919589"/>
                <a:gd name="connsiteY218" fmla="*/ 2174488 h 4170944"/>
                <a:gd name="connsiteX219" fmla="*/ 4716966 w 9919589"/>
                <a:gd name="connsiteY219" fmla="*/ 2207941 h 4170944"/>
                <a:gd name="connsiteX220" fmla="*/ 4828478 w 9919589"/>
                <a:gd name="connsiteY220" fmla="*/ 2230244 h 4170944"/>
                <a:gd name="connsiteX221" fmla="*/ 4884234 w 9919589"/>
                <a:gd name="connsiteY221" fmla="*/ 2241395 h 4170944"/>
                <a:gd name="connsiteX222" fmla="*/ 4928839 w 9919589"/>
                <a:gd name="connsiteY222" fmla="*/ 2252546 h 4170944"/>
                <a:gd name="connsiteX223" fmla="*/ 4995746 w 9919589"/>
                <a:gd name="connsiteY223" fmla="*/ 2241395 h 4170944"/>
                <a:gd name="connsiteX224" fmla="*/ 5040351 w 9919589"/>
                <a:gd name="connsiteY224" fmla="*/ 2219093 h 4170944"/>
                <a:gd name="connsiteX225" fmla="*/ 5107258 w 9919589"/>
                <a:gd name="connsiteY225" fmla="*/ 2207941 h 4170944"/>
                <a:gd name="connsiteX226" fmla="*/ 5140712 w 9919589"/>
                <a:gd name="connsiteY226" fmla="*/ 2196790 h 4170944"/>
                <a:gd name="connsiteX227" fmla="*/ 5229922 w 9919589"/>
                <a:gd name="connsiteY227" fmla="*/ 2174488 h 4170944"/>
                <a:gd name="connsiteX228" fmla="*/ 5307980 w 9919589"/>
                <a:gd name="connsiteY228" fmla="*/ 2129883 h 4170944"/>
                <a:gd name="connsiteX229" fmla="*/ 5352585 w 9919589"/>
                <a:gd name="connsiteY229" fmla="*/ 2062975 h 4170944"/>
                <a:gd name="connsiteX230" fmla="*/ 5430644 w 9919589"/>
                <a:gd name="connsiteY230" fmla="*/ 1984917 h 4170944"/>
                <a:gd name="connsiteX231" fmla="*/ 5452946 w 9919589"/>
                <a:gd name="connsiteY231" fmla="*/ 1962614 h 4170944"/>
                <a:gd name="connsiteX232" fmla="*/ 5486400 w 9919589"/>
                <a:gd name="connsiteY232" fmla="*/ 1951463 h 4170944"/>
                <a:gd name="connsiteX233" fmla="*/ 5441795 w 9919589"/>
                <a:gd name="connsiteY233" fmla="*/ 1862253 h 4170944"/>
                <a:gd name="connsiteX234" fmla="*/ 5408341 w 9919589"/>
                <a:gd name="connsiteY234" fmla="*/ 1839951 h 4170944"/>
                <a:gd name="connsiteX235" fmla="*/ 5374888 w 9919589"/>
                <a:gd name="connsiteY235" fmla="*/ 1828800 h 4170944"/>
                <a:gd name="connsiteX236" fmla="*/ 5330283 w 9919589"/>
                <a:gd name="connsiteY236" fmla="*/ 1817649 h 4170944"/>
                <a:gd name="connsiteX237" fmla="*/ 5263375 w 9919589"/>
                <a:gd name="connsiteY237" fmla="*/ 1795346 h 4170944"/>
                <a:gd name="connsiteX238" fmla="*/ 5185317 w 9919589"/>
                <a:gd name="connsiteY238" fmla="*/ 1706136 h 4170944"/>
                <a:gd name="connsiteX239" fmla="*/ 5129561 w 9919589"/>
                <a:gd name="connsiteY239" fmla="*/ 1650380 h 4170944"/>
                <a:gd name="connsiteX240" fmla="*/ 5062654 w 9919589"/>
                <a:gd name="connsiteY240" fmla="*/ 1605775 h 4170944"/>
                <a:gd name="connsiteX241" fmla="*/ 5029200 w 9919589"/>
                <a:gd name="connsiteY241" fmla="*/ 1583473 h 4170944"/>
                <a:gd name="connsiteX242" fmla="*/ 4995746 w 9919589"/>
                <a:gd name="connsiteY242" fmla="*/ 1572322 h 4170944"/>
                <a:gd name="connsiteX243" fmla="*/ 4973444 w 9919589"/>
                <a:gd name="connsiteY243" fmla="*/ 1550019 h 4170944"/>
                <a:gd name="connsiteX244" fmla="*/ 4939990 w 9919589"/>
                <a:gd name="connsiteY244" fmla="*/ 1538868 h 4170944"/>
                <a:gd name="connsiteX245" fmla="*/ 4895385 w 9919589"/>
                <a:gd name="connsiteY245" fmla="*/ 1516566 h 4170944"/>
                <a:gd name="connsiteX246" fmla="*/ 4828478 w 9919589"/>
                <a:gd name="connsiteY246" fmla="*/ 1449658 h 4170944"/>
                <a:gd name="connsiteX247" fmla="*/ 4772722 w 9919589"/>
                <a:gd name="connsiteY247" fmla="*/ 1405053 h 4170944"/>
                <a:gd name="connsiteX248" fmla="*/ 4694663 w 9919589"/>
                <a:gd name="connsiteY248" fmla="*/ 1382751 h 4170944"/>
                <a:gd name="connsiteX249" fmla="*/ 5274527 w 9919589"/>
                <a:gd name="connsiteY249" fmla="*/ 1349297 h 4170944"/>
                <a:gd name="connsiteX250" fmla="*/ 5397190 w 9919589"/>
                <a:gd name="connsiteY250" fmla="*/ 1326995 h 4170944"/>
                <a:gd name="connsiteX251" fmla="*/ 5441795 w 9919589"/>
                <a:gd name="connsiteY251" fmla="*/ 1315844 h 4170944"/>
                <a:gd name="connsiteX252" fmla="*/ 5642517 w 9919589"/>
                <a:gd name="connsiteY252" fmla="*/ 1304693 h 4170944"/>
                <a:gd name="connsiteX253" fmla="*/ 5709424 w 9919589"/>
                <a:gd name="connsiteY253" fmla="*/ 1282390 h 4170944"/>
                <a:gd name="connsiteX254" fmla="*/ 5765180 w 9919589"/>
                <a:gd name="connsiteY254" fmla="*/ 1237785 h 4170944"/>
                <a:gd name="connsiteX255" fmla="*/ 5798634 w 9919589"/>
                <a:gd name="connsiteY255" fmla="*/ 1170878 h 4170944"/>
                <a:gd name="connsiteX256" fmla="*/ 5809785 w 9919589"/>
                <a:gd name="connsiteY256" fmla="*/ 1137424 h 4170944"/>
                <a:gd name="connsiteX257" fmla="*/ 5832088 w 9919589"/>
                <a:gd name="connsiteY257" fmla="*/ 1025912 h 4170944"/>
                <a:gd name="connsiteX258" fmla="*/ 5854390 w 9919589"/>
                <a:gd name="connsiteY258" fmla="*/ 947853 h 4170944"/>
                <a:gd name="connsiteX259" fmla="*/ 5876693 w 9919589"/>
                <a:gd name="connsiteY259" fmla="*/ 925551 h 4170944"/>
                <a:gd name="connsiteX260" fmla="*/ 5943600 w 9919589"/>
                <a:gd name="connsiteY260" fmla="*/ 903249 h 4170944"/>
                <a:gd name="connsiteX261" fmla="*/ 5965902 w 9919589"/>
                <a:gd name="connsiteY261" fmla="*/ 880946 h 4170944"/>
                <a:gd name="connsiteX262" fmla="*/ 6043961 w 9919589"/>
                <a:gd name="connsiteY262" fmla="*/ 858644 h 4170944"/>
                <a:gd name="connsiteX263" fmla="*/ 6110868 w 9919589"/>
                <a:gd name="connsiteY263" fmla="*/ 869795 h 4170944"/>
                <a:gd name="connsiteX264" fmla="*/ 6122019 w 9919589"/>
                <a:gd name="connsiteY264" fmla="*/ 914400 h 4170944"/>
                <a:gd name="connsiteX265" fmla="*/ 6155473 w 9919589"/>
                <a:gd name="connsiteY265" fmla="*/ 970156 h 4170944"/>
                <a:gd name="connsiteX266" fmla="*/ 6188927 w 9919589"/>
                <a:gd name="connsiteY266" fmla="*/ 981307 h 4170944"/>
                <a:gd name="connsiteX267" fmla="*/ 6266985 w 9919589"/>
                <a:gd name="connsiteY267" fmla="*/ 970156 h 4170944"/>
                <a:gd name="connsiteX268" fmla="*/ 6278136 w 9919589"/>
                <a:gd name="connsiteY268" fmla="*/ 936702 h 4170944"/>
                <a:gd name="connsiteX269" fmla="*/ 6322741 w 9919589"/>
                <a:gd name="connsiteY269" fmla="*/ 880946 h 4170944"/>
                <a:gd name="connsiteX270" fmla="*/ 6345044 w 9919589"/>
                <a:gd name="connsiteY270" fmla="*/ 903249 h 4170944"/>
                <a:gd name="connsiteX271" fmla="*/ 6367346 w 9919589"/>
                <a:gd name="connsiteY271" fmla="*/ 970156 h 4170944"/>
                <a:gd name="connsiteX272" fmla="*/ 6345044 w 9919589"/>
                <a:gd name="connsiteY272" fmla="*/ 1048214 h 4170944"/>
                <a:gd name="connsiteX273" fmla="*/ 6266985 w 9919589"/>
                <a:gd name="connsiteY273" fmla="*/ 1126273 h 4170944"/>
                <a:gd name="connsiteX274" fmla="*/ 6043961 w 9919589"/>
                <a:gd name="connsiteY274" fmla="*/ 1137424 h 4170944"/>
                <a:gd name="connsiteX275" fmla="*/ 5876693 w 9919589"/>
                <a:gd name="connsiteY275" fmla="*/ 1170878 h 4170944"/>
                <a:gd name="connsiteX276" fmla="*/ 5832088 w 9919589"/>
                <a:gd name="connsiteY276" fmla="*/ 1260088 h 4170944"/>
                <a:gd name="connsiteX277" fmla="*/ 5820936 w 9919589"/>
                <a:gd name="connsiteY277" fmla="*/ 1293541 h 4170944"/>
                <a:gd name="connsiteX278" fmla="*/ 5854390 w 9919589"/>
                <a:gd name="connsiteY278" fmla="*/ 1371600 h 4170944"/>
                <a:gd name="connsiteX279" fmla="*/ 5921297 w 9919589"/>
                <a:gd name="connsiteY279" fmla="*/ 1393902 h 4170944"/>
                <a:gd name="connsiteX280" fmla="*/ 5943600 w 9919589"/>
                <a:gd name="connsiteY280" fmla="*/ 1416205 h 4170944"/>
                <a:gd name="connsiteX281" fmla="*/ 5910146 w 9919589"/>
                <a:gd name="connsiteY281" fmla="*/ 1483112 h 4170944"/>
                <a:gd name="connsiteX282" fmla="*/ 5876693 w 9919589"/>
                <a:gd name="connsiteY282" fmla="*/ 1494263 h 4170944"/>
                <a:gd name="connsiteX283" fmla="*/ 5820936 w 9919589"/>
                <a:gd name="connsiteY283" fmla="*/ 1527717 h 4170944"/>
                <a:gd name="connsiteX284" fmla="*/ 5765180 w 9919589"/>
                <a:gd name="connsiteY284" fmla="*/ 1572322 h 4170944"/>
                <a:gd name="connsiteX285" fmla="*/ 6166624 w 9919589"/>
                <a:gd name="connsiteY285" fmla="*/ 1616927 h 4170944"/>
                <a:gd name="connsiteX286" fmla="*/ 6289288 w 9919589"/>
                <a:gd name="connsiteY286" fmla="*/ 1639229 h 4170944"/>
                <a:gd name="connsiteX287" fmla="*/ 6523463 w 9919589"/>
                <a:gd name="connsiteY287" fmla="*/ 1628078 h 4170944"/>
                <a:gd name="connsiteX288" fmla="*/ 6679580 w 9919589"/>
                <a:gd name="connsiteY288" fmla="*/ 1594624 h 4170944"/>
                <a:gd name="connsiteX289" fmla="*/ 6802244 w 9919589"/>
                <a:gd name="connsiteY289" fmla="*/ 1561171 h 4170944"/>
                <a:gd name="connsiteX290" fmla="*/ 6835697 w 9919589"/>
                <a:gd name="connsiteY290" fmla="*/ 1550019 h 4170944"/>
                <a:gd name="connsiteX291" fmla="*/ 6924907 w 9919589"/>
                <a:gd name="connsiteY291" fmla="*/ 1561171 h 4170944"/>
                <a:gd name="connsiteX292" fmla="*/ 6991814 w 9919589"/>
                <a:gd name="connsiteY292" fmla="*/ 1594624 h 4170944"/>
                <a:gd name="connsiteX293" fmla="*/ 7025268 w 9919589"/>
                <a:gd name="connsiteY293" fmla="*/ 1605775 h 4170944"/>
                <a:gd name="connsiteX294" fmla="*/ 7092175 w 9919589"/>
                <a:gd name="connsiteY294" fmla="*/ 1639229 h 4170944"/>
                <a:gd name="connsiteX295" fmla="*/ 7114478 w 9919589"/>
                <a:gd name="connsiteY295" fmla="*/ 1661532 h 4170944"/>
                <a:gd name="connsiteX296" fmla="*/ 7225990 w 9919589"/>
                <a:gd name="connsiteY296" fmla="*/ 1728439 h 4170944"/>
                <a:gd name="connsiteX297" fmla="*/ 7304049 w 9919589"/>
                <a:gd name="connsiteY297" fmla="*/ 1795346 h 4170944"/>
                <a:gd name="connsiteX298" fmla="*/ 7348654 w 9919589"/>
                <a:gd name="connsiteY298" fmla="*/ 1851102 h 4170944"/>
                <a:gd name="connsiteX299" fmla="*/ 7382107 w 9919589"/>
                <a:gd name="connsiteY299" fmla="*/ 1862253 h 4170944"/>
                <a:gd name="connsiteX300" fmla="*/ 7593980 w 9919589"/>
                <a:gd name="connsiteY300" fmla="*/ 1873405 h 4170944"/>
                <a:gd name="connsiteX301" fmla="*/ 7638585 w 9919589"/>
                <a:gd name="connsiteY301" fmla="*/ 1884556 h 4170944"/>
                <a:gd name="connsiteX302" fmla="*/ 7672039 w 9919589"/>
                <a:gd name="connsiteY302" fmla="*/ 1895707 h 4170944"/>
                <a:gd name="connsiteX303" fmla="*/ 7738946 w 9919589"/>
                <a:gd name="connsiteY303" fmla="*/ 1906858 h 4170944"/>
                <a:gd name="connsiteX304" fmla="*/ 7783551 w 9919589"/>
                <a:gd name="connsiteY304" fmla="*/ 1918010 h 4170944"/>
                <a:gd name="connsiteX305" fmla="*/ 7906214 w 9919589"/>
                <a:gd name="connsiteY305" fmla="*/ 1996068 h 4170944"/>
                <a:gd name="connsiteX306" fmla="*/ 7928517 w 9919589"/>
                <a:gd name="connsiteY306" fmla="*/ 2018371 h 4170944"/>
                <a:gd name="connsiteX307" fmla="*/ 7973122 w 9919589"/>
                <a:gd name="connsiteY307" fmla="*/ 2029522 h 4170944"/>
                <a:gd name="connsiteX308" fmla="*/ 8095785 w 9919589"/>
                <a:gd name="connsiteY308" fmla="*/ 2096429 h 4170944"/>
                <a:gd name="connsiteX309" fmla="*/ 8140390 w 9919589"/>
                <a:gd name="connsiteY309" fmla="*/ 2107580 h 4170944"/>
                <a:gd name="connsiteX310" fmla="*/ 8173844 w 9919589"/>
                <a:gd name="connsiteY310" fmla="*/ 2118732 h 4170944"/>
                <a:gd name="connsiteX311" fmla="*/ 8240751 w 9919589"/>
                <a:gd name="connsiteY311" fmla="*/ 2129883 h 4170944"/>
                <a:gd name="connsiteX312" fmla="*/ 8408019 w 9919589"/>
                <a:gd name="connsiteY312" fmla="*/ 2152185 h 4170944"/>
                <a:gd name="connsiteX313" fmla="*/ 8430322 w 9919589"/>
                <a:gd name="connsiteY313" fmla="*/ 2174488 h 4170944"/>
                <a:gd name="connsiteX314" fmla="*/ 8519532 w 9919589"/>
                <a:gd name="connsiteY314" fmla="*/ 2241395 h 4170944"/>
                <a:gd name="connsiteX315" fmla="*/ 8463775 w 9919589"/>
                <a:gd name="connsiteY315" fmla="*/ 2263697 h 4170944"/>
                <a:gd name="connsiteX316" fmla="*/ 8352263 w 9919589"/>
                <a:gd name="connsiteY316" fmla="*/ 2286000 h 4170944"/>
                <a:gd name="connsiteX317" fmla="*/ 8307658 w 9919589"/>
                <a:gd name="connsiteY317" fmla="*/ 2297151 h 4170944"/>
                <a:gd name="connsiteX318" fmla="*/ 7950819 w 9919589"/>
                <a:gd name="connsiteY318" fmla="*/ 2319453 h 4170944"/>
                <a:gd name="connsiteX319" fmla="*/ 7883912 w 9919589"/>
                <a:gd name="connsiteY319" fmla="*/ 2330605 h 4170944"/>
                <a:gd name="connsiteX320" fmla="*/ 7839307 w 9919589"/>
                <a:gd name="connsiteY320" fmla="*/ 2341756 h 4170944"/>
                <a:gd name="connsiteX321" fmla="*/ 7694341 w 9919589"/>
                <a:gd name="connsiteY321" fmla="*/ 2364058 h 4170944"/>
                <a:gd name="connsiteX322" fmla="*/ 7382107 w 9919589"/>
                <a:gd name="connsiteY322" fmla="*/ 2352907 h 4170944"/>
                <a:gd name="connsiteX323" fmla="*/ 6791093 w 9919589"/>
                <a:gd name="connsiteY323" fmla="*/ 2330605 h 4170944"/>
                <a:gd name="connsiteX324" fmla="*/ 6668429 w 9919589"/>
                <a:gd name="connsiteY324" fmla="*/ 2375210 h 4170944"/>
                <a:gd name="connsiteX325" fmla="*/ 6657278 w 9919589"/>
                <a:gd name="connsiteY325" fmla="*/ 2408663 h 4170944"/>
                <a:gd name="connsiteX326" fmla="*/ 6690732 w 9919589"/>
                <a:gd name="connsiteY326" fmla="*/ 2430966 h 4170944"/>
                <a:gd name="connsiteX327" fmla="*/ 6724185 w 9919589"/>
                <a:gd name="connsiteY327" fmla="*/ 2442117 h 4170944"/>
                <a:gd name="connsiteX328" fmla="*/ 6869151 w 9919589"/>
                <a:gd name="connsiteY328" fmla="*/ 2475571 h 4170944"/>
                <a:gd name="connsiteX329" fmla="*/ 6947210 w 9919589"/>
                <a:gd name="connsiteY329" fmla="*/ 2486722 h 4170944"/>
                <a:gd name="connsiteX330" fmla="*/ 7850458 w 9919589"/>
                <a:gd name="connsiteY330" fmla="*/ 2475571 h 4170944"/>
                <a:gd name="connsiteX331" fmla="*/ 7906214 w 9919589"/>
                <a:gd name="connsiteY331" fmla="*/ 2464419 h 4170944"/>
                <a:gd name="connsiteX332" fmla="*/ 8062332 w 9919589"/>
                <a:gd name="connsiteY332" fmla="*/ 2442117 h 4170944"/>
                <a:gd name="connsiteX333" fmla="*/ 8106936 w 9919589"/>
                <a:gd name="connsiteY333" fmla="*/ 2430966 h 4170944"/>
                <a:gd name="connsiteX334" fmla="*/ 8173844 w 9919589"/>
                <a:gd name="connsiteY334" fmla="*/ 2408663 h 4170944"/>
                <a:gd name="connsiteX335" fmla="*/ 8207297 w 9919589"/>
                <a:gd name="connsiteY335" fmla="*/ 2397512 h 4170944"/>
                <a:gd name="connsiteX336" fmla="*/ 8251902 w 9919589"/>
                <a:gd name="connsiteY336" fmla="*/ 2386361 h 4170944"/>
                <a:gd name="connsiteX337" fmla="*/ 8318810 w 9919589"/>
                <a:gd name="connsiteY337" fmla="*/ 2364058 h 4170944"/>
                <a:gd name="connsiteX338" fmla="*/ 8452624 w 9919589"/>
                <a:gd name="connsiteY338" fmla="*/ 2330605 h 4170944"/>
                <a:gd name="connsiteX339" fmla="*/ 8497229 w 9919589"/>
                <a:gd name="connsiteY339" fmla="*/ 2319453 h 4170944"/>
                <a:gd name="connsiteX340" fmla="*/ 8530683 w 9919589"/>
                <a:gd name="connsiteY340" fmla="*/ 2308302 h 4170944"/>
                <a:gd name="connsiteX341" fmla="*/ 8597590 w 9919589"/>
                <a:gd name="connsiteY341" fmla="*/ 2297151 h 4170944"/>
                <a:gd name="connsiteX342" fmla="*/ 8653346 w 9919589"/>
                <a:gd name="connsiteY342" fmla="*/ 2286000 h 4170944"/>
                <a:gd name="connsiteX343" fmla="*/ 8742556 w 9919589"/>
                <a:gd name="connsiteY343" fmla="*/ 2263697 h 4170944"/>
                <a:gd name="connsiteX344" fmla="*/ 8965580 w 9919589"/>
                <a:gd name="connsiteY344" fmla="*/ 2230244 h 4170944"/>
                <a:gd name="connsiteX345" fmla="*/ 9043639 w 9919589"/>
                <a:gd name="connsiteY345" fmla="*/ 2219093 h 4170944"/>
                <a:gd name="connsiteX346" fmla="*/ 9177454 w 9919589"/>
                <a:gd name="connsiteY346" fmla="*/ 2196790 h 4170944"/>
                <a:gd name="connsiteX347" fmla="*/ 9277814 w 9919589"/>
                <a:gd name="connsiteY347" fmla="*/ 2174488 h 4170944"/>
                <a:gd name="connsiteX348" fmla="*/ 9311268 w 9919589"/>
                <a:gd name="connsiteY348" fmla="*/ 2163336 h 4170944"/>
                <a:gd name="connsiteX349" fmla="*/ 9355873 w 9919589"/>
                <a:gd name="connsiteY349" fmla="*/ 2051824 h 4170944"/>
                <a:gd name="connsiteX350" fmla="*/ 9300117 w 9919589"/>
                <a:gd name="connsiteY350" fmla="*/ 2018371 h 4170944"/>
                <a:gd name="connsiteX351" fmla="*/ 9210907 w 9919589"/>
                <a:gd name="connsiteY351" fmla="*/ 1996068 h 4170944"/>
                <a:gd name="connsiteX352" fmla="*/ 9155151 w 9919589"/>
                <a:gd name="connsiteY352" fmla="*/ 1940312 h 4170944"/>
                <a:gd name="connsiteX353" fmla="*/ 9199756 w 9919589"/>
                <a:gd name="connsiteY353" fmla="*/ 1929161 h 4170944"/>
                <a:gd name="connsiteX354" fmla="*/ 9578897 w 9919589"/>
                <a:gd name="connsiteY354" fmla="*/ 1918010 h 4170944"/>
                <a:gd name="connsiteX355" fmla="*/ 9656956 w 9919589"/>
                <a:gd name="connsiteY355" fmla="*/ 1895707 h 4170944"/>
                <a:gd name="connsiteX356" fmla="*/ 9735014 w 9919589"/>
                <a:gd name="connsiteY356" fmla="*/ 1873405 h 4170944"/>
                <a:gd name="connsiteX357" fmla="*/ 9634654 w 9919589"/>
                <a:gd name="connsiteY357" fmla="*/ 1839951 h 4170944"/>
                <a:gd name="connsiteX358" fmla="*/ 9601200 w 9919589"/>
                <a:gd name="connsiteY358" fmla="*/ 1828800 h 4170944"/>
                <a:gd name="connsiteX359" fmla="*/ 9578897 w 9919589"/>
                <a:gd name="connsiteY359" fmla="*/ 1851102 h 4170944"/>
                <a:gd name="connsiteX360" fmla="*/ 9222058 w 9919589"/>
                <a:gd name="connsiteY360" fmla="*/ 1884556 h 4170944"/>
                <a:gd name="connsiteX361" fmla="*/ 9177454 w 9919589"/>
                <a:gd name="connsiteY361" fmla="*/ 1895707 h 4170944"/>
                <a:gd name="connsiteX362" fmla="*/ 9144000 w 9919589"/>
                <a:gd name="connsiteY362" fmla="*/ 1906858 h 4170944"/>
                <a:gd name="connsiteX363" fmla="*/ 9065941 w 9919589"/>
                <a:gd name="connsiteY363" fmla="*/ 1918010 h 4170944"/>
                <a:gd name="connsiteX364" fmla="*/ 8987883 w 9919589"/>
                <a:gd name="connsiteY364" fmla="*/ 1940312 h 4170944"/>
                <a:gd name="connsiteX365" fmla="*/ 8887522 w 9919589"/>
                <a:gd name="connsiteY365" fmla="*/ 1962614 h 4170944"/>
                <a:gd name="connsiteX366" fmla="*/ 8854068 w 9919589"/>
                <a:gd name="connsiteY366" fmla="*/ 1973766 h 4170944"/>
                <a:gd name="connsiteX367" fmla="*/ 8742556 w 9919589"/>
                <a:gd name="connsiteY367" fmla="*/ 1951463 h 4170944"/>
                <a:gd name="connsiteX368" fmla="*/ 8720254 w 9919589"/>
                <a:gd name="connsiteY368" fmla="*/ 1884556 h 4170944"/>
                <a:gd name="connsiteX369" fmla="*/ 8753707 w 9919589"/>
                <a:gd name="connsiteY369" fmla="*/ 1739590 h 4170944"/>
                <a:gd name="connsiteX370" fmla="*/ 8776010 w 9919589"/>
                <a:gd name="connsiteY370" fmla="*/ 1717288 h 4170944"/>
                <a:gd name="connsiteX371" fmla="*/ 8820614 w 9919589"/>
                <a:gd name="connsiteY371" fmla="*/ 1694985 h 4170944"/>
                <a:gd name="connsiteX372" fmla="*/ 8954429 w 9919589"/>
                <a:gd name="connsiteY372" fmla="*/ 1661532 h 4170944"/>
                <a:gd name="connsiteX373" fmla="*/ 9010185 w 9919589"/>
                <a:gd name="connsiteY373" fmla="*/ 1639229 h 4170944"/>
                <a:gd name="connsiteX374" fmla="*/ 9077093 w 9919589"/>
                <a:gd name="connsiteY374" fmla="*/ 1628078 h 4170944"/>
                <a:gd name="connsiteX375" fmla="*/ 9389327 w 9919589"/>
                <a:gd name="connsiteY375" fmla="*/ 1616927 h 4170944"/>
                <a:gd name="connsiteX376" fmla="*/ 9545444 w 9919589"/>
                <a:gd name="connsiteY376" fmla="*/ 1572322 h 4170944"/>
                <a:gd name="connsiteX377" fmla="*/ 9656956 w 9919589"/>
                <a:gd name="connsiteY377" fmla="*/ 1550019 h 4170944"/>
                <a:gd name="connsiteX378" fmla="*/ 9857678 w 9919589"/>
                <a:gd name="connsiteY378" fmla="*/ 1527717 h 4170944"/>
                <a:gd name="connsiteX379" fmla="*/ 9824224 w 9919589"/>
                <a:gd name="connsiteY379" fmla="*/ 1282390 h 4170944"/>
                <a:gd name="connsiteX380" fmla="*/ 9790771 w 9919589"/>
                <a:gd name="connsiteY380" fmla="*/ 1260088 h 4170944"/>
                <a:gd name="connsiteX381" fmla="*/ 9735014 w 9919589"/>
                <a:gd name="connsiteY381" fmla="*/ 1248936 h 4170944"/>
                <a:gd name="connsiteX382" fmla="*/ 9723863 w 9919589"/>
                <a:gd name="connsiteY382" fmla="*/ 1215483 h 4170944"/>
                <a:gd name="connsiteX383" fmla="*/ 9746166 w 9919589"/>
                <a:gd name="connsiteY383" fmla="*/ 1193180 h 4170944"/>
                <a:gd name="connsiteX384" fmla="*/ 9790771 w 9919589"/>
                <a:gd name="connsiteY384" fmla="*/ 1137424 h 4170944"/>
                <a:gd name="connsiteX385" fmla="*/ 9768468 w 9919589"/>
                <a:gd name="connsiteY385" fmla="*/ 1115122 h 4170944"/>
                <a:gd name="connsiteX386" fmla="*/ 9668107 w 9919589"/>
                <a:gd name="connsiteY386" fmla="*/ 1092819 h 4170944"/>
                <a:gd name="connsiteX387" fmla="*/ 9601200 w 9919589"/>
                <a:gd name="connsiteY387" fmla="*/ 1070517 h 4170944"/>
                <a:gd name="connsiteX388" fmla="*/ 9567746 w 9919589"/>
                <a:gd name="connsiteY388" fmla="*/ 1059366 h 4170944"/>
                <a:gd name="connsiteX389" fmla="*/ 9545444 w 9919589"/>
                <a:gd name="connsiteY389" fmla="*/ 1025912 h 4170944"/>
                <a:gd name="connsiteX390" fmla="*/ 9400478 w 9919589"/>
                <a:gd name="connsiteY390" fmla="*/ 992458 h 4170944"/>
                <a:gd name="connsiteX391" fmla="*/ 9601200 w 9919589"/>
                <a:gd name="connsiteY391" fmla="*/ 992458 h 4170944"/>
                <a:gd name="connsiteX392" fmla="*/ 9645805 w 9919589"/>
                <a:gd name="connsiteY392" fmla="*/ 1014761 h 4170944"/>
                <a:gd name="connsiteX393" fmla="*/ 9801922 w 9919589"/>
                <a:gd name="connsiteY393" fmla="*/ 1003610 h 4170944"/>
                <a:gd name="connsiteX394" fmla="*/ 9835375 w 9919589"/>
                <a:gd name="connsiteY394" fmla="*/ 992458 h 4170944"/>
                <a:gd name="connsiteX395" fmla="*/ 9824224 w 9919589"/>
                <a:gd name="connsiteY395" fmla="*/ 880946 h 4170944"/>
                <a:gd name="connsiteX396" fmla="*/ 9813073 w 9919589"/>
                <a:gd name="connsiteY396" fmla="*/ 836341 h 4170944"/>
                <a:gd name="connsiteX397" fmla="*/ 9779619 w 9919589"/>
                <a:gd name="connsiteY397" fmla="*/ 825190 h 4170944"/>
                <a:gd name="connsiteX398" fmla="*/ 9735014 w 9919589"/>
                <a:gd name="connsiteY398" fmla="*/ 814039 h 4170944"/>
                <a:gd name="connsiteX399" fmla="*/ 9701561 w 9919589"/>
                <a:gd name="connsiteY399" fmla="*/ 791736 h 4170944"/>
                <a:gd name="connsiteX400" fmla="*/ 9623502 w 9919589"/>
                <a:gd name="connsiteY400" fmla="*/ 769434 h 4170944"/>
                <a:gd name="connsiteX401" fmla="*/ 9578897 w 9919589"/>
                <a:gd name="connsiteY401" fmla="*/ 735980 h 4170944"/>
                <a:gd name="connsiteX402" fmla="*/ 9511990 w 9919589"/>
                <a:gd name="connsiteY402" fmla="*/ 713678 h 4170944"/>
                <a:gd name="connsiteX403" fmla="*/ 9344722 w 9919589"/>
                <a:gd name="connsiteY403" fmla="*/ 691375 h 4170944"/>
                <a:gd name="connsiteX404" fmla="*/ 9255512 w 9919589"/>
                <a:gd name="connsiteY404" fmla="*/ 680224 h 4170944"/>
                <a:gd name="connsiteX405" fmla="*/ 9222058 w 9919589"/>
                <a:gd name="connsiteY405" fmla="*/ 669073 h 4170944"/>
                <a:gd name="connsiteX406" fmla="*/ 9155151 w 9919589"/>
                <a:gd name="connsiteY406" fmla="*/ 657922 h 4170944"/>
                <a:gd name="connsiteX407" fmla="*/ 9132849 w 9919589"/>
                <a:gd name="connsiteY407" fmla="*/ 635619 h 4170944"/>
                <a:gd name="connsiteX408" fmla="*/ 9043639 w 9919589"/>
                <a:gd name="connsiteY408" fmla="*/ 591014 h 4170944"/>
                <a:gd name="connsiteX409" fmla="*/ 8987883 w 9919589"/>
                <a:gd name="connsiteY409" fmla="*/ 557561 h 4170944"/>
                <a:gd name="connsiteX410" fmla="*/ 8932127 w 9919589"/>
                <a:gd name="connsiteY410" fmla="*/ 546410 h 4170944"/>
                <a:gd name="connsiteX411" fmla="*/ 8842917 w 9919589"/>
                <a:gd name="connsiteY411" fmla="*/ 512956 h 4170944"/>
                <a:gd name="connsiteX412" fmla="*/ 8787161 w 9919589"/>
                <a:gd name="connsiteY412" fmla="*/ 501805 h 4170944"/>
                <a:gd name="connsiteX413" fmla="*/ 8720254 w 9919589"/>
                <a:gd name="connsiteY413" fmla="*/ 479502 h 4170944"/>
                <a:gd name="connsiteX414" fmla="*/ 8686800 w 9919589"/>
                <a:gd name="connsiteY414" fmla="*/ 468351 h 4170944"/>
                <a:gd name="connsiteX415" fmla="*/ 8541834 w 9919589"/>
                <a:gd name="connsiteY415" fmla="*/ 434897 h 4170944"/>
                <a:gd name="connsiteX416" fmla="*/ 8497229 w 9919589"/>
                <a:gd name="connsiteY416" fmla="*/ 423746 h 4170944"/>
                <a:gd name="connsiteX417" fmla="*/ 8385717 w 9919589"/>
                <a:gd name="connsiteY417" fmla="*/ 401444 h 4170944"/>
                <a:gd name="connsiteX418" fmla="*/ 8341112 w 9919589"/>
                <a:gd name="connsiteY418" fmla="*/ 390293 h 4170944"/>
                <a:gd name="connsiteX419" fmla="*/ 8307658 w 9919589"/>
                <a:gd name="connsiteY419" fmla="*/ 379141 h 4170944"/>
                <a:gd name="connsiteX420" fmla="*/ 8151541 w 9919589"/>
                <a:gd name="connsiteY420" fmla="*/ 367990 h 4170944"/>
                <a:gd name="connsiteX421" fmla="*/ 8106936 w 9919589"/>
                <a:gd name="connsiteY421" fmla="*/ 345688 h 4170944"/>
                <a:gd name="connsiteX422" fmla="*/ 8040029 w 9919589"/>
                <a:gd name="connsiteY422" fmla="*/ 323385 h 4170944"/>
                <a:gd name="connsiteX423" fmla="*/ 7872761 w 9919589"/>
                <a:gd name="connsiteY423" fmla="*/ 334536 h 4170944"/>
                <a:gd name="connsiteX424" fmla="*/ 7828156 w 9919589"/>
                <a:gd name="connsiteY424" fmla="*/ 345688 h 4170944"/>
                <a:gd name="connsiteX425" fmla="*/ 7727795 w 9919589"/>
                <a:gd name="connsiteY425" fmla="*/ 334536 h 4170944"/>
                <a:gd name="connsiteX426" fmla="*/ 7727795 w 9919589"/>
                <a:gd name="connsiteY426" fmla="*/ 234175 h 4170944"/>
                <a:gd name="connsiteX427" fmla="*/ 7794702 w 9919589"/>
                <a:gd name="connsiteY427" fmla="*/ 189571 h 4170944"/>
                <a:gd name="connsiteX428" fmla="*/ 7660888 w 9919589"/>
                <a:gd name="connsiteY428" fmla="*/ 144966 h 4170944"/>
                <a:gd name="connsiteX429" fmla="*/ 7593980 w 9919589"/>
                <a:gd name="connsiteY429" fmla="*/ 100361 h 4170944"/>
                <a:gd name="connsiteX430" fmla="*/ 7616283 w 9919589"/>
                <a:gd name="connsiteY430" fmla="*/ 55756 h 4170944"/>
                <a:gd name="connsiteX431" fmla="*/ 7660888 w 9919589"/>
                <a:gd name="connsiteY431" fmla="*/ 44605 h 4170944"/>
                <a:gd name="connsiteX432" fmla="*/ 7738946 w 9919589"/>
                <a:gd name="connsiteY432" fmla="*/ 33453 h 4170944"/>
                <a:gd name="connsiteX433" fmla="*/ 7783551 w 9919589"/>
                <a:gd name="connsiteY433" fmla="*/ 22302 h 4170944"/>
                <a:gd name="connsiteX434" fmla="*/ 7850458 w 9919589"/>
                <a:gd name="connsiteY434" fmla="*/ 0 h 4170944"/>
                <a:gd name="connsiteX435" fmla="*/ 7939668 w 9919589"/>
                <a:gd name="connsiteY435" fmla="*/ 11151 h 4170944"/>
                <a:gd name="connsiteX436" fmla="*/ 7973122 w 9919589"/>
                <a:gd name="connsiteY436" fmla="*/ 22302 h 4170944"/>
                <a:gd name="connsiteX437" fmla="*/ 8062332 w 9919589"/>
                <a:gd name="connsiteY437" fmla="*/ 44605 h 4170944"/>
                <a:gd name="connsiteX438" fmla="*/ 8140390 w 9919589"/>
                <a:gd name="connsiteY438" fmla="*/ 66907 h 4170944"/>
                <a:gd name="connsiteX439" fmla="*/ 8196146 w 9919589"/>
                <a:gd name="connsiteY439" fmla="*/ 78058 h 4170944"/>
                <a:gd name="connsiteX440" fmla="*/ 8274205 w 9919589"/>
                <a:gd name="connsiteY440" fmla="*/ 89210 h 4170944"/>
                <a:gd name="connsiteX441" fmla="*/ 8396868 w 9919589"/>
                <a:gd name="connsiteY441" fmla="*/ 122663 h 4170944"/>
                <a:gd name="connsiteX442" fmla="*/ 8430322 w 9919589"/>
                <a:gd name="connsiteY442" fmla="*/ 144966 h 4170944"/>
                <a:gd name="connsiteX443" fmla="*/ 8497229 w 9919589"/>
                <a:gd name="connsiteY443" fmla="*/ 167268 h 4170944"/>
                <a:gd name="connsiteX444" fmla="*/ 8787161 w 9919589"/>
                <a:gd name="connsiteY444" fmla="*/ 167268 h 4170944"/>
                <a:gd name="connsiteX445" fmla="*/ 8820614 w 9919589"/>
                <a:gd name="connsiteY445" fmla="*/ 200722 h 4170944"/>
                <a:gd name="connsiteX446" fmla="*/ 8854068 w 9919589"/>
                <a:gd name="connsiteY446" fmla="*/ 223024 h 4170944"/>
                <a:gd name="connsiteX447" fmla="*/ 8920975 w 9919589"/>
                <a:gd name="connsiteY447" fmla="*/ 245327 h 4170944"/>
                <a:gd name="connsiteX448" fmla="*/ 8954429 w 9919589"/>
                <a:gd name="connsiteY448" fmla="*/ 256478 h 4170944"/>
                <a:gd name="connsiteX449" fmla="*/ 8999034 w 9919589"/>
                <a:gd name="connsiteY449" fmla="*/ 278780 h 4170944"/>
                <a:gd name="connsiteX450" fmla="*/ 9054790 w 9919589"/>
                <a:gd name="connsiteY450" fmla="*/ 289932 h 4170944"/>
                <a:gd name="connsiteX451" fmla="*/ 9099395 w 9919589"/>
                <a:gd name="connsiteY451" fmla="*/ 301083 h 4170944"/>
                <a:gd name="connsiteX452" fmla="*/ 9210907 w 9919589"/>
                <a:gd name="connsiteY452" fmla="*/ 323385 h 4170944"/>
                <a:gd name="connsiteX453" fmla="*/ 9288966 w 9919589"/>
                <a:gd name="connsiteY453" fmla="*/ 312234 h 4170944"/>
                <a:gd name="connsiteX454" fmla="*/ 9355873 w 9919589"/>
                <a:gd name="connsiteY454" fmla="*/ 289932 h 4170944"/>
                <a:gd name="connsiteX455" fmla="*/ 9445083 w 9919589"/>
                <a:gd name="connsiteY455" fmla="*/ 267629 h 4170944"/>
                <a:gd name="connsiteX456" fmla="*/ 9567746 w 9919589"/>
                <a:gd name="connsiteY456" fmla="*/ 234175 h 4170944"/>
                <a:gd name="connsiteX457" fmla="*/ 9801922 w 9919589"/>
                <a:gd name="connsiteY457" fmla="*/ 245327 h 4170944"/>
                <a:gd name="connsiteX458" fmla="*/ 9813073 w 9919589"/>
                <a:gd name="connsiteY458" fmla="*/ 312234 h 4170944"/>
                <a:gd name="connsiteX459" fmla="*/ 9824224 w 9919589"/>
                <a:gd name="connsiteY459" fmla="*/ 780585 h 4170944"/>
                <a:gd name="connsiteX460" fmla="*/ 9835375 w 9919589"/>
                <a:gd name="connsiteY460" fmla="*/ 925551 h 4170944"/>
                <a:gd name="connsiteX461" fmla="*/ 9857678 w 9919589"/>
                <a:gd name="connsiteY461" fmla="*/ 1048214 h 4170944"/>
                <a:gd name="connsiteX462" fmla="*/ 9879980 w 9919589"/>
                <a:gd name="connsiteY462" fmla="*/ 1148575 h 4170944"/>
                <a:gd name="connsiteX463" fmla="*/ 9891132 w 9919589"/>
                <a:gd name="connsiteY463" fmla="*/ 1204332 h 4170944"/>
                <a:gd name="connsiteX464" fmla="*/ 9902283 w 9919589"/>
                <a:gd name="connsiteY464" fmla="*/ 1326995 h 4170944"/>
                <a:gd name="connsiteX465" fmla="*/ 9902283 w 9919589"/>
                <a:gd name="connsiteY465" fmla="*/ 1516566 h 4170944"/>
                <a:gd name="connsiteX466" fmla="*/ 9868829 w 9919589"/>
                <a:gd name="connsiteY466" fmla="*/ 1572322 h 4170944"/>
                <a:gd name="connsiteX467" fmla="*/ 9835375 w 9919589"/>
                <a:gd name="connsiteY467" fmla="*/ 1661532 h 4170944"/>
                <a:gd name="connsiteX468" fmla="*/ 9824224 w 9919589"/>
                <a:gd name="connsiteY468" fmla="*/ 1706136 h 4170944"/>
                <a:gd name="connsiteX469" fmla="*/ 9801922 w 9919589"/>
                <a:gd name="connsiteY469" fmla="*/ 1750741 h 4170944"/>
                <a:gd name="connsiteX470" fmla="*/ 9790771 w 9919589"/>
                <a:gd name="connsiteY470" fmla="*/ 1817649 h 4170944"/>
                <a:gd name="connsiteX471" fmla="*/ 9779619 w 9919589"/>
                <a:gd name="connsiteY471" fmla="*/ 1851102 h 4170944"/>
                <a:gd name="connsiteX472" fmla="*/ 9757317 w 9919589"/>
                <a:gd name="connsiteY472" fmla="*/ 2118732 h 4170944"/>
                <a:gd name="connsiteX473" fmla="*/ 9735014 w 9919589"/>
                <a:gd name="connsiteY473" fmla="*/ 3568390 h 4170944"/>
                <a:gd name="connsiteX474" fmla="*/ 9757317 w 9919589"/>
                <a:gd name="connsiteY474" fmla="*/ 4014439 h 4170944"/>
                <a:gd name="connsiteX475" fmla="*/ 9768468 w 9919589"/>
                <a:gd name="connsiteY475" fmla="*/ 4059044 h 4170944"/>
                <a:gd name="connsiteX476" fmla="*/ 9779619 w 9919589"/>
                <a:gd name="connsiteY476" fmla="*/ 4114800 h 4170944"/>
                <a:gd name="connsiteX477" fmla="*/ 9801922 w 9919589"/>
                <a:gd name="connsiteY477" fmla="*/ 4137102 h 4170944"/>
                <a:gd name="connsiteX478" fmla="*/ 9623502 w 9919589"/>
                <a:gd name="connsiteY478" fmla="*/ 4137102 h 4170944"/>
                <a:gd name="connsiteX479" fmla="*/ 9556595 w 9919589"/>
                <a:gd name="connsiteY479" fmla="*/ 4114800 h 4170944"/>
                <a:gd name="connsiteX480" fmla="*/ 9456234 w 9919589"/>
                <a:gd name="connsiteY480" fmla="*/ 4092497 h 4170944"/>
                <a:gd name="connsiteX481" fmla="*/ 9411629 w 9919589"/>
                <a:gd name="connsiteY481" fmla="*/ 4081346 h 4170944"/>
                <a:gd name="connsiteX482" fmla="*/ 9300117 w 9919589"/>
                <a:gd name="connsiteY482" fmla="*/ 4059044 h 4170944"/>
                <a:gd name="connsiteX483" fmla="*/ 9155151 w 9919589"/>
                <a:gd name="connsiteY483" fmla="*/ 4025590 h 4170944"/>
                <a:gd name="connsiteX484" fmla="*/ 9065941 w 9919589"/>
                <a:gd name="connsiteY484" fmla="*/ 4014439 h 4170944"/>
                <a:gd name="connsiteX485" fmla="*/ 8876371 w 9919589"/>
                <a:gd name="connsiteY485" fmla="*/ 3969834 h 4170944"/>
                <a:gd name="connsiteX486" fmla="*/ 8597590 w 9919589"/>
                <a:gd name="connsiteY486" fmla="*/ 3936380 h 4170944"/>
                <a:gd name="connsiteX487" fmla="*/ 8296508 w 9919589"/>
                <a:gd name="connsiteY487" fmla="*/ 4070195 h 4170944"/>
                <a:gd name="connsiteX488" fmla="*/ 8151541 w 9919589"/>
                <a:gd name="connsiteY488" fmla="*/ 4047893 h 4170944"/>
                <a:gd name="connsiteX489" fmla="*/ 7805853 w 9919589"/>
                <a:gd name="connsiteY489" fmla="*/ 4070195 h 4170944"/>
                <a:gd name="connsiteX490" fmla="*/ 7593981 w 9919589"/>
                <a:gd name="connsiteY490" fmla="*/ 4092498 h 4170944"/>
                <a:gd name="connsiteX491" fmla="*/ 7515922 w 9919589"/>
                <a:gd name="connsiteY491" fmla="*/ 4070195 h 4170944"/>
                <a:gd name="connsiteX492" fmla="*/ 7449014 w 9919589"/>
                <a:gd name="connsiteY492" fmla="*/ 4059043 h 4170944"/>
                <a:gd name="connsiteX493" fmla="*/ 7348654 w 9919589"/>
                <a:gd name="connsiteY493" fmla="*/ 4070195 h 4170944"/>
                <a:gd name="connsiteX494" fmla="*/ 7248292 w 9919589"/>
                <a:gd name="connsiteY494" fmla="*/ 4092498 h 4170944"/>
                <a:gd name="connsiteX495" fmla="*/ 7203688 w 9919589"/>
                <a:gd name="connsiteY495" fmla="*/ 4070195 h 4170944"/>
                <a:gd name="connsiteX496" fmla="*/ 7125629 w 9919589"/>
                <a:gd name="connsiteY496" fmla="*/ 4047893 h 4170944"/>
                <a:gd name="connsiteX497" fmla="*/ 7047571 w 9919589"/>
                <a:gd name="connsiteY497" fmla="*/ 4103649 h 4170944"/>
                <a:gd name="connsiteX498" fmla="*/ 6991814 w 9919589"/>
                <a:gd name="connsiteY498" fmla="*/ 4137102 h 4170944"/>
                <a:gd name="connsiteX499" fmla="*/ 6902605 w 9919589"/>
                <a:gd name="connsiteY499" fmla="*/ 4170556 h 4170944"/>
                <a:gd name="connsiteX500" fmla="*/ 6880302 w 9919589"/>
                <a:gd name="connsiteY500" fmla="*/ 4114799 h 4170944"/>
                <a:gd name="connsiteX501" fmla="*/ 6478858 w 9919589"/>
                <a:gd name="connsiteY501" fmla="*/ 4103649 h 4170944"/>
                <a:gd name="connsiteX502" fmla="*/ 6133171 w 9919589"/>
                <a:gd name="connsiteY502" fmla="*/ 4103648 h 4170944"/>
                <a:gd name="connsiteX503" fmla="*/ 5988205 w 9919589"/>
                <a:gd name="connsiteY503" fmla="*/ 4070195 h 4170944"/>
                <a:gd name="connsiteX504" fmla="*/ 5887845 w 9919589"/>
                <a:gd name="connsiteY504" fmla="*/ 4125952 h 4170944"/>
                <a:gd name="connsiteX505" fmla="*/ 5809785 w 9919589"/>
                <a:gd name="connsiteY505" fmla="*/ 4070195 h 4170944"/>
                <a:gd name="connsiteX506" fmla="*/ 5754029 w 9919589"/>
                <a:gd name="connsiteY506" fmla="*/ 4103648 h 4170944"/>
                <a:gd name="connsiteX507" fmla="*/ 4661210 w 9919589"/>
                <a:gd name="connsiteY507" fmla="*/ 4125951 h 4170944"/>
                <a:gd name="connsiteX508" fmla="*/ 4549697 w 9919589"/>
                <a:gd name="connsiteY508" fmla="*/ 4114800 h 4170944"/>
                <a:gd name="connsiteX509" fmla="*/ 4460488 w 9919589"/>
                <a:gd name="connsiteY509" fmla="*/ 4092497 h 4170944"/>
                <a:gd name="connsiteX510" fmla="*/ 4382429 w 9919589"/>
                <a:gd name="connsiteY510" fmla="*/ 4081346 h 4170944"/>
                <a:gd name="connsiteX511" fmla="*/ 4270917 w 9919589"/>
                <a:gd name="connsiteY511" fmla="*/ 4059044 h 4170944"/>
                <a:gd name="connsiteX512" fmla="*/ 4148254 w 9919589"/>
                <a:gd name="connsiteY512" fmla="*/ 4047893 h 4170944"/>
                <a:gd name="connsiteX513" fmla="*/ 3969834 w 9919589"/>
                <a:gd name="connsiteY513" fmla="*/ 4025590 h 4170944"/>
                <a:gd name="connsiteX514" fmla="*/ 3267307 w 9919589"/>
                <a:gd name="connsiteY514" fmla="*/ 4036741 h 4170944"/>
                <a:gd name="connsiteX515" fmla="*/ 3155795 w 9919589"/>
                <a:gd name="connsiteY515" fmla="*/ 4047893 h 4170944"/>
                <a:gd name="connsiteX516" fmla="*/ 3088888 w 9919589"/>
                <a:gd name="connsiteY516" fmla="*/ 4059044 h 4170944"/>
                <a:gd name="connsiteX517" fmla="*/ 2988527 w 9919589"/>
                <a:gd name="connsiteY517" fmla="*/ 4070195 h 4170944"/>
                <a:gd name="connsiteX518" fmla="*/ 2943922 w 9919589"/>
                <a:gd name="connsiteY518" fmla="*/ 4081346 h 4170944"/>
                <a:gd name="connsiteX519" fmla="*/ 2118732 w 9919589"/>
                <a:gd name="connsiteY519" fmla="*/ 4059044 h 4170944"/>
                <a:gd name="connsiteX520" fmla="*/ 1126273 w 9919589"/>
                <a:gd name="connsiteY520" fmla="*/ 4070195 h 4170944"/>
                <a:gd name="connsiteX521" fmla="*/ 925551 w 9919589"/>
                <a:gd name="connsiteY521" fmla="*/ 4103649 h 4170944"/>
                <a:gd name="connsiteX522" fmla="*/ 869795 w 9919589"/>
                <a:gd name="connsiteY522" fmla="*/ 4114800 h 4170944"/>
                <a:gd name="connsiteX523" fmla="*/ 780585 w 9919589"/>
                <a:gd name="connsiteY523" fmla="*/ 4148253 h 4170944"/>
                <a:gd name="connsiteX524" fmla="*/ 546410 w 9919589"/>
                <a:gd name="connsiteY524" fmla="*/ 4137102 h 4170944"/>
                <a:gd name="connsiteX525" fmla="*/ 446049 w 9919589"/>
                <a:gd name="connsiteY525" fmla="*/ 4114800 h 4170944"/>
                <a:gd name="connsiteX526" fmla="*/ 334536 w 9919589"/>
                <a:gd name="connsiteY526" fmla="*/ 4092497 h 4170944"/>
                <a:gd name="connsiteX527" fmla="*/ 223024 w 9919589"/>
                <a:gd name="connsiteY527" fmla="*/ 4059044 h 4170944"/>
                <a:gd name="connsiteX528" fmla="*/ 189571 w 9919589"/>
                <a:gd name="connsiteY528" fmla="*/ 4047893 h 4170944"/>
                <a:gd name="connsiteX529" fmla="*/ 156117 w 9919589"/>
                <a:gd name="connsiteY529" fmla="*/ 4036741 h 4170944"/>
                <a:gd name="connsiteX530" fmla="*/ 144966 w 9919589"/>
                <a:gd name="connsiteY530" fmla="*/ 3769112 h 4170944"/>
                <a:gd name="connsiteX531" fmla="*/ 133814 w 9919589"/>
                <a:gd name="connsiteY531" fmla="*/ 3724507 h 4170944"/>
                <a:gd name="connsiteX532" fmla="*/ 122663 w 9919589"/>
                <a:gd name="connsiteY532" fmla="*/ 3635297 h 4170944"/>
                <a:gd name="connsiteX533" fmla="*/ 111512 w 9919589"/>
                <a:gd name="connsiteY533" fmla="*/ 3590693 h 4170944"/>
                <a:gd name="connsiteX534" fmla="*/ 55756 w 9919589"/>
                <a:gd name="connsiteY534" fmla="*/ 3278458 h 4170944"/>
                <a:gd name="connsiteX535" fmla="*/ 44605 w 9919589"/>
                <a:gd name="connsiteY535" fmla="*/ 3044283 h 4170944"/>
                <a:gd name="connsiteX536" fmla="*/ 33454 w 9919589"/>
                <a:gd name="connsiteY536" fmla="*/ 2943922 h 4170944"/>
                <a:gd name="connsiteX537" fmla="*/ 22302 w 9919589"/>
                <a:gd name="connsiteY537" fmla="*/ 2776653 h 4170944"/>
                <a:gd name="connsiteX538" fmla="*/ 0 w 9919589"/>
                <a:gd name="connsiteY538" fmla="*/ 2397512 h 4170944"/>
                <a:gd name="connsiteX539" fmla="*/ 11151 w 9919589"/>
                <a:gd name="connsiteY539" fmla="*/ 2319453 h 4170944"/>
                <a:gd name="connsiteX540" fmla="*/ 89210 w 9919589"/>
                <a:gd name="connsiteY540" fmla="*/ 2152185 h 4170944"/>
                <a:gd name="connsiteX541" fmla="*/ 122663 w 9919589"/>
                <a:gd name="connsiteY541" fmla="*/ 2040673 h 4170944"/>
                <a:gd name="connsiteX542" fmla="*/ 178419 w 9919589"/>
                <a:gd name="connsiteY542" fmla="*/ 1895707 h 4170944"/>
                <a:gd name="connsiteX543" fmla="*/ 189571 w 9919589"/>
                <a:gd name="connsiteY543" fmla="*/ 1828800 h 4170944"/>
                <a:gd name="connsiteX544" fmla="*/ 200722 w 9919589"/>
                <a:gd name="connsiteY544" fmla="*/ 1795346 h 4170944"/>
                <a:gd name="connsiteX545" fmla="*/ 178419 w 9919589"/>
                <a:gd name="connsiteY545" fmla="*/ 1494263 h 4170944"/>
                <a:gd name="connsiteX546" fmla="*/ 167268 w 9919589"/>
                <a:gd name="connsiteY546" fmla="*/ 1405053 h 4170944"/>
                <a:gd name="connsiteX547" fmla="*/ 156117 w 9919589"/>
                <a:gd name="connsiteY547" fmla="*/ 1349297 h 4170944"/>
                <a:gd name="connsiteX548" fmla="*/ 144966 w 9919589"/>
                <a:gd name="connsiteY548" fmla="*/ 1271239 h 4170944"/>
                <a:gd name="connsiteX549" fmla="*/ 156117 w 9919589"/>
                <a:gd name="connsiteY549" fmla="*/ 1115122 h 4170944"/>
                <a:gd name="connsiteX550" fmla="*/ 189571 w 9919589"/>
                <a:gd name="connsiteY550" fmla="*/ 1103971 h 4170944"/>
                <a:gd name="connsiteX551" fmla="*/ 211873 w 9919589"/>
                <a:gd name="connsiteY551" fmla="*/ 1103971 h 4170944"/>
                <a:gd name="connsiteX0" fmla="*/ 211873 w 9919589"/>
                <a:gd name="connsiteY0" fmla="*/ 1103971 h 4170944"/>
                <a:gd name="connsiteX1" fmla="*/ 434897 w 9919589"/>
                <a:gd name="connsiteY1" fmla="*/ 1081668 h 4170944"/>
                <a:gd name="connsiteX2" fmla="*/ 546410 w 9919589"/>
                <a:gd name="connsiteY2" fmla="*/ 1048214 h 4170944"/>
                <a:gd name="connsiteX3" fmla="*/ 635619 w 9919589"/>
                <a:gd name="connsiteY3" fmla="*/ 1025912 h 4170944"/>
                <a:gd name="connsiteX4" fmla="*/ 780585 w 9919589"/>
                <a:gd name="connsiteY4" fmla="*/ 1048214 h 4170944"/>
                <a:gd name="connsiteX5" fmla="*/ 836341 w 9919589"/>
                <a:gd name="connsiteY5" fmla="*/ 1059366 h 4170944"/>
                <a:gd name="connsiteX6" fmla="*/ 903249 w 9919589"/>
                <a:gd name="connsiteY6" fmla="*/ 1081668 h 4170944"/>
                <a:gd name="connsiteX7" fmla="*/ 947854 w 9919589"/>
                <a:gd name="connsiteY7" fmla="*/ 1070517 h 4170944"/>
                <a:gd name="connsiteX8" fmla="*/ 981307 w 9919589"/>
                <a:gd name="connsiteY8" fmla="*/ 1003610 h 4170944"/>
                <a:gd name="connsiteX9" fmla="*/ 1003610 w 9919589"/>
                <a:gd name="connsiteY9" fmla="*/ 970156 h 4170944"/>
                <a:gd name="connsiteX10" fmla="*/ 1070517 w 9919589"/>
                <a:gd name="connsiteY10" fmla="*/ 947853 h 4170944"/>
                <a:gd name="connsiteX11" fmla="*/ 1148575 w 9919589"/>
                <a:gd name="connsiteY11" fmla="*/ 959005 h 4170944"/>
                <a:gd name="connsiteX12" fmla="*/ 1137424 w 9919589"/>
                <a:gd name="connsiteY12" fmla="*/ 992458 h 4170944"/>
                <a:gd name="connsiteX13" fmla="*/ 1081668 w 9919589"/>
                <a:gd name="connsiteY13" fmla="*/ 1025912 h 4170944"/>
                <a:gd name="connsiteX14" fmla="*/ 1048214 w 9919589"/>
                <a:gd name="connsiteY14" fmla="*/ 1048214 h 4170944"/>
                <a:gd name="connsiteX15" fmla="*/ 1037063 w 9919589"/>
                <a:gd name="connsiteY15" fmla="*/ 1081668 h 4170944"/>
                <a:gd name="connsiteX16" fmla="*/ 1092819 w 9919589"/>
                <a:gd name="connsiteY16" fmla="*/ 1115122 h 4170944"/>
                <a:gd name="connsiteX17" fmla="*/ 1304693 w 9919589"/>
                <a:gd name="connsiteY17" fmla="*/ 1137424 h 4170944"/>
                <a:gd name="connsiteX18" fmla="*/ 1338146 w 9919589"/>
                <a:gd name="connsiteY18" fmla="*/ 1148575 h 4170944"/>
                <a:gd name="connsiteX19" fmla="*/ 1393902 w 9919589"/>
                <a:gd name="connsiteY19" fmla="*/ 1193180 h 4170944"/>
                <a:gd name="connsiteX20" fmla="*/ 1460810 w 9919589"/>
                <a:gd name="connsiteY20" fmla="*/ 1215483 h 4170944"/>
                <a:gd name="connsiteX21" fmla="*/ 1527717 w 9919589"/>
                <a:gd name="connsiteY21" fmla="*/ 1237785 h 4170944"/>
                <a:gd name="connsiteX22" fmla="*/ 1572322 w 9919589"/>
                <a:gd name="connsiteY22" fmla="*/ 1248936 h 4170944"/>
                <a:gd name="connsiteX23" fmla="*/ 1639229 w 9919589"/>
                <a:gd name="connsiteY23" fmla="*/ 1271239 h 4170944"/>
                <a:gd name="connsiteX24" fmla="*/ 1717288 w 9919589"/>
                <a:gd name="connsiteY24" fmla="*/ 1304693 h 4170944"/>
                <a:gd name="connsiteX25" fmla="*/ 1795346 w 9919589"/>
                <a:gd name="connsiteY25" fmla="*/ 1371600 h 4170944"/>
                <a:gd name="connsiteX26" fmla="*/ 1817649 w 9919589"/>
                <a:gd name="connsiteY26" fmla="*/ 1393902 h 4170944"/>
                <a:gd name="connsiteX27" fmla="*/ 1839951 w 9919589"/>
                <a:gd name="connsiteY27" fmla="*/ 1416205 h 4170944"/>
                <a:gd name="connsiteX28" fmla="*/ 1851102 w 9919589"/>
                <a:gd name="connsiteY28" fmla="*/ 1694985 h 4170944"/>
                <a:gd name="connsiteX29" fmla="*/ 1784195 w 9919589"/>
                <a:gd name="connsiteY29" fmla="*/ 1717288 h 4170944"/>
                <a:gd name="connsiteX30" fmla="*/ 1750741 w 9919589"/>
                <a:gd name="connsiteY30" fmla="*/ 1728439 h 4170944"/>
                <a:gd name="connsiteX31" fmla="*/ 1605775 w 9919589"/>
                <a:gd name="connsiteY31" fmla="*/ 1750741 h 4170944"/>
                <a:gd name="connsiteX32" fmla="*/ 1572322 w 9919589"/>
                <a:gd name="connsiteY32" fmla="*/ 1761893 h 4170944"/>
                <a:gd name="connsiteX33" fmla="*/ 1494263 w 9919589"/>
                <a:gd name="connsiteY33" fmla="*/ 1784195 h 4170944"/>
                <a:gd name="connsiteX34" fmla="*/ 1460810 w 9919589"/>
                <a:gd name="connsiteY34" fmla="*/ 1806497 h 4170944"/>
                <a:gd name="connsiteX35" fmla="*/ 1438507 w 9919589"/>
                <a:gd name="connsiteY35" fmla="*/ 1828800 h 4170944"/>
                <a:gd name="connsiteX36" fmla="*/ 1393902 w 9919589"/>
                <a:gd name="connsiteY36" fmla="*/ 1851102 h 4170944"/>
                <a:gd name="connsiteX37" fmla="*/ 1282390 w 9919589"/>
                <a:gd name="connsiteY37" fmla="*/ 1918010 h 4170944"/>
                <a:gd name="connsiteX38" fmla="*/ 1170878 w 9919589"/>
                <a:gd name="connsiteY38" fmla="*/ 1951463 h 4170944"/>
                <a:gd name="connsiteX39" fmla="*/ 1137424 w 9919589"/>
                <a:gd name="connsiteY39" fmla="*/ 1962614 h 4170944"/>
                <a:gd name="connsiteX40" fmla="*/ 1103971 w 9919589"/>
                <a:gd name="connsiteY40" fmla="*/ 1984917 h 4170944"/>
                <a:gd name="connsiteX41" fmla="*/ 1037063 w 9919589"/>
                <a:gd name="connsiteY41" fmla="*/ 2007219 h 4170944"/>
                <a:gd name="connsiteX42" fmla="*/ 1003610 w 9919589"/>
                <a:gd name="connsiteY42" fmla="*/ 2029522 h 4170944"/>
                <a:gd name="connsiteX43" fmla="*/ 936702 w 9919589"/>
                <a:gd name="connsiteY43" fmla="*/ 2051824 h 4170944"/>
                <a:gd name="connsiteX44" fmla="*/ 914400 w 9919589"/>
                <a:gd name="connsiteY44" fmla="*/ 2074127 h 4170944"/>
                <a:gd name="connsiteX45" fmla="*/ 847493 w 9919589"/>
                <a:gd name="connsiteY45" fmla="*/ 2107580 h 4170944"/>
                <a:gd name="connsiteX46" fmla="*/ 825190 w 9919589"/>
                <a:gd name="connsiteY46" fmla="*/ 2129883 h 4170944"/>
                <a:gd name="connsiteX47" fmla="*/ 802888 w 9919589"/>
                <a:gd name="connsiteY47" fmla="*/ 2163336 h 4170944"/>
                <a:gd name="connsiteX48" fmla="*/ 735980 w 9919589"/>
                <a:gd name="connsiteY48" fmla="*/ 2207941 h 4170944"/>
                <a:gd name="connsiteX49" fmla="*/ 691375 w 9919589"/>
                <a:gd name="connsiteY49" fmla="*/ 2252546 h 4170944"/>
                <a:gd name="connsiteX50" fmla="*/ 669073 w 9919589"/>
                <a:gd name="connsiteY50" fmla="*/ 2274849 h 4170944"/>
                <a:gd name="connsiteX51" fmla="*/ 635619 w 9919589"/>
                <a:gd name="connsiteY51" fmla="*/ 2341756 h 4170944"/>
                <a:gd name="connsiteX52" fmla="*/ 624468 w 9919589"/>
                <a:gd name="connsiteY52" fmla="*/ 2375210 h 4170944"/>
                <a:gd name="connsiteX53" fmla="*/ 635619 w 9919589"/>
                <a:gd name="connsiteY53" fmla="*/ 2442117 h 4170944"/>
                <a:gd name="connsiteX54" fmla="*/ 657922 w 9919589"/>
                <a:gd name="connsiteY54" fmla="*/ 2464419 h 4170944"/>
                <a:gd name="connsiteX55" fmla="*/ 747132 w 9919589"/>
                <a:gd name="connsiteY55" fmla="*/ 2486722 h 4170944"/>
                <a:gd name="connsiteX56" fmla="*/ 814039 w 9919589"/>
                <a:gd name="connsiteY56" fmla="*/ 2509024 h 4170944"/>
                <a:gd name="connsiteX57" fmla="*/ 847493 w 9919589"/>
                <a:gd name="connsiteY57" fmla="*/ 2520175 h 4170944"/>
                <a:gd name="connsiteX58" fmla="*/ 858644 w 9919589"/>
                <a:gd name="connsiteY58" fmla="*/ 2720897 h 4170944"/>
                <a:gd name="connsiteX59" fmla="*/ 869795 w 9919589"/>
                <a:gd name="connsiteY59" fmla="*/ 2988527 h 4170944"/>
                <a:gd name="connsiteX60" fmla="*/ 903249 w 9919589"/>
                <a:gd name="connsiteY60" fmla="*/ 3010829 h 4170944"/>
                <a:gd name="connsiteX61" fmla="*/ 947854 w 9919589"/>
                <a:gd name="connsiteY61" fmla="*/ 3021980 h 4170944"/>
                <a:gd name="connsiteX62" fmla="*/ 981307 w 9919589"/>
                <a:gd name="connsiteY62" fmla="*/ 3033132 h 4170944"/>
                <a:gd name="connsiteX63" fmla="*/ 1070517 w 9919589"/>
                <a:gd name="connsiteY63" fmla="*/ 3055434 h 4170944"/>
                <a:gd name="connsiteX64" fmla="*/ 1293541 w 9919589"/>
                <a:gd name="connsiteY64" fmla="*/ 3100039 h 4170944"/>
                <a:gd name="connsiteX65" fmla="*/ 1405054 w 9919589"/>
                <a:gd name="connsiteY65" fmla="*/ 3111190 h 4170944"/>
                <a:gd name="connsiteX66" fmla="*/ 1449658 w 9919589"/>
                <a:gd name="connsiteY66" fmla="*/ 3122341 h 4170944"/>
                <a:gd name="connsiteX67" fmla="*/ 1583473 w 9919589"/>
                <a:gd name="connsiteY67" fmla="*/ 3144644 h 4170944"/>
                <a:gd name="connsiteX68" fmla="*/ 1672683 w 9919589"/>
                <a:gd name="connsiteY68" fmla="*/ 3166946 h 4170944"/>
                <a:gd name="connsiteX69" fmla="*/ 1773044 w 9919589"/>
                <a:gd name="connsiteY69" fmla="*/ 3200400 h 4170944"/>
                <a:gd name="connsiteX70" fmla="*/ 1929161 w 9919589"/>
                <a:gd name="connsiteY70" fmla="*/ 3245005 h 4170944"/>
                <a:gd name="connsiteX71" fmla="*/ 1996068 w 9919589"/>
                <a:gd name="connsiteY71" fmla="*/ 3256156 h 4170944"/>
                <a:gd name="connsiteX72" fmla="*/ 2074127 w 9919589"/>
                <a:gd name="connsiteY72" fmla="*/ 3278458 h 4170944"/>
                <a:gd name="connsiteX73" fmla="*/ 2129883 w 9919589"/>
                <a:gd name="connsiteY73" fmla="*/ 3289610 h 4170944"/>
                <a:gd name="connsiteX74" fmla="*/ 2163336 w 9919589"/>
                <a:gd name="connsiteY74" fmla="*/ 3300761 h 4170944"/>
                <a:gd name="connsiteX75" fmla="*/ 2352907 w 9919589"/>
                <a:gd name="connsiteY75" fmla="*/ 3323063 h 4170944"/>
                <a:gd name="connsiteX76" fmla="*/ 2419814 w 9919589"/>
                <a:gd name="connsiteY76" fmla="*/ 3334214 h 4170944"/>
                <a:gd name="connsiteX77" fmla="*/ 2520175 w 9919589"/>
                <a:gd name="connsiteY77" fmla="*/ 3345366 h 4170944"/>
                <a:gd name="connsiteX78" fmla="*/ 2665141 w 9919589"/>
                <a:gd name="connsiteY78" fmla="*/ 3356517 h 4170944"/>
                <a:gd name="connsiteX79" fmla="*/ 2732049 w 9919589"/>
                <a:gd name="connsiteY79" fmla="*/ 3378819 h 4170944"/>
                <a:gd name="connsiteX80" fmla="*/ 2765502 w 9919589"/>
                <a:gd name="connsiteY80" fmla="*/ 3389971 h 4170944"/>
                <a:gd name="connsiteX81" fmla="*/ 2787805 w 9919589"/>
                <a:gd name="connsiteY81" fmla="*/ 3412273 h 4170944"/>
                <a:gd name="connsiteX82" fmla="*/ 2810107 w 9919589"/>
                <a:gd name="connsiteY82" fmla="*/ 3345366 h 4170944"/>
                <a:gd name="connsiteX83" fmla="*/ 2910468 w 9919589"/>
                <a:gd name="connsiteY83" fmla="*/ 3367668 h 4170944"/>
                <a:gd name="connsiteX84" fmla="*/ 3033132 w 9919589"/>
                <a:gd name="connsiteY84" fmla="*/ 3389971 h 4170944"/>
                <a:gd name="connsiteX85" fmla="*/ 3111190 w 9919589"/>
                <a:gd name="connsiteY85" fmla="*/ 3401122 h 4170944"/>
                <a:gd name="connsiteX86" fmla="*/ 3278458 w 9919589"/>
                <a:gd name="connsiteY86" fmla="*/ 3412273 h 4170944"/>
                <a:gd name="connsiteX87" fmla="*/ 3334214 w 9919589"/>
                <a:gd name="connsiteY87" fmla="*/ 3423424 h 4170944"/>
                <a:gd name="connsiteX88" fmla="*/ 3401122 w 9919589"/>
                <a:gd name="connsiteY88" fmla="*/ 3434575 h 4170944"/>
                <a:gd name="connsiteX89" fmla="*/ 3434575 w 9919589"/>
                <a:gd name="connsiteY89" fmla="*/ 3445727 h 4170944"/>
                <a:gd name="connsiteX90" fmla="*/ 3479180 w 9919589"/>
                <a:gd name="connsiteY90" fmla="*/ 3456878 h 4170944"/>
                <a:gd name="connsiteX91" fmla="*/ 3590693 w 9919589"/>
                <a:gd name="connsiteY91" fmla="*/ 3479180 h 4170944"/>
                <a:gd name="connsiteX92" fmla="*/ 3691054 w 9919589"/>
                <a:gd name="connsiteY92" fmla="*/ 3501483 h 4170944"/>
                <a:gd name="connsiteX93" fmla="*/ 3679902 w 9919589"/>
                <a:gd name="connsiteY93" fmla="*/ 3534936 h 4170944"/>
                <a:gd name="connsiteX94" fmla="*/ 3724507 w 9919589"/>
                <a:gd name="connsiteY94" fmla="*/ 3590693 h 4170944"/>
                <a:gd name="connsiteX95" fmla="*/ 3858322 w 9919589"/>
                <a:gd name="connsiteY95" fmla="*/ 3624146 h 4170944"/>
                <a:gd name="connsiteX96" fmla="*/ 3992136 w 9919589"/>
                <a:gd name="connsiteY96" fmla="*/ 3635297 h 4170944"/>
                <a:gd name="connsiteX97" fmla="*/ 4148254 w 9919589"/>
                <a:gd name="connsiteY97" fmla="*/ 3657600 h 4170944"/>
                <a:gd name="connsiteX98" fmla="*/ 4215161 w 9919589"/>
                <a:gd name="connsiteY98" fmla="*/ 3679902 h 4170944"/>
                <a:gd name="connsiteX99" fmla="*/ 4259766 w 9919589"/>
                <a:gd name="connsiteY99" fmla="*/ 3691053 h 4170944"/>
                <a:gd name="connsiteX100" fmla="*/ 4293219 w 9919589"/>
                <a:gd name="connsiteY100" fmla="*/ 3702205 h 4170944"/>
                <a:gd name="connsiteX101" fmla="*/ 4360127 w 9919589"/>
                <a:gd name="connsiteY101" fmla="*/ 3713356 h 4170944"/>
                <a:gd name="connsiteX102" fmla="*/ 4605454 w 9919589"/>
                <a:gd name="connsiteY102" fmla="*/ 3746810 h 4170944"/>
                <a:gd name="connsiteX103" fmla="*/ 4739268 w 9919589"/>
                <a:gd name="connsiteY103" fmla="*/ 3769112 h 4170944"/>
                <a:gd name="connsiteX104" fmla="*/ 4806175 w 9919589"/>
                <a:gd name="connsiteY104" fmla="*/ 3780263 h 4170944"/>
                <a:gd name="connsiteX105" fmla="*/ 4895385 w 9919589"/>
                <a:gd name="connsiteY105" fmla="*/ 3802566 h 4170944"/>
                <a:gd name="connsiteX106" fmla="*/ 4973444 w 9919589"/>
                <a:gd name="connsiteY106" fmla="*/ 3836019 h 4170944"/>
                <a:gd name="connsiteX107" fmla="*/ 5006897 w 9919589"/>
                <a:gd name="connsiteY107" fmla="*/ 3858322 h 4170944"/>
                <a:gd name="connsiteX108" fmla="*/ 5040351 w 9919589"/>
                <a:gd name="connsiteY108" fmla="*/ 3869473 h 4170944"/>
                <a:gd name="connsiteX109" fmla="*/ 5174166 w 9919589"/>
                <a:gd name="connsiteY109" fmla="*/ 3858322 h 4170944"/>
                <a:gd name="connsiteX110" fmla="*/ 5196468 w 9919589"/>
                <a:gd name="connsiteY110" fmla="*/ 3836019 h 4170944"/>
                <a:gd name="connsiteX111" fmla="*/ 5229922 w 9919589"/>
                <a:gd name="connsiteY111" fmla="*/ 3824868 h 4170944"/>
                <a:gd name="connsiteX112" fmla="*/ 5229922 w 9919589"/>
                <a:gd name="connsiteY112" fmla="*/ 3746810 h 4170944"/>
                <a:gd name="connsiteX113" fmla="*/ 5207619 w 9919589"/>
                <a:gd name="connsiteY113" fmla="*/ 3724507 h 4170944"/>
                <a:gd name="connsiteX114" fmla="*/ 5185317 w 9919589"/>
                <a:gd name="connsiteY114" fmla="*/ 3691053 h 4170944"/>
                <a:gd name="connsiteX115" fmla="*/ 5118410 w 9919589"/>
                <a:gd name="connsiteY115" fmla="*/ 3668751 h 4170944"/>
                <a:gd name="connsiteX116" fmla="*/ 4839629 w 9919589"/>
                <a:gd name="connsiteY116" fmla="*/ 3635297 h 4170944"/>
                <a:gd name="connsiteX117" fmla="*/ 4750419 w 9919589"/>
                <a:gd name="connsiteY117" fmla="*/ 3624146 h 4170944"/>
                <a:gd name="connsiteX118" fmla="*/ 4672361 w 9919589"/>
                <a:gd name="connsiteY118" fmla="*/ 3612995 h 4170944"/>
                <a:gd name="connsiteX119" fmla="*/ 4103649 w 9919589"/>
                <a:gd name="connsiteY119" fmla="*/ 3601844 h 4170944"/>
                <a:gd name="connsiteX120" fmla="*/ 4114800 w 9919589"/>
                <a:gd name="connsiteY120" fmla="*/ 3557239 h 4170944"/>
                <a:gd name="connsiteX121" fmla="*/ 4371278 w 9919589"/>
                <a:gd name="connsiteY121" fmla="*/ 3512634 h 4170944"/>
                <a:gd name="connsiteX122" fmla="*/ 4360127 w 9919589"/>
                <a:gd name="connsiteY122" fmla="*/ 3479180 h 4170944"/>
                <a:gd name="connsiteX123" fmla="*/ 4204010 w 9919589"/>
                <a:gd name="connsiteY123" fmla="*/ 3468029 h 4170944"/>
                <a:gd name="connsiteX124" fmla="*/ 4170556 w 9919589"/>
                <a:gd name="connsiteY124" fmla="*/ 3456878 h 4170944"/>
                <a:gd name="connsiteX125" fmla="*/ 4148254 w 9919589"/>
                <a:gd name="connsiteY125" fmla="*/ 3423424 h 4170944"/>
                <a:gd name="connsiteX126" fmla="*/ 4114800 w 9919589"/>
                <a:gd name="connsiteY126" fmla="*/ 3367668 h 4170944"/>
                <a:gd name="connsiteX127" fmla="*/ 4047893 w 9919589"/>
                <a:gd name="connsiteY127" fmla="*/ 3345366 h 4170944"/>
                <a:gd name="connsiteX128" fmla="*/ 3724507 w 9919589"/>
                <a:gd name="connsiteY128" fmla="*/ 3356517 h 4170944"/>
                <a:gd name="connsiteX129" fmla="*/ 3691054 w 9919589"/>
                <a:gd name="connsiteY129" fmla="*/ 3367668 h 4170944"/>
                <a:gd name="connsiteX130" fmla="*/ 3412273 w 9919589"/>
                <a:gd name="connsiteY130" fmla="*/ 3345366 h 4170944"/>
                <a:gd name="connsiteX131" fmla="*/ 3345366 w 9919589"/>
                <a:gd name="connsiteY131" fmla="*/ 3334214 h 4170944"/>
                <a:gd name="connsiteX132" fmla="*/ 3289610 w 9919589"/>
                <a:gd name="connsiteY132" fmla="*/ 3323063 h 4170944"/>
                <a:gd name="connsiteX133" fmla="*/ 3155795 w 9919589"/>
                <a:gd name="connsiteY133" fmla="*/ 3311912 h 4170944"/>
                <a:gd name="connsiteX134" fmla="*/ 3044283 w 9919589"/>
                <a:gd name="connsiteY134" fmla="*/ 3289610 h 4170944"/>
                <a:gd name="connsiteX135" fmla="*/ 2977375 w 9919589"/>
                <a:gd name="connsiteY135" fmla="*/ 3267307 h 4170944"/>
                <a:gd name="connsiteX136" fmla="*/ 2921619 w 9919589"/>
                <a:gd name="connsiteY136" fmla="*/ 3222702 h 4170944"/>
                <a:gd name="connsiteX137" fmla="*/ 2943922 w 9919589"/>
                <a:gd name="connsiteY137" fmla="*/ 3200400 h 4170944"/>
                <a:gd name="connsiteX138" fmla="*/ 3055434 w 9919589"/>
                <a:gd name="connsiteY138" fmla="*/ 3166946 h 4170944"/>
                <a:gd name="connsiteX139" fmla="*/ 3122341 w 9919589"/>
                <a:gd name="connsiteY139" fmla="*/ 3144644 h 4170944"/>
                <a:gd name="connsiteX140" fmla="*/ 3155795 w 9919589"/>
                <a:gd name="connsiteY140" fmla="*/ 3122341 h 4170944"/>
                <a:gd name="connsiteX141" fmla="*/ 3200400 w 9919589"/>
                <a:gd name="connsiteY141" fmla="*/ 3111190 h 4170944"/>
                <a:gd name="connsiteX142" fmla="*/ 3267307 w 9919589"/>
                <a:gd name="connsiteY142" fmla="*/ 3044283 h 4170944"/>
                <a:gd name="connsiteX143" fmla="*/ 3289610 w 9919589"/>
                <a:gd name="connsiteY143" fmla="*/ 3021980 h 4170944"/>
                <a:gd name="connsiteX144" fmla="*/ 3334214 w 9919589"/>
                <a:gd name="connsiteY144" fmla="*/ 2966224 h 4170944"/>
                <a:gd name="connsiteX145" fmla="*/ 3401122 w 9919589"/>
                <a:gd name="connsiteY145" fmla="*/ 2932771 h 4170944"/>
                <a:gd name="connsiteX146" fmla="*/ 3412273 w 9919589"/>
                <a:gd name="connsiteY146" fmla="*/ 2966224 h 4170944"/>
                <a:gd name="connsiteX147" fmla="*/ 3445727 w 9919589"/>
                <a:gd name="connsiteY147" fmla="*/ 2977375 h 4170944"/>
                <a:gd name="connsiteX148" fmla="*/ 3501483 w 9919589"/>
                <a:gd name="connsiteY148" fmla="*/ 3010829 h 4170944"/>
                <a:gd name="connsiteX149" fmla="*/ 3579541 w 9919589"/>
                <a:gd name="connsiteY149" fmla="*/ 2999678 h 4170944"/>
                <a:gd name="connsiteX150" fmla="*/ 3557239 w 9919589"/>
                <a:gd name="connsiteY150" fmla="*/ 2977375 h 4170944"/>
                <a:gd name="connsiteX151" fmla="*/ 3523785 w 9919589"/>
                <a:gd name="connsiteY151" fmla="*/ 2921619 h 4170944"/>
                <a:gd name="connsiteX152" fmla="*/ 3490332 w 9919589"/>
                <a:gd name="connsiteY152" fmla="*/ 2910468 h 4170944"/>
                <a:gd name="connsiteX153" fmla="*/ 3345366 w 9919589"/>
                <a:gd name="connsiteY153" fmla="*/ 2888166 h 4170944"/>
                <a:gd name="connsiteX154" fmla="*/ 3222702 w 9919589"/>
                <a:gd name="connsiteY154" fmla="*/ 2854712 h 4170944"/>
                <a:gd name="connsiteX155" fmla="*/ 3178097 w 9919589"/>
                <a:gd name="connsiteY155" fmla="*/ 2843561 h 4170944"/>
                <a:gd name="connsiteX156" fmla="*/ 3111190 w 9919589"/>
                <a:gd name="connsiteY156" fmla="*/ 2821258 h 4170944"/>
                <a:gd name="connsiteX157" fmla="*/ 2854712 w 9919589"/>
                <a:gd name="connsiteY157" fmla="*/ 2776653 h 4170944"/>
                <a:gd name="connsiteX158" fmla="*/ 2787805 w 9919589"/>
                <a:gd name="connsiteY158" fmla="*/ 2754351 h 4170944"/>
                <a:gd name="connsiteX159" fmla="*/ 2720897 w 9919589"/>
                <a:gd name="connsiteY159" fmla="*/ 2732049 h 4170944"/>
                <a:gd name="connsiteX160" fmla="*/ 2687444 w 9919589"/>
                <a:gd name="connsiteY160" fmla="*/ 2720897 h 4170944"/>
                <a:gd name="connsiteX161" fmla="*/ 2564780 w 9919589"/>
                <a:gd name="connsiteY161" fmla="*/ 2698595 h 4170944"/>
                <a:gd name="connsiteX162" fmla="*/ 2442117 w 9919589"/>
                <a:gd name="connsiteY162" fmla="*/ 2698595 h 4170944"/>
                <a:gd name="connsiteX163" fmla="*/ 2040673 w 9919589"/>
                <a:gd name="connsiteY163" fmla="*/ 2687444 h 4170944"/>
                <a:gd name="connsiteX164" fmla="*/ 1962614 w 9919589"/>
                <a:gd name="connsiteY164" fmla="*/ 2653990 h 4170944"/>
                <a:gd name="connsiteX165" fmla="*/ 1906858 w 9919589"/>
                <a:gd name="connsiteY165" fmla="*/ 2631688 h 4170944"/>
                <a:gd name="connsiteX166" fmla="*/ 1806497 w 9919589"/>
                <a:gd name="connsiteY166" fmla="*/ 2575932 h 4170944"/>
                <a:gd name="connsiteX167" fmla="*/ 1717288 w 9919589"/>
                <a:gd name="connsiteY167" fmla="*/ 2531327 h 4170944"/>
                <a:gd name="connsiteX168" fmla="*/ 1628078 w 9919589"/>
                <a:gd name="connsiteY168" fmla="*/ 2509024 h 4170944"/>
                <a:gd name="connsiteX169" fmla="*/ 1226634 w 9919589"/>
                <a:gd name="connsiteY169" fmla="*/ 2486722 h 4170944"/>
                <a:gd name="connsiteX170" fmla="*/ 1081668 w 9919589"/>
                <a:gd name="connsiteY170" fmla="*/ 2464419 h 4170944"/>
                <a:gd name="connsiteX171" fmla="*/ 970156 w 9919589"/>
                <a:gd name="connsiteY171" fmla="*/ 2430966 h 4170944"/>
                <a:gd name="connsiteX172" fmla="*/ 936702 w 9919589"/>
                <a:gd name="connsiteY172" fmla="*/ 2419814 h 4170944"/>
                <a:gd name="connsiteX173" fmla="*/ 903249 w 9919589"/>
                <a:gd name="connsiteY173" fmla="*/ 2397512 h 4170944"/>
                <a:gd name="connsiteX174" fmla="*/ 847493 w 9919589"/>
                <a:gd name="connsiteY174" fmla="*/ 2352907 h 4170944"/>
                <a:gd name="connsiteX175" fmla="*/ 814039 w 9919589"/>
                <a:gd name="connsiteY175" fmla="*/ 2341756 h 4170944"/>
                <a:gd name="connsiteX176" fmla="*/ 825190 w 9919589"/>
                <a:gd name="connsiteY176" fmla="*/ 2274849 h 4170944"/>
                <a:gd name="connsiteX177" fmla="*/ 847493 w 9919589"/>
                <a:gd name="connsiteY177" fmla="*/ 2252546 h 4170944"/>
                <a:gd name="connsiteX178" fmla="*/ 880946 w 9919589"/>
                <a:gd name="connsiteY178" fmla="*/ 2230244 h 4170944"/>
                <a:gd name="connsiteX179" fmla="*/ 903249 w 9919589"/>
                <a:gd name="connsiteY179" fmla="*/ 2207941 h 4170944"/>
                <a:gd name="connsiteX180" fmla="*/ 936702 w 9919589"/>
                <a:gd name="connsiteY180" fmla="*/ 2196790 h 4170944"/>
                <a:gd name="connsiteX181" fmla="*/ 992458 w 9919589"/>
                <a:gd name="connsiteY181" fmla="*/ 2163336 h 4170944"/>
                <a:gd name="connsiteX182" fmla="*/ 1014761 w 9919589"/>
                <a:gd name="connsiteY182" fmla="*/ 2141034 h 4170944"/>
                <a:gd name="connsiteX183" fmla="*/ 1048214 w 9919589"/>
                <a:gd name="connsiteY183" fmla="*/ 2118732 h 4170944"/>
                <a:gd name="connsiteX184" fmla="*/ 1070517 w 9919589"/>
                <a:gd name="connsiteY184" fmla="*/ 2096429 h 4170944"/>
                <a:gd name="connsiteX185" fmla="*/ 1103971 w 9919589"/>
                <a:gd name="connsiteY185" fmla="*/ 2085278 h 4170944"/>
                <a:gd name="connsiteX186" fmla="*/ 1193180 w 9919589"/>
                <a:gd name="connsiteY186" fmla="*/ 2018371 h 4170944"/>
                <a:gd name="connsiteX187" fmla="*/ 1237785 w 9919589"/>
                <a:gd name="connsiteY187" fmla="*/ 2007219 h 4170944"/>
                <a:gd name="connsiteX188" fmla="*/ 1304693 w 9919589"/>
                <a:gd name="connsiteY188" fmla="*/ 1984917 h 4170944"/>
                <a:gd name="connsiteX189" fmla="*/ 1505414 w 9919589"/>
                <a:gd name="connsiteY189" fmla="*/ 1973766 h 4170944"/>
                <a:gd name="connsiteX190" fmla="*/ 1561171 w 9919589"/>
                <a:gd name="connsiteY190" fmla="*/ 1929161 h 4170944"/>
                <a:gd name="connsiteX191" fmla="*/ 1639229 w 9919589"/>
                <a:gd name="connsiteY191" fmla="*/ 1873405 h 4170944"/>
                <a:gd name="connsiteX192" fmla="*/ 1694985 w 9919589"/>
                <a:gd name="connsiteY192" fmla="*/ 1817649 h 4170944"/>
                <a:gd name="connsiteX193" fmla="*/ 1761893 w 9919589"/>
                <a:gd name="connsiteY193" fmla="*/ 1795346 h 4170944"/>
                <a:gd name="connsiteX194" fmla="*/ 1929161 w 9919589"/>
                <a:gd name="connsiteY194" fmla="*/ 1761893 h 4170944"/>
                <a:gd name="connsiteX195" fmla="*/ 1996068 w 9919589"/>
                <a:gd name="connsiteY195" fmla="*/ 1728439 h 4170944"/>
                <a:gd name="connsiteX196" fmla="*/ 2096429 w 9919589"/>
                <a:gd name="connsiteY196" fmla="*/ 1694985 h 4170944"/>
                <a:gd name="connsiteX197" fmla="*/ 2129883 w 9919589"/>
                <a:gd name="connsiteY197" fmla="*/ 1683834 h 4170944"/>
                <a:gd name="connsiteX198" fmla="*/ 2163336 w 9919589"/>
                <a:gd name="connsiteY198" fmla="*/ 1672683 h 4170944"/>
                <a:gd name="connsiteX199" fmla="*/ 2665141 w 9919589"/>
                <a:gd name="connsiteY199" fmla="*/ 1694985 h 4170944"/>
                <a:gd name="connsiteX200" fmla="*/ 2787805 w 9919589"/>
                <a:gd name="connsiteY200" fmla="*/ 1717288 h 4170944"/>
                <a:gd name="connsiteX201" fmla="*/ 2854712 w 9919589"/>
                <a:gd name="connsiteY201" fmla="*/ 1739590 h 4170944"/>
                <a:gd name="connsiteX202" fmla="*/ 2888166 w 9919589"/>
                <a:gd name="connsiteY202" fmla="*/ 1750741 h 4170944"/>
                <a:gd name="connsiteX203" fmla="*/ 2921619 w 9919589"/>
                <a:gd name="connsiteY203" fmla="*/ 1773044 h 4170944"/>
                <a:gd name="connsiteX204" fmla="*/ 3021980 w 9919589"/>
                <a:gd name="connsiteY204" fmla="*/ 1795346 h 4170944"/>
                <a:gd name="connsiteX205" fmla="*/ 3055434 w 9919589"/>
                <a:gd name="connsiteY205" fmla="*/ 1806497 h 4170944"/>
                <a:gd name="connsiteX206" fmla="*/ 3088888 w 9919589"/>
                <a:gd name="connsiteY206" fmla="*/ 1906858 h 4170944"/>
                <a:gd name="connsiteX207" fmla="*/ 3100039 w 9919589"/>
                <a:gd name="connsiteY207" fmla="*/ 1940312 h 4170944"/>
                <a:gd name="connsiteX208" fmla="*/ 3133493 w 9919589"/>
                <a:gd name="connsiteY208" fmla="*/ 1973766 h 4170944"/>
                <a:gd name="connsiteX209" fmla="*/ 3200400 w 9919589"/>
                <a:gd name="connsiteY209" fmla="*/ 1996068 h 4170944"/>
                <a:gd name="connsiteX210" fmla="*/ 3233854 w 9919589"/>
                <a:gd name="connsiteY210" fmla="*/ 2007219 h 4170944"/>
                <a:gd name="connsiteX211" fmla="*/ 3612995 w 9919589"/>
                <a:gd name="connsiteY211" fmla="*/ 2029522 h 4170944"/>
                <a:gd name="connsiteX212" fmla="*/ 3824868 w 9919589"/>
                <a:gd name="connsiteY212" fmla="*/ 2040673 h 4170944"/>
                <a:gd name="connsiteX213" fmla="*/ 3925229 w 9919589"/>
                <a:gd name="connsiteY213" fmla="*/ 2051824 h 4170944"/>
                <a:gd name="connsiteX214" fmla="*/ 4293219 w 9919589"/>
                <a:gd name="connsiteY214" fmla="*/ 2062975 h 4170944"/>
                <a:gd name="connsiteX215" fmla="*/ 4382429 w 9919589"/>
                <a:gd name="connsiteY215" fmla="*/ 2085278 h 4170944"/>
                <a:gd name="connsiteX216" fmla="*/ 4449336 w 9919589"/>
                <a:gd name="connsiteY216" fmla="*/ 2107580 h 4170944"/>
                <a:gd name="connsiteX217" fmla="*/ 4505093 w 9919589"/>
                <a:gd name="connsiteY217" fmla="*/ 2152185 h 4170944"/>
                <a:gd name="connsiteX218" fmla="*/ 4527395 w 9919589"/>
                <a:gd name="connsiteY218" fmla="*/ 2174488 h 4170944"/>
                <a:gd name="connsiteX219" fmla="*/ 4716966 w 9919589"/>
                <a:gd name="connsiteY219" fmla="*/ 2207941 h 4170944"/>
                <a:gd name="connsiteX220" fmla="*/ 4828478 w 9919589"/>
                <a:gd name="connsiteY220" fmla="*/ 2230244 h 4170944"/>
                <a:gd name="connsiteX221" fmla="*/ 4884234 w 9919589"/>
                <a:gd name="connsiteY221" fmla="*/ 2241395 h 4170944"/>
                <a:gd name="connsiteX222" fmla="*/ 4928839 w 9919589"/>
                <a:gd name="connsiteY222" fmla="*/ 2252546 h 4170944"/>
                <a:gd name="connsiteX223" fmla="*/ 4995746 w 9919589"/>
                <a:gd name="connsiteY223" fmla="*/ 2241395 h 4170944"/>
                <a:gd name="connsiteX224" fmla="*/ 5040351 w 9919589"/>
                <a:gd name="connsiteY224" fmla="*/ 2219093 h 4170944"/>
                <a:gd name="connsiteX225" fmla="*/ 5107258 w 9919589"/>
                <a:gd name="connsiteY225" fmla="*/ 2207941 h 4170944"/>
                <a:gd name="connsiteX226" fmla="*/ 5140712 w 9919589"/>
                <a:gd name="connsiteY226" fmla="*/ 2196790 h 4170944"/>
                <a:gd name="connsiteX227" fmla="*/ 5229922 w 9919589"/>
                <a:gd name="connsiteY227" fmla="*/ 2174488 h 4170944"/>
                <a:gd name="connsiteX228" fmla="*/ 5307980 w 9919589"/>
                <a:gd name="connsiteY228" fmla="*/ 2129883 h 4170944"/>
                <a:gd name="connsiteX229" fmla="*/ 5352585 w 9919589"/>
                <a:gd name="connsiteY229" fmla="*/ 2062975 h 4170944"/>
                <a:gd name="connsiteX230" fmla="*/ 5430644 w 9919589"/>
                <a:gd name="connsiteY230" fmla="*/ 1984917 h 4170944"/>
                <a:gd name="connsiteX231" fmla="*/ 5452946 w 9919589"/>
                <a:gd name="connsiteY231" fmla="*/ 1962614 h 4170944"/>
                <a:gd name="connsiteX232" fmla="*/ 5486400 w 9919589"/>
                <a:gd name="connsiteY232" fmla="*/ 1951463 h 4170944"/>
                <a:gd name="connsiteX233" fmla="*/ 5441795 w 9919589"/>
                <a:gd name="connsiteY233" fmla="*/ 1862253 h 4170944"/>
                <a:gd name="connsiteX234" fmla="*/ 5408341 w 9919589"/>
                <a:gd name="connsiteY234" fmla="*/ 1839951 h 4170944"/>
                <a:gd name="connsiteX235" fmla="*/ 5374888 w 9919589"/>
                <a:gd name="connsiteY235" fmla="*/ 1828800 h 4170944"/>
                <a:gd name="connsiteX236" fmla="*/ 5330283 w 9919589"/>
                <a:gd name="connsiteY236" fmla="*/ 1817649 h 4170944"/>
                <a:gd name="connsiteX237" fmla="*/ 5263375 w 9919589"/>
                <a:gd name="connsiteY237" fmla="*/ 1795346 h 4170944"/>
                <a:gd name="connsiteX238" fmla="*/ 5185317 w 9919589"/>
                <a:gd name="connsiteY238" fmla="*/ 1706136 h 4170944"/>
                <a:gd name="connsiteX239" fmla="*/ 5129561 w 9919589"/>
                <a:gd name="connsiteY239" fmla="*/ 1650380 h 4170944"/>
                <a:gd name="connsiteX240" fmla="*/ 5062654 w 9919589"/>
                <a:gd name="connsiteY240" fmla="*/ 1605775 h 4170944"/>
                <a:gd name="connsiteX241" fmla="*/ 5029200 w 9919589"/>
                <a:gd name="connsiteY241" fmla="*/ 1583473 h 4170944"/>
                <a:gd name="connsiteX242" fmla="*/ 4995746 w 9919589"/>
                <a:gd name="connsiteY242" fmla="*/ 1572322 h 4170944"/>
                <a:gd name="connsiteX243" fmla="*/ 4973444 w 9919589"/>
                <a:gd name="connsiteY243" fmla="*/ 1550019 h 4170944"/>
                <a:gd name="connsiteX244" fmla="*/ 4939990 w 9919589"/>
                <a:gd name="connsiteY244" fmla="*/ 1538868 h 4170944"/>
                <a:gd name="connsiteX245" fmla="*/ 4895385 w 9919589"/>
                <a:gd name="connsiteY245" fmla="*/ 1516566 h 4170944"/>
                <a:gd name="connsiteX246" fmla="*/ 4828478 w 9919589"/>
                <a:gd name="connsiteY246" fmla="*/ 1449658 h 4170944"/>
                <a:gd name="connsiteX247" fmla="*/ 4772722 w 9919589"/>
                <a:gd name="connsiteY247" fmla="*/ 1405053 h 4170944"/>
                <a:gd name="connsiteX248" fmla="*/ 4694663 w 9919589"/>
                <a:gd name="connsiteY248" fmla="*/ 1382751 h 4170944"/>
                <a:gd name="connsiteX249" fmla="*/ 5274527 w 9919589"/>
                <a:gd name="connsiteY249" fmla="*/ 1349297 h 4170944"/>
                <a:gd name="connsiteX250" fmla="*/ 5397190 w 9919589"/>
                <a:gd name="connsiteY250" fmla="*/ 1326995 h 4170944"/>
                <a:gd name="connsiteX251" fmla="*/ 5441795 w 9919589"/>
                <a:gd name="connsiteY251" fmla="*/ 1315844 h 4170944"/>
                <a:gd name="connsiteX252" fmla="*/ 5642517 w 9919589"/>
                <a:gd name="connsiteY252" fmla="*/ 1304693 h 4170944"/>
                <a:gd name="connsiteX253" fmla="*/ 5709424 w 9919589"/>
                <a:gd name="connsiteY253" fmla="*/ 1282390 h 4170944"/>
                <a:gd name="connsiteX254" fmla="*/ 5765180 w 9919589"/>
                <a:gd name="connsiteY254" fmla="*/ 1237785 h 4170944"/>
                <a:gd name="connsiteX255" fmla="*/ 5798634 w 9919589"/>
                <a:gd name="connsiteY255" fmla="*/ 1170878 h 4170944"/>
                <a:gd name="connsiteX256" fmla="*/ 5809785 w 9919589"/>
                <a:gd name="connsiteY256" fmla="*/ 1137424 h 4170944"/>
                <a:gd name="connsiteX257" fmla="*/ 5832088 w 9919589"/>
                <a:gd name="connsiteY257" fmla="*/ 1025912 h 4170944"/>
                <a:gd name="connsiteX258" fmla="*/ 5854390 w 9919589"/>
                <a:gd name="connsiteY258" fmla="*/ 947853 h 4170944"/>
                <a:gd name="connsiteX259" fmla="*/ 5876693 w 9919589"/>
                <a:gd name="connsiteY259" fmla="*/ 925551 h 4170944"/>
                <a:gd name="connsiteX260" fmla="*/ 5943600 w 9919589"/>
                <a:gd name="connsiteY260" fmla="*/ 903249 h 4170944"/>
                <a:gd name="connsiteX261" fmla="*/ 5965902 w 9919589"/>
                <a:gd name="connsiteY261" fmla="*/ 880946 h 4170944"/>
                <a:gd name="connsiteX262" fmla="*/ 6043961 w 9919589"/>
                <a:gd name="connsiteY262" fmla="*/ 858644 h 4170944"/>
                <a:gd name="connsiteX263" fmla="*/ 6110868 w 9919589"/>
                <a:gd name="connsiteY263" fmla="*/ 869795 h 4170944"/>
                <a:gd name="connsiteX264" fmla="*/ 6122019 w 9919589"/>
                <a:gd name="connsiteY264" fmla="*/ 914400 h 4170944"/>
                <a:gd name="connsiteX265" fmla="*/ 6155473 w 9919589"/>
                <a:gd name="connsiteY265" fmla="*/ 970156 h 4170944"/>
                <a:gd name="connsiteX266" fmla="*/ 6188927 w 9919589"/>
                <a:gd name="connsiteY266" fmla="*/ 981307 h 4170944"/>
                <a:gd name="connsiteX267" fmla="*/ 6266985 w 9919589"/>
                <a:gd name="connsiteY267" fmla="*/ 970156 h 4170944"/>
                <a:gd name="connsiteX268" fmla="*/ 6278136 w 9919589"/>
                <a:gd name="connsiteY268" fmla="*/ 936702 h 4170944"/>
                <a:gd name="connsiteX269" fmla="*/ 6322741 w 9919589"/>
                <a:gd name="connsiteY269" fmla="*/ 880946 h 4170944"/>
                <a:gd name="connsiteX270" fmla="*/ 6345044 w 9919589"/>
                <a:gd name="connsiteY270" fmla="*/ 903249 h 4170944"/>
                <a:gd name="connsiteX271" fmla="*/ 6367346 w 9919589"/>
                <a:gd name="connsiteY271" fmla="*/ 970156 h 4170944"/>
                <a:gd name="connsiteX272" fmla="*/ 6345044 w 9919589"/>
                <a:gd name="connsiteY272" fmla="*/ 1048214 h 4170944"/>
                <a:gd name="connsiteX273" fmla="*/ 6266985 w 9919589"/>
                <a:gd name="connsiteY273" fmla="*/ 1126273 h 4170944"/>
                <a:gd name="connsiteX274" fmla="*/ 6043961 w 9919589"/>
                <a:gd name="connsiteY274" fmla="*/ 1137424 h 4170944"/>
                <a:gd name="connsiteX275" fmla="*/ 5876693 w 9919589"/>
                <a:gd name="connsiteY275" fmla="*/ 1170878 h 4170944"/>
                <a:gd name="connsiteX276" fmla="*/ 5832088 w 9919589"/>
                <a:gd name="connsiteY276" fmla="*/ 1260088 h 4170944"/>
                <a:gd name="connsiteX277" fmla="*/ 5820936 w 9919589"/>
                <a:gd name="connsiteY277" fmla="*/ 1293541 h 4170944"/>
                <a:gd name="connsiteX278" fmla="*/ 5854390 w 9919589"/>
                <a:gd name="connsiteY278" fmla="*/ 1371600 h 4170944"/>
                <a:gd name="connsiteX279" fmla="*/ 5921297 w 9919589"/>
                <a:gd name="connsiteY279" fmla="*/ 1393902 h 4170944"/>
                <a:gd name="connsiteX280" fmla="*/ 5943600 w 9919589"/>
                <a:gd name="connsiteY280" fmla="*/ 1416205 h 4170944"/>
                <a:gd name="connsiteX281" fmla="*/ 5910146 w 9919589"/>
                <a:gd name="connsiteY281" fmla="*/ 1483112 h 4170944"/>
                <a:gd name="connsiteX282" fmla="*/ 5876693 w 9919589"/>
                <a:gd name="connsiteY282" fmla="*/ 1494263 h 4170944"/>
                <a:gd name="connsiteX283" fmla="*/ 5820936 w 9919589"/>
                <a:gd name="connsiteY283" fmla="*/ 1527717 h 4170944"/>
                <a:gd name="connsiteX284" fmla="*/ 5765180 w 9919589"/>
                <a:gd name="connsiteY284" fmla="*/ 1572322 h 4170944"/>
                <a:gd name="connsiteX285" fmla="*/ 6166624 w 9919589"/>
                <a:gd name="connsiteY285" fmla="*/ 1616927 h 4170944"/>
                <a:gd name="connsiteX286" fmla="*/ 6289288 w 9919589"/>
                <a:gd name="connsiteY286" fmla="*/ 1639229 h 4170944"/>
                <a:gd name="connsiteX287" fmla="*/ 6523463 w 9919589"/>
                <a:gd name="connsiteY287" fmla="*/ 1628078 h 4170944"/>
                <a:gd name="connsiteX288" fmla="*/ 6679580 w 9919589"/>
                <a:gd name="connsiteY288" fmla="*/ 1594624 h 4170944"/>
                <a:gd name="connsiteX289" fmla="*/ 6802244 w 9919589"/>
                <a:gd name="connsiteY289" fmla="*/ 1561171 h 4170944"/>
                <a:gd name="connsiteX290" fmla="*/ 6835697 w 9919589"/>
                <a:gd name="connsiteY290" fmla="*/ 1550019 h 4170944"/>
                <a:gd name="connsiteX291" fmla="*/ 6924907 w 9919589"/>
                <a:gd name="connsiteY291" fmla="*/ 1561171 h 4170944"/>
                <a:gd name="connsiteX292" fmla="*/ 6991814 w 9919589"/>
                <a:gd name="connsiteY292" fmla="*/ 1594624 h 4170944"/>
                <a:gd name="connsiteX293" fmla="*/ 7025268 w 9919589"/>
                <a:gd name="connsiteY293" fmla="*/ 1605775 h 4170944"/>
                <a:gd name="connsiteX294" fmla="*/ 7092175 w 9919589"/>
                <a:gd name="connsiteY294" fmla="*/ 1639229 h 4170944"/>
                <a:gd name="connsiteX295" fmla="*/ 7114478 w 9919589"/>
                <a:gd name="connsiteY295" fmla="*/ 1661532 h 4170944"/>
                <a:gd name="connsiteX296" fmla="*/ 7225990 w 9919589"/>
                <a:gd name="connsiteY296" fmla="*/ 1728439 h 4170944"/>
                <a:gd name="connsiteX297" fmla="*/ 7304049 w 9919589"/>
                <a:gd name="connsiteY297" fmla="*/ 1795346 h 4170944"/>
                <a:gd name="connsiteX298" fmla="*/ 7348654 w 9919589"/>
                <a:gd name="connsiteY298" fmla="*/ 1851102 h 4170944"/>
                <a:gd name="connsiteX299" fmla="*/ 7382107 w 9919589"/>
                <a:gd name="connsiteY299" fmla="*/ 1862253 h 4170944"/>
                <a:gd name="connsiteX300" fmla="*/ 7593980 w 9919589"/>
                <a:gd name="connsiteY300" fmla="*/ 1873405 h 4170944"/>
                <a:gd name="connsiteX301" fmla="*/ 7638585 w 9919589"/>
                <a:gd name="connsiteY301" fmla="*/ 1884556 h 4170944"/>
                <a:gd name="connsiteX302" fmla="*/ 7672039 w 9919589"/>
                <a:gd name="connsiteY302" fmla="*/ 1895707 h 4170944"/>
                <a:gd name="connsiteX303" fmla="*/ 7738946 w 9919589"/>
                <a:gd name="connsiteY303" fmla="*/ 1906858 h 4170944"/>
                <a:gd name="connsiteX304" fmla="*/ 7783551 w 9919589"/>
                <a:gd name="connsiteY304" fmla="*/ 1918010 h 4170944"/>
                <a:gd name="connsiteX305" fmla="*/ 7906214 w 9919589"/>
                <a:gd name="connsiteY305" fmla="*/ 1996068 h 4170944"/>
                <a:gd name="connsiteX306" fmla="*/ 7928517 w 9919589"/>
                <a:gd name="connsiteY306" fmla="*/ 2018371 h 4170944"/>
                <a:gd name="connsiteX307" fmla="*/ 7973122 w 9919589"/>
                <a:gd name="connsiteY307" fmla="*/ 2029522 h 4170944"/>
                <a:gd name="connsiteX308" fmla="*/ 8095785 w 9919589"/>
                <a:gd name="connsiteY308" fmla="*/ 2096429 h 4170944"/>
                <a:gd name="connsiteX309" fmla="*/ 8140390 w 9919589"/>
                <a:gd name="connsiteY309" fmla="*/ 2107580 h 4170944"/>
                <a:gd name="connsiteX310" fmla="*/ 8173844 w 9919589"/>
                <a:gd name="connsiteY310" fmla="*/ 2118732 h 4170944"/>
                <a:gd name="connsiteX311" fmla="*/ 8240751 w 9919589"/>
                <a:gd name="connsiteY311" fmla="*/ 2129883 h 4170944"/>
                <a:gd name="connsiteX312" fmla="*/ 8408019 w 9919589"/>
                <a:gd name="connsiteY312" fmla="*/ 2152185 h 4170944"/>
                <a:gd name="connsiteX313" fmla="*/ 8430322 w 9919589"/>
                <a:gd name="connsiteY313" fmla="*/ 2174488 h 4170944"/>
                <a:gd name="connsiteX314" fmla="*/ 8519532 w 9919589"/>
                <a:gd name="connsiteY314" fmla="*/ 2241395 h 4170944"/>
                <a:gd name="connsiteX315" fmla="*/ 8463775 w 9919589"/>
                <a:gd name="connsiteY315" fmla="*/ 2263697 h 4170944"/>
                <a:gd name="connsiteX316" fmla="*/ 8352263 w 9919589"/>
                <a:gd name="connsiteY316" fmla="*/ 2286000 h 4170944"/>
                <a:gd name="connsiteX317" fmla="*/ 8307658 w 9919589"/>
                <a:gd name="connsiteY317" fmla="*/ 2297151 h 4170944"/>
                <a:gd name="connsiteX318" fmla="*/ 7950819 w 9919589"/>
                <a:gd name="connsiteY318" fmla="*/ 2319453 h 4170944"/>
                <a:gd name="connsiteX319" fmla="*/ 7883912 w 9919589"/>
                <a:gd name="connsiteY319" fmla="*/ 2330605 h 4170944"/>
                <a:gd name="connsiteX320" fmla="*/ 7839307 w 9919589"/>
                <a:gd name="connsiteY320" fmla="*/ 2341756 h 4170944"/>
                <a:gd name="connsiteX321" fmla="*/ 7694341 w 9919589"/>
                <a:gd name="connsiteY321" fmla="*/ 2364058 h 4170944"/>
                <a:gd name="connsiteX322" fmla="*/ 7382107 w 9919589"/>
                <a:gd name="connsiteY322" fmla="*/ 2352907 h 4170944"/>
                <a:gd name="connsiteX323" fmla="*/ 6791093 w 9919589"/>
                <a:gd name="connsiteY323" fmla="*/ 2330605 h 4170944"/>
                <a:gd name="connsiteX324" fmla="*/ 6668429 w 9919589"/>
                <a:gd name="connsiteY324" fmla="*/ 2375210 h 4170944"/>
                <a:gd name="connsiteX325" fmla="*/ 6657278 w 9919589"/>
                <a:gd name="connsiteY325" fmla="*/ 2408663 h 4170944"/>
                <a:gd name="connsiteX326" fmla="*/ 6690732 w 9919589"/>
                <a:gd name="connsiteY326" fmla="*/ 2430966 h 4170944"/>
                <a:gd name="connsiteX327" fmla="*/ 6724185 w 9919589"/>
                <a:gd name="connsiteY327" fmla="*/ 2442117 h 4170944"/>
                <a:gd name="connsiteX328" fmla="*/ 6869151 w 9919589"/>
                <a:gd name="connsiteY328" fmla="*/ 2475571 h 4170944"/>
                <a:gd name="connsiteX329" fmla="*/ 6947210 w 9919589"/>
                <a:gd name="connsiteY329" fmla="*/ 2486722 h 4170944"/>
                <a:gd name="connsiteX330" fmla="*/ 7850458 w 9919589"/>
                <a:gd name="connsiteY330" fmla="*/ 2475571 h 4170944"/>
                <a:gd name="connsiteX331" fmla="*/ 7906214 w 9919589"/>
                <a:gd name="connsiteY331" fmla="*/ 2464419 h 4170944"/>
                <a:gd name="connsiteX332" fmla="*/ 8062332 w 9919589"/>
                <a:gd name="connsiteY332" fmla="*/ 2442117 h 4170944"/>
                <a:gd name="connsiteX333" fmla="*/ 8106936 w 9919589"/>
                <a:gd name="connsiteY333" fmla="*/ 2430966 h 4170944"/>
                <a:gd name="connsiteX334" fmla="*/ 8173844 w 9919589"/>
                <a:gd name="connsiteY334" fmla="*/ 2408663 h 4170944"/>
                <a:gd name="connsiteX335" fmla="*/ 8207297 w 9919589"/>
                <a:gd name="connsiteY335" fmla="*/ 2397512 h 4170944"/>
                <a:gd name="connsiteX336" fmla="*/ 8251902 w 9919589"/>
                <a:gd name="connsiteY336" fmla="*/ 2386361 h 4170944"/>
                <a:gd name="connsiteX337" fmla="*/ 8318810 w 9919589"/>
                <a:gd name="connsiteY337" fmla="*/ 2364058 h 4170944"/>
                <a:gd name="connsiteX338" fmla="*/ 8452624 w 9919589"/>
                <a:gd name="connsiteY338" fmla="*/ 2330605 h 4170944"/>
                <a:gd name="connsiteX339" fmla="*/ 8497229 w 9919589"/>
                <a:gd name="connsiteY339" fmla="*/ 2319453 h 4170944"/>
                <a:gd name="connsiteX340" fmla="*/ 8530683 w 9919589"/>
                <a:gd name="connsiteY340" fmla="*/ 2308302 h 4170944"/>
                <a:gd name="connsiteX341" fmla="*/ 8597590 w 9919589"/>
                <a:gd name="connsiteY341" fmla="*/ 2297151 h 4170944"/>
                <a:gd name="connsiteX342" fmla="*/ 8653346 w 9919589"/>
                <a:gd name="connsiteY342" fmla="*/ 2286000 h 4170944"/>
                <a:gd name="connsiteX343" fmla="*/ 8742556 w 9919589"/>
                <a:gd name="connsiteY343" fmla="*/ 2263697 h 4170944"/>
                <a:gd name="connsiteX344" fmla="*/ 8965580 w 9919589"/>
                <a:gd name="connsiteY344" fmla="*/ 2230244 h 4170944"/>
                <a:gd name="connsiteX345" fmla="*/ 9043639 w 9919589"/>
                <a:gd name="connsiteY345" fmla="*/ 2219093 h 4170944"/>
                <a:gd name="connsiteX346" fmla="*/ 9177454 w 9919589"/>
                <a:gd name="connsiteY346" fmla="*/ 2196790 h 4170944"/>
                <a:gd name="connsiteX347" fmla="*/ 9277814 w 9919589"/>
                <a:gd name="connsiteY347" fmla="*/ 2174488 h 4170944"/>
                <a:gd name="connsiteX348" fmla="*/ 9311268 w 9919589"/>
                <a:gd name="connsiteY348" fmla="*/ 2163336 h 4170944"/>
                <a:gd name="connsiteX349" fmla="*/ 9355873 w 9919589"/>
                <a:gd name="connsiteY349" fmla="*/ 2051824 h 4170944"/>
                <a:gd name="connsiteX350" fmla="*/ 9300117 w 9919589"/>
                <a:gd name="connsiteY350" fmla="*/ 2018371 h 4170944"/>
                <a:gd name="connsiteX351" fmla="*/ 9210907 w 9919589"/>
                <a:gd name="connsiteY351" fmla="*/ 1996068 h 4170944"/>
                <a:gd name="connsiteX352" fmla="*/ 9155151 w 9919589"/>
                <a:gd name="connsiteY352" fmla="*/ 1940312 h 4170944"/>
                <a:gd name="connsiteX353" fmla="*/ 9199756 w 9919589"/>
                <a:gd name="connsiteY353" fmla="*/ 1929161 h 4170944"/>
                <a:gd name="connsiteX354" fmla="*/ 9578897 w 9919589"/>
                <a:gd name="connsiteY354" fmla="*/ 1918010 h 4170944"/>
                <a:gd name="connsiteX355" fmla="*/ 9656956 w 9919589"/>
                <a:gd name="connsiteY355" fmla="*/ 1895707 h 4170944"/>
                <a:gd name="connsiteX356" fmla="*/ 9735014 w 9919589"/>
                <a:gd name="connsiteY356" fmla="*/ 1873405 h 4170944"/>
                <a:gd name="connsiteX357" fmla="*/ 9634654 w 9919589"/>
                <a:gd name="connsiteY357" fmla="*/ 1839951 h 4170944"/>
                <a:gd name="connsiteX358" fmla="*/ 9601200 w 9919589"/>
                <a:gd name="connsiteY358" fmla="*/ 1828800 h 4170944"/>
                <a:gd name="connsiteX359" fmla="*/ 9578897 w 9919589"/>
                <a:gd name="connsiteY359" fmla="*/ 1851102 h 4170944"/>
                <a:gd name="connsiteX360" fmla="*/ 9222058 w 9919589"/>
                <a:gd name="connsiteY360" fmla="*/ 1884556 h 4170944"/>
                <a:gd name="connsiteX361" fmla="*/ 9177454 w 9919589"/>
                <a:gd name="connsiteY361" fmla="*/ 1895707 h 4170944"/>
                <a:gd name="connsiteX362" fmla="*/ 9144000 w 9919589"/>
                <a:gd name="connsiteY362" fmla="*/ 1906858 h 4170944"/>
                <a:gd name="connsiteX363" fmla="*/ 9065941 w 9919589"/>
                <a:gd name="connsiteY363" fmla="*/ 1918010 h 4170944"/>
                <a:gd name="connsiteX364" fmla="*/ 8987883 w 9919589"/>
                <a:gd name="connsiteY364" fmla="*/ 1940312 h 4170944"/>
                <a:gd name="connsiteX365" fmla="*/ 8887522 w 9919589"/>
                <a:gd name="connsiteY365" fmla="*/ 1962614 h 4170944"/>
                <a:gd name="connsiteX366" fmla="*/ 8854068 w 9919589"/>
                <a:gd name="connsiteY366" fmla="*/ 1973766 h 4170944"/>
                <a:gd name="connsiteX367" fmla="*/ 8742556 w 9919589"/>
                <a:gd name="connsiteY367" fmla="*/ 1951463 h 4170944"/>
                <a:gd name="connsiteX368" fmla="*/ 8720254 w 9919589"/>
                <a:gd name="connsiteY368" fmla="*/ 1884556 h 4170944"/>
                <a:gd name="connsiteX369" fmla="*/ 8753707 w 9919589"/>
                <a:gd name="connsiteY369" fmla="*/ 1739590 h 4170944"/>
                <a:gd name="connsiteX370" fmla="*/ 8776010 w 9919589"/>
                <a:gd name="connsiteY370" fmla="*/ 1717288 h 4170944"/>
                <a:gd name="connsiteX371" fmla="*/ 8820614 w 9919589"/>
                <a:gd name="connsiteY371" fmla="*/ 1694985 h 4170944"/>
                <a:gd name="connsiteX372" fmla="*/ 8954429 w 9919589"/>
                <a:gd name="connsiteY372" fmla="*/ 1661532 h 4170944"/>
                <a:gd name="connsiteX373" fmla="*/ 9010185 w 9919589"/>
                <a:gd name="connsiteY373" fmla="*/ 1639229 h 4170944"/>
                <a:gd name="connsiteX374" fmla="*/ 9077093 w 9919589"/>
                <a:gd name="connsiteY374" fmla="*/ 1628078 h 4170944"/>
                <a:gd name="connsiteX375" fmla="*/ 9389327 w 9919589"/>
                <a:gd name="connsiteY375" fmla="*/ 1616927 h 4170944"/>
                <a:gd name="connsiteX376" fmla="*/ 9545444 w 9919589"/>
                <a:gd name="connsiteY376" fmla="*/ 1572322 h 4170944"/>
                <a:gd name="connsiteX377" fmla="*/ 9656956 w 9919589"/>
                <a:gd name="connsiteY377" fmla="*/ 1550019 h 4170944"/>
                <a:gd name="connsiteX378" fmla="*/ 9857678 w 9919589"/>
                <a:gd name="connsiteY378" fmla="*/ 1527717 h 4170944"/>
                <a:gd name="connsiteX379" fmla="*/ 9824224 w 9919589"/>
                <a:gd name="connsiteY379" fmla="*/ 1282390 h 4170944"/>
                <a:gd name="connsiteX380" fmla="*/ 9790771 w 9919589"/>
                <a:gd name="connsiteY380" fmla="*/ 1260088 h 4170944"/>
                <a:gd name="connsiteX381" fmla="*/ 9735014 w 9919589"/>
                <a:gd name="connsiteY381" fmla="*/ 1248936 h 4170944"/>
                <a:gd name="connsiteX382" fmla="*/ 9723863 w 9919589"/>
                <a:gd name="connsiteY382" fmla="*/ 1215483 h 4170944"/>
                <a:gd name="connsiteX383" fmla="*/ 9746166 w 9919589"/>
                <a:gd name="connsiteY383" fmla="*/ 1193180 h 4170944"/>
                <a:gd name="connsiteX384" fmla="*/ 9790771 w 9919589"/>
                <a:gd name="connsiteY384" fmla="*/ 1137424 h 4170944"/>
                <a:gd name="connsiteX385" fmla="*/ 9768468 w 9919589"/>
                <a:gd name="connsiteY385" fmla="*/ 1115122 h 4170944"/>
                <a:gd name="connsiteX386" fmla="*/ 9668107 w 9919589"/>
                <a:gd name="connsiteY386" fmla="*/ 1092819 h 4170944"/>
                <a:gd name="connsiteX387" fmla="*/ 9601200 w 9919589"/>
                <a:gd name="connsiteY387" fmla="*/ 1070517 h 4170944"/>
                <a:gd name="connsiteX388" fmla="*/ 9567746 w 9919589"/>
                <a:gd name="connsiteY388" fmla="*/ 1059366 h 4170944"/>
                <a:gd name="connsiteX389" fmla="*/ 9545444 w 9919589"/>
                <a:gd name="connsiteY389" fmla="*/ 1025912 h 4170944"/>
                <a:gd name="connsiteX390" fmla="*/ 9400478 w 9919589"/>
                <a:gd name="connsiteY390" fmla="*/ 992458 h 4170944"/>
                <a:gd name="connsiteX391" fmla="*/ 9601200 w 9919589"/>
                <a:gd name="connsiteY391" fmla="*/ 992458 h 4170944"/>
                <a:gd name="connsiteX392" fmla="*/ 9645805 w 9919589"/>
                <a:gd name="connsiteY392" fmla="*/ 1014761 h 4170944"/>
                <a:gd name="connsiteX393" fmla="*/ 9801922 w 9919589"/>
                <a:gd name="connsiteY393" fmla="*/ 1003610 h 4170944"/>
                <a:gd name="connsiteX394" fmla="*/ 9835375 w 9919589"/>
                <a:gd name="connsiteY394" fmla="*/ 992458 h 4170944"/>
                <a:gd name="connsiteX395" fmla="*/ 9824224 w 9919589"/>
                <a:gd name="connsiteY395" fmla="*/ 880946 h 4170944"/>
                <a:gd name="connsiteX396" fmla="*/ 9813073 w 9919589"/>
                <a:gd name="connsiteY396" fmla="*/ 836341 h 4170944"/>
                <a:gd name="connsiteX397" fmla="*/ 9779619 w 9919589"/>
                <a:gd name="connsiteY397" fmla="*/ 825190 h 4170944"/>
                <a:gd name="connsiteX398" fmla="*/ 9735014 w 9919589"/>
                <a:gd name="connsiteY398" fmla="*/ 814039 h 4170944"/>
                <a:gd name="connsiteX399" fmla="*/ 9701561 w 9919589"/>
                <a:gd name="connsiteY399" fmla="*/ 791736 h 4170944"/>
                <a:gd name="connsiteX400" fmla="*/ 9623502 w 9919589"/>
                <a:gd name="connsiteY400" fmla="*/ 769434 h 4170944"/>
                <a:gd name="connsiteX401" fmla="*/ 9578897 w 9919589"/>
                <a:gd name="connsiteY401" fmla="*/ 735980 h 4170944"/>
                <a:gd name="connsiteX402" fmla="*/ 9511990 w 9919589"/>
                <a:gd name="connsiteY402" fmla="*/ 713678 h 4170944"/>
                <a:gd name="connsiteX403" fmla="*/ 9344722 w 9919589"/>
                <a:gd name="connsiteY403" fmla="*/ 691375 h 4170944"/>
                <a:gd name="connsiteX404" fmla="*/ 9255512 w 9919589"/>
                <a:gd name="connsiteY404" fmla="*/ 680224 h 4170944"/>
                <a:gd name="connsiteX405" fmla="*/ 9222058 w 9919589"/>
                <a:gd name="connsiteY405" fmla="*/ 669073 h 4170944"/>
                <a:gd name="connsiteX406" fmla="*/ 9155151 w 9919589"/>
                <a:gd name="connsiteY406" fmla="*/ 657922 h 4170944"/>
                <a:gd name="connsiteX407" fmla="*/ 9132849 w 9919589"/>
                <a:gd name="connsiteY407" fmla="*/ 635619 h 4170944"/>
                <a:gd name="connsiteX408" fmla="*/ 9043639 w 9919589"/>
                <a:gd name="connsiteY408" fmla="*/ 591014 h 4170944"/>
                <a:gd name="connsiteX409" fmla="*/ 8987883 w 9919589"/>
                <a:gd name="connsiteY409" fmla="*/ 557561 h 4170944"/>
                <a:gd name="connsiteX410" fmla="*/ 8932127 w 9919589"/>
                <a:gd name="connsiteY410" fmla="*/ 546410 h 4170944"/>
                <a:gd name="connsiteX411" fmla="*/ 8842917 w 9919589"/>
                <a:gd name="connsiteY411" fmla="*/ 512956 h 4170944"/>
                <a:gd name="connsiteX412" fmla="*/ 8787161 w 9919589"/>
                <a:gd name="connsiteY412" fmla="*/ 501805 h 4170944"/>
                <a:gd name="connsiteX413" fmla="*/ 8720254 w 9919589"/>
                <a:gd name="connsiteY413" fmla="*/ 479502 h 4170944"/>
                <a:gd name="connsiteX414" fmla="*/ 8686800 w 9919589"/>
                <a:gd name="connsiteY414" fmla="*/ 468351 h 4170944"/>
                <a:gd name="connsiteX415" fmla="*/ 8541834 w 9919589"/>
                <a:gd name="connsiteY415" fmla="*/ 434897 h 4170944"/>
                <a:gd name="connsiteX416" fmla="*/ 8497229 w 9919589"/>
                <a:gd name="connsiteY416" fmla="*/ 423746 h 4170944"/>
                <a:gd name="connsiteX417" fmla="*/ 8385717 w 9919589"/>
                <a:gd name="connsiteY417" fmla="*/ 401444 h 4170944"/>
                <a:gd name="connsiteX418" fmla="*/ 8341112 w 9919589"/>
                <a:gd name="connsiteY418" fmla="*/ 390293 h 4170944"/>
                <a:gd name="connsiteX419" fmla="*/ 8307658 w 9919589"/>
                <a:gd name="connsiteY419" fmla="*/ 379141 h 4170944"/>
                <a:gd name="connsiteX420" fmla="*/ 8151541 w 9919589"/>
                <a:gd name="connsiteY420" fmla="*/ 367990 h 4170944"/>
                <a:gd name="connsiteX421" fmla="*/ 8106936 w 9919589"/>
                <a:gd name="connsiteY421" fmla="*/ 345688 h 4170944"/>
                <a:gd name="connsiteX422" fmla="*/ 8040029 w 9919589"/>
                <a:gd name="connsiteY422" fmla="*/ 323385 h 4170944"/>
                <a:gd name="connsiteX423" fmla="*/ 7872761 w 9919589"/>
                <a:gd name="connsiteY423" fmla="*/ 334536 h 4170944"/>
                <a:gd name="connsiteX424" fmla="*/ 7828156 w 9919589"/>
                <a:gd name="connsiteY424" fmla="*/ 345688 h 4170944"/>
                <a:gd name="connsiteX425" fmla="*/ 7727795 w 9919589"/>
                <a:gd name="connsiteY425" fmla="*/ 334536 h 4170944"/>
                <a:gd name="connsiteX426" fmla="*/ 7727795 w 9919589"/>
                <a:gd name="connsiteY426" fmla="*/ 234175 h 4170944"/>
                <a:gd name="connsiteX427" fmla="*/ 7794702 w 9919589"/>
                <a:gd name="connsiteY427" fmla="*/ 189571 h 4170944"/>
                <a:gd name="connsiteX428" fmla="*/ 7660888 w 9919589"/>
                <a:gd name="connsiteY428" fmla="*/ 144966 h 4170944"/>
                <a:gd name="connsiteX429" fmla="*/ 7593980 w 9919589"/>
                <a:gd name="connsiteY429" fmla="*/ 100361 h 4170944"/>
                <a:gd name="connsiteX430" fmla="*/ 7616283 w 9919589"/>
                <a:gd name="connsiteY430" fmla="*/ 55756 h 4170944"/>
                <a:gd name="connsiteX431" fmla="*/ 7660888 w 9919589"/>
                <a:gd name="connsiteY431" fmla="*/ 44605 h 4170944"/>
                <a:gd name="connsiteX432" fmla="*/ 7738946 w 9919589"/>
                <a:gd name="connsiteY432" fmla="*/ 33453 h 4170944"/>
                <a:gd name="connsiteX433" fmla="*/ 7783551 w 9919589"/>
                <a:gd name="connsiteY433" fmla="*/ 22302 h 4170944"/>
                <a:gd name="connsiteX434" fmla="*/ 7850458 w 9919589"/>
                <a:gd name="connsiteY434" fmla="*/ 0 h 4170944"/>
                <a:gd name="connsiteX435" fmla="*/ 7939668 w 9919589"/>
                <a:gd name="connsiteY435" fmla="*/ 11151 h 4170944"/>
                <a:gd name="connsiteX436" fmla="*/ 7973122 w 9919589"/>
                <a:gd name="connsiteY436" fmla="*/ 22302 h 4170944"/>
                <a:gd name="connsiteX437" fmla="*/ 8062332 w 9919589"/>
                <a:gd name="connsiteY437" fmla="*/ 44605 h 4170944"/>
                <a:gd name="connsiteX438" fmla="*/ 8140390 w 9919589"/>
                <a:gd name="connsiteY438" fmla="*/ 66907 h 4170944"/>
                <a:gd name="connsiteX439" fmla="*/ 8196146 w 9919589"/>
                <a:gd name="connsiteY439" fmla="*/ 78058 h 4170944"/>
                <a:gd name="connsiteX440" fmla="*/ 8274205 w 9919589"/>
                <a:gd name="connsiteY440" fmla="*/ 89210 h 4170944"/>
                <a:gd name="connsiteX441" fmla="*/ 8396868 w 9919589"/>
                <a:gd name="connsiteY441" fmla="*/ 122663 h 4170944"/>
                <a:gd name="connsiteX442" fmla="*/ 8430322 w 9919589"/>
                <a:gd name="connsiteY442" fmla="*/ 144966 h 4170944"/>
                <a:gd name="connsiteX443" fmla="*/ 8497229 w 9919589"/>
                <a:gd name="connsiteY443" fmla="*/ 167268 h 4170944"/>
                <a:gd name="connsiteX444" fmla="*/ 8787161 w 9919589"/>
                <a:gd name="connsiteY444" fmla="*/ 167268 h 4170944"/>
                <a:gd name="connsiteX445" fmla="*/ 8820614 w 9919589"/>
                <a:gd name="connsiteY445" fmla="*/ 200722 h 4170944"/>
                <a:gd name="connsiteX446" fmla="*/ 8854068 w 9919589"/>
                <a:gd name="connsiteY446" fmla="*/ 223024 h 4170944"/>
                <a:gd name="connsiteX447" fmla="*/ 8920975 w 9919589"/>
                <a:gd name="connsiteY447" fmla="*/ 245327 h 4170944"/>
                <a:gd name="connsiteX448" fmla="*/ 8954429 w 9919589"/>
                <a:gd name="connsiteY448" fmla="*/ 256478 h 4170944"/>
                <a:gd name="connsiteX449" fmla="*/ 8999034 w 9919589"/>
                <a:gd name="connsiteY449" fmla="*/ 278780 h 4170944"/>
                <a:gd name="connsiteX450" fmla="*/ 9054790 w 9919589"/>
                <a:gd name="connsiteY450" fmla="*/ 289932 h 4170944"/>
                <a:gd name="connsiteX451" fmla="*/ 9099395 w 9919589"/>
                <a:gd name="connsiteY451" fmla="*/ 301083 h 4170944"/>
                <a:gd name="connsiteX452" fmla="*/ 9210907 w 9919589"/>
                <a:gd name="connsiteY452" fmla="*/ 323385 h 4170944"/>
                <a:gd name="connsiteX453" fmla="*/ 9288966 w 9919589"/>
                <a:gd name="connsiteY453" fmla="*/ 312234 h 4170944"/>
                <a:gd name="connsiteX454" fmla="*/ 9355873 w 9919589"/>
                <a:gd name="connsiteY454" fmla="*/ 289932 h 4170944"/>
                <a:gd name="connsiteX455" fmla="*/ 9445083 w 9919589"/>
                <a:gd name="connsiteY455" fmla="*/ 267629 h 4170944"/>
                <a:gd name="connsiteX456" fmla="*/ 9567746 w 9919589"/>
                <a:gd name="connsiteY456" fmla="*/ 234175 h 4170944"/>
                <a:gd name="connsiteX457" fmla="*/ 9801922 w 9919589"/>
                <a:gd name="connsiteY457" fmla="*/ 245327 h 4170944"/>
                <a:gd name="connsiteX458" fmla="*/ 9813073 w 9919589"/>
                <a:gd name="connsiteY458" fmla="*/ 312234 h 4170944"/>
                <a:gd name="connsiteX459" fmla="*/ 9824224 w 9919589"/>
                <a:gd name="connsiteY459" fmla="*/ 780585 h 4170944"/>
                <a:gd name="connsiteX460" fmla="*/ 9835375 w 9919589"/>
                <a:gd name="connsiteY460" fmla="*/ 925551 h 4170944"/>
                <a:gd name="connsiteX461" fmla="*/ 9857678 w 9919589"/>
                <a:gd name="connsiteY461" fmla="*/ 1048214 h 4170944"/>
                <a:gd name="connsiteX462" fmla="*/ 9879980 w 9919589"/>
                <a:gd name="connsiteY462" fmla="*/ 1148575 h 4170944"/>
                <a:gd name="connsiteX463" fmla="*/ 9891132 w 9919589"/>
                <a:gd name="connsiteY463" fmla="*/ 1204332 h 4170944"/>
                <a:gd name="connsiteX464" fmla="*/ 9902283 w 9919589"/>
                <a:gd name="connsiteY464" fmla="*/ 1326995 h 4170944"/>
                <a:gd name="connsiteX465" fmla="*/ 9902283 w 9919589"/>
                <a:gd name="connsiteY465" fmla="*/ 1516566 h 4170944"/>
                <a:gd name="connsiteX466" fmla="*/ 9868829 w 9919589"/>
                <a:gd name="connsiteY466" fmla="*/ 1572322 h 4170944"/>
                <a:gd name="connsiteX467" fmla="*/ 9835375 w 9919589"/>
                <a:gd name="connsiteY467" fmla="*/ 1661532 h 4170944"/>
                <a:gd name="connsiteX468" fmla="*/ 9824224 w 9919589"/>
                <a:gd name="connsiteY468" fmla="*/ 1706136 h 4170944"/>
                <a:gd name="connsiteX469" fmla="*/ 9801922 w 9919589"/>
                <a:gd name="connsiteY469" fmla="*/ 1750741 h 4170944"/>
                <a:gd name="connsiteX470" fmla="*/ 9790771 w 9919589"/>
                <a:gd name="connsiteY470" fmla="*/ 1817649 h 4170944"/>
                <a:gd name="connsiteX471" fmla="*/ 9779619 w 9919589"/>
                <a:gd name="connsiteY471" fmla="*/ 1851102 h 4170944"/>
                <a:gd name="connsiteX472" fmla="*/ 9757317 w 9919589"/>
                <a:gd name="connsiteY472" fmla="*/ 2118732 h 4170944"/>
                <a:gd name="connsiteX473" fmla="*/ 9735014 w 9919589"/>
                <a:gd name="connsiteY473" fmla="*/ 3568390 h 4170944"/>
                <a:gd name="connsiteX474" fmla="*/ 9757317 w 9919589"/>
                <a:gd name="connsiteY474" fmla="*/ 4014439 h 4170944"/>
                <a:gd name="connsiteX475" fmla="*/ 9768468 w 9919589"/>
                <a:gd name="connsiteY475" fmla="*/ 4059044 h 4170944"/>
                <a:gd name="connsiteX476" fmla="*/ 9779619 w 9919589"/>
                <a:gd name="connsiteY476" fmla="*/ 4114800 h 4170944"/>
                <a:gd name="connsiteX477" fmla="*/ 9801922 w 9919589"/>
                <a:gd name="connsiteY477" fmla="*/ 4137102 h 4170944"/>
                <a:gd name="connsiteX478" fmla="*/ 9623502 w 9919589"/>
                <a:gd name="connsiteY478" fmla="*/ 4137102 h 4170944"/>
                <a:gd name="connsiteX479" fmla="*/ 9556595 w 9919589"/>
                <a:gd name="connsiteY479" fmla="*/ 4114800 h 4170944"/>
                <a:gd name="connsiteX480" fmla="*/ 9456234 w 9919589"/>
                <a:gd name="connsiteY480" fmla="*/ 4092497 h 4170944"/>
                <a:gd name="connsiteX481" fmla="*/ 9411629 w 9919589"/>
                <a:gd name="connsiteY481" fmla="*/ 4081346 h 4170944"/>
                <a:gd name="connsiteX482" fmla="*/ 9300117 w 9919589"/>
                <a:gd name="connsiteY482" fmla="*/ 4059044 h 4170944"/>
                <a:gd name="connsiteX483" fmla="*/ 9155151 w 9919589"/>
                <a:gd name="connsiteY483" fmla="*/ 4025590 h 4170944"/>
                <a:gd name="connsiteX484" fmla="*/ 9065941 w 9919589"/>
                <a:gd name="connsiteY484" fmla="*/ 4014439 h 4170944"/>
                <a:gd name="connsiteX485" fmla="*/ 8876371 w 9919589"/>
                <a:gd name="connsiteY485" fmla="*/ 3969834 h 4170944"/>
                <a:gd name="connsiteX486" fmla="*/ 8597590 w 9919589"/>
                <a:gd name="connsiteY486" fmla="*/ 4081345 h 4170944"/>
                <a:gd name="connsiteX487" fmla="*/ 8296508 w 9919589"/>
                <a:gd name="connsiteY487" fmla="*/ 4070195 h 4170944"/>
                <a:gd name="connsiteX488" fmla="*/ 8151541 w 9919589"/>
                <a:gd name="connsiteY488" fmla="*/ 4047893 h 4170944"/>
                <a:gd name="connsiteX489" fmla="*/ 7805853 w 9919589"/>
                <a:gd name="connsiteY489" fmla="*/ 4070195 h 4170944"/>
                <a:gd name="connsiteX490" fmla="*/ 7593981 w 9919589"/>
                <a:gd name="connsiteY490" fmla="*/ 4092498 h 4170944"/>
                <a:gd name="connsiteX491" fmla="*/ 7515922 w 9919589"/>
                <a:gd name="connsiteY491" fmla="*/ 4070195 h 4170944"/>
                <a:gd name="connsiteX492" fmla="*/ 7449014 w 9919589"/>
                <a:gd name="connsiteY492" fmla="*/ 4059043 h 4170944"/>
                <a:gd name="connsiteX493" fmla="*/ 7348654 w 9919589"/>
                <a:gd name="connsiteY493" fmla="*/ 4070195 h 4170944"/>
                <a:gd name="connsiteX494" fmla="*/ 7248292 w 9919589"/>
                <a:gd name="connsiteY494" fmla="*/ 4092498 h 4170944"/>
                <a:gd name="connsiteX495" fmla="*/ 7203688 w 9919589"/>
                <a:gd name="connsiteY495" fmla="*/ 4070195 h 4170944"/>
                <a:gd name="connsiteX496" fmla="*/ 7125629 w 9919589"/>
                <a:gd name="connsiteY496" fmla="*/ 4047893 h 4170944"/>
                <a:gd name="connsiteX497" fmla="*/ 7047571 w 9919589"/>
                <a:gd name="connsiteY497" fmla="*/ 4103649 h 4170944"/>
                <a:gd name="connsiteX498" fmla="*/ 6991814 w 9919589"/>
                <a:gd name="connsiteY498" fmla="*/ 4137102 h 4170944"/>
                <a:gd name="connsiteX499" fmla="*/ 6902605 w 9919589"/>
                <a:gd name="connsiteY499" fmla="*/ 4170556 h 4170944"/>
                <a:gd name="connsiteX500" fmla="*/ 6880302 w 9919589"/>
                <a:gd name="connsiteY500" fmla="*/ 4114799 h 4170944"/>
                <a:gd name="connsiteX501" fmla="*/ 6478858 w 9919589"/>
                <a:gd name="connsiteY501" fmla="*/ 4103649 h 4170944"/>
                <a:gd name="connsiteX502" fmla="*/ 6133171 w 9919589"/>
                <a:gd name="connsiteY502" fmla="*/ 4103648 h 4170944"/>
                <a:gd name="connsiteX503" fmla="*/ 5988205 w 9919589"/>
                <a:gd name="connsiteY503" fmla="*/ 4070195 h 4170944"/>
                <a:gd name="connsiteX504" fmla="*/ 5887845 w 9919589"/>
                <a:gd name="connsiteY504" fmla="*/ 4125952 h 4170944"/>
                <a:gd name="connsiteX505" fmla="*/ 5809785 w 9919589"/>
                <a:gd name="connsiteY505" fmla="*/ 4070195 h 4170944"/>
                <a:gd name="connsiteX506" fmla="*/ 5754029 w 9919589"/>
                <a:gd name="connsiteY506" fmla="*/ 4103648 h 4170944"/>
                <a:gd name="connsiteX507" fmla="*/ 4661210 w 9919589"/>
                <a:gd name="connsiteY507" fmla="*/ 4125951 h 4170944"/>
                <a:gd name="connsiteX508" fmla="*/ 4549697 w 9919589"/>
                <a:gd name="connsiteY508" fmla="*/ 4114800 h 4170944"/>
                <a:gd name="connsiteX509" fmla="*/ 4460488 w 9919589"/>
                <a:gd name="connsiteY509" fmla="*/ 4092497 h 4170944"/>
                <a:gd name="connsiteX510" fmla="*/ 4382429 w 9919589"/>
                <a:gd name="connsiteY510" fmla="*/ 4081346 h 4170944"/>
                <a:gd name="connsiteX511" fmla="*/ 4270917 w 9919589"/>
                <a:gd name="connsiteY511" fmla="*/ 4059044 h 4170944"/>
                <a:gd name="connsiteX512" fmla="*/ 4148254 w 9919589"/>
                <a:gd name="connsiteY512" fmla="*/ 4047893 h 4170944"/>
                <a:gd name="connsiteX513" fmla="*/ 3969834 w 9919589"/>
                <a:gd name="connsiteY513" fmla="*/ 4025590 h 4170944"/>
                <a:gd name="connsiteX514" fmla="*/ 3267307 w 9919589"/>
                <a:gd name="connsiteY514" fmla="*/ 4036741 h 4170944"/>
                <a:gd name="connsiteX515" fmla="*/ 3155795 w 9919589"/>
                <a:gd name="connsiteY515" fmla="*/ 4047893 h 4170944"/>
                <a:gd name="connsiteX516" fmla="*/ 3088888 w 9919589"/>
                <a:gd name="connsiteY516" fmla="*/ 4059044 h 4170944"/>
                <a:gd name="connsiteX517" fmla="*/ 2988527 w 9919589"/>
                <a:gd name="connsiteY517" fmla="*/ 4070195 h 4170944"/>
                <a:gd name="connsiteX518" fmla="*/ 2943922 w 9919589"/>
                <a:gd name="connsiteY518" fmla="*/ 4081346 h 4170944"/>
                <a:gd name="connsiteX519" fmla="*/ 2118732 w 9919589"/>
                <a:gd name="connsiteY519" fmla="*/ 4059044 h 4170944"/>
                <a:gd name="connsiteX520" fmla="*/ 1126273 w 9919589"/>
                <a:gd name="connsiteY520" fmla="*/ 4070195 h 4170944"/>
                <a:gd name="connsiteX521" fmla="*/ 925551 w 9919589"/>
                <a:gd name="connsiteY521" fmla="*/ 4103649 h 4170944"/>
                <a:gd name="connsiteX522" fmla="*/ 869795 w 9919589"/>
                <a:gd name="connsiteY522" fmla="*/ 4114800 h 4170944"/>
                <a:gd name="connsiteX523" fmla="*/ 780585 w 9919589"/>
                <a:gd name="connsiteY523" fmla="*/ 4148253 h 4170944"/>
                <a:gd name="connsiteX524" fmla="*/ 546410 w 9919589"/>
                <a:gd name="connsiteY524" fmla="*/ 4137102 h 4170944"/>
                <a:gd name="connsiteX525" fmla="*/ 446049 w 9919589"/>
                <a:gd name="connsiteY525" fmla="*/ 4114800 h 4170944"/>
                <a:gd name="connsiteX526" fmla="*/ 334536 w 9919589"/>
                <a:gd name="connsiteY526" fmla="*/ 4092497 h 4170944"/>
                <a:gd name="connsiteX527" fmla="*/ 223024 w 9919589"/>
                <a:gd name="connsiteY527" fmla="*/ 4059044 h 4170944"/>
                <a:gd name="connsiteX528" fmla="*/ 189571 w 9919589"/>
                <a:gd name="connsiteY528" fmla="*/ 4047893 h 4170944"/>
                <a:gd name="connsiteX529" fmla="*/ 156117 w 9919589"/>
                <a:gd name="connsiteY529" fmla="*/ 4036741 h 4170944"/>
                <a:gd name="connsiteX530" fmla="*/ 144966 w 9919589"/>
                <a:gd name="connsiteY530" fmla="*/ 3769112 h 4170944"/>
                <a:gd name="connsiteX531" fmla="*/ 133814 w 9919589"/>
                <a:gd name="connsiteY531" fmla="*/ 3724507 h 4170944"/>
                <a:gd name="connsiteX532" fmla="*/ 122663 w 9919589"/>
                <a:gd name="connsiteY532" fmla="*/ 3635297 h 4170944"/>
                <a:gd name="connsiteX533" fmla="*/ 111512 w 9919589"/>
                <a:gd name="connsiteY533" fmla="*/ 3590693 h 4170944"/>
                <a:gd name="connsiteX534" fmla="*/ 55756 w 9919589"/>
                <a:gd name="connsiteY534" fmla="*/ 3278458 h 4170944"/>
                <a:gd name="connsiteX535" fmla="*/ 44605 w 9919589"/>
                <a:gd name="connsiteY535" fmla="*/ 3044283 h 4170944"/>
                <a:gd name="connsiteX536" fmla="*/ 33454 w 9919589"/>
                <a:gd name="connsiteY536" fmla="*/ 2943922 h 4170944"/>
                <a:gd name="connsiteX537" fmla="*/ 22302 w 9919589"/>
                <a:gd name="connsiteY537" fmla="*/ 2776653 h 4170944"/>
                <a:gd name="connsiteX538" fmla="*/ 0 w 9919589"/>
                <a:gd name="connsiteY538" fmla="*/ 2397512 h 4170944"/>
                <a:gd name="connsiteX539" fmla="*/ 11151 w 9919589"/>
                <a:gd name="connsiteY539" fmla="*/ 2319453 h 4170944"/>
                <a:gd name="connsiteX540" fmla="*/ 89210 w 9919589"/>
                <a:gd name="connsiteY540" fmla="*/ 2152185 h 4170944"/>
                <a:gd name="connsiteX541" fmla="*/ 122663 w 9919589"/>
                <a:gd name="connsiteY541" fmla="*/ 2040673 h 4170944"/>
                <a:gd name="connsiteX542" fmla="*/ 178419 w 9919589"/>
                <a:gd name="connsiteY542" fmla="*/ 1895707 h 4170944"/>
                <a:gd name="connsiteX543" fmla="*/ 189571 w 9919589"/>
                <a:gd name="connsiteY543" fmla="*/ 1828800 h 4170944"/>
                <a:gd name="connsiteX544" fmla="*/ 200722 w 9919589"/>
                <a:gd name="connsiteY544" fmla="*/ 1795346 h 4170944"/>
                <a:gd name="connsiteX545" fmla="*/ 178419 w 9919589"/>
                <a:gd name="connsiteY545" fmla="*/ 1494263 h 4170944"/>
                <a:gd name="connsiteX546" fmla="*/ 167268 w 9919589"/>
                <a:gd name="connsiteY546" fmla="*/ 1405053 h 4170944"/>
                <a:gd name="connsiteX547" fmla="*/ 156117 w 9919589"/>
                <a:gd name="connsiteY547" fmla="*/ 1349297 h 4170944"/>
                <a:gd name="connsiteX548" fmla="*/ 144966 w 9919589"/>
                <a:gd name="connsiteY548" fmla="*/ 1271239 h 4170944"/>
                <a:gd name="connsiteX549" fmla="*/ 156117 w 9919589"/>
                <a:gd name="connsiteY549" fmla="*/ 1115122 h 4170944"/>
                <a:gd name="connsiteX550" fmla="*/ 189571 w 9919589"/>
                <a:gd name="connsiteY550" fmla="*/ 1103971 h 4170944"/>
                <a:gd name="connsiteX551" fmla="*/ 211873 w 9919589"/>
                <a:gd name="connsiteY551" fmla="*/ 1103971 h 4170944"/>
                <a:gd name="connsiteX0" fmla="*/ 211873 w 9919589"/>
                <a:gd name="connsiteY0" fmla="*/ 1103971 h 4170944"/>
                <a:gd name="connsiteX1" fmla="*/ 434897 w 9919589"/>
                <a:gd name="connsiteY1" fmla="*/ 1081668 h 4170944"/>
                <a:gd name="connsiteX2" fmla="*/ 546410 w 9919589"/>
                <a:gd name="connsiteY2" fmla="*/ 1048214 h 4170944"/>
                <a:gd name="connsiteX3" fmla="*/ 635619 w 9919589"/>
                <a:gd name="connsiteY3" fmla="*/ 1025912 h 4170944"/>
                <a:gd name="connsiteX4" fmla="*/ 780585 w 9919589"/>
                <a:gd name="connsiteY4" fmla="*/ 1048214 h 4170944"/>
                <a:gd name="connsiteX5" fmla="*/ 836341 w 9919589"/>
                <a:gd name="connsiteY5" fmla="*/ 1059366 h 4170944"/>
                <a:gd name="connsiteX6" fmla="*/ 903249 w 9919589"/>
                <a:gd name="connsiteY6" fmla="*/ 1081668 h 4170944"/>
                <a:gd name="connsiteX7" fmla="*/ 947854 w 9919589"/>
                <a:gd name="connsiteY7" fmla="*/ 1070517 h 4170944"/>
                <a:gd name="connsiteX8" fmla="*/ 981307 w 9919589"/>
                <a:gd name="connsiteY8" fmla="*/ 1003610 h 4170944"/>
                <a:gd name="connsiteX9" fmla="*/ 1003610 w 9919589"/>
                <a:gd name="connsiteY9" fmla="*/ 970156 h 4170944"/>
                <a:gd name="connsiteX10" fmla="*/ 1070517 w 9919589"/>
                <a:gd name="connsiteY10" fmla="*/ 947853 h 4170944"/>
                <a:gd name="connsiteX11" fmla="*/ 1148575 w 9919589"/>
                <a:gd name="connsiteY11" fmla="*/ 959005 h 4170944"/>
                <a:gd name="connsiteX12" fmla="*/ 1137424 w 9919589"/>
                <a:gd name="connsiteY12" fmla="*/ 992458 h 4170944"/>
                <a:gd name="connsiteX13" fmla="*/ 1081668 w 9919589"/>
                <a:gd name="connsiteY13" fmla="*/ 1025912 h 4170944"/>
                <a:gd name="connsiteX14" fmla="*/ 1048214 w 9919589"/>
                <a:gd name="connsiteY14" fmla="*/ 1048214 h 4170944"/>
                <a:gd name="connsiteX15" fmla="*/ 1037063 w 9919589"/>
                <a:gd name="connsiteY15" fmla="*/ 1081668 h 4170944"/>
                <a:gd name="connsiteX16" fmla="*/ 1092819 w 9919589"/>
                <a:gd name="connsiteY16" fmla="*/ 1115122 h 4170944"/>
                <a:gd name="connsiteX17" fmla="*/ 1304693 w 9919589"/>
                <a:gd name="connsiteY17" fmla="*/ 1137424 h 4170944"/>
                <a:gd name="connsiteX18" fmla="*/ 1338146 w 9919589"/>
                <a:gd name="connsiteY18" fmla="*/ 1148575 h 4170944"/>
                <a:gd name="connsiteX19" fmla="*/ 1393902 w 9919589"/>
                <a:gd name="connsiteY19" fmla="*/ 1193180 h 4170944"/>
                <a:gd name="connsiteX20" fmla="*/ 1460810 w 9919589"/>
                <a:gd name="connsiteY20" fmla="*/ 1215483 h 4170944"/>
                <a:gd name="connsiteX21" fmla="*/ 1527717 w 9919589"/>
                <a:gd name="connsiteY21" fmla="*/ 1237785 h 4170944"/>
                <a:gd name="connsiteX22" fmla="*/ 1572322 w 9919589"/>
                <a:gd name="connsiteY22" fmla="*/ 1248936 h 4170944"/>
                <a:gd name="connsiteX23" fmla="*/ 1639229 w 9919589"/>
                <a:gd name="connsiteY23" fmla="*/ 1271239 h 4170944"/>
                <a:gd name="connsiteX24" fmla="*/ 1717288 w 9919589"/>
                <a:gd name="connsiteY24" fmla="*/ 1304693 h 4170944"/>
                <a:gd name="connsiteX25" fmla="*/ 1795346 w 9919589"/>
                <a:gd name="connsiteY25" fmla="*/ 1371600 h 4170944"/>
                <a:gd name="connsiteX26" fmla="*/ 1817649 w 9919589"/>
                <a:gd name="connsiteY26" fmla="*/ 1393902 h 4170944"/>
                <a:gd name="connsiteX27" fmla="*/ 1839951 w 9919589"/>
                <a:gd name="connsiteY27" fmla="*/ 1416205 h 4170944"/>
                <a:gd name="connsiteX28" fmla="*/ 1851102 w 9919589"/>
                <a:gd name="connsiteY28" fmla="*/ 1694985 h 4170944"/>
                <a:gd name="connsiteX29" fmla="*/ 1784195 w 9919589"/>
                <a:gd name="connsiteY29" fmla="*/ 1717288 h 4170944"/>
                <a:gd name="connsiteX30" fmla="*/ 1750741 w 9919589"/>
                <a:gd name="connsiteY30" fmla="*/ 1728439 h 4170944"/>
                <a:gd name="connsiteX31" fmla="*/ 1605775 w 9919589"/>
                <a:gd name="connsiteY31" fmla="*/ 1750741 h 4170944"/>
                <a:gd name="connsiteX32" fmla="*/ 1572322 w 9919589"/>
                <a:gd name="connsiteY32" fmla="*/ 1761893 h 4170944"/>
                <a:gd name="connsiteX33" fmla="*/ 1494263 w 9919589"/>
                <a:gd name="connsiteY33" fmla="*/ 1784195 h 4170944"/>
                <a:gd name="connsiteX34" fmla="*/ 1460810 w 9919589"/>
                <a:gd name="connsiteY34" fmla="*/ 1806497 h 4170944"/>
                <a:gd name="connsiteX35" fmla="*/ 1438507 w 9919589"/>
                <a:gd name="connsiteY35" fmla="*/ 1828800 h 4170944"/>
                <a:gd name="connsiteX36" fmla="*/ 1393902 w 9919589"/>
                <a:gd name="connsiteY36" fmla="*/ 1851102 h 4170944"/>
                <a:gd name="connsiteX37" fmla="*/ 1282390 w 9919589"/>
                <a:gd name="connsiteY37" fmla="*/ 1918010 h 4170944"/>
                <a:gd name="connsiteX38" fmla="*/ 1170878 w 9919589"/>
                <a:gd name="connsiteY38" fmla="*/ 1951463 h 4170944"/>
                <a:gd name="connsiteX39" fmla="*/ 1137424 w 9919589"/>
                <a:gd name="connsiteY39" fmla="*/ 1962614 h 4170944"/>
                <a:gd name="connsiteX40" fmla="*/ 1103971 w 9919589"/>
                <a:gd name="connsiteY40" fmla="*/ 1984917 h 4170944"/>
                <a:gd name="connsiteX41" fmla="*/ 1037063 w 9919589"/>
                <a:gd name="connsiteY41" fmla="*/ 2007219 h 4170944"/>
                <a:gd name="connsiteX42" fmla="*/ 1003610 w 9919589"/>
                <a:gd name="connsiteY42" fmla="*/ 2029522 h 4170944"/>
                <a:gd name="connsiteX43" fmla="*/ 936702 w 9919589"/>
                <a:gd name="connsiteY43" fmla="*/ 2051824 h 4170944"/>
                <a:gd name="connsiteX44" fmla="*/ 914400 w 9919589"/>
                <a:gd name="connsiteY44" fmla="*/ 2074127 h 4170944"/>
                <a:gd name="connsiteX45" fmla="*/ 847493 w 9919589"/>
                <a:gd name="connsiteY45" fmla="*/ 2107580 h 4170944"/>
                <a:gd name="connsiteX46" fmla="*/ 825190 w 9919589"/>
                <a:gd name="connsiteY46" fmla="*/ 2129883 h 4170944"/>
                <a:gd name="connsiteX47" fmla="*/ 802888 w 9919589"/>
                <a:gd name="connsiteY47" fmla="*/ 2163336 h 4170944"/>
                <a:gd name="connsiteX48" fmla="*/ 735980 w 9919589"/>
                <a:gd name="connsiteY48" fmla="*/ 2207941 h 4170944"/>
                <a:gd name="connsiteX49" fmla="*/ 691375 w 9919589"/>
                <a:gd name="connsiteY49" fmla="*/ 2252546 h 4170944"/>
                <a:gd name="connsiteX50" fmla="*/ 669073 w 9919589"/>
                <a:gd name="connsiteY50" fmla="*/ 2274849 h 4170944"/>
                <a:gd name="connsiteX51" fmla="*/ 635619 w 9919589"/>
                <a:gd name="connsiteY51" fmla="*/ 2341756 h 4170944"/>
                <a:gd name="connsiteX52" fmla="*/ 624468 w 9919589"/>
                <a:gd name="connsiteY52" fmla="*/ 2375210 h 4170944"/>
                <a:gd name="connsiteX53" fmla="*/ 635619 w 9919589"/>
                <a:gd name="connsiteY53" fmla="*/ 2442117 h 4170944"/>
                <a:gd name="connsiteX54" fmla="*/ 657922 w 9919589"/>
                <a:gd name="connsiteY54" fmla="*/ 2464419 h 4170944"/>
                <a:gd name="connsiteX55" fmla="*/ 747132 w 9919589"/>
                <a:gd name="connsiteY55" fmla="*/ 2486722 h 4170944"/>
                <a:gd name="connsiteX56" fmla="*/ 814039 w 9919589"/>
                <a:gd name="connsiteY56" fmla="*/ 2509024 h 4170944"/>
                <a:gd name="connsiteX57" fmla="*/ 847493 w 9919589"/>
                <a:gd name="connsiteY57" fmla="*/ 2520175 h 4170944"/>
                <a:gd name="connsiteX58" fmla="*/ 858644 w 9919589"/>
                <a:gd name="connsiteY58" fmla="*/ 2720897 h 4170944"/>
                <a:gd name="connsiteX59" fmla="*/ 869795 w 9919589"/>
                <a:gd name="connsiteY59" fmla="*/ 2988527 h 4170944"/>
                <a:gd name="connsiteX60" fmla="*/ 903249 w 9919589"/>
                <a:gd name="connsiteY60" fmla="*/ 3010829 h 4170944"/>
                <a:gd name="connsiteX61" fmla="*/ 947854 w 9919589"/>
                <a:gd name="connsiteY61" fmla="*/ 3021980 h 4170944"/>
                <a:gd name="connsiteX62" fmla="*/ 981307 w 9919589"/>
                <a:gd name="connsiteY62" fmla="*/ 3033132 h 4170944"/>
                <a:gd name="connsiteX63" fmla="*/ 1070517 w 9919589"/>
                <a:gd name="connsiteY63" fmla="*/ 3055434 h 4170944"/>
                <a:gd name="connsiteX64" fmla="*/ 1293541 w 9919589"/>
                <a:gd name="connsiteY64" fmla="*/ 3100039 h 4170944"/>
                <a:gd name="connsiteX65" fmla="*/ 1405054 w 9919589"/>
                <a:gd name="connsiteY65" fmla="*/ 3111190 h 4170944"/>
                <a:gd name="connsiteX66" fmla="*/ 1449658 w 9919589"/>
                <a:gd name="connsiteY66" fmla="*/ 3122341 h 4170944"/>
                <a:gd name="connsiteX67" fmla="*/ 1583473 w 9919589"/>
                <a:gd name="connsiteY67" fmla="*/ 3144644 h 4170944"/>
                <a:gd name="connsiteX68" fmla="*/ 1672683 w 9919589"/>
                <a:gd name="connsiteY68" fmla="*/ 3166946 h 4170944"/>
                <a:gd name="connsiteX69" fmla="*/ 1773044 w 9919589"/>
                <a:gd name="connsiteY69" fmla="*/ 3200400 h 4170944"/>
                <a:gd name="connsiteX70" fmla="*/ 1929161 w 9919589"/>
                <a:gd name="connsiteY70" fmla="*/ 3245005 h 4170944"/>
                <a:gd name="connsiteX71" fmla="*/ 1996068 w 9919589"/>
                <a:gd name="connsiteY71" fmla="*/ 3256156 h 4170944"/>
                <a:gd name="connsiteX72" fmla="*/ 2074127 w 9919589"/>
                <a:gd name="connsiteY72" fmla="*/ 3278458 h 4170944"/>
                <a:gd name="connsiteX73" fmla="*/ 2129883 w 9919589"/>
                <a:gd name="connsiteY73" fmla="*/ 3289610 h 4170944"/>
                <a:gd name="connsiteX74" fmla="*/ 2163336 w 9919589"/>
                <a:gd name="connsiteY74" fmla="*/ 3300761 h 4170944"/>
                <a:gd name="connsiteX75" fmla="*/ 2352907 w 9919589"/>
                <a:gd name="connsiteY75" fmla="*/ 3323063 h 4170944"/>
                <a:gd name="connsiteX76" fmla="*/ 2419814 w 9919589"/>
                <a:gd name="connsiteY76" fmla="*/ 3334214 h 4170944"/>
                <a:gd name="connsiteX77" fmla="*/ 2520175 w 9919589"/>
                <a:gd name="connsiteY77" fmla="*/ 3345366 h 4170944"/>
                <a:gd name="connsiteX78" fmla="*/ 2665141 w 9919589"/>
                <a:gd name="connsiteY78" fmla="*/ 3356517 h 4170944"/>
                <a:gd name="connsiteX79" fmla="*/ 2732049 w 9919589"/>
                <a:gd name="connsiteY79" fmla="*/ 3378819 h 4170944"/>
                <a:gd name="connsiteX80" fmla="*/ 2765502 w 9919589"/>
                <a:gd name="connsiteY80" fmla="*/ 3389971 h 4170944"/>
                <a:gd name="connsiteX81" fmla="*/ 2787805 w 9919589"/>
                <a:gd name="connsiteY81" fmla="*/ 3412273 h 4170944"/>
                <a:gd name="connsiteX82" fmla="*/ 2810107 w 9919589"/>
                <a:gd name="connsiteY82" fmla="*/ 3345366 h 4170944"/>
                <a:gd name="connsiteX83" fmla="*/ 2910468 w 9919589"/>
                <a:gd name="connsiteY83" fmla="*/ 3367668 h 4170944"/>
                <a:gd name="connsiteX84" fmla="*/ 3033132 w 9919589"/>
                <a:gd name="connsiteY84" fmla="*/ 3389971 h 4170944"/>
                <a:gd name="connsiteX85" fmla="*/ 3111190 w 9919589"/>
                <a:gd name="connsiteY85" fmla="*/ 3401122 h 4170944"/>
                <a:gd name="connsiteX86" fmla="*/ 3278458 w 9919589"/>
                <a:gd name="connsiteY86" fmla="*/ 3412273 h 4170944"/>
                <a:gd name="connsiteX87" fmla="*/ 3334214 w 9919589"/>
                <a:gd name="connsiteY87" fmla="*/ 3423424 h 4170944"/>
                <a:gd name="connsiteX88" fmla="*/ 3401122 w 9919589"/>
                <a:gd name="connsiteY88" fmla="*/ 3434575 h 4170944"/>
                <a:gd name="connsiteX89" fmla="*/ 3434575 w 9919589"/>
                <a:gd name="connsiteY89" fmla="*/ 3445727 h 4170944"/>
                <a:gd name="connsiteX90" fmla="*/ 3479180 w 9919589"/>
                <a:gd name="connsiteY90" fmla="*/ 3456878 h 4170944"/>
                <a:gd name="connsiteX91" fmla="*/ 3590693 w 9919589"/>
                <a:gd name="connsiteY91" fmla="*/ 3479180 h 4170944"/>
                <a:gd name="connsiteX92" fmla="*/ 3691054 w 9919589"/>
                <a:gd name="connsiteY92" fmla="*/ 3501483 h 4170944"/>
                <a:gd name="connsiteX93" fmla="*/ 3679902 w 9919589"/>
                <a:gd name="connsiteY93" fmla="*/ 3534936 h 4170944"/>
                <a:gd name="connsiteX94" fmla="*/ 3724507 w 9919589"/>
                <a:gd name="connsiteY94" fmla="*/ 3590693 h 4170944"/>
                <a:gd name="connsiteX95" fmla="*/ 3858322 w 9919589"/>
                <a:gd name="connsiteY95" fmla="*/ 3624146 h 4170944"/>
                <a:gd name="connsiteX96" fmla="*/ 3992136 w 9919589"/>
                <a:gd name="connsiteY96" fmla="*/ 3635297 h 4170944"/>
                <a:gd name="connsiteX97" fmla="*/ 4148254 w 9919589"/>
                <a:gd name="connsiteY97" fmla="*/ 3657600 h 4170944"/>
                <a:gd name="connsiteX98" fmla="*/ 4215161 w 9919589"/>
                <a:gd name="connsiteY98" fmla="*/ 3679902 h 4170944"/>
                <a:gd name="connsiteX99" fmla="*/ 4259766 w 9919589"/>
                <a:gd name="connsiteY99" fmla="*/ 3691053 h 4170944"/>
                <a:gd name="connsiteX100" fmla="*/ 4293219 w 9919589"/>
                <a:gd name="connsiteY100" fmla="*/ 3702205 h 4170944"/>
                <a:gd name="connsiteX101" fmla="*/ 4360127 w 9919589"/>
                <a:gd name="connsiteY101" fmla="*/ 3713356 h 4170944"/>
                <a:gd name="connsiteX102" fmla="*/ 4605454 w 9919589"/>
                <a:gd name="connsiteY102" fmla="*/ 3746810 h 4170944"/>
                <a:gd name="connsiteX103" fmla="*/ 4739268 w 9919589"/>
                <a:gd name="connsiteY103" fmla="*/ 3769112 h 4170944"/>
                <a:gd name="connsiteX104" fmla="*/ 4806175 w 9919589"/>
                <a:gd name="connsiteY104" fmla="*/ 3780263 h 4170944"/>
                <a:gd name="connsiteX105" fmla="*/ 4895385 w 9919589"/>
                <a:gd name="connsiteY105" fmla="*/ 3802566 h 4170944"/>
                <a:gd name="connsiteX106" fmla="*/ 4973444 w 9919589"/>
                <a:gd name="connsiteY106" fmla="*/ 3836019 h 4170944"/>
                <a:gd name="connsiteX107" fmla="*/ 5006897 w 9919589"/>
                <a:gd name="connsiteY107" fmla="*/ 3858322 h 4170944"/>
                <a:gd name="connsiteX108" fmla="*/ 5040351 w 9919589"/>
                <a:gd name="connsiteY108" fmla="*/ 3869473 h 4170944"/>
                <a:gd name="connsiteX109" fmla="*/ 5174166 w 9919589"/>
                <a:gd name="connsiteY109" fmla="*/ 3858322 h 4170944"/>
                <a:gd name="connsiteX110" fmla="*/ 5196468 w 9919589"/>
                <a:gd name="connsiteY110" fmla="*/ 3836019 h 4170944"/>
                <a:gd name="connsiteX111" fmla="*/ 5229922 w 9919589"/>
                <a:gd name="connsiteY111" fmla="*/ 3824868 h 4170944"/>
                <a:gd name="connsiteX112" fmla="*/ 5229922 w 9919589"/>
                <a:gd name="connsiteY112" fmla="*/ 3746810 h 4170944"/>
                <a:gd name="connsiteX113" fmla="*/ 5207619 w 9919589"/>
                <a:gd name="connsiteY113" fmla="*/ 3724507 h 4170944"/>
                <a:gd name="connsiteX114" fmla="*/ 5185317 w 9919589"/>
                <a:gd name="connsiteY114" fmla="*/ 3691053 h 4170944"/>
                <a:gd name="connsiteX115" fmla="*/ 5118410 w 9919589"/>
                <a:gd name="connsiteY115" fmla="*/ 3668751 h 4170944"/>
                <a:gd name="connsiteX116" fmla="*/ 4839629 w 9919589"/>
                <a:gd name="connsiteY116" fmla="*/ 3635297 h 4170944"/>
                <a:gd name="connsiteX117" fmla="*/ 4750419 w 9919589"/>
                <a:gd name="connsiteY117" fmla="*/ 3624146 h 4170944"/>
                <a:gd name="connsiteX118" fmla="*/ 4672361 w 9919589"/>
                <a:gd name="connsiteY118" fmla="*/ 3612995 h 4170944"/>
                <a:gd name="connsiteX119" fmla="*/ 4103649 w 9919589"/>
                <a:gd name="connsiteY119" fmla="*/ 3601844 h 4170944"/>
                <a:gd name="connsiteX120" fmla="*/ 4114800 w 9919589"/>
                <a:gd name="connsiteY120" fmla="*/ 3557239 h 4170944"/>
                <a:gd name="connsiteX121" fmla="*/ 4371278 w 9919589"/>
                <a:gd name="connsiteY121" fmla="*/ 3512634 h 4170944"/>
                <a:gd name="connsiteX122" fmla="*/ 4360127 w 9919589"/>
                <a:gd name="connsiteY122" fmla="*/ 3479180 h 4170944"/>
                <a:gd name="connsiteX123" fmla="*/ 4204010 w 9919589"/>
                <a:gd name="connsiteY123" fmla="*/ 3468029 h 4170944"/>
                <a:gd name="connsiteX124" fmla="*/ 4170556 w 9919589"/>
                <a:gd name="connsiteY124" fmla="*/ 3456878 h 4170944"/>
                <a:gd name="connsiteX125" fmla="*/ 4148254 w 9919589"/>
                <a:gd name="connsiteY125" fmla="*/ 3423424 h 4170944"/>
                <a:gd name="connsiteX126" fmla="*/ 4114800 w 9919589"/>
                <a:gd name="connsiteY126" fmla="*/ 3367668 h 4170944"/>
                <a:gd name="connsiteX127" fmla="*/ 4047893 w 9919589"/>
                <a:gd name="connsiteY127" fmla="*/ 3345366 h 4170944"/>
                <a:gd name="connsiteX128" fmla="*/ 3724507 w 9919589"/>
                <a:gd name="connsiteY128" fmla="*/ 3356517 h 4170944"/>
                <a:gd name="connsiteX129" fmla="*/ 3691054 w 9919589"/>
                <a:gd name="connsiteY129" fmla="*/ 3367668 h 4170944"/>
                <a:gd name="connsiteX130" fmla="*/ 3412273 w 9919589"/>
                <a:gd name="connsiteY130" fmla="*/ 3345366 h 4170944"/>
                <a:gd name="connsiteX131" fmla="*/ 3345366 w 9919589"/>
                <a:gd name="connsiteY131" fmla="*/ 3334214 h 4170944"/>
                <a:gd name="connsiteX132" fmla="*/ 3289610 w 9919589"/>
                <a:gd name="connsiteY132" fmla="*/ 3323063 h 4170944"/>
                <a:gd name="connsiteX133" fmla="*/ 3155795 w 9919589"/>
                <a:gd name="connsiteY133" fmla="*/ 3311912 h 4170944"/>
                <a:gd name="connsiteX134" fmla="*/ 3044283 w 9919589"/>
                <a:gd name="connsiteY134" fmla="*/ 3289610 h 4170944"/>
                <a:gd name="connsiteX135" fmla="*/ 2977375 w 9919589"/>
                <a:gd name="connsiteY135" fmla="*/ 3267307 h 4170944"/>
                <a:gd name="connsiteX136" fmla="*/ 2921619 w 9919589"/>
                <a:gd name="connsiteY136" fmla="*/ 3222702 h 4170944"/>
                <a:gd name="connsiteX137" fmla="*/ 2943922 w 9919589"/>
                <a:gd name="connsiteY137" fmla="*/ 3200400 h 4170944"/>
                <a:gd name="connsiteX138" fmla="*/ 3055434 w 9919589"/>
                <a:gd name="connsiteY138" fmla="*/ 3166946 h 4170944"/>
                <a:gd name="connsiteX139" fmla="*/ 3122341 w 9919589"/>
                <a:gd name="connsiteY139" fmla="*/ 3144644 h 4170944"/>
                <a:gd name="connsiteX140" fmla="*/ 3155795 w 9919589"/>
                <a:gd name="connsiteY140" fmla="*/ 3122341 h 4170944"/>
                <a:gd name="connsiteX141" fmla="*/ 3200400 w 9919589"/>
                <a:gd name="connsiteY141" fmla="*/ 3111190 h 4170944"/>
                <a:gd name="connsiteX142" fmla="*/ 3267307 w 9919589"/>
                <a:gd name="connsiteY142" fmla="*/ 3044283 h 4170944"/>
                <a:gd name="connsiteX143" fmla="*/ 3289610 w 9919589"/>
                <a:gd name="connsiteY143" fmla="*/ 3021980 h 4170944"/>
                <a:gd name="connsiteX144" fmla="*/ 3334214 w 9919589"/>
                <a:gd name="connsiteY144" fmla="*/ 2966224 h 4170944"/>
                <a:gd name="connsiteX145" fmla="*/ 3401122 w 9919589"/>
                <a:gd name="connsiteY145" fmla="*/ 2932771 h 4170944"/>
                <a:gd name="connsiteX146" fmla="*/ 3412273 w 9919589"/>
                <a:gd name="connsiteY146" fmla="*/ 2966224 h 4170944"/>
                <a:gd name="connsiteX147" fmla="*/ 3445727 w 9919589"/>
                <a:gd name="connsiteY147" fmla="*/ 2977375 h 4170944"/>
                <a:gd name="connsiteX148" fmla="*/ 3501483 w 9919589"/>
                <a:gd name="connsiteY148" fmla="*/ 3010829 h 4170944"/>
                <a:gd name="connsiteX149" fmla="*/ 3579541 w 9919589"/>
                <a:gd name="connsiteY149" fmla="*/ 2999678 h 4170944"/>
                <a:gd name="connsiteX150" fmla="*/ 3557239 w 9919589"/>
                <a:gd name="connsiteY150" fmla="*/ 2977375 h 4170944"/>
                <a:gd name="connsiteX151" fmla="*/ 3523785 w 9919589"/>
                <a:gd name="connsiteY151" fmla="*/ 2921619 h 4170944"/>
                <a:gd name="connsiteX152" fmla="*/ 3490332 w 9919589"/>
                <a:gd name="connsiteY152" fmla="*/ 2910468 h 4170944"/>
                <a:gd name="connsiteX153" fmla="*/ 3345366 w 9919589"/>
                <a:gd name="connsiteY153" fmla="*/ 2888166 h 4170944"/>
                <a:gd name="connsiteX154" fmla="*/ 3222702 w 9919589"/>
                <a:gd name="connsiteY154" fmla="*/ 2854712 h 4170944"/>
                <a:gd name="connsiteX155" fmla="*/ 3178097 w 9919589"/>
                <a:gd name="connsiteY155" fmla="*/ 2843561 h 4170944"/>
                <a:gd name="connsiteX156" fmla="*/ 3111190 w 9919589"/>
                <a:gd name="connsiteY156" fmla="*/ 2821258 h 4170944"/>
                <a:gd name="connsiteX157" fmla="*/ 2854712 w 9919589"/>
                <a:gd name="connsiteY157" fmla="*/ 2776653 h 4170944"/>
                <a:gd name="connsiteX158" fmla="*/ 2787805 w 9919589"/>
                <a:gd name="connsiteY158" fmla="*/ 2754351 h 4170944"/>
                <a:gd name="connsiteX159" fmla="*/ 2720897 w 9919589"/>
                <a:gd name="connsiteY159" fmla="*/ 2732049 h 4170944"/>
                <a:gd name="connsiteX160" fmla="*/ 2687444 w 9919589"/>
                <a:gd name="connsiteY160" fmla="*/ 2720897 h 4170944"/>
                <a:gd name="connsiteX161" fmla="*/ 2564780 w 9919589"/>
                <a:gd name="connsiteY161" fmla="*/ 2698595 h 4170944"/>
                <a:gd name="connsiteX162" fmla="*/ 2442117 w 9919589"/>
                <a:gd name="connsiteY162" fmla="*/ 2698595 h 4170944"/>
                <a:gd name="connsiteX163" fmla="*/ 2040673 w 9919589"/>
                <a:gd name="connsiteY163" fmla="*/ 2687444 h 4170944"/>
                <a:gd name="connsiteX164" fmla="*/ 1962614 w 9919589"/>
                <a:gd name="connsiteY164" fmla="*/ 2653990 h 4170944"/>
                <a:gd name="connsiteX165" fmla="*/ 1906858 w 9919589"/>
                <a:gd name="connsiteY165" fmla="*/ 2631688 h 4170944"/>
                <a:gd name="connsiteX166" fmla="*/ 1806497 w 9919589"/>
                <a:gd name="connsiteY166" fmla="*/ 2575932 h 4170944"/>
                <a:gd name="connsiteX167" fmla="*/ 1717288 w 9919589"/>
                <a:gd name="connsiteY167" fmla="*/ 2531327 h 4170944"/>
                <a:gd name="connsiteX168" fmla="*/ 1628078 w 9919589"/>
                <a:gd name="connsiteY168" fmla="*/ 2509024 h 4170944"/>
                <a:gd name="connsiteX169" fmla="*/ 1226634 w 9919589"/>
                <a:gd name="connsiteY169" fmla="*/ 2486722 h 4170944"/>
                <a:gd name="connsiteX170" fmla="*/ 1081668 w 9919589"/>
                <a:gd name="connsiteY170" fmla="*/ 2464419 h 4170944"/>
                <a:gd name="connsiteX171" fmla="*/ 970156 w 9919589"/>
                <a:gd name="connsiteY171" fmla="*/ 2430966 h 4170944"/>
                <a:gd name="connsiteX172" fmla="*/ 936702 w 9919589"/>
                <a:gd name="connsiteY172" fmla="*/ 2419814 h 4170944"/>
                <a:gd name="connsiteX173" fmla="*/ 903249 w 9919589"/>
                <a:gd name="connsiteY173" fmla="*/ 2397512 h 4170944"/>
                <a:gd name="connsiteX174" fmla="*/ 847493 w 9919589"/>
                <a:gd name="connsiteY174" fmla="*/ 2352907 h 4170944"/>
                <a:gd name="connsiteX175" fmla="*/ 814039 w 9919589"/>
                <a:gd name="connsiteY175" fmla="*/ 2341756 h 4170944"/>
                <a:gd name="connsiteX176" fmla="*/ 825190 w 9919589"/>
                <a:gd name="connsiteY176" fmla="*/ 2274849 h 4170944"/>
                <a:gd name="connsiteX177" fmla="*/ 847493 w 9919589"/>
                <a:gd name="connsiteY177" fmla="*/ 2252546 h 4170944"/>
                <a:gd name="connsiteX178" fmla="*/ 880946 w 9919589"/>
                <a:gd name="connsiteY178" fmla="*/ 2230244 h 4170944"/>
                <a:gd name="connsiteX179" fmla="*/ 903249 w 9919589"/>
                <a:gd name="connsiteY179" fmla="*/ 2207941 h 4170944"/>
                <a:gd name="connsiteX180" fmla="*/ 936702 w 9919589"/>
                <a:gd name="connsiteY180" fmla="*/ 2196790 h 4170944"/>
                <a:gd name="connsiteX181" fmla="*/ 992458 w 9919589"/>
                <a:gd name="connsiteY181" fmla="*/ 2163336 h 4170944"/>
                <a:gd name="connsiteX182" fmla="*/ 1014761 w 9919589"/>
                <a:gd name="connsiteY182" fmla="*/ 2141034 h 4170944"/>
                <a:gd name="connsiteX183" fmla="*/ 1048214 w 9919589"/>
                <a:gd name="connsiteY183" fmla="*/ 2118732 h 4170944"/>
                <a:gd name="connsiteX184" fmla="*/ 1070517 w 9919589"/>
                <a:gd name="connsiteY184" fmla="*/ 2096429 h 4170944"/>
                <a:gd name="connsiteX185" fmla="*/ 1103971 w 9919589"/>
                <a:gd name="connsiteY185" fmla="*/ 2085278 h 4170944"/>
                <a:gd name="connsiteX186" fmla="*/ 1193180 w 9919589"/>
                <a:gd name="connsiteY186" fmla="*/ 2018371 h 4170944"/>
                <a:gd name="connsiteX187" fmla="*/ 1237785 w 9919589"/>
                <a:gd name="connsiteY187" fmla="*/ 2007219 h 4170944"/>
                <a:gd name="connsiteX188" fmla="*/ 1304693 w 9919589"/>
                <a:gd name="connsiteY188" fmla="*/ 1984917 h 4170944"/>
                <a:gd name="connsiteX189" fmla="*/ 1505414 w 9919589"/>
                <a:gd name="connsiteY189" fmla="*/ 1973766 h 4170944"/>
                <a:gd name="connsiteX190" fmla="*/ 1561171 w 9919589"/>
                <a:gd name="connsiteY190" fmla="*/ 1929161 h 4170944"/>
                <a:gd name="connsiteX191" fmla="*/ 1639229 w 9919589"/>
                <a:gd name="connsiteY191" fmla="*/ 1873405 h 4170944"/>
                <a:gd name="connsiteX192" fmla="*/ 1694985 w 9919589"/>
                <a:gd name="connsiteY192" fmla="*/ 1817649 h 4170944"/>
                <a:gd name="connsiteX193" fmla="*/ 1761893 w 9919589"/>
                <a:gd name="connsiteY193" fmla="*/ 1795346 h 4170944"/>
                <a:gd name="connsiteX194" fmla="*/ 1929161 w 9919589"/>
                <a:gd name="connsiteY194" fmla="*/ 1761893 h 4170944"/>
                <a:gd name="connsiteX195" fmla="*/ 1996068 w 9919589"/>
                <a:gd name="connsiteY195" fmla="*/ 1728439 h 4170944"/>
                <a:gd name="connsiteX196" fmla="*/ 2096429 w 9919589"/>
                <a:gd name="connsiteY196" fmla="*/ 1694985 h 4170944"/>
                <a:gd name="connsiteX197" fmla="*/ 2129883 w 9919589"/>
                <a:gd name="connsiteY197" fmla="*/ 1683834 h 4170944"/>
                <a:gd name="connsiteX198" fmla="*/ 2163336 w 9919589"/>
                <a:gd name="connsiteY198" fmla="*/ 1672683 h 4170944"/>
                <a:gd name="connsiteX199" fmla="*/ 2665141 w 9919589"/>
                <a:gd name="connsiteY199" fmla="*/ 1694985 h 4170944"/>
                <a:gd name="connsiteX200" fmla="*/ 2787805 w 9919589"/>
                <a:gd name="connsiteY200" fmla="*/ 1717288 h 4170944"/>
                <a:gd name="connsiteX201" fmla="*/ 2854712 w 9919589"/>
                <a:gd name="connsiteY201" fmla="*/ 1739590 h 4170944"/>
                <a:gd name="connsiteX202" fmla="*/ 2888166 w 9919589"/>
                <a:gd name="connsiteY202" fmla="*/ 1750741 h 4170944"/>
                <a:gd name="connsiteX203" fmla="*/ 2921619 w 9919589"/>
                <a:gd name="connsiteY203" fmla="*/ 1773044 h 4170944"/>
                <a:gd name="connsiteX204" fmla="*/ 3021980 w 9919589"/>
                <a:gd name="connsiteY204" fmla="*/ 1795346 h 4170944"/>
                <a:gd name="connsiteX205" fmla="*/ 3055434 w 9919589"/>
                <a:gd name="connsiteY205" fmla="*/ 1806497 h 4170944"/>
                <a:gd name="connsiteX206" fmla="*/ 3088888 w 9919589"/>
                <a:gd name="connsiteY206" fmla="*/ 1906858 h 4170944"/>
                <a:gd name="connsiteX207" fmla="*/ 3100039 w 9919589"/>
                <a:gd name="connsiteY207" fmla="*/ 1940312 h 4170944"/>
                <a:gd name="connsiteX208" fmla="*/ 3133493 w 9919589"/>
                <a:gd name="connsiteY208" fmla="*/ 1973766 h 4170944"/>
                <a:gd name="connsiteX209" fmla="*/ 3200400 w 9919589"/>
                <a:gd name="connsiteY209" fmla="*/ 1996068 h 4170944"/>
                <a:gd name="connsiteX210" fmla="*/ 3233854 w 9919589"/>
                <a:gd name="connsiteY210" fmla="*/ 2007219 h 4170944"/>
                <a:gd name="connsiteX211" fmla="*/ 3612995 w 9919589"/>
                <a:gd name="connsiteY211" fmla="*/ 2029522 h 4170944"/>
                <a:gd name="connsiteX212" fmla="*/ 3824868 w 9919589"/>
                <a:gd name="connsiteY212" fmla="*/ 2040673 h 4170944"/>
                <a:gd name="connsiteX213" fmla="*/ 3925229 w 9919589"/>
                <a:gd name="connsiteY213" fmla="*/ 2051824 h 4170944"/>
                <a:gd name="connsiteX214" fmla="*/ 4293219 w 9919589"/>
                <a:gd name="connsiteY214" fmla="*/ 2062975 h 4170944"/>
                <a:gd name="connsiteX215" fmla="*/ 4382429 w 9919589"/>
                <a:gd name="connsiteY215" fmla="*/ 2085278 h 4170944"/>
                <a:gd name="connsiteX216" fmla="*/ 4449336 w 9919589"/>
                <a:gd name="connsiteY216" fmla="*/ 2107580 h 4170944"/>
                <a:gd name="connsiteX217" fmla="*/ 4505093 w 9919589"/>
                <a:gd name="connsiteY217" fmla="*/ 2152185 h 4170944"/>
                <a:gd name="connsiteX218" fmla="*/ 4527395 w 9919589"/>
                <a:gd name="connsiteY218" fmla="*/ 2174488 h 4170944"/>
                <a:gd name="connsiteX219" fmla="*/ 4716966 w 9919589"/>
                <a:gd name="connsiteY219" fmla="*/ 2207941 h 4170944"/>
                <a:gd name="connsiteX220" fmla="*/ 4828478 w 9919589"/>
                <a:gd name="connsiteY220" fmla="*/ 2230244 h 4170944"/>
                <a:gd name="connsiteX221" fmla="*/ 4884234 w 9919589"/>
                <a:gd name="connsiteY221" fmla="*/ 2241395 h 4170944"/>
                <a:gd name="connsiteX222" fmla="*/ 4928839 w 9919589"/>
                <a:gd name="connsiteY222" fmla="*/ 2252546 h 4170944"/>
                <a:gd name="connsiteX223" fmla="*/ 4995746 w 9919589"/>
                <a:gd name="connsiteY223" fmla="*/ 2241395 h 4170944"/>
                <a:gd name="connsiteX224" fmla="*/ 5040351 w 9919589"/>
                <a:gd name="connsiteY224" fmla="*/ 2219093 h 4170944"/>
                <a:gd name="connsiteX225" fmla="*/ 5107258 w 9919589"/>
                <a:gd name="connsiteY225" fmla="*/ 2207941 h 4170944"/>
                <a:gd name="connsiteX226" fmla="*/ 5140712 w 9919589"/>
                <a:gd name="connsiteY226" fmla="*/ 2196790 h 4170944"/>
                <a:gd name="connsiteX227" fmla="*/ 5229922 w 9919589"/>
                <a:gd name="connsiteY227" fmla="*/ 2174488 h 4170944"/>
                <a:gd name="connsiteX228" fmla="*/ 5307980 w 9919589"/>
                <a:gd name="connsiteY228" fmla="*/ 2129883 h 4170944"/>
                <a:gd name="connsiteX229" fmla="*/ 5352585 w 9919589"/>
                <a:gd name="connsiteY229" fmla="*/ 2062975 h 4170944"/>
                <a:gd name="connsiteX230" fmla="*/ 5430644 w 9919589"/>
                <a:gd name="connsiteY230" fmla="*/ 1984917 h 4170944"/>
                <a:gd name="connsiteX231" fmla="*/ 5452946 w 9919589"/>
                <a:gd name="connsiteY231" fmla="*/ 1962614 h 4170944"/>
                <a:gd name="connsiteX232" fmla="*/ 5486400 w 9919589"/>
                <a:gd name="connsiteY232" fmla="*/ 1951463 h 4170944"/>
                <a:gd name="connsiteX233" fmla="*/ 5441795 w 9919589"/>
                <a:gd name="connsiteY233" fmla="*/ 1862253 h 4170944"/>
                <a:gd name="connsiteX234" fmla="*/ 5408341 w 9919589"/>
                <a:gd name="connsiteY234" fmla="*/ 1839951 h 4170944"/>
                <a:gd name="connsiteX235" fmla="*/ 5374888 w 9919589"/>
                <a:gd name="connsiteY235" fmla="*/ 1828800 h 4170944"/>
                <a:gd name="connsiteX236" fmla="*/ 5330283 w 9919589"/>
                <a:gd name="connsiteY236" fmla="*/ 1817649 h 4170944"/>
                <a:gd name="connsiteX237" fmla="*/ 5263375 w 9919589"/>
                <a:gd name="connsiteY237" fmla="*/ 1795346 h 4170944"/>
                <a:gd name="connsiteX238" fmla="*/ 5185317 w 9919589"/>
                <a:gd name="connsiteY238" fmla="*/ 1706136 h 4170944"/>
                <a:gd name="connsiteX239" fmla="*/ 5129561 w 9919589"/>
                <a:gd name="connsiteY239" fmla="*/ 1650380 h 4170944"/>
                <a:gd name="connsiteX240" fmla="*/ 5062654 w 9919589"/>
                <a:gd name="connsiteY240" fmla="*/ 1605775 h 4170944"/>
                <a:gd name="connsiteX241" fmla="*/ 5029200 w 9919589"/>
                <a:gd name="connsiteY241" fmla="*/ 1583473 h 4170944"/>
                <a:gd name="connsiteX242" fmla="*/ 4995746 w 9919589"/>
                <a:gd name="connsiteY242" fmla="*/ 1572322 h 4170944"/>
                <a:gd name="connsiteX243" fmla="*/ 4973444 w 9919589"/>
                <a:gd name="connsiteY243" fmla="*/ 1550019 h 4170944"/>
                <a:gd name="connsiteX244" fmla="*/ 4939990 w 9919589"/>
                <a:gd name="connsiteY244" fmla="*/ 1538868 h 4170944"/>
                <a:gd name="connsiteX245" fmla="*/ 4895385 w 9919589"/>
                <a:gd name="connsiteY245" fmla="*/ 1516566 h 4170944"/>
                <a:gd name="connsiteX246" fmla="*/ 4828478 w 9919589"/>
                <a:gd name="connsiteY246" fmla="*/ 1449658 h 4170944"/>
                <a:gd name="connsiteX247" fmla="*/ 4772722 w 9919589"/>
                <a:gd name="connsiteY247" fmla="*/ 1405053 h 4170944"/>
                <a:gd name="connsiteX248" fmla="*/ 4694663 w 9919589"/>
                <a:gd name="connsiteY248" fmla="*/ 1382751 h 4170944"/>
                <a:gd name="connsiteX249" fmla="*/ 5274527 w 9919589"/>
                <a:gd name="connsiteY249" fmla="*/ 1349297 h 4170944"/>
                <a:gd name="connsiteX250" fmla="*/ 5397190 w 9919589"/>
                <a:gd name="connsiteY250" fmla="*/ 1326995 h 4170944"/>
                <a:gd name="connsiteX251" fmla="*/ 5441795 w 9919589"/>
                <a:gd name="connsiteY251" fmla="*/ 1315844 h 4170944"/>
                <a:gd name="connsiteX252" fmla="*/ 5642517 w 9919589"/>
                <a:gd name="connsiteY252" fmla="*/ 1304693 h 4170944"/>
                <a:gd name="connsiteX253" fmla="*/ 5709424 w 9919589"/>
                <a:gd name="connsiteY253" fmla="*/ 1282390 h 4170944"/>
                <a:gd name="connsiteX254" fmla="*/ 5765180 w 9919589"/>
                <a:gd name="connsiteY254" fmla="*/ 1237785 h 4170944"/>
                <a:gd name="connsiteX255" fmla="*/ 5798634 w 9919589"/>
                <a:gd name="connsiteY255" fmla="*/ 1170878 h 4170944"/>
                <a:gd name="connsiteX256" fmla="*/ 5809785 w 9919589"/>
                <a:gd name="connsiteY256" fmla="*/ 1137424 h 4170944"/>
                <a:gd name="connsiteX257" fmla="*/ 5832088 w 9919589"/>
                <a:gd name="connsiteY257" fmla="*/ 1025912 h 4170944"/>
                <a:gd name="connsiteX258" fmla="*/ 5854390 w 9919589"/>
                <a:gd name="connsiteY258" fmla="*/ 947853 h 4170944"/>
                <a:gd name="connsiteX259" fmla="*/ 5876693 w 9919589"/>
                <a:gd name="connsiteY259" fmla="*/ 925551 h 4170944"/>
                <a:gd name="connsiteX260" fmla="*/ 5943600 w 9919589"/>
                <a:gd name="connsiteY260" fmla="*/ 903249 h 4170944"/>
                <a:gd name="connsiteX261" fmla="*/ 5965902 w 9919589"/>
                <a:gd name="connsiteY261" fmla="*/ 880946 h 4170944"/>
                <a:gd name="connsiteX262" fmla="*/ 6043961 w 9919589"/>
                <a:gd name="connsiteY262" fmla="*/ 858644 h 4170944"/>
                <a:gd name="connsiteX263" fmla="*/ 6110868 w 9919589"/>
                <a:gd name="connsiteY263" fmla="*/ 869795 h 4170944"/>
                <a:gd name="connsiteX264" fmla="*/ 6122019 w 9919589"/>
                <a:gd name="connsiteY264" fmla="*/ 914400 h 4170944"/>
                <a:gd name="connsiteX265" fmla="*/ 6155473 w 9919589"/>
                <a:gd name="connsiteY265" fmla="*/ 970156 h 4170944"/>
                <a:gd name="connsiteX266" fmla="*/ 6188927 w 9919589"/>
                <a:gd name="connsiteY266" fmla="*/ 981307 h 4170944"/>
                <a:gd name="connsiteX267" fmla="*/ 6266985 w 9919589"/>
                <a:gd name="connsiteY267" fmla="*/ 970156 h 4170944"/>
                <a:gd name="connsiteX268" fmla="*/ 6278136 w 9919589"/>
                <a:gd name="connsiteY268" fmla="*/ 936702 h 4170944"/>
                <a:gd name="connsiteX269" fmla="*/ 6322741 w 9919589"/>
                <a:gd name="connsiteY269" fmla="*/ 880946 h 4170944"/>
                <a:gd name="connsiteX270" fmla="*/ 6345044 w 9919589"/>
                <a:gd name="connsiteY270" fmla="*/ 903249 h 4170944"/>
                <a:gd name="connsiteX271" fmla="*/ 6367346 w 9919589"/>
                <a:gd name="connsiteY271" fmla="*/ 970156 h 4170944"/>
                <a:gd name="connsiteX272" fmla="*/ 6345044 w 9919589"/>
                <a:gd name="connsiteY272" fmla="*/ 1048214 h 4170944"/>
                <a:gd name="connsiteX273" fmla="*/ 6266985 w 9919589"/>
                <a:gd name="connsiteY273" fmla="*/ 1126273 h 4170944"/>
                <a:gd name="connsiteX274" fmla="*/ 6043961 w 9919589"/>
                <a:gd name="connsiteY274" fmla="*/ 1137424 h 4170944"/>
                <a:gd name="connsiteX275" fmla="*/ 5876693 w 9919589"/>
                <a:gd name="connsiteY275" fmla="*/ 1170878 h 4170944"/>
                <a:gd name="connsiteX276" fmla="*/ 5832088 w 9919589"/>
                <a:gd name="connsiteY276" fmla="*/ 1260088 h 4170944"/>
                <a:gd name="connsiteX277" fmla="*/ 5820936 w 9919589"/>
                <a:gd name="connsiteY277" fmla="*/ 1293541 h 4170944"/>
                <a:gd name="connsiteX278" fmla="*/ 5854390 w 9919589"/>
                <a:gd name="connsiteY278" fmla="*/ 1371600 h 4170944"/>
                <a:gd name="connsiteX279" fmla="*/ 5921297 w 9919589"/>
                <a:gd name="connsiteY279" fmla="*/ 1393902 h 4170944"/>
                <a:gd name="connsiteX280" fmla="*/ 5943600 w 9919589"/>
                <a:gd name="connsiteY280" fmla="*/ 1416205 h 4170944"/>
                <a:gd name="connsiteX281" fmla="*/ 5910146 w 9919589"/>
                <a:gd name="connsiteY281" fmla="*/ 1483112 h 4170944"/>
                <a:gd name="connsiteX282" fmla="*/ 5876693 w 9919589"/>
                <a:gd name="connsiteY282" fmla="*/ 1494263 h 4170944"/>
                <a:gd name="connsiteX283" fmla="*/ 5820936 w 9919589"/>
                <a:gd name="connsiteY283" fmla="*/ 1527717 h 4170944"/>
                <a:gd name="connsiteX284" fmla="*/ 5765180 w 9919589"/>
                <a:gd name="connsiteY284" fmla="*/ 1572322 h 4170944"/>
                <a:gd name="connsiteX285" fmla="*/ 6166624 w 9919589"/>
                <a:gd name="connsiteY285" fmla="*/ 1616927 h 4170944"/>
                <a:gd name="connsiteX286" fmla="*/ 6289288 w 9919589"/>
                <a:gd name="connsiteY286" fmla="*/ 1639229 h 4170944"/>
                <a:gd name="connsiteX287" fmla="*/ 6523463 w 9919589"/>
                <a:gd name="connsiteY287" fmla="*/ 1628078 h 4170944"/>
                <a:gd name="connsiteX288" fmla="*/ 6679580 w 9919589"/>
                <a:gd name="connsiteY288" fmla="*/ 1594624 h 4170944"/>
                <a:gd name="connsiteX289" fmla="*/ 6802244 w 9919589"/>
                <a:gd name="connsiteY289" fmla="*/ 1561171 h 4170944"/>
                <a:gd name="connsiteX290" fmla="*/ 6835697 w 9919589"/>
                <a:gd name="connsiteY290" fmla="*/ 1550019 h 4170944"/>
                <a:gd name="connsiteX291" fmla="*/ 6924907 w 9919589"/>
                <a:gd name="connsiteY291" fmla="*/ 1561171 h 4170944"/>
                <a:gd name="connsiteX292" fmla="*/ 6991814 w 9919589"/>
                <a:gd name="connsiteY292" fmla="*/ 1594624 h 4170944"/>
                <a:gd name="connsiteX293" fmla="*/ 7025268 w 9919589"/>
                <a:gd name="connsiteY293" fmla="*/ 1605775 h 4170944"/>
                <a:gd name="connsiteX294" fmla="*/ 7092175 w 9919589"/>
                <a:gd name="connsiteY294" fmla="*/ 1639229 h 4170944"/>
                <a:gd name="connsiteX295" fmla="*/ 7114478 w 9919589"/>
                <a:gd name="connsiteY295" fmla="*/ 1661532 h 4170944"/>
                <a:gd name="connsiteX296" fmla="*/ 7225990 w 9919589"/>
                <a:gd name="connsiteY296" fmla="*/ 1728439 h 4170944"/>
                <a:gd name="connsiteX297" fmla="*/ 7304049 w 9919589"/>
                <a:gd name="connsiteY297" fmla="*/ 1795346 h 4170944"/>
                <a:gd name="connsiteX298" fmla="*/ 7348654 w 9919589"/>
                <a:gd name="connsiteY298" fmla="*/ 1851102 h 4170944"/>
                <a:gd name="connsiteX299" fmla="*/ 7382107 w 9919589"/>
                <a:gd name="connsiteY299" fmla="*/ 1862253 h 4170944"/>
                <a:gd name="connsiteX300" fmla="*/ 7593980 w 9919589"/>
                <a:gd name="connsiteY300" fmla="*/ 1873405 h 4170944"/>
                <a:gd name="connsiteX301" fmla="*/ 7638585 w 9919589"/>
                <a:gd name="connsiteY301" fmla="*/ 1884556 h 4170944"/>
                <a:gd name="connsiteX302" fmla="*/ 7672039 w 9919589"/>
                <a:gd name="connsiteY302" fmla="*/ 1895707 h 4170944"/>
                <a:gd name="connsiteX303" fmla="*/ 7738946 w 9919589"/>
                <a:gd name="connsiteY303" fmla="*/ 1906858 h 4170944"/>
                <a:gd name="connsiteX304" fmla="*/ 7783551 w 9919589"/>
                <a:gd name="connsiteY304" fmla="*/ 1918010 h 4170944"/>
                <a:gd name="connsiteX305" fmla="*/ 7906214 w 9919589"/>
                <a:gd name="connsiteY305" fmla="*/ 1996068 h 4170944"/>
                <a:gd name="connsiteX306" fmla="*/ 7928517 w 9919589"/>
                <a:gd name="connsiteY306" fmla="*/ 2018371 h 4170944"/>
                <a:gd name="connsiteX307" fmla="*/ 7973122 w 9919589"/>
                <a:gd name="connsiteY307" fmla="*/ 2029522 h 4170944"/>
                <a:gd name="connsiteX308" fmla="*/ 8095785 w 9919589"/>
                <a:gd name="connsiteY308" fmla="*/ 2096429 h 4170944"/>
                <a:gd name="connsiteX309" fmla="*/ 8140390 w 9919589"/>
                <a:gd name="connsiteY309" fmla="*/ 2107580 h 4170944"/>
                <a:gd name="connsiteX310" fmla="*/ 8173844 w 9919589"/>
                <a:gd name="connsiteY310" fmla="*/ 2118732 h 4170944"/>
                <a:gd name="connsiteX311" fmla="*/ 8240751 w 9919589"/>
                <a:gd name="connsiteY311" fmla="*/ 2129883 h 4170944"/>
                <a:gd name="connsiteX312" fmla="*/ 8408019 w 9919589"/>
                <a:gd name="connsiteY312" fmla="*/ 2152185 h 4170944"/>
                <a:gd name="connsiteX313" fmla="*/ 8430322 w 9919589"/>
                <a:gd name="connsiteY313" fmla="*/ 2174488 h 4170944"/>
                <a:gd name="connsiteX314" fmla="*/ 8519532 w 9919589"/>
                <a:gd name="connsiteY314" fmla="*/ 2241395 h 4170944"/>
                <a:gd name="connsiteX315" fmla="*/ 8463775 w 9919589"/>
                <a:gd name="connsiteY315" fmla="*/ 2263697 h 4170944"/>
                <a:gd name="connsiteX316" fmla="*/ 8352263 w 9919589"/>
                <a:gd name="connsiteY316" fmla="*/ 2286000 h 4170944"/>
                <a:gd name="connsiteX317" fmla="*/ 8307658 w 9919589"/>
                <a:gd name="connsiteY317" fmla="*/ 2297151 h 4170944"/>
                <a:gd name="connsiteX318" fmla="*/ 7950819 w 9919589"/>
                <a:gd name="connsiteY318" fmla="*/ 2319453 h 4170944"/>
                <a:gd name="connsiteX319" fmla="*/ 7883912 w 9919589"/>
                <a:gd name="connsiteY319" fmla="*/ 2330605 h 4170944"/>
                <a:gd name="connsiteX320" fmla="*/ 7839307 w 9919589"/>
                <a:gd name="connsiteY320" fmla="*/ 2341756 h 4170944"/>
                <a:gd name="connsiteX321" fmla="*/ 7694341 w 9919589"/>
                <a:gd name="connsiteY321" fmla="*/ 2364058 h 4170944"/>
                <a:gd name="connsiteX322" fmla="*/ 7382107 w 9919589"/>
                <a:gd name="connsiteY322" fmla="*/ 2352907 h 4170944"/>
                <a:gd name="connsiteX323" fmla="*/ 6791093 w 9919589"/>
                <a:gd name="connsiteY323" fmla="*/ 2330605 h 4170944"/>
                <a:gd name="connsiteX324" fmla="*/ 6668429 w 9919589"/>
                <a:gd name="connsiteY324" fmla="*/ 2375210 h 4170944"/>
                <a:gd name="connsiteX325" fmla="*/ 6657278 w 9919589"/>
                <a:gd name="connsiteY325" fmla="*/ 2408663 h 4170944"/>
                <a:gd name="connsiteX326" fmla="*/ 6690732 w 9919589"/>
                <a:gd name="connsiteY326" fmla="*/ 2430966 h 4170944"/>
                <a:gd name="connsiteX327" fmla="*/ 6724185 w 9919589"/>
                <a:gd name="connsiteY327" fmla="*/ 2442117 h 4170944"/>
                <a:gd name="connsiteX328" fmla="*/ 6869151 w 9919589"/>
                <a:gd name="connsiteY328" fmla="*/ 2475571 h 4170944"/>
                <a:gd name="connsiteX329" fmla="*/ 6947210 w 9919589"/>
                <a:gd name="connsiteY329" fmla="*/ 2486722 h 4170944"/>
                <a:gd name="connsiteX330" fmla="*/ 7850458 w 9919589"/>
                <a:gd name="connsiteY330" fmla="*/ 2475571 h 4170944"/>
                <a:gd name="connsiteX331" fmla="*/ 7906214 w 9919589"/>
                <a:gd name="connsiteY331" fmla="*/ 2464419 h 4170944"/>
                <a:gd name="connsiteX332" fmla="*/ 8062332 w 9919589"/>
                <a:gd name="connsiteY332" fmla="*/ 2442117 h 4170944"/>
                <a:gd name="connsiteX333" fmla="*/ 8106936 w 9919589"/>
                <a:gd name="connsiteY333" fmla="*/ 2430966 h 4170944"/>
                <a:gd name="connsiteX334" fmla="*/ 8173844 w 9919589"/>
                <a:gd name="connsiteY334" fmla="*/ 2408663 h 4170944"/>
                <a:gd name="connsiteX335" fmla="*/ 8207297 w 9919589"/>
                <a:gd name="connsiteY335" fmla="*/ 2397512 h 4170944"/>
                <a:gd name="connsiteX336" fmla="*/ 8251902 w 9919589"/>
                <a:gd name="connsiteY336" fmla="*/ 2386361 h 4170944"/>
                <a:gd name="connsiteX337" fmla="*/ 8318810 w 9919589"/>
                <a:gd name="connsiteY337" fmla="*/ 2364058 h 4170944"/>
                <a:gd name="connsiteX338" fmla="*/ 8452624 w 9919589"/>
                <a:gd name="connsiteY338" fmla="*/ 2330605 h 4170944"/>
                <a:gd name="connsiteX339" fmla="*/ 8497229 w 9919589"/>
                <a:gd name="connsiteY339" fmla="*/ 2319453 h 4170944"/>
                <a:gd name="connsiteX340" fmla="*/ 8530683 w 9919589"/>
                <a:gd name="connsiteY340" fmla="*/ 2308302 h 4170944"/>
                <a:gd name="connsiteX341" fmla="*/ 8597590 w 9919589"/>
                <a:gd name="connsiteY341" fmla="*/ 2297151 h 4170944"/>
                <a:gd name="connsiteX342" fmla="*/ 8653346 w 9919589"/>
                <a:gd name="connsiteY342" fmla="*/ 2286000 h 4170944"/>
                <a:gd name="connsiteX343" fmla="*/ 8742556 w 9919589"/>
                <a:gd name="connsiteY343" fmla="*/ 2263697 h 4170944"/>
                <a:gd name="connsiteX344" fmla="*/ 8965580 w 9919589"/>
                <a:gd name="connsiteY344" fmla="*/ 2230244 h 4170944"/>
                <a:gd name="connsiteX345" fmla="*/ 9043639 w 9919589"/>
                <a:gd name="connsiteY345" fmla="*/ 2219093 h 4170944"/>
                <a:gd name="connsiteX346" fmla="*/ 9177454 w 9919589"/>
                <a:gd name="connsiteY346" fmla="*/ 2196790 h 4170944"/>
                <a:gd name="connsiteX347" fmla="*/ 9277814 w 9919589"/>
                <a:gd name="connsiteY347" fmla="*/ 2174488 h 4170944"/>
                <a:gd name="connsiteX348" fmla="*/ 9311268 w 9919589"/>
                <a:gd name="connsiteY348" fmla="*/ 2163336 h 4170944"/>
                <a:gd name="connsiteX349" fmla="*/ 9355873 w 9919589"/>
                <a:gd name="connsiteY349" fmla="*/ 2051824 h 4170944"/>
                <a:gd name="connsiteX350" fmla="*/ 9300117 w 9919589"/>
                <a:gd name="connsiteY350" fmla="*/ 2018371 h 4170944"/>
                <a:gd name="connsiteX351" fmla="*/ 9210907 w 9919589"/>
                <a:gd name="connsiteY351" fmla="*/ 1996068 h 4170944"/>
                <a:gd name="connsiteX352" fmla="*/ 9155151 w 9919589"/>
                <a:gd name="connsiteY352" fmla="*/ 1940312 h 4170944"/>
                <a:gd name="connsiteX353" fmla="*/ 9199756 w 9919589"/>
                <a:gd name="connsiteY353" fmla="*/ 1929161 h 4170944"/>
                <a:gd name="connsiteX354" fmla="*/ 9578897 w 9919589"/>
                <a:gd name="connsiteY354" fmla="*/ 1918010 h 4170944"/>
                <a:gd name="connsiteX355" fmla="*/ 9656956 w 9919589"/>
                <a:gd name="connsiteY355" fmla="*/ 1895707 h 4170944"/>
                <a:gd name="connsiteX356" fmla="*/ 9735014 w 9919589"/>
                <a:gd name="connsiteY356" fmla="*/ 1873405 h 4170944"/>
                <a:gd name="connsiteX357" fmla="*/ 9634654 w 9919589"/>
                <a:gd name="connsiteY357" fmla="*/ 1839951 h 4170944"/>
                <a:gd name="connsiteX358" fmla="*/ 9601200 w 9919589"/>
                <a:gd name="connsiteY358" fmla="*/ 1828800 h 4170944"/>
                <a:gd name="connsiteX359" fmla="*/ 9578897 w 9919589"/>
                <a:gd name="connsiteY359" fmla="*/ 1851102 h 4170944"/>
                <a:gd name="connsiteX360" fmla="*/ 9222058 w 9919589"/>
                <a:gd name="connsiteY360" fmla="*/ 1884556 h 4170944"/>
                <a:gd name="connsiteX361" fmla="*/ 9177454 w 9919589"/>
                <a:gd name="connsiteY361" fmla="*/ 1895707 h 4170944"/>
                <a:gd name="connsiteX362" fmla="*/ 9144000 w 9919589"/>
                <a:gd name="connsiteY362" fmla="*/ 1906858 h 4170944"/>
                <a:gd name="connsiteX363" fmla="*/ 9065941 w 9919589"/>
                <a:gd name="connsiteY363" fmla="*/ 1918010 h 4170944"/>
                <a:gd name="connsiteX364" fmla="*/ 8987883 w 9919589"/>
                <a:gd name="connsiteY364" fmla="*/ 1940312 h 4170944"/>
                <a:gd name="connsiteX365" fmla="*/ 8887522 w 9919589"/>
                <a:gd name="connsiteY365" fmla="*/ 1962614 h 4170944"/>
                <a:gd name="connsiteX366" fmla="*/ 8854068 w 9919589"/>
                <a:gd name="connsiteY366" fmla="*/ 1973766 h 4170944"/>
                <a:gd name="connsiteX367" fmla="*/ 8742556 w 9919589"/>
                <a:gd name="connsiteY367" fmla="*/ 1951463 h 4170944"/>
                <a:gd name="connsiteX368" fmla="*/ 8720254 w 9919589"/>
                <a:gd name="connsiteY368" fmla="*/ 1884556 h 4170944"/>
                <a:gd name="connsiteX369" fmla="*/ 8753707 w 9919589"/>
                <a:gd name="connsiteY369" fmla="*/ 1739590 h 4170944"/>
                <a:gd name="connsiteX370" fmla="*/ 8776010 w 9919589"/>
                <a:gd name="connsiteY370" fmla="*/ 1717288 h 4170944"/>
                <a:gd name="connsiteX371" fmla="*/ 8820614 w 9919589"/>
                <a:gd name="connsiteY371" fmla="*/ 1694985 h 4170944"/>
                <a:gd name="connsiteX372" fmla="*/ 8954429 w 9919589"/>
                <a:gd name="connsiteY372" fmla="*/ 1661532 h 4170944"/>
                <a:gd name="connsiteX373" fmla="*/ 9010185 w 9919589"/>
                <a:gd name="connsiteY373" fmla="*/ 1639229 h 4170944"/>
                <a:gd name="connsiteX374" fmla="*/ 9077093 w 9919589"/>
                <a:gd name="connsiteY374" fmla="*/ 1628078 h 4170944"/>
                <a:gd name="connsiteX375" fmla="*/ 9389327 w 9919589"/>
                <a:gd name="connsiteY375" fmla="*/ 1616927 h 4170944"/>
                <a:gd name="connsiteX376" fmla="*/ 9545444 w 9919589"/>
                <a:gd name="connsiteY376" fmla="*/ 1572322 h 4170944"/>
                <a:gd name="connsiteX377" fmla="*/ 9656956 w 9919589"/>
                <a:gd name="connsiteY377" fmla="*/ 1550019 h 4170944"/>
                <a:gd name="connsiteX378" fmla="*/ 9857678 w 9919589"/>
                <a:gd name="connsiteY378" fmla="*/ 1527717 h 4170944"/>
                <a:gd name="connsiteX379" fmla="*/ 9824224 w 9919589"/>
                <a:gd name="connsiteY379" fmla="*/ 1282390 h 4170944"/>
                <a:gd name="connsiteX380" fmla="*/ 9790771 w 9919589"/>
                <a:gd name="connsiteY380" fmla="*/ 1260088 h 4170944"/>
                <a:gd name="connsiteX381" fmla="*/ 9735014 w 9919589"/>
                <a:gd name="connsiteY381" fmla="*/ 1248936 h 4170944"/>
                <a:gd name="connsiteX382" fmla="*/ 9723863 w 9919589"/>
                <a:gd name="connsiteY382" fmla="*/ 1215483 h 4170944"/>
                <a:gd name="connsiteX383" fmla="*/ 9746166 w 9919589"/>
                <a:gd name="connsiteY383" fmla="*/ 1193180 h 4170944"/>
                <a:gd name="connsiteX384" fmla="*/ 9790771 w 9919589"/>
                <a:gd name="connsiteY384" fmla="*/ 1137424 h 4170944"/>
                <a:gd name="connsiteX385" fmla="*/ 9768468 w 9919589"/>
                <a:gd name="connsiteY385" fmla="*/ 1115122 h 4170944"/>
                <a:gd name="connsiteX386" fmla="*/ 9668107 w 9919589"/>
                <a:gd name="connsiteY386" fmla="*/ 1092819 h 4170944"/>
                <a:gd name="connsiteX387" fmla="*/ 9601200 w 9919589"/>
                <a:gd name="connsiteY387" fmla="*/ 1070517 h 4170944"/>
                <a:gd name="connsiteX388" fmla="*/ 9567746 w 9919589"/>
                <a:gd name="connsiteY388" fmla="*/ 1059366 h 4170944"/>
                <a:gd name="connsiteX389" fmla="*/ 9545444 w 9919589"/>
                <a:gd name="connsiteY389" fmla="*/ 1025912 h 4170944"/>
                <a:gd name="connsiteX390" fmla="*/ 9400478 w 9919589"/>
                <a:gd name="connsiteY390" fmla="*/ 992458 h 4170944"/>
                <a:gd name="connsiteX391" fmla="*/ 9601200 w 9919589"/>
                <a:gd name="connsiteY391" fmla="*/ 992458 h 4170944"/>
                <a:gd name="connsiteX392" fmla="*/ 9645805 w 9919589"/>
                <a:gd name="connsiteY392" fmla="*/ 1014761 h 4170944"/>
                <a:gd name="connsiteX393" fmla="*/ 9801922 w 9919589"/>
                <a:gd name="connsiteY393" fmla="*/ 1003610 h 4170944"/>
                <a:gd name="connsiteX394" fmla="*/ 9835375 w 9919589"/>
                <a:gd name="connsiteY394" fmla="*/ 992458 h 4170944"/>
                <a:gd name="connsiteX395" fmla="*/ 9824224 w 9919589"/>
                <a:gd name="connsiteY395" fmla="*/ 880946 h 4170944"/>
                <a:gd name="connsiteX396" fmla="*/ 9813073 w 9919589"/>
                <a:gd name="connsiteY396" fmla="*/ 836341 h 4170944"/>
                <a:gd name="connsiteX397" fmla="*/ 9779619 w 9919589"/>
                <a:gd name="connsiteY397" fmla="*/ 825190 h 4170944"/>
                <a:gd name="connsiteX398" fmla="*/ 9735014 w 9919589"/>
                <a:gd name="connsiteY398" fmla="*/ 814039 h 4170944"/>
                <a:gd name="connsiteX399" fmla="*/ 9701561 w 9919589"/>
                <a:gd name="connsiteY399" fmla="*/ 791736 h 4170944"/>
                <a:gd name="connsiteX400" fmla="*/ 9623502 w 9919589"/>
                <a:gd name="connsiteY400" fmla="*/ 769434 h 4170944"/>
                <a:gd name="connsiteX401" fmla="*/ 9578897 w 9919589"/>
                <a:gd name="connsiteY401" fmla="*/ 735980 h 4170944"/>
                <a:gd name="connsiteX402" fmla="*/ 9511990 w 9919589"/>
                <a:gd name="connsiteY402" fmla="*/ 713678 h 4170944"/>
                <a:gd name="connsiteX403" fmla="*/ 9344722 w 9919589"/>
                <a:gd name="connsiteY403" fmla="*/ 691375 h 4170944"/>
                <a:gd name="connsiteX404" fmla="*/ 9255512 w 9919589"/>
                <a:gd name="connsiteY404" fmla="*/ 680224 h 4170944"/>
                <a:gd name="connsiteX405" fmla="*/ 9222058 w 9919589"/>
                <a:gd name="connsiteY405" fmla="*/ 669073 h 4170944"/>
                <a:gd name="connsiteX406" fmla="*/ 9155151 w 9919589"/>
                <a:gd name="connsiteY406" fmla="*/ 657922 h 4170944"/>
                <a:gd name="connsiteX407" fmla="*/ 9132849 w 9919589"/>
                <a:gd name="connsiteY407" fmla="*/ 635619 h 4170944"/>
                <a:gd name="connsiteX408" fmla="*/ 9043639 w 9919589"/>
                <a:gd name="connsiteY408" fmla="*/ 591014 h 4170944"/>
                <a:gd name="connsiteX409" fmla="*/ 8987883 w 9919589"/>
                <a:gd name="connsiteY409" fmla="*/ 557561 h 4170944"/>
                <a:gd name="connsiteX410" fmla="*/ 8932127 w 9919589"/>
                <a:gd name="connsiteY410" fmla="*/ 546410 h 4170944"/>
                <a:gd name="connsiteX411" fmla="*/ 8842917 w 9919589"/>
                <a:gd name="connsiteY411" fmla="*/ 512956 h 4170944"/>
                <a:gd name="connsiteX412" fmla="*/ 8787161 w 9919589"/>
                <a:gd name="connsiteY412" fmla="*/ 501805 h 4170944"/>
                <a:gd name="connsiteX413" fmla="*/ 8720254 w 9919589"/>
                <a:gd name="connsiteY413" fmla="*/ 479502 h 4170944"/>
                <a:gd name="connsiteX414" fmla="*/ 8686800 w 9919589"/>
                <a:gd name="connsiteY414" fmla="*/ 468351 h 4170944"/>
                <a:gd name="connsiteX415" fmla="*/ 8541834 w 9919589"/>
                <a:gd name="connsiteY415" fmla="*/ 434897 h 4170944"/>
                <a:gd name="connsiteX416" fmla="*/ 8497229 w 9919589"/>
                <a:gd name="connsiteY416" fmla="*/ 423746 h 4170944"/>
                <a:gd name="connsiteX417" fmla="*/ 8385717 w 9919589"/>
                <a:gd name="connsiteY417" fmla="*/ 401444 h 4170944"/>
                <a:gd name="connsiteX418" fmla="*/ 8341112 w 9919589"/>
                <a:gd name="connsiteY418" fmla="*/ 390293 h 4170944"/>
                <a:gd name="connsiteX419" fmla="*/ 8307658 w 9919589"/>
                <a:gd name="connsiteY419" fmla="*/ 379141 h 4170944"/>
                <a:gd name="connsiteX420" fmla="*/ 8151541 w 9919589"/>
                <a:gd name="connsiteY420" fmla="*/ 367990 h 4170944"/>
                <a:gd name="connsiteX421" fmla="*/ 8106936 w 9919589"/>
                <a:gd name="connsiteY421" fmla="*/ 345688 h 4170944"/>
                <a:gd name="connsiteX422" fmla="*/ 8040029 w 9919589"/>
                <a:gd name="connsiteY422" fmla="*/ 323385 h 4170944"/>
                <a:gd name="connsiteX423" fmla="*/ 7872761 w 9919589"/>
                <a:gd name="connsiteY423" fmla="*/ 334536 h 4170944"/>
                <a:gd name="connsiteX424" fmla="*/ 7828156 w 9919589"/>
                <a:gd name="connsiteY424" fmla="*/ 345688 h 4170944"/>
                <a:gd name="connsiteX425" fmla="*/ 7727795 w 9919589"/>
                <a:gd name="connsiteY425" fmla="*/ 334536 h 4170944"/>
                <a:gd name="connsiteX426" fmla="*/ 7727795 w 9919589"/>
                <a:gd name="connsiteY426" fmla="*/ 234175 h 4170944"/>
                <a:gd name="connsiteX427" fmla="*/ 7794702 w 9919589"/>
                <a:gd name="connsiteY427" fmla="*/ 189571 h 4170944"/>
                <a:gd name="connsiteX428" fmla="*/ 7660888 w 9919589"/>
                <a:gd name="connsiteY428" fmla="*/ 144966 h 4170944"/>
                <a:gd name="connsiteX429" fmla="*/ 7593980 w 9919589"/>
                <a:gd name="connsiteY429" fmla="*/ 100361 h 4170944"/>
                <a:gd name="connsiteX430" fmla="*/ 7616283 w 9919589"/>
                <a:gd name="connsiteY430" fmla="*/ 55756 h 4170944"/>
                <a:gd name="connsiteX431" fmla="*/ 7660888 w 9919589"/>
                <a:gd name="connsiteY431" fmla="*/ 44605 h 4170944"/>
                <a:gd name="connsiteX432" fmla="*/ 7738946 w 9919589"/>
                <a:gd name="connsiteY432" fmla="*/ 33453 h 4170944"/>
                <a:gd name="connsiteX433" fmla="*/ 7783551 w 9919589"/>
                <a:gd name="connsiteY433" fmla="*/ 22302 h 4170944"/>
                <a:gd name="connsiteX434" fmla="*/ 7850458 w 9919589"/>
                <a:gd name="connsiteY434" fmla="*/ 0 h 4170944"/>
                <a:gd name="connsiteX435" fmla="*/ 7939668 w 9919589"/>
                <a:gd name="connsiteY435" fmla="*/ 11151 h 4170944"/>
                <a:gd name="connsiteX436" fmla="*/ 7973122 w 9919589"/>
                <a:gd name="connsiteY436" fmla="*/ 22302 h 4170944"/>
                <a:gd name="connsiteX437" fmla="*/ 8062332 w 9919589"/>
                <a:gd name="connsiteY437" fmla="*/ 44605 h 4170944"/>
                <a:gd name="connsiteX438" fmla="*/ 8140390 w 9919589"/>
                <a:gd name="connsiteY438" fmla="*/ 66907 h 4170944"/>
                <a:gd name="connsiteX439" fmla="*/ 8196146 w 9919589"/>
                <a:gd name="connsiteY439" fmla="*/ 78058 h 4170944"/>
                <a:gd name="connsiteX440" fmla="*/ 8274205 w 9919589"/>
                <a:gd name="connsiteY440" fmla="*/ 89210 h 4170944"/>
                <a:gd name="connsiteX441" fmla="*/ 8396868 w 9919589"/>
                <a:gd name="connsiteY441" fmla="*/ 122663 h 4170944"/>
                <a:gd name="connsiteX442" fmla="*/ 8430322 w 9919589"/>
                <a:gd name="connsiteY442" fmla="*/ 144966 h 4170944"/>
                <a:gd name="connsiteX443" fmla="*/ 8497229 w 9919589"/>
                <a:gd name="connsiteY443" fmla="*/ 167268 h 4170944"/>
                <a:gd name="connsiteX444" fmla="*/ 8787161 w 9919589"/>
                <a:gd name="connsiteY444" fmla="*/ 167268 h 4170944"/>
                <a:gd name="connsiteX445" fmla="*/ 8820614 w 9919589"/>
                <a:gd name="connsiteY445" fmla="*/ 200722 h 4170944"/>
                <a:gd name="connsiteX446" fmla="*/ 8854068 w 9919589"/>
                <a:gd name="connsiteY446" fmla="*/ 223024 h 4170944"/>
                <a:gd name="connsiteX447" fmla="*/ 8920975 w 9919589"/>
                <a:gd name="connsiteY447" fmla="*/ 245327 h 4170944"/>
                <a:gd name="connsiteX448" fmla="*/ 8954429 w 9919589"/>
                <a:gd name="connsiteY448" fmla="*/ 256478 h 4170944"/>
                <a:gd name="connsiteX449" fmla="*/ 8999034 w 9919589"/>
                <a:gd name="connsiteY449" fmla="*/ 278780 h 4170944"/>
                <a:gd name="connsiteX450" fmla="*/ 9054790 w 9919589"/>
                <a:gd name="connsiteY450" fmla="*/ 289932 h 4170944"/>
                <a:gd name="connsiteX451" fmla="*/ 9099395 w 9919589"/>
                <a:gd name="connsiteY451" fmla="*/ 301083 h 4170944"/>
                <a:gd name="connsiteX452" fmla="*/ 9210907 w 9919589"/>
                <a:gd name="connsiteY452" fmla="*/ 323385 h 4170944"/>
                <a:gd name="connsiteX453" fmla="*/ 9288966 w 9919589"/>
                <a:gd name="connsiteY453" fmla="*/ 312234 h 4170944"/>
                <a:gd name="connsiteX454" fmla="*/ 9355873 w 9919589"/>
                <a:gd name="connsiteY454" fmla="*/ 289932 h 4170944"/>
                <a:gd name="connsiteX455" fmla="*/ 9445083 w 9919589"/>
                <a:gd name="connsiteY455" fmla="*/ 267629 h 4170944"/>
                <a:gd name="connsiteX456" fmla="*/ 9567746 w 9919589"/>
                <a:gd name="connsiteY456" fmla="*/ 234175 h 4170944"/>
                <a:gd name="connsiteX457" fmla="*/ 9801922 w 9919589"/>
                <a:gd name="connsiteY457" fmla="*/ 245327 h 4170944"/>
                <a:gd name="connsiteX458" fmla="*/ 9813073 w 9919589"/>
                <a:gd name="connsiteY458" fmla="*/ 312234 h 4170944"/>
                <a:gd name="connsiteX459" fmla="*/ 9824224 w 9919589"/>
                <a:gd name="connsiteY459" fmla="*/ 780585 h 4170944"/>
                <a:gd name="connsiteX460" fmla="*/ 9835375 w 9919589"/>
                <a:gd name="connsiteY460" fmla="*/ 925551 h 4170944"/>
                <a:gd name="connsiteX461" fmla="*/ 9857678 w 9919589"/>
                <a:gd name="connsiteY461" fmla="*/ 1048214 h 4170944"/>
                <a:gd name="connsiteX462" fmla="*/ 9879980 w 9919589"/>
                <a:gd name="connsiteY462" fmla="*/ 1148575 h 4170944"/>
                <a:gd name="connsiteX463" fmla="*/ 9891132 w 9919589"/>
                <a:gd name="connsiteY463" fmla="*/ 1204332 h 4170944"/>
                <a:gd name="connsiteX464" fmla="*/ 9902283 w 9919589"/>
                <a:gd name="connsiteY464" fmla="*/ 1326995 h 4170944"/>
                <a:gd name="connsiteX465" fmla="*/ 9902283 w 9919589"/>
                <a:gd name="connsiteY465" fmla="*/ 1516566 h 4170944"/>
                <a:gd name="connsiteX466" fmla="*/ 9868829 w 9919589"/>
                <a:gd name="connsiteY466" fmla="*/ 1572322 h 4170944"/>
                <a:gd name="connsiteX467" fmla="*/ 9835375 w 9919589"/>
                <a:gd name="connsiteY467" fmla="*/ 1661532 h 4170944"/>
                <a:gd name="connsiteX468" fmla="*/ 9824224 w 9919589"/>
                <a:gd name="connsiteY468" fmla="*/ 1706136 h 4170944"/>
                <a:gd name="connsiteX469" fmla="*/ 9801922 w 9919589"/>
                <a:gd name="connsiteY469" fmla="*/ 1750741 h 4170944"/>
                <a:gd name="connsiteX470" fmla="*/ 9790771 w 9919589"/>
                <a:gd name="connsiteY470" fmla="*/ 1817649 h 4170944"/>
                <a:gd name="connsiteX471" fmla="*/ 9779619 w 9919589"/>
                <a:gd name="connsiteY471" fmla="*/ 1851102 h 4170944"/>
                <a:gd name="connsiteX472" fmla="*/ 9757317 w 9919589"/>
                <a:gd name="connsiteY472" fmla="*/ 2118732 h 4170944"/>
                <a:gd name="connsiteX473" fmla="*/ 9735014 w 9919589"/>
                <a:gd name="connsiteY473" fmla="*/ 3568390 h 4170944"/>
                <a:gd name="connsiteX474" fmla="*/ 9757317 w 9919589"/>
                <a:gd name="connsiteY474" fmla="*/ 4014439 h 4170944"/>
                <a:gd name="connsiteX475" fmla="*/ 9768468 w 9919589"/>
                <a:gd name="connsiteY475" fmla="*/ 4059044 h 4170944"/>
                <a:gd name="connsiteX476" fmla="*/ 9779619 w 9919589"/>
                <a:gd name="connsiteY476" fmla="*/ 4114800 h 4170944"/>
                <a:gd name="connsiteX477" fmla="*/ 9801922 w 9919589"/>
                <a:gd name="connsiteY477" fmla="*/ 4137102 h 4170944"/>
                <a:gd name="connsiteX478" fmla="*/ 9623502 w 9919589"/>
                <a:gd name="connsiteY478" fmla="*/ 4137102 h 4170944"/>
                <a:gd name="connsiteX479" fmla="*/ 9556595 w 9919589"/>
                <a:gd name="connsiteY479" fmla="*/ 4114800 h 4170944"/>
                <a:gd name="connsiteX480" fmla="*/ 9456234 w 9919589"/>
                <a:gd name="connsiteY480" fmla="*/ 4092497 h 4170944"/>
                <a:gd name="connsiteX481" fmla="*/ 9411629 w 9919589"/>
                <a:gd name="connsiteY481" fmla="*/ 4081346 h 4170944"/>
                <a:gd name="connsiteX482" fmla="*/ 9300117 w 9919589"/>
                <a:gd name="connsiteY482" fmla="*/ 4059044 h 4170944"/>
                <a:gd name="connsiteX483" fmla="*/ 9155151 w 9919589"/>
                <a:gd name="connsiteY483" fmla="*/ 4025590 h 4170944"/>
                <a:gd name="connsiteX484" fmla="*/ 9065941 w 9919589"/>
                <a:gd name="connsiteY484" fmla="*/ 4014439 h 4170944"/>
                <a:gd name="connsiteX485" fmla="*/ 8887522 w 9919589"/>
                <a:gd name="connsiteY485" fmla="*/ 4059044 h 4170944"/>
                <a:gd name="connsiteX486" fmla="*/ 8597590 w 9919589"/>
                <a:gd name="connsiteY486" fmla="*/ 4081345 h 4170944"/>
                <a:gd name="connsiteX487" fmla="*/ 8296508 w 9919589"/>
                <a:gd name="connsiteY487" fmla="*/ 4070195 h 4170944"/>
                <a:gd name="connsiteX488" fmla="*/ 8151541 w 9919589"/>
                <a:gd name="connsiteY488" fmla="*/ 4047893 h 4170944"/>
                <a:gd name="connsiteX489" fmla="*/ 7805853 w 9919589"/>
                <a:gd name="connsiteY489" fmla="*/ 4070195 h 4170944"/>
                <a:gd name="connsiteX490" fmla="*/ 7593981 w 9919589"/>
                <a:gd name="connsiteY490" fmla="*/ 4092498 h 4170944"/>
                <a:gd name="connsiteX491" fmla="*/ 7515922 w 9919589"/>
                <a:gd name="connsiteY491" fmla="*/ 4070195 h 4170944"/>
                <a:gd name="connsiteX492" fmla="*/ 7449014 w 9919589"/>
                <a:gd name="connsiteY492" fmla="*/ 4059043 h 4170944"/>
                <a:gd name="connsiteX493" fmla="*/ 7348654 w 9919589"/>
                <a:gd name="connsiteY493" fmla="*/ 4070195 h 4170944"/>
                <a:gd name="connsiteX494" fmla="*/ 7248292 w 9919589"/>
                <a:gd name="connsiteY494" fmla="*/ 4092498 h 4170944"/>
                <a:gd name="connsiteX495" fmla="*/ 7203688 w 9919589"/>
                <a:gd name="connsiteY495" fmla="*/ 4070195 h 4170944"/>
                <a:gd name="connsiteX496" fmla="*/ 7125629 w 9919589"/>
                <a:gd name="connsiteY496" fmla="*/ 4047893 h 4170944"/>
                <a:gd name="connsiteX497" fmla="*/ 7047571 w 9919589"/>
                <a:gd name="connsiteY497" fmla="*/ 4103649 h 4170944"/>
                <a:gd name="connsiteX498" fmla="*/ 6991814 w 9919589"/>
                <a:gd name="connsiteY498" fmla="*/ 4137102 h 4170944"/>
                <a:gd name="connsiteX499" fmla="*/ 6902605 w 9919589"/>
                <a:gd name="connsiteY499" fmla="*/ 4170556 h 4170944"/>
                <a:gd name="connsiteX500" fmla="*/ 6880302 w 9919589"/>
                <a:gd name="connsiteY500" fmla="*/ 4114799 h 4170944"/>
                <a:gd name="connsiteX501" fmla="*/ 6478858 w 9919589"/>
                <a:gd name="connsiteY501" fmla="*/ 4103649 h 4170944"/>
                <a:gd name="connsiteX502" fmla="*/ 6133171 w 9919589"/>
                <a:gd name="connsiteY502" fmla="*/ 4103648 h 4170944"/>
                <a:gd name="connsiteX503" fmla="*/ 5988205 w 9919589"/>
                <a:gd name="connsiteY503" fmla="*/ 4070195 h 4170944"/>
                <a:gd name="connsiteX504" fmla="*/ 5887845 w 9919589"/>
                <a:gd name="connsiteY504" fmla="*/ 4125952 h 4170944"/>
                <a:gd name="connsiteX505" fmla="*/ 5809785 w 9919589"/>
                <a:gd name="connsiteY505" fmla="*/ 4070195 h 4170944"/>
                <a:gd name="connsiteX506" fmla="*/ 5754029 w 9919589"/>
                <a:gd name="connsiteY506" fmla="*/ 4103648 h 4170944"/>
                <a:gd name="connsiteX507" fmla="*/ 4661210 w 9919589"/>
                <a:gd name="connsiteY507" fmla="*/ 4125951 h 4170944"/>
                <a:gd name="connsiteX508" fmla="*/ 4549697 w 9919589"/>
                <a:gd name="connsiteY508" fmla="*/ 4114800 h 4170944"/>
                <a:gd name="connsiteX509" fmla="*/ 4460488 w 9919589"/>
                <a:gd name="connsiteY509" fmla="*/ 4092497 h 4170944"/>
                <a:gd name="connsiteX510" fmla="*/ 4382429 w 9919589"/>
                <a:gd name="connsiteY510" fmla="*/ 4081346 h 4170944"/>
                <a:gd name="connsiteX511" fmla="*/ 4270917 w 9919589"/>
                <a:gd name="connsiteY511" fmla="*/ 4059044 h 4170944"/>
                <a:gd name="connsiteX512" fmla="*/ 4148254 w 9919589"/>
                <a:gd name="connsiteY512" fmla="*/ 4047893 h 4170944"/>
                <a:gd name="connsiteX513" fmla="*/ 3969834 w 9919589"/>
                <a:gd name="connsiteY513" fmla="*/ 4025590 h 4170944"/>
                <a:gd name="connsiteX514" fmla="*/ 3267307 w 9919589"/>
                <a:gd name="connsiteY514" fmla="*/ 4036741 h 4170944"/>
                <a:gd name="connsiteX515" fmla="*/ 3155795 w 9919589"/>
                <a:gd name="connsiteY515" fmla="*/ 4047893 h 4170944"/>
                <a:gd name="connsiteX516" fmla="*/ 3088888 w 9919589"/>
                <a:gd name="connsiteY516" fmla="*/ 4059044 h 4170944"/>
                <a:gd name="connsiteX517" fmla="*/ 2988527 w 9919589"/>
                <a:gd name="connsiteY517" fmla="*/ 4070195 h 4170944"/>
                <a:gd name="connsiteX518" fmla="*/ 2943922 w 9919589"/>
                <a:gd name="connsiteY518" fmla="*/ 4081346 h 4170944"/>
                <a:gd name="connsiteX519" fmla="*/ 2118732 w 9919589"/>
                <a:gd name="connsiteY519" fmla="*/ 4059044 h 4170944"/>
                <a:gd name="connsiteX520" fmla="*/ 1126273 w 9919589"/>
                <a:gd name="connsiteY520" fmla="*/ 4070195 h 4170944"/>
                <a:gd name="connsiteX521" fmla="*/ 925551 w 9919589"/>
                <a:gd name="connsiteY521" fmla="*/ 4103649 h 4170944"/>
                <a:gd name="connsiteX522" fmla="*/ 869795 w 9919589"/>
                <a:gd name="connsiteY522" fmla="*/ 4114800 h 4170944"/>
                <a:gd name="connsiteX523" fmla="*/ 780585 w 9919589"/>
                <a:gd name="connsiteY523" fmla="*/ 4148253 h 4170944"/>
                <a:gd name="connsiteX524" fmla="*/ 546410 w 9919589"/>
                <a:gd name="connsiteY524" fmla="*/ 4137102 h 4170944"/>
                <a:gd name="connsiteX525" fmla="*/ 446049 w 9919589"/>
                <a:gd name="connsiteY525" fmla="*/ 4114800 h 4170944"/>
                <a:gd name="connsiteX526" fmla="*/ 334536 w 9919589"/>
                <a:gd name="connsiteY526" fmla="*/ 4092497 h 4170944"/>
                <a:gd name="connsiteX527" fmla="*/ 223024 w 9919589"/>
                <a:gd name="connsiteY527" fmla="*/ 4059044 h 4170944"/>
                <a:gd name="connsiteX528" fmla="*/ 189571 w 9919589"/>
                <a:gd name="connsiteY528" fmla="*/ 4047893 h 4170944"/>
                <a:gd name="connsiteX529" fmla="*/ 156117 w 9919589"/>
                <a:gd name="connsiteY529" fmla="*/ 4036741 h 4170944"/>
                <a:gd name="connsiteX530" fmla="*/ 144966 w 9919589"/>
                <a:gd name="connsiteY530" fmla="*/ 3769112 h 4170944"/>
                <a:gd name="connsiteX531" fmla="*/ 133814 w 9919589"/>
                <a:gd name="connsiteY531" fmla="*/ 3724507 h 4170944"/>
                <a:gd name="connsiteX532" fmla="*/ 122663 w 9919589"/>
                <a:gd name="connsiteY532" fmla="*/ 3635297 h 4170944"/>
                <a:gd name="connsiteX533" fmla="*/ 111512 w 9919589"/>
                <a:gd name="connsiteY533" fmla="*/ 3590693 h 4170944"/>
                <a:gd name="connsiteX534" fmla="*/ 55756 w 9919589"/>
                <a:gd name="connsiteY534" fmla="*/ 3278458 h 4170944"/>
                <a:gd name="connsiteX535" fmla="*/ 44605 w 9919589"/>
                <a:gd name="connsiteY535" fmla="*/ 3044283 h 4170944"/>
                <a:gd name="connsiteX536" fmla="*/ 33454 w 9919589"/>
                <a:gd name="connsiteY536" fmla="*/ 2943922 h 4170944"/>
                <a:gd name="connsiteX537" fmla="*/ 22302 w 9919589"/>
                <a:gd name="connsiteY537" fmla="*/ 2776653 h 4170944"/>
                <a:gd name="connsiteX538" fmla="*/ 0 w 9919589"/>
                <a:gd name="connsiteY538" fmla="*/ 2397512 h 4170944"/>
                <a:gd name="connsiteX539" fmla="*/ 11151 w 9919589"/>
                <a:gd name="connsiteY539" fmla="*/ 2319453 h 4170944"/>
                <a:gd name="connsiteX540" fmla="*/ 89210 w 9919589"/>
                <a:gd name="connsiteY540" fmla="*/ 2152185 h 4170944"/>
                <a:gd name="connsiteX541" fmla="*/ 122663 w 9919589"/>
                <a:gd name="connsiteY541" fmla="*/ 2040673 h 4170944"/>
                <a:gd name="connsiteX542" fmla="*/ 178419 w 9919589"/>
                <a:gd name="connsiteY542" fmla="*/ 1895707 h 4170944"/>
                <a:gd name="connsiteX543" fmla="*/ 189571 w 9919589"/>
                <a:gd name="connsiteY543" fmla="*/ 1828800 h 4170944"/>
                <a:gd name="connsiteX544" fmla="*/ 200722 w 9919589"/>
                <a:gd name="connsiteY544" fmla="*/ 1795346 h 4170944"/>
                <a:gd name="connsiteX545" fmla="*/ 178419 w 9919589"/>
                <a:gd name="connsiteY545" fmla="*/ 1494263 h 4170944"/>
                <a:gd name="connsiteX546" fmla="*/ 167268 w 9919589"/>
                <a:gd name="connsiteY546" fmla="*/ 1405053 h 4170944"/>
                <a:gd name="connsiteX547" fmla="*/ 156117 w 9919589"/>
                <a:gd name="connsiteY547" fmla="*/ 1349297 h 4170944"/>
                <a:gd name="connsiteX548" fmla="*/ 144966 w 9919589"/>
                <a:gd name="connsiteY548" fmla="*/ 1271239 h 4170944"/>
                <a:gd name="connsiteX549" fmla="*/ 156117 w 9919589"/>
                <a:gd name="connsiteY549" fmla="*/ 1115122 h 4170944"/>
                <a:gd name="connsiteX550" fmla="*/ 189571 w 9919589"/>
                <a:gd name="connsiteY550" fmla="*/ 1103971 h 4170944"/>
                <a:gd name="connsiteX551" fmla="*/ 211873 w 9919589"/>
                <a:gd name="connsiteY551" fmla="*/ 1103971 h 4170944"/>
                <a:gd name="connsiteX0" fmla="*/ 211873 w 9919589"/>
                <a:gd name="connsiteY0" fmla="*/ 1103971 h 4170944"/>
                <a:gd name="connsiteX1" fmla="*/ 434897 w 9919589"/>
                <a:gd name="connsiteY1" fmla="*/ 1081668 h 4170944"/>
                <a:gd name="connsiteX2" fmla="*/ 546410 w 9919589"/>
                <a:gd name="connsiteY2" fmla="*/ 1048214 h 4170944"/>
                <a:gd name="connsiteX3" fmla="*/ 635619 w 9919589"/>
                <a:gd name="connsiteY3" fmla="*/ 1025912 h 4170944"/>
                <a:gd name="connsiteX4" fmla="*/ 780585 w 9919589"/>
                <a:gd name="connsiteY4" fmla="*/ 1048214 h 4170944"/>
                <a:gd name="connsiteX5" fmla="*/ 836341 w 9919589"/>
                <a:gd name="connsiteY5" fmla="*/ 1059366 h 4170944"/>
                <a:gd name="connsiteX6" fmla="*/ 903249 w 9919589"/>
                <a:gd name="connsiteY6" fmla="*/ 1081668 h 4170944"/>
                <a:gd name="connsiteX7" fmla="*/ 947854 w 9919589"/>
                <a:gd name="connsiteY7" fmla="*/ 1070517 h 4170944"/>
                <a:gd name="connsiteX8" fmla="*/ 981307 w 9919589"/>
                <a:gd name="connsiteY8" fmla="*/ 1003610 h 4170944"/>
                <a:gd name="connsiteX9" fmla="*/ 1003610 w 9919589"/>
                <a:gd name="connsiteY9" fmla="*/ 970156 h 4170944"/>
                <a:gd name="connsiteX10" fmla="*/ 1070517 w 9919589"/>
                <a:gd name="connsiteY10" fmla="*/ 947853 h 4170944"/>
                <a:gd name="connsiteX11" fmla="*/ 1148575 w 9919589"/>
                <a:gd name="connsiteY11" fmla="*/ 959005 h 4170944"/>
                <a:gd name="connsiteX12" fmla="*/ 1137424 w 9919589"/>
                <a:gd name="connsiteY12" fmla="*/ 992458 h 4170944"/>
                <a:gd name="connsiteX13" fmla="*/ 1081668 w 9919589"/>
                <a:gd name="connsiteY13" fmla="*/ 1025912 h 4170944"/>
                <a:gd name="connsiteX14" fmla="*/ 1048214 w 9919589"/>
                <a:gd name="connsiteY14" fmla="*/ 1048214 h 4170944"/>
                <a:gd name="connsiteX15" fmla="*/ 1037063 w 9919589"/>
                <a:gd name="connsiteY15" fmla="*/ 1081668 h 4170944"/>
                <a:gd name="connsiteX16" fmla="*/ 1092819 w 9919589"/>
                <a:gd name="connsiteY16" fmla="*/ 1115122 h 4170944"/>
                <a:gd name="connsiteX17" fmla="*/ 1304693 w 9919589"/>
                <a:gd name="connsiteY17" fmla="*/ 1137424 h 4170944"/>
                <a:gd name="connsiteX18" fmla="*/ 1338146 w 9919589"/>
                <a:gd name="connsiteY18" fmla="*/ 1148575 h 4170944"/>
                <a:gd name="connsiteX19" fmla="*/ 1393902 w 9919589"/>
                <a:gd name="connsiteY19" fmla="*/ 1193180 h 4170944"/>
                <a:gd name="connsiteX20" fmla="*/ 1460810 w 9919589"/>
                <a:gd name="connsiteY20" fmla="*/ 1215483 h 4170944"/>
                <a:gd name="connsiteX21" fmla="*/ 1527717 w 9919589"/>
                <a:gd name="connsiteY21" fmla="*/ 1237785 h 4170944"/>
                <a:gd name="connsiteX22" fmla="*/ 1572322 w 9919589"/>
                <a:gd name="connsiteY22" fmla="*/ 1248936 h 4170944"/>
                <a:gd name="connsiteX23" fmla="*/ 1639229 w 9919589"/>
                <a:gd name="connsiteY23" fmla="*/ 1271239 h 4170944"/>
                <a:gd name="connsiteX24" fmla="*/ 1717288 w 9919589"/>
                <a:gd name="connsiteY24" fmla="*/ 1304693 h 4170944"/>
                <a:gd name="connsiteX25" fmla="*/ 1795346 w 9919589"/>
                <a:gd name="connsiteY25" fmla="*/ 1371600 h 4170944"/>
                <a:gd name="connsiteX26" fmla="*/ 1817649 w 9919589"/>
                <a:gd name="connsiteY26" fmla="*/ 1393902 h 4170944"/>
                <a:gd name="connsiteX27" fmla="*/ 1839951 w 9919589"/>
                <a:gd name="connsiteY27" fmla="*/ 1416205 h 4170944"/>
                <a:gd name="connsiteX28" fmla="*/ 1851102 w 9919589"/>
                <a:gd name="connsiteY28" fmla="*/ 1694985 h 4170944"/>
                <a:gd name="connsiteX29" fmla="*/ 1784195 w 9919589"/>
                <a:gd name="connsiteY29" fmla="*/ 1717288 h 4170944"/>
                <a:gd name="connsiteX30" fmla="*/ 1750741 w 9919589"/>
                <a:gd name="connsiteY30" fmla="*/ 1728439 h 4170944"/>
                <a:gd name="connsiteX31" fmla="*/ 1605775 w 9919589"/>
                <a:gd name="connsiteY31" fmla="*/ 1750741 h 4170944"/>
                <a:gd name="connsiteX32" fmla="*/ 1572322 w 9919589"/>
                <a:gd name="connsiteY32" fmla="*/ 1761893 h 4170944"/>
                <a:gd name="connsiteX33" fmla="*/ 1494263 w 9919589"/>
                <a:gd name="connsiteY33" fmla="*/ 1784195 h 4170944"/>
                <a:gd name="connsiteX34" fmla="*/ 1460810 w 9919589"/>
                <a:gd name="connsiteY34" fmla="*/ 1806497 h 4170944"/>
                <a:gd name="connsiteX35" fmla="*/ 1438507 w 9919589"/>
                <a:gd name="connsiteY35" fmla="*/ 1828800 h 4170944"/>
                <a:gd name="connsiteX36" fmla="*/ 1393902 w 9919589"/>
                <a:gd name="connsiteY36" fmla="*/ 1851102 h 4170944"/>
                <a:gd name="connsiteX37" fmla="*/ 1282390 w 9919589"/>
                <a:gd name="connsiteY37" fmla="*/ 1918010 h 4170944"/>
                <a:gd name="connsiteX38" fmla="*/ 1170878 w 9919589"/>
                <a:gd name="connsiteY38" fmla="*/ 1951463 h 4170944"/>
                <a:gd name="connsiteX39" fmla="*/ 1137424 w 9919589"/>
                <a:gd name="connsiteY39" fmla="*/ 1962614 h 4170944"/>
                <a:gd name="connsiteX40" fmla="*/ 1103971 w 9919589"/>
                <a:gd name="connsiteY40" fmla="*/ 1984917 h 4170944"/>
                <a:gd name="connsiteX41" fmla="*/ 1037063 w 9919589"/>
                <a:gd name="connsiteY41" fmla="*/ 2007219 h 4170944"/>
                <a:gd name="connsiteX42" fmla="*/ 1003610 w 9919589"/>
                <a:gd name="connsiteY42" fmla="*/ 2029522 h 4170944"/>
                <a:gd name="connsiteX43" fmla="*/ 936702 w 9919589"/>
                <a:gd name="connsiteY43" fmla="*/ 2051824 h 4170944"/>
                <a:gd name="connsiteX44" fmla="*/ 914400 w 9919589"/>
                <a:gd name="connsiteY44" fmla="*/ 2074127 h 4170944"/>
                <a:gd name="connsiteX45" fmla="*/ 847493 w 9919589"/>
                <a:gd name="connsiteY45" fmla="*/ 2107580 h 4170944"/>
                <a:gd name="connsiteX46" fmla="*/ 825190 w 9919589"/>
                <a:gd name="connsiteY46" fmla="*/ 2129883 h 4170944"/>
                <a:gd name="connsiteX47" fmla="*/ 802888 w 9919589"/>
                <a:gd name="connsiteY47" fmla="*/ 2163336 h 4170944"/>
                <a:gd name="connsiteX48" fmla="*/ 735980 w 9919589"/>
                <a:gd name="connsiteY48" fmla="*/ 2207941 h 4170944"/>
                <a:gd name="connsiteX49" fmla="*/ 691375 w 9919589"/>
                <a:gd name="connsiteY49" fmla="*/ 2252546 h 4170944"/>
                <a:gd name="connsiteX50" fmla="*/ 669073 w 9919589"/>
                <a:gd name="connsiteY50" fmla="*/ 2274849 h 4170944"/>
                <a:gd name="connsiteX51" fmla="*/ 635619 w 9919589"/>
                <a:gd name="connsiteY51" fmla="*/ 2341756 h 4170944"/>
                <a:gd name="connsiteX52" fmla="*/ 624468 w 9919589"/>
                <a:gd name="connsiteY52" fmla="*/ 2375210 h 4170944"/>
                <a:gd name="connsiteX53" fmla="*/ 635619 w 9919589"/>
                <a:gd name="connsiteY53" fmla="*/ 2442117 h 4170944"/>
                <a:gd name="connsiteX54" fmla="*/ 657922 w 9919589"/>
                <a:gd name="connsiteY54" fmla="*/ 2464419 h 4170944"/>
                <a:gd name="connsiteX55" fmla="*/ 747132 w 9919589"/>
                <a:gd name="connsiteY55" fmla="*/ 2486722 h 4170944"/>
                <a:gd name="connsiteX56" fmla="*/ 814039 w 9919589"/>
                <a:gd name="connsiteY56" fmla="*/ 2509024 h 4170944"/>
                <a:gd name="connsiteX57" fmla="*/ 847493 w 9919589"/>
                <a:gd name="connsiteY57" fmla="*/ 2520175 h 4170944"/>
                <a:gd name="connsiteX58" fmla="*/ 858644 w 9919589"/>
                <a:gd name="connsiteY58" fmla="*/ 2720897 h 4170944"/>
                <a:gd name="connsiteX59" fmla="*/ 869795 w 9919589"/>
                <a:gd name="connsiteY59" fmla="*/ 2988527 h 4170944"/>
                <a:gd name="connsiteX60" fmla="*/ 903249 w 9919589"/>
                <a:gd name="connsiteY60" fmla="*/ 3010829 h 4170944"/>
                <a:gd name="connsiteX61" fmla="*/ 947854 w 9919589"/>
                <a:gd name="connsiteY61" fmla="*/ 3021980 h 4170944"/>
                <a:gd name="connsiteX62" fmla="*/ 981307 w 9919589"/>
                <a:gd name="connsiteY62" fmla="*/ 3033132 h 4170944"/>
                <a:gd name="connsiteX63" fmla="*/ 1070517 w 9919589"/>
                <a:gd name="connsiteY63" fmla="*/ 3055434 h 4170944"/>
                <a:gd name="connsiteX64" fmla="*/ 1293541 w 9919589"/>
                <a:gd name="connsiteY64" fmla="*/ 3100039 h 4170944"/>
                <a:gd name="connsiteX65" fmla="*/ 1405054 w 9919589"/>
                <a:gd name="connsiteY65" fmla="*/ 3111190 h 4170944"/>
                <a:gd name="connsiteX66" fmla="*/ 1449658 w 9919589"/>
                <a:gd name="connsiteY66" fmla="*/ 3122341 h 4170944"/>
                <a:gd name="connsiteX67" fmla="*/ 1583473 w 9919589"/>
                <a:gd name="connsiteY67" fmla="*/ 3144644 h 4170944"/>
                <a:gd name="connsiteX68" fmla="*/ 1672683 w 9919589"/>
                <a:gd name="connsiteY68" fmla="*/ 3166946 h 4170944"/>
                <a:gd name="connsiteX69" fmla="*/ 1773044 w 9919589"/>
                <a:gd name="connsiteY69" fmla="*/ 3200400 h 4170944"/>
                <a:gd name="connsiteX70" fmla="*/ 1929161 w 9919589"/>
                <a:gd name="connsiteY70" fmla="*/ 3245005 h 4170944"/>
                <a:gd name="connsiteX71" fmla="*/ 1996068 w 9919589"/>
                <a:gd name="connsiteY71" fmla="*/ 3256156 h 4170944"/>
                <a:gd name="connsiteX72" fmla="*/ 2074127 w 9919589"/>
                <a:gd name="connsiteY72" fmla="*/ 3278458 h 4170944"/>
                <a:gd name="connsiteX73" fmla="*/ 2129883 w 9919589"/>
                <a:gd name="connsiteY73" fmla="*/ 3289610 h 4170944"/>
                <a:gd name="connsiteX74" fmla="*/ 2163336 w 9919589"/>
                <a:gd name="connsiteY74" fmla="*/ 3300761 h 4170944"/>
                <a:gd name="connsiteX75" fmla="*/ 2352907 w 9919589"/>
                <a:gd name="connsiteY75" fmla="*/ 3323063 h 4170944"/>
                <a:gd name="connsiteX76" fmla="*/ 2419814 w 9919589"/>
                <a:gd name="connsiteY76" fmla="*/ 3334214 h 4170944"/>
                <a:gd name="connsiteX77" fmla="*/ 2520175 w 9919589"/>
                <a:gd name="connsiteY77" fmla="*/ 3345366 h 4170944"/>
                <a:gd name="connsiteX78" fmla="*/ 2665141 w 9919589"/>
                <a:gd name="connsiteY78" fmla="*/ 3356517 h 4170944"/>
                <a:gd name="connsiteX79" fmla="*/ 2732049 w 9919589"/>
                <a:gd name="connsiteY79" fmla="*/ 3378819 h 4170944"/>
                <a:gd name="connsiteX80" fmla="*/ 2765502 w 9919589"/>
                <a:gd name="connsiteY80" fmla="*/ 3389971 h 4170944"/>
                <a:gd name="connsiteX81" fmla="*/ 2787805 w 9919589"/>
                <a:gd name="connsiteY81" fmla="*/ 3412273 h 4170944"/>
                <a:gd name="connsiteX82" fmla="*/ 2810107 w 9919589"/>
                <a:gd name="connsiteY82" fmla="*/ 3345366 h 4170944"/>
                <a:gd name="connsiteX83" fmla="*/ 2910468 w 9919589"/>
                <a:gd name="connsiteY83" fmla="*/ 3367668 h 4170944"/>
                <a:gd name="connsiteX84" fmla="*/ 3033132 w 9919589"/>
                <a:gd name="connsiteY84" fmla="*/ 3389971 h 4170944"/>
                <a:gd name="connsiteX85" fmla="*/ 3111190 w 9919589"/>
                <a:gd name="connsiteY85" fmla="*/ 3401122 h 4170944"/>
                <a:gd name="connsiteX86" fmla="*/ 3278458 w 9919589"/>
                <a:gd name="connsiteY86" fmla="*/ 3412273 h 4170944"/>
                <a:gd name="connsiteX87" fmla="*/ 3334214 w 9919589"/>
                <a:gd name="connsiteY87" fmla="*/ 3423424 h 4170944"/>
                <a:gd name="connsiteX88" fmla="*/ 3401122 w 9919589"/>
                <a:gd name="connsiteY88" fmla="*/ 3434575 h 4170944"/>
                <a:gd name="connsiteX89" fmla="*/ 3434575 w 9919589"/>
                <a:gd name="connsiteY89" fmla="*/ 3445727 h 4170944"/>
                <a:gd name="connsiteX90" fmla="*/ 3479180 w 9919589"/>
                <a:gd name="connsiteY90" fmla="*/ 3456878 h 4170944"/>
                <a:gd name="connsiteX91" fmla="*/ 3590693 w 9919589"/>
                <a:gd name="connsiteY91" fmla="*/ 3479180 h 4170944"/>
                <a:gd name="connsiteX92" fmla="*/ 3691054 w 9919589"/>
                <a:gd name="connsiteY92" fmla="*/ 3501483 h 4170944"/>
                <a:gd name="connsiteX93" fmla="*/ 3679902 w 9919589"/>
                <a:gd name="connsiteY93" fmla="*/ 3534936 h 4170944"/>
                <a:gd name="connsiteX94" fmla="*/ 3724507 w 9919589"/>
                <a:gd name="connsiteY94" fmla="*/ 3590693 h 4170944"/>
                <a:gd name="connsiteX95" fmla="*/ 3858322 w 9919589"/>
                <a:gd name="connsiteY95" fmla="*/ 3624146 h 4170944"/>
                <a:gd name="connsiteX96" fmla="*/ 3992136 w 9919589"/>
                <a:gd name="connsiteY96" fmla="*/ 3635297 h 4170944"/>
                <a:gd name="connsiteX97" fmla="*/ 4148254 w 9919589"/>
                <a:gd name="connsiteY97" fmla="*/ 3657600 h 4170944"/>
                <a:gd name="connsiteX98" fmla="*/ 4215161 w 9919589"/>
                <a:gd name="connsiteY98" fmla="*/ 3679902 h 4170944"/>
                <a:gd name="connsiteX99" fmla="*/ 4259766 w 9919589"/>
                <a:gd name="connsiteY99" fmla="*/ 3691053 h 4170944"/>
                <a:gd name="connsiteX100" fmla="*/ 4293219 w 9919589"/>
                <a:gd name="connsiteY100" fmla="*/ 3702205 h 4170944"/>
                <a:gd name="connsiteX101" fmla="*/ 4360127 w 9919589"/>
                <a:gd name="connsiteY101" fmla="*/ 3713356 h 4170944"/>
                <a:gd name="connsiteX102" fmla="*/ 4605454 w 9919589"/>
                <a:gd name="connsiteY102" fmla="*/ 3746810 h 4170944"/>
                <a:gd name="connsiteX103" fmla="*/ 4739268 w 9919589"/>
                <a:gd name="connsiteY103" fmla="*/ 3769112 h 4170944"/>
                <a:gd name="connsiteX104" fmla="*/ 4806175 w 9919589"/>
                <a:gd name="connsiteY104" fmla="*/ 3780263 h 4170944"/>
                <a:gd name="connsiteX105" fmla="*/ 4895385 w 9919589"/>
                <a:gd name="connsiteY105" fmla="*/ 3802566 h 4170944"/>
                <a:gd name="connsiteX106" fmla="*/ 4973444 w 9919589"/>
                <a:gd name="connsiteY106" fmla="*/ 3836019 h 4170944"/>
                <a:gd name="connsiteX107" fmla="*/ 5006897 w 9919589"/>
                <a:gd name="connsiteY107" fmla="*/ 3858322 h 4170944"/>
                <a:gd name="connsiteX108" fmla="*/ 5040351 w 9919589"/>
                <a:gd name="connsiteY108" fmla="*/ 3869473 h 4170944"/>
                <a:gd name="connsiteX109" fmla="*/ 5174166 w 9919589"/>
                <a:gd name="connsiteY109" fmla="*/ 3858322 h 4170944"/>
                <a:gd name="connsiteX110" fmla="*/ 5196468 w 9919589"/>
                <a:gd name="connsiteY110" fmla="*/ 3836019 h 4170944"/>
                <a:gd name="connsiteX111" fmla="*/ 5229922 w 9919589"/>
                <a:gd name="connsiteY111" fmla="*/ 3824868 h 4170944"/>
                <a:gd name="connsiteX112" fmla="*/ 5229922 w 9919589"/>
                <a:gd name="connsiteY112" fmla="*/ 3746810 h 4170944"/>
                <a:gd name="connsiteX113" fmla="*/ 5207619 w 9919589"/>
                <a:gd name="connsiteY113" fmla="*/ 3724507 h 4170944"/>
                <a:gd name="connsiteX114" fmla="*/ 5185317 w 9919589"/>
                <a:gd name="connsiteY114" fmla="*/ 3691053 h 4170944"/>
                <a:gd name="connsiteX115" fmla="*/ 5118410 w 9919589"/>
                <a:gd name="connsiteY115" fmla="*/ 3668751 h 4170944"/>
                <a:gd name="connsiteX116" fmla="*/ 4839629 w 9919589"/>
                <a:gd name="connsiteY116" fmla="*/ 3635297 h 4170944"/>
                <a:gd name="connsiteX117" fmla="*/ 4750419 w 9919589"/>
                <a:gd name="connsiteY117" fmla="*/ 3624146 h 4170944"/>
                <a:gd name="connsiteX118" fmla="*/ 4672361 w 9919589"/>
                <a:gd name="connsiteY118" fmla="*/ 3612995 h 4170944"/>
                <a:gd name="connsiteX119" fmla="*/ 4103649 w 9919589"/>
                <a:gd name="connsiteY119" fmla="*/ 3601844 h 4170944"/>
                <a:gd name="connsiteX120" fmla="*/ 4114800 w 9919589"/>
                <a:gd name="connsiteY120" fmla="*/ 3557239 h 4170944"/>
                <a:gd name="connsiteX121" fmla="*/ 4371278 w 9919589"/>
                <a:gd name="connsiteY121" fmla="*/ 3512634 h 4170944"/>
                <a:gd name="connsiteX122" fmla="*/ 4360127 w 9919589"/>
                <a:gd name="connsiteY122" fmla="*/ 3479180 h 4170944"/>
                <a:gd name="connsiteX123" fmla="*/ 4204010 w 9919589"/>
                <a:gd name="connsiteY123" fmla="*/ 3468029 h 4170944"/>
                <a:gd name="connsiteX124" fmla="*/ 4170556 w 9919589"/>
                <a:gd name="connsiteY124" fmla="*/ 3456878 h 4170944"/>
                <a:gd name="connsiteX125" fmla="*/ 4148254 w 9919589"/>
                <a:gd name="connsiteY125" fmla="*/ 3423424 h 4170944"/>
                <a:gd name="connsiteX126" fmla="*/ 4114800 w 9919589"/>
                <a:gd name="connsiteY126" fmla="*/ 3367668 h 4170944"/>
                <a:gd name="connsiteX127" fmla="*/ 4047893 w 9919589"/>
                <a:gd name="connsiteY127" fmla="*/ 3345366 h 4170944"/>
                <a:gd name="connsiteX128" fmla="*/ 3724507 w 9919589"/>
                <a:gd name="connsiteY128" fmla="*/ 3356517 h 4170944"/>
                <a:gd name="connsiteX129" fmla="*/ 3691054 w 9919589"/>
                <a:gd name="connsiteY129" fmla="*/ 3367668 h 4170944"/>
                <a:gd name="connsiteX130" fmla="*/ 3412273 w 9919589"/>
                <a:gd name="connsiteY130" fmla="*/ 3345366 h 4170944"/>
                <a:gd name="connsiteX131" fmla="*/ 3345366 w 9919589"/>
                <a:gd name="connsiteY131" fmla="*/ 3334214 h 4170944"/>
                <a:gd name="connsiteX132" fmla="*/ 3289610 w 9919589"/>
                <a:gd name="connsiteY132" fmla="*/ 3323063 h 4170944"/>
                <a:gd name="connsiteX133" fmla="*/ 3155795 w 9919589"/>
                <a:gd name="connsiteY133" fmla="*/ 3311912 h 4170944"/>
                <a:gd name="connsiteX134" fmla="*/ 3044283 w 9919589"/>
                <a:gd name="connsiteY134" fmla="*/ 3289610 h 4170944"/>
                <a:gd name="connsiteX135" fmla="*/ 2977375 w 9919589"/>
                <a:gd name="connsiteY135" fmla="*/ 3267307 h 4170944"/>
                <a:gd name="connsiteX136" fmla="*/ 2921619 w 9919589"/>
                <a:gd name="connsiteY136" fmla="*/ 3222702 h 4170944"/>
                <a:gd name="connsiteX137" fmla="*/ 2943922 w 9919589"/>
                <a:gd name="connsiteY137" fmla="*/ 3200400 h 4170944"/>
                <a:gd name="connsiteX138" fmla="*/ 3055434 w 9919589"/>
                <a:gd name="connsiteY138" fmla="*/ 3166946 h 4170944"/>
                <a:gd name="connsiteX139" fmla="*/ 3122341 w 9919589"/>
                <a:gd name="connsiteY139" fmla="*/ 3144644 h 4170944"/>
                <a:gd name="connsiteX140" fmla="*/ 3155795 w 9919589"/>
                <a:gd name="connsiteY140" fmla="*/ 3122341 h 4170944"/>
                <a:gd name="connsiteX141" fmla="*/ 3200400 w 9919589"/>
                <a:gd name="connsiteY141" fmla="*/ 3111190 h 4170944"/>
                <a:gd name="connsiteX142" fmla="*/ 3267307 w 9919589"/>
                <a:gd name="connsiteY142" fmla="*/ 3044283 h 4170944"/>
                <a:gd name="connsiteX143" fmla="*/ 3289610 w 9919589"/>
                <a:gd name="connsiteY143" fmla="*/ 3021980 h 4170944"/>
                <a:gd name="connsiteX144" fmla="*/ 3334214 w 9919589"/>
                <a:gd name="connsiteY144" fmla="*/ 2966224 h 4170944"/>
                <a:gd name="connsiteX145" fmla="*/ 3401122 w 9919589"/>
                <a:gd name="connsiteY145" fmla="*/ 2932771 h 4170944"/>
                <a:gd name="connsiteX146" fmla="*/ 3412273 w 9919589"/>
                <a:gd name="connsiteY146" fmla="*/ 2966224 h 4170944"/>
                <a:gd name="connsiteX147" fmla="*/ 3445727 w 9919589"/>
                <a:gd name="connsiteY147" fmla="*/ 2977375 h 4170944"/>
                <a:gd name="connsiteX148" fmla="*/ 3501483 w 9919589"/>
                <a:gd name="connsiteY148" fmla="*/ 3010829 h 4170944"/>
                <a:gd name="connsiteX149" fmla="*/ 3579541 w 9919589"/>
                <a:gd name="connsiteY149" fmla="*/ 2999678 h 4170944"/>
                <a:gd name="connsiteX150" fmla="*/ 3557239 w 9919589"/>
                <a:gd name="connsiteY150" fmla="*/ 2977375 h 4170944"/>
                <a:gd name="connsiteX151" fmla="*/ 3523785 w 9919589"/>
                <a:gd name="connsiteY151" fmla="*/ 2921619 h 4170944"/>
                <a:gd name="connsiteX152" fmla="*/ 3490332 w 9919589"/>
                <a:gd name="connsiteY152" fmla="*/ 2910468 h 4170944"/>
                <a:gd name="connsiteX153" fmla="*/ 3345366 w 9919589"/>
                <a:gd name="connsiteY153" fmla="*/ 2888166 h 4170944"/>
                <a:gd name="connsiteX154" fmla="*/ 3222702 w 9919589"/>
                <a:gd name="connsiteY154" fmla="*/ 2854712 h 4170944"/>
                <a:gd name="connsiteX155" fmla="*/ 3178097 w 9919589"/>
                <a:gd name="connsiteY155" fmla="*/ 2843561 h 4170944"/>
                <a:gd name="connsiteX156" fmla="*/ 3111190 w 9919589"/>
                <a:gd name="connsiteY156" fmla="*/ 2821258 h 4170944"/>
                <a:gd name="connsiteX157" fmla="*/ 2854712 w 9919589"/>
                <a:gd name="connsiteY157" fmla="*/ 2776653 h 4170944"/>
                <a:gd name="connsiteX158" fmla="*/ 2787805 w 9919589"/>
                <a:gd name="connsiteY158" fmla="*/ 2754351 h 4170944"/>
                <a:gd name="connsiteX159" fmla="*/ 2720897 w 9919589"/>
                <a:gd name="connsiteY159" fmla="*/ 2732049 h 4170944"/>
                <a:gd name="connsiteX160" fmla="*/ 2687444 w 9919589"/>
                <a:gd name="connsiteY160" fmla="*/ 2720897 h 4170944"/>
                <a:gd name="connsiteX161" fmla="*/ 2564780 w 9919589"/>
                <a:gd name="connsiteY161" fmla="*/ 2698595 h 4170944"/>
                <a:gd name="connsiteX162" fmla="*/ 2442117 w 9919589"/>
                <a:gd name="connsiteY162" fmla="*/ 2698595 h 4170944"/>
                <a:gd name="connsiteX163" fmla="*/ 2040673 w 9919589"/>
                <a:gd name="connsiteY163" fmla="*/ 2687444 h 4170944"/>
                <a:gd name="connsiteX164" fmla="*/ 1962614 w 9919589"/>
                <a:gd name="connsiteY164" fmla="*/ 2653990 h 4170944"/>
                <a:gd name="connsiteX165" fmla="*/ 1906858 w 9919589"/>
                <a:gd name="connsiteY165" fmla="*/ 2631688 h 4170944"/>
                <a:gd name="connsiteX166" fmla="*/ 1806497 w 9919589"/>
                <a:gd name="connsiteY166" fmla="*/ 2575932 h 4170944"/>
                <a:gd name="connsiteX167" fmla="*/ 1717288 w 9919589"/>
                <a:gd name="connsiteY167" fmla="*/ 2531327 h 4170944"/>
                <a:gd name="connsiteX168" fmla="*/ 1628078 w 9919589"/>
                <a:gd name="connsiteY168" fmla="*/ 2509024 h 4170944"/>
                <a:gd name="connsiteX169" fmla="*/ 1226634 w 9919589"/>
                <a:gd name="connsiteY169" fmla="*/ 2486722 h 4170944"/>
                <a:gd name="connsiteX170" fmla="*/ 1081668 w 9919589"/>
                <a:gd name="connsiteY170" fmla="*/ 2464419 h 4170944"/>
                <a:gd name="connsiteX171" fmla="*/ 970156 w 9919589"/>
                <a:gd name="connsiteY171" fmla="*/ 2430966 h 4170944"/>
                <a:gd name="connsiteX172" fmla="*/ 936702 w 9919589"/>
                <a:gd name="connsiteY172" fmla="*/ 2419814 h 4170944"/>
                <a:gd name="connsiteX173" fmla="*/ 903249 w 9919589"/>
                <a:gd name="connsiteY173" fmla="*/ 2397512 h 4170944"/>
                <a:gd name="connsiteX174" fmla="*/ 847493 w 9919589"/>
                <a:gd name="connsiteY174" fmla="*/ 2352907 h 4170944"/>
                <a:gd name="connsiteX175" fmla="*/ 814039 w 9919589"/>
                <a:gd name="connsiteY175" fmla="*/ 2341756 h 4170944"/>
                <a:gd name="connsiteX176" fmla="*/ 825190 w 9919589"/>
                <a:gd name="connsiteY176" fmla="*/ 2274849 h 4170944"/>
                <a:gd name="connsiteX177" fmla="*/ 847493 w 9919589"/>
                <a:gd name="connsiteY177" fmla="*/ 2252546 h 4170944"/>
                <a:gd name="connsiteX178" fmla="*/ 880946 w 9919589"/>
                <a:gd name="connsiteY178" fmla="*/ 2230244 h 4170944"/>
                <a:gd name="connsiteX179" fmla="*/ 903249 w 9919589"/>
                <a:gd name="connsiteY179" fmla="*/ 2207941 h 4170944"/>
                <a:gd name="connsiteX180" fmla="*/ 936702 w 9919589"/>
                <a:gd name="connsiteY180" fmla="*/ 2196790 h 4170944"/>
                <a:gd name="connsiteX181" fmla="*/ 992458 w 9919589"/>
                <a:gd name="connsiteY181" fmla="*/ 2163336 h 4170944"/>
                <a:gd name="connsiteX182" fmla="*/ 1014761 w 9919589"/>
                <a:gd name="connsiteY182" fmla="*/ 2141034 h 4170944"/>
                <a:gd name="connsiteX183" fmla="*/ 1048214 w 9919589"/>
                <a:gd name="connsiteY183" fmla="*/ 2118732 h 4170944"/>
                <a:gd name="connsiteX184" fmla="*/ 1070517 w 9919589"/>
                <a:gd name="connsiteY184" fmla="*/ 2096429 h 4170944"/>
                <a:gd name="connsiteX185" fmla="*/ 1103971 w 9919589"/>
                <a:gd name="connsiteY185" fmla="*/ 2085278 h 4170944"/>
                <a:gd name="connsiteX186" fmla="*/ 1193180 w 9919589"/>
                <a:gd name="connsiteY186" fmla="*/ 2018371 h 4170944"/>
                <a:gd name="connsiteX187" fmla="*/ 1237785 w 9919589"/>
                <a:gd name="connsiteY187" fmla="*/ 2007219 h 4170944"/>
                <a:gd name="connsiteX188" fmla="*/ 1304693 w 9919589"/>
                <a:gd name="connsiteY188" fmla="*/ 1984917 h 4170944"/>
                <a:gd name="connsiteX189" fmla="*/ 1505414 w 9919589"/>
                <a:gd name="connsiteY189" fmla="*/ 1973766 h 4170944"/>
                <a:gd name="connsiteX190" fmla="*/ 1561171 w 9919589"/>
                <a:gd name="connsiteY190" fmla="*/ 1929161 h 4170944"/>
                <a:gd name="connsiteX191" fmla="*/ 1639229 w 9919589"/>
                <a:gd name="connsiteY191" fmla="*/ 1873405 h 4170944"/>
                <a:gd name="connsiteX192" fmla="*/ 1694985 w 9919589"/>
                <a:gd name="connsiteY192" fmla="*/ 1817649 h 4170944"/>
                <a:gd name="connsiteX193" fmla="*/ 1761893 w 9919589"/>
                <a:gd name="connsiteY193" fmla="*/ 1795346 h 4170944"/>
                <a:gd name="connsiteX194" fmla="*/ 1929161 w 9919589"/>
                <a:gd name="connsiteY194" fmla="*/ 1761893 h 4170944"/>
                <a:gd name="connsiteX195" fmla="*/ 1996068 w 9919589"/>
                <a:gd name="connsiteY195" fmla="*/ 1728439 h 4170944"/>
                <a:gd name="connsiteX196" fmla="*/ 2096429 w 9919589"/>
                <a:gd name="connsiteY196" fmla="*/ 1694985 h 4170944"/>
                <a:gd name="connsiteX197" fmla="*/ 2129883 w 9919589"/>
                <a:gd name="connsiteY197" fmla="*/ 1683834 h 4170944"/>
                <a:gd name="connsiteX198" fmla="*/ 2163336 w 9919589"/>
                <a:gd name="connsiteY198" fmla="*/ 1672683 h 4170944"/>
                <a:gd name="connsiteX199" fmla="*/ 2665141 w 9919589"/>
                <a:gd name="connsiteY199" fmla="*/ 1694985 h 4170944"/>
                <a:gd name="connsiteX200" fmla="*/ 2787805 w 9919589"/>
                <a:gd name="connsiteY200" fmla="*/ 1717288 h 4170944"/>
                <a:gd name="connsiteX201" fmla="*/ 2854712 w 9919589"/>
                <a:gd name="connsiteY201" fmla="*/ 1739590 h 4170944"/>
                <a:gd name="connsiteX202" fmla="*/ 2888166 w 9919589"/>
                <a:gd name="connsiteY202" fmla="*/ 1750741 h 4170944"/>
                <a:gd name="connsiteX203" fmla="*/ 2921619 w 9919589"/>
                <a:gd name="connsiteY203" fmla="*/ 1773044 h 4170944"/>
                <a:gd name="connsiteX204" fmla="*/ 3021980 w 9919589"/>
                <a:gd name="connsiteY204" fmla="*/ 1795346 h 4170944"/>
                <a:gd name="connsiteX205" fmla="*/ 3055434 w 9919589"/>
                <a:gd name="connsiteY205" fmla="*/ 1806497 h 4170944"/>
                <a:gd name="connsiteX206" fmla="*/ 3088888 w 9919589"/>
                <a:gd name="connsiteY206" fmla="*/ 1906858 h 4170944"/>
                <a:gd name="connsiteX207" fmla="*/ 3100039 w 9919589"/>
                <a:gd name="connsiteY207" fmla="*/ 1940312 h 4170944"/>
                <a:gd name="connsiteX208" fmla="*/ 3133493 w 9919589"/>
                <a:gd name="connsiteY208" fmla="*/ 1973766 h 4170944"/>
                <a:gd name="connsiteX209" fmla="*/ 3200400 w 9919589"/>
                <a:gd name="connsiteY209" fmla="*/ 1996068 h 4170944"/>
                <a:gd name="connsiteX210" fmla="*/ 3233854 w 9919589"/>
                <a:gd name="connsiteY210" fmla="*/ 2007219 h 4170944"/>
                <a:gd name="connsiteX211" fmla="*/ 3612995 w 9919589"/>
                <a:gd name="connsiteY211" fmla="*/ 2029522 h 4170944"/>
                <a:gd name="connsiteX212" fmla="*/ 3824868 w 9919589"/>
                <a:gd name="connsiteY212" fmla="*/ 2040673 h 4170944"/>
                <a:gd name="connsiteX213" fmla="*/ 3925229 w 9919589"/>
                <a:gd name="connsiteY213" fmla="*/ 2051824 h 4170944"/>
                <a:gd name="connsiteX214" fmla="*/ 4293219 w 9919589"/>
                <a:gd name="connsiteY214" fmla="*/ 2062975 h 4170944"/>
                <a:gd name="connsiteX215" fmla="*/ 4382429 w 9919589"/>
                <a:gd name="connsiteY215" fmla="*/ 2085278 h 4170944"/>
                <a:gd name="connsiteX216" fmla="*/ 4449336 w 9919589"/>
                <a:gd name="connsiteY216" fmla="*/ 2107580 h 4170944"/>
                <a:gd name="connsiteX217" fmla="*/ 4505093 w 9919589"/>
                <a:gd name="connsiteY217" fmla="*/ 2152185 h 4170944"/>
                <a:gd name="connsiteX218" fmla="*/ 4527395 w 9919589"/>
                <a:gd name="connsiteY218" fmla="*/ 2174488 h 4170944"/>
                <a:gd name="connsiteX219" fmla="*/ 4716966 w 9919589"/>
                <a:gd name="connsiteY219" fmla="*/ 2207941 h 4170944"/>
                <a:gd name="connsiteX220" fmla="*/ 4828478 w 9919589"/>
                <a:gd name="connsiteY220" fmla="*/ 2230244 h 4170944"/>
                <a:gd name="connsiteX221" fmla="*/ 4884234 w 9919589"/>
                <a:gd name="connsiteY221" fmla="*/ 2241395 h 4170944"/>
                <a:gd name="connsiteX222" fmla="*/ 4928839 w 9919589"/>
                <a:gd name="connsiteY222" fmla="*/ 2252546 h 4170944"/>
                <a:gd name="connsiteX223" fmla="*/ 4995746 w 9919589"/>
                <a:gd name="connsiteY223" fmla="*/ 2241395 h 4170944"/>
                <a:gd name="connsiteX224" fmla="*/ 5040351 w 9919589"/>
                <a:gd name="connsiteY224" fmla="*/ 2219093 h 4170944"/>
                <a:gd name="connsiteX225" fmla="*/ 5107258 w 9919589"/>
                <a:gd name="connsiteY225" fmla="*/ 2207941 h 4170944"/>
                <a:gd name="connsiteX226" fmla="*/ 5140712 w 9919589"/>
                <a:gd name="connsiteY226" fmla="*/ 2196790 h 4170944"/>
                <a:gd name="connsiteX227" fmla="*/ 5229922 w 9919589"/>
                <a:gd name="connsiteY227" fmla="*/ 2174488 h 4170944"/>
                <a:gd name="connsiteX228" fmla="*/ 5307980 w 9919589"/>
                <a:gd name="connsiteY228" fmla="*/ 2129883 h 4170944"/>
                <a:gd name="connsiteX229" fmla="*/ 5352585 w 9919589"/>
                <a:gd name="connsiteY229" fmla="*/ 2062975 h 4170944"/>
                <a:gd name="connsiteX230" fmla="*/ 5430644 w 9919589"/>
                <a:gd name="connsiteY230" fmla="*/ 1984917 h 4170944"/>
                <a:gd name="connsiteX231" fmla="*/ 5452946 w 9919589"/>
                <a:gd name="connsiteY231" fmla="*/ 1962614 h 4170944"/>
                <a:gd name="connsiteX232" fmla="*/ 5486400 w 9919589"/>
                <a:gd name="connsiteY232" fmla="*/ 1951463 h 4170944"/>
                <a:gd name="connsiteX233" fmla="*/ 5441795 w 9919589"/>
                <a:gd name="connsiteY233" fmla="*/ 1862253 h 4170944"/>
                <a:gd name="connsiteX234" fmla="*/ 5408341 w 9919589"/>
                <a:gd name="connsiteY234" fmla="*/ 1839951 h 4170944"/>
                <a:gd name="connsiteX235" fmla="*/ 5374888 w 9919589"/>
                <a:gd name="connsiteY235" fmla="*/ 1828800 h 4170944"/>
                <a:gd name="connsiteX236" fmla="*/ 5330283 w 9919589"/>
                <a:gd name="connsiteY236" fmla="*/ 1817649 h 4170944"/>
                <a:gd name="connsiteX237" fmla="*/ 5263375 w 9919589"/>
                <a:gd name="connsiteY237" fmla="*/ 1795346 h 4170944"/>
                <a:gd name="connsiteX238" fmla="*/ 5185317 w 9919589"/>
                <a:gd name="connsiteY238" fmla="*/ 1706136 h 4170944"/>
                <a:gd name="connsiteX239" fmla="*/ 5129561 w 9919589"/>
                <a:gd name="connsiteY239" fmla="*/ 1650380 h 4170944"/>
                <a:gd name="connsiteX240" fmla="*/ 5062654 w 9919589"/>
                <a:gd name="connsiteY240" fmla="*/ 1605775 h 4170944"/>
                <a:gd name="connsiteX241" fmla="*/ 5029200 w 9919589"/>
                <a:gd name="connsiteY241" fmla="*/ 1583473 h 4170944"/>
                <a:gd name="connsiteX242" fmla="*/ 4995746 w 9919589"/>
                <a:gd name="connsiteY242" fmla="*/ 1572322 h 4170944"/>
                <a:gd name="connsiteX243" fmla="*/ 4973444 w 9919589"/>
                <a:gd name="connsiteY243" fmla="*/ 1550019 h 4170944"/>
                <a:gd name="connsiteX244" fmla="*/ 4939990 w 9919589"/>
                <a:gd name="connsiteY244" fmla="*/ 1538868 h 4170944"/>
                <a:gd name="connsiteX245" fmla="*/ 4895385 w 9919589"/>
                <a:gd name="connsiteY245" fmla="*/ 1516566 h 4170944"/>
                <a:gd name="connsiteX246" fmla="*/ 4828478 w 9919589"/>
                <a:gd name="connsiteY246" fmla="*/ 1449658 h 4170944"/>
                <a:gd name="connsiteX247" fmla="*/ 4772722 w 9919589"/>
                <a:gd name="connsiteY247" fmla="*/ 1405053 h 4170944"/>
                <a:gd name="connsiteX248" fmla="*/ 4694663 w 9919589"/>
                <a:gd name="connsiteY248" fmla="*/ 1382751 h 4170944"/>
                <a:gd name="connsiteX249" fmla="*/ 5274527 w 9919589"/>
                <a:gd name="connsiteY249" fmla="*/ 1349297 h 4170944"/>
                <a:gd name="connsiteX250" fmla="*/ 5397190 w 9919589"/>
                <a:gd name="connsiteY250" fmla="*/ 1326995 h 4170944"/>
                <a:gd name="connsiteX251" fmla="*/ 5441795 w 9919589"/>
                <a:gd name="connsiteY251" fmla="*/ 1315844 h 4170944"/>
                <a:gd name="connsiteX252" fmla="*/ 5642517 w 9919589"/>
                <a:gd name="connsiteY252" fmla="*/ 1304693 h 4170944"/>
                <a:gd name="connsiteX253" fmla="*/ 5709424 w 9919589"/>
                <a:gd name="connsiteY253" fmla="*/ 1282390 h 4170944"/>
                <a:gd name="connsiteX254" fmla="*/ 5765180 w 9919589"/>
                <a:gd name="connsiteY254" fmla="*/ 1237785 h 4170944"/>
                <a:gd name="connsiteX255" fmla="*/ 5798634 w 9919589"/>
                <a:gd name="connsiteY255" fmla="*/ 1170878 h 4170944"/>
                <a:gd name="connsiteX256" fmla="*/ 5809785 w 9919589"/>
                <a:gd name="connsiteY256" fmla="*/ 1137424 h 4170944"/>
                <a:gd name="connsiteX257" fmla="*/ 5832088 w 9919589"/>
                <a:gd name="connsiteY257" fmla="*/ 1025912 h 4170944"/>
                <a:gd name="connsiteX258" fmla="*/ 5854390 w 9919589"/>
                <a:gd name="connsiteY258" fmla="*/ 947853 h 4170944"/>
                <a:gd name="connsiteX259" fmla="*/ 5876693 w 9919589"/>
                <a:gd name="connsiteY259" fmla="*/ 925551 h 4170944"/>
                <a:gd name="connsiteX260" fmla="*/ 5943600 w 9919589"/>
                <a:gd name="connsiteY260" fmla="*/ 903249 h 4170944"/>
                <a:gd name="connsiteX261" fmla="*/ 5965902 w 9919589"/>
                <a:gd name="connsiteY261" fmla="*/ 880946 h 4170944"/>
                <a:gd name="connsiteX262" fmla="*/ 6043961 w 9919589"/>
                <a:gd name="connsiteY262" fmla="*/ 858644 h 4170944"/>
                <a:gd name="connsiteX263" fmla="*/ 6110868 w 9919589"/>
                <a:gd name="connsiteY263" fmla="*/ 869795 h 4170944"/>
                <a:gd name="connsiteX264" fmla="*/ 6122019 w 9919589"/>
                <a:gd name="connsiteY264" fmla="*/ 914400 h 4170944"/>
                <a:gd name="connsiteX265" fmla="*/ 6155473 w 9919589"/>
                <a:gd name="connsiteY265" fmla="*/ 970156 h 4170944"/>
                <a:gd name="connsiteX266" fmla="*/ 6188927 w 9919589"/>
                <a:gd name="connsiteY266" fmla="*/ 981307 h 4170944"/>
                <a:gd name="connsiteX267" fmla="*/ 6266985 w 9919589"/>
                <a:gd name="connsiteY267" fmla="*/ 970156 h 4170944"/>
                <a:gd name="connsiteX268" fmla="*/ 6278136 w 9919589"/>
                <a:gd name="connsiteY268" fmla="*/ 936702 h 4170944"/>
                <a:gd name="connsiteX269" fmla="*/ 6322741 w 9919589"/>
                <a:gd name="connsiteY269" fmla="*/ 880946 h 4170944"/>
                <a:gd name="connsiteX270" fmla="*/ 6345044 w 9919589"/>
                <a:gd name="connsiteY270" fmla="*/ 903249 h 4170944"/>
                <a:gd name="connsiteX271" fmla="*/ 6367346 w 9919589"/>
                <a:gd name="connsiteY271" fmla="*/ 970156 h 4170944"/>
                <a:gd name="connsiteX272" fmla="*/ 6345044 w 9919589"/>
                <a:gd name="connsiteY272" fmla="*/ 1048214 h 4170944"/>
                <a:gd name="connsiteX273" fmla="*/ 6266985 w 9919589"/>
                <a:gd name="connsiteY273" fmla="*/ 1126273 h 4170944"/>
                <a:gd name="connsiteX274" fmla="*/ 6043961 w 9919589"/>
                <a:gd name="connsiteY274" fmla="*/ 1137424 h 4170944"/>
                <a:gd name="connsiteX275" fmla="*/ 5876693 w 9919589"/>
                <a:gd name="connsiteY275" fmla="*/ 1170878 h 4170944"/>
                <a:gd name="connsiteX276" fmla="*/ 5832088 w 9919589"/>
                <a:gd name="connsiteY276" fmla="*/ 1260088 h 4170944"/>
                <a:gd name="connsiteX277" fmla="*/ 5820936 w 9919589"/>
                <a:gd name="connsiteY277" fmla="*/ 1293541 h 4170944"/>
                <a:gd name="connsiteX278" fmla="*/ 5854390 w 9919589"/>
                <a:gd name="connsiteY278" fmla="*/ 1371600 h 4170944"/>
                <a:gd name="connsiteX279" fmla="*/ 5921297 w 9919589"/>
                <a:gd name="connsiteY279" fmla="*/ 1393902 h 4170944"/>
                <a:gd name="connsiteX280" fmla="*/ 5943600 w 9919589"/>
                <a:gd name="connsiteY280" fmla="*/ 1416205 h 4170944"/>
                <a:gd name="connsiteX281" fmla="*/ 5910146 w 9919589"/>
                <a:gd name="connsiteY281" fmla="*/ 1483112 h 4170944"/>
                <a:gd name="connsiteX282" fmla="*/ 5876693 w 9919589"/>
                <a:gd name="connsiteY282" fmla="*/ 1494263 h 4170944"/>
                <a:gd name="connsiteX283" fmla="*/ 5820936 w 9919589"/>
                <a:gd name="connsiteY283" fmla="*/ 1527717 h 4170944"/>
                <a:gd name="connsiteX284" fmla="*/ 5765180 w 9919589"/>
                <a:gd name="connsiteY284" fmla="*/ 1572322 h 4170944"/>
                <a:gd name="connsiteX285" fmla="*/ 6166624 w 9919589"/>
                <a:gd name="connsiteY285" fmla="*/ 1616927 h 4170944"/>
                <a:gd name="connsiteX286" fmla="*/ 6289288 w 9919589"/>
                <a:gd name="connsiteY286" fmla="*/ 1639229 h 4170944"/>
                <a:gd name="connsiteX287" fmla="*/ 6523463 w 9919589"/>
                <a:gd name="connsiteY287" fmla="*/ 1628078 h 4170944"/>
                <a:gd name="connsiteX288" fmla="*/ 6679580 w 9919589"/>
                <a:gd name="connsiteY288" fmla="*/ 1594624 h 4170944"/>
                <a:gd name="connsiteX289" fmla="*/ 6802244 w 9919589"/>
                <a:gd name="connsiteY289" fmla="*/ 1561171 h 4170944"/>
                <a:gd name="connsiteX290" fmla="*/ 6835697 w 9919589"/>
                <a:gd name="connsiteY290" fmla="*/ 1550019 h 4170944"/>
                <a:gd name="connsiteX291" fmla="*/ 6924907 w 9919589"/>
                <a:gd name="connsiteY291" fmla="*/ 1561171 h 4170944"/>
                <a:gd name="connsiteX292" fmla="*/ 6991814 w 9919589"/>
                <a:gd name="connsiteY292" fmla="*/ 1594624 h 4170944"/>
                <a:gd name="connsiteX293" fmla="*/ 7025268 w 9919589"/>
                <a:gd name="connsiteY293" fmla="*/ 1605775 h 4170944"/>
                <a:gd name="connsiteX294" fmla="*/ 7092175 w 9919589"/>
                <a:gd name="connsiteY294" fmla="*/ 1639229 h 4170944"/>
                <a:gd name="connsiteX295" fmla="*/ 7114478 w 9919589"/>
                <a:gd name="connsiteY295" fmla="*/ 1661532 h 4170944"/>
                <a:gd name="connsiteX296" fmla="*/ 7225990 w 9919589"/>
                <a:gd name="connsiteY296" fmla="*/ 1728439 h 4170944"/>
                <a:gd name="connsiteX297" fmla="*/ 7304049 w 9919589"/>
                <a:gd name="connsiteY297" fmla="*/ 1795346 h 4170944"/>
                <a:gd name="connsiteX298" fmla="*/ 7348654 w 9919589"/>
                <a:gd name="connsiteY298" fmla="*/ 1851102 h 4170944"/>
                <a:gd name="connsiteX299" fmla="*/ 7382107 w 9919589"/>
                <a:gd name="connsiteY299" fmla="*/ 1862253 h 4170944"/>
                <a:gd name="connsiteX300" fmla="*/ 7593980 w 9919589"/>
                <a:gd name="connsiteY300" fmla="*/ 1873405 h 4170944"/>
                <a:gd name="connsiteX301" fmla="*/ 7638585 w 9919589"/>
                <a:gd name="connsiteY301" fmla="*/ 1884556 h 4170944"/>
                <a:gd name="connsiteX302" fmla="*/ 7672039 w 9919589"/>
                <a:gd name="connsiteY302" fmla="*/ 1895707 h 4170944"/>
                <a:gd name="connsiteX303" fmla="*/ 7738946 w 9919589"/>
                <a:gd name="connsiteY303" fmla="*/ 1906858 h 4170944"/>
                <a:gd name="connsiteX304" fmla="*/ 7783551 w 9919589"/>
                <a:gd name="connsiteY304" fmla="*/ 1918010 h 4170944"/>
                <a:gd name="connsiteX305" fmla="*/ 7906214 w 9919589"/>
                <a:gd name="connsiteY305" fmla="*/ 1996068 h 4170944"/>
                <a:gd name="connsiteX306" fmla="*/ 7928517 w 9919589"/>
                <a:gd name="connsiteY306" fmla="*/ 2018371 h 4170944"/>
                <a:gd name="connsiteX307" fmla="*/ 7973122 w 9919589"/>
                <a:gd name="connsiteY307" fmla="*/ 2029522 h 4170944"/>
                <a:gd name="connsiteX308" fmla="*/ 8095785 w 9919589"/>
                <a:gd name="connsiteY308" fmla="*/ 2096429 h 4170944"/>
                <a:gd name="connsiteX309" fmla="*/ 8140390 w 9919589"/>
                <a:gd name="connsiteY309" fmla="*/ 2107580 h 4170944"/>
                <a:gd name="connsiteX310" fmla="*/ 8173844 w 9919589"/>
                <a:gd name="connsiteY310" fmla="*/ 2118732 h 4170944"/>
                <a:gd name="connsiteX311" fmla="*/ 8240751 w 9919589"/>
                <a:gd name="connsiteY311" fmla="*/ 2129883 h 4170944"/>
                <a:gd name="connsiteX312" fmla="*/ 8408019 w 9919589"/>
                <a:gd name="connsiteY312" fmla="*/ 2152185 h 4170944"/>
                <a:gd name="connsiteX313" fmla="*/ 8430322 w 9919589"/>
                <a:gd name="connsiteY313" fmla="*/ 2174488 h 4170944"/>
                <a:gd name="connsiteX314" fmla="*/ 8519532 w 9919589"/>
                <a:gd name="connsiteY314" fmla="*/ 2241395 h 4170944"/>
                <a:gd name="connsiteX315" fmla="*/ 8463775 w 9919589"/>
                <a:gd name="connsiteY315" fmla="*/ 2263697 h 4170944"/>
                <a:gd name="connsiteX316" fmla="*/ 8352263 w 9919589"/>
                <a:gd name="connsiteY316" fmla="*/ 2286000 h 4170944"/>
                <a:gd name="connsiteX317" fmla="*/ 8307658 w 9919589"/>
                <a:gd name="connsiteY317" fmla="*/ 2297151 h 4170944"/>
                <a:gd name="connsiteX318" fmla="*/ 7950819 w 9919589"/>
                <a:gd name="connsiteY318" fmla="*/ 2319453 h 4170944"/>
                <a:gd name="connsiteX319" fmla="*/ 7883912 w 9919589"/>
                <a:gd name="connsiteY319" fmla="*/ 2330605 h 4170944"/>
                <a:gd name="connsiteX320" fmla="*/ 7839307 w 9919589"/>
                <a:gd name="connsiteY320" fmla="*/ 2341756 h 4170944"/>
                <a:gd name="connsiteX321" fmla="*/ 7694341 w 9919589"/>
                <a:gd name="connsiteY321" fmla="*/ 2364058 h 4170944"/>
                <a:gd name="connsiteX322" fmla="*/ 7382107 w 9919589"/>
                <a:gd name="connsiteY322" fmla="*/ 2352907 h 4170944"/>
                <a:gd name="connsiteX323" fmla="*/ 6791093 w 9919589"/>
                <a:gd name="connsiteY323" fmla="*/ 2330605 h 4170944"/>
                <a:gd name="connsiteX324" fmla="*/ 6668429 w 9919589"/>
                <a:gd name="connsiteY324" fmla="*/ 2375210 h 4170944"/>
                <a:gd name="connsiteX325" fmla="*/ 6657278 w 9919589"/>
                <a:gd name="connsiteY325" fmla="*/ 2408663 h 4170944"/>
                <a:gd name="connsiteX326" fmla="*/ 6690732 w 9919589"/>
                <a:gd name="connsiteY326" fmla="*/ 2430966 h 4170944"/>
                <a:gd name="connsiteX327" fmla="*/ 6724185 w 9919589"/>
                <a:gd name="connsiteY327" fmla="*/ 2442117 h 4170944"/>
                <a:gd name="connsiteX328" fmla="*/ 6869151 w 9919589"/>
                <a:gd name="connsiteY328" fmla="*/ 2475571 h 4170944"/>
                <a:gd name="connsiteX329" fmla="*/ 6947210 w 9919589"/>
                <a:gd name="connsiteY329" fmla="*/ 2486722 h 4170944"/>
                <a:gd name="connsiteX330" fmla="*/ 7850458 w 9919589"/>
                <a:gd name="connsiteY330" fmla="*/ 2475571 h 4170944"/>
                <a:gd name="connsiteX331" fmla="*/ 7906214 w 9919589"/>
                <a:gd name="connsiteY331" fmla="*/ 2464419 h 4170944"/>
                <a:gd name="connsiteX332" fmla="*/ 8062332 w 9919589"/>
                <a:gd name="connsiteY332" fmla="*/ 2442117 h 4170944"/>
                <a:gd name="connsiteX333" fmla="*/ 8106936 w 9919589"/>
                <a:gd name="connsiteY333" fmla="*/ 2430966 h 4170944"/>
                <a:gd name="connsiteX334" fmla="*/ 8173844 w 9919589"/>
                <a:gd name="connsiteY334" fmla="*/ 2408663 h 4170944"/>
                <a:gd name="connsiteX335" fmla="*/ 8207297 w 9919589"/>
                <a:gd name="connsiteY335" fmla="*/ 2397512 h 4170944"/>
                <a:gd name="connsiteX336" fmla="*/ 8251902 w 9919589"/>
                <a:gd name="connsiteY336" fmla="*/ 2386361 h 4170944"/>
                <a:gd name="connsiteX337" fmla="*/ 8318810 w 9919589"/>
                <a:gd name="connsiteY337" fmla="*/ 2364058 h 4170944"/>
                <a:gd name="connsiteX338" fmla="*/ 8452624 w 9919589"/>
                <a:gd name="connsiteY338" fmla="*/ 2330605 h 4170944"/>
                <a:gd name="connsiteX339" fmla="*/ 8497229 w 9919589"/>
                <a:gd name="connsiteY339" fmla="*/ 2319453 h 4170944"/>
                <a:gd name="connsiteX340" fmla="*/ 8530683 w 9919589"/>
                <a:gd name="connsiteY340" fmla="*/ 2308302 h 4170944"/>
                <a:gd name="connsiteX341" fmla="*/ 8597590 w 9919589"/>
                <a:gd name="connsiteY341" fmla="*/ 2297151 h 4170944"/>
                <a:gd name="connsiteX342" fmla="*/ 8653346 w 9919589"/>
                <a:gd name="connsiteY342" fmla="*/ 2286000 h 4170944"/>
                <a:gd name="connsiteX343" fmla="*/ 8742556 w 9919589"/>
                <a:gd name="connsiteY343" fmla="*/ 2263697 h 4170944"/>
                <a:gd name="connsiteX344" fmla="*/ 8965580 w 9919589"/>
                <a:gd name="connsiteY344" fmla="*/ 2230244 h 4170944"/>
                <a:gd name="connsiteX345" fmla="*/ 9043639 w 9919589"/>
                <a:gd name="connsiteY345" fmla="*/ 2219093 h 4170944"/>
                <a:gd name="connsiteX346" fmla="*/ 9177454 w 9919589"/>
                <a:gd name="connsiteY346" fmla="*/ 2196790 h 4170944"/>
                <a:gd name="connsiteX347" fmla="*/ 9277814 w 9919589"/>
                <a:gd name="connsiteY347" fmla="*/ 2174488 h 4170944"/>
                <a:gd name="connsiteX348" fmla="*/ 9311268 w 9919589"/>
                <a:gd name="connsiteY348" fmla="*/ 2163336 h 4170944"/>
                <a:gd name="connsiteX349" fmla="*/ 9355873 w 9919589"/>
                <a:gd name="connsiteY349" fmla="*/ 2051824 h 4170944"/>
                <a:gd name="connsiteX350" fmla="*/ 9300117 w 9919589"/>
                <a:gd name="connsiteY350" fmla="*/ 2018371 h 4170944"/>
                <a:gd name="connsiteX351" fmla="*/ 9210907 w 9919589"/>
                <a:gd name="connsiteY351" fmla="*/ 1996068 h 4170944"/>
                <a:gd name="connsiteX352" fmla="*/ 9155151 w 9919589"/>
                <a:gd name="connsiteY352" fmla="*/ 1940312 h 4170944"/>
                <a:gd name="connsiteX353" fmla="*/ 9199756 w 9919589"/>
                <a:gd name="connsiteY353" fmla="*/ 1929161 h 4170944"/>
                <a:gd name="connsiteX354" fmla="*/ 9578897 w 9919589"/>
                <a:gd name="connsiteY354" fmla="*/ 1918010 h 4170944"/>
                <a:gd name="connsiteX355" fmla="*/ 9656956 w 9919589"/>
                <a:gd name="connsiteY355" fmla="*/ 1895707 h 4170944"/>
                <a:gd name="connsiteX356" fmla="*/ 9735014 w 9919589"/>
                <a:gd name="connsiteY356" fmla="*/ 1873405 h 4170944"/>
                <a:gd name="connsiteX357" fmla="*/ 9634654 w 9919589"/>
                <a:gd name="connsiteY357" fmla="*/ 1839951 h 4170944"/>
                <a:gd name="connsiteX358" fmla="*/ 9601200 w 9919589"/>
                <a:gd name="connsiteY358" fmla="*/ 1828800 h 4170944"/>
                <a:gd name="connsiteX359" fmla="*/ 9578897 w 9919589"/>
                <a:gd name="connsiteY359" fmla="*/ 1851102 h 4170944"/>
                <a:gd name="connsiteX360" fmla="*/ 9222058 w 9919589"/>
                <a:gd name="connsiteY360" fmla="*/ 1884556 h 4170944"/>
                <a:gd name="connsiteX361" fmla="*/ 9177454 w 9919589"/>
                <a:gd name="connsiteY361" fmla="*/ 1895707 h 4170944"/>
                <a:gd name="connsiteX362" fmla="*/ 9144000 w 9919589"/>
                <a:gd name="connsiteY362" fmla="*/ 1906858 h 4170944"/>
                <a:gd name="connsiteX363" fmla="*/ 9065941 w 9919589"/>
                <a:gd name="connsiteY363" fmla="*/ 1918010 h 4170944"/>
                <a:gd name="connsiteX364" fmla="*/ 8987883 w 9919589"/>
                <a:gd name="connsiteY364" fmla="*/ 1940312 h 4170944"/>
                <a:gd name="connsiteX365" fmla="*/ 8887522 w 9919589"/>
                <a:gd name="connsiteY365" fmla="*/ 1962614 h 4170944"/>
                <a:gd name="connsiteX366" fmla="*/ 8854068 w 9919589"/>
                <a:gd name="connsiteY366" fmla="*/ 1973766 h 4170944"/>
                <a:gd name="connsiteX367" fmla="*/ 8742556 w 9919589"/>
                <a:gd name="connsiteY367" fmla="*/ 1951463 h 4170944"/>
                <a:gd name="connsiteX368" fmla="*/ 8720254 w 9919589"/>
                <a:gd name="connsiteY368" fmla="*/ 1884556 h 4170944"/>
                <a:gd name="connsiteX369" fmla="*/ 8753707 w 9919589"/>
                <a:gd name="connsiteY369" fmla="*/ 1739590 h 4170944"/>
                <a:gd name="connsiteX370" fmla="*/ 8776010 w 9919589"/>
                <a:gd name="connsiteY370" fmla="*/ 1717288 h 4170944"/>
                <a:gd name="connsiteX371" fmla="*/ 8820614 w 9919589"/>
                <a:gd name="connsiteY371" fmla="*/ 1694985 h 4170944"/>
                <a:gd name="connsiteX372" fmla="*/ 8954429 w 9919589"/>
                <a:gd name="connsiteY372" fmla="*/ 1661532 h 4170944"/>
                <a:gd name="connsiteX373" fmla="*/ 9010185 w 9919589"/>
                <a:gd name="connsiteY373" fmla="*/ 1639229 h 4170944"/>
                <a:gd name="connsiteX374" fmla="*/ 9077093 w 9919589"/>
                <a:gd name="connsiteY374" fmla="*/ 1628078 h 4170944"/>
                <a:gd name="connsiteX375" fmla="*/ 9389327 w 9919589"/>
                <a:gd name="connsiteY375" fmla="*/ 1616927 h 4170944"/>
                <a:gd name="connsiteX376" fmla="*/ 9545444 w 9919589"/>
                <a:gd name="connsiteY376" fmla="*/ 1572322 h 4170944"/>
                <a:gd name="connsiteX377" fmla="*/ 9656956 w 9919589"/>
                <a:gd name="connsiteY377" fmla="*/ 1550019 h 4170944"/>
                <a:gd name="connsiteX378" fmla="*/ 9857678 w 9919589"/>
                <a:gd name="connsiteY378" fmla="*/ 1527717 h 4170944"/>
                <a:gd name="connsiteX379" fmla="*/ 9824224 w 9919589"/>
                <a:gd name="connsiteY379" fmla="*/ 1282390 h 4170944"/>
                <a:gd name="connsiteX380" fmla="*/ 9790771 w 9919589"/>
                <a:gd name="connsiteY380" fmla="*/ 1260088 h 4170944"/>
                <a:gd name="connsiteX381" fmla="*/ 9735014 w 9919589"/>
                <a:gd name="connsiteY381" fmla="*/ 1248936 h 4170944"/>
                <a:gd name="connsiteX382" fmla="*/ 9723863 w 9919589"/>
                <a:gd name="connsiteY382" fmla="*/ 1215483 h 4170944"/>
                <a:gd name="connsiteX383" fmla="*/ 9746166 w 9919589"/>
                <a:gd name="connsiteY383" fmla="*/ 1193180 h 4170944"/>
                <a:gd name="connsiteX384" fmla="*/ 9790771 w 9919589"/>
                <a:gd name="connsiteY384" fmla="*/ 1137424 h 4170944"/>
                <a:gd name="connsiteX385" fmla="*/ 9768468 w 9919589"/>
                <a:gd name="connsiteY385" fmla="*/ 1115122 h 4170944"/>
                <a:gd name="connsiteX386" fmla="*/ 9668107 w 9919589"/>
                <a:gd name="connsiteY386" fmla="*/ 1092819 h 4170944"/>
                <a:gd name="connsiteX387" fmla="*/ 9601200 w 9919589"/>
                <a:gd name="connsiteY387" fmla="*/ 1070517 h 4170944"/>
                <a:gd name="connsiteX388" fmla="*/ 9567746 w 9919589"/>
                <a:gd name="connsiteY388" fmla="*/ 1059366 h 4170944"/>
                <a:gd name="connsiteX389" fmla="*/ 9545444 w 9919589"/>
                <a:gd name="connsiteY389" fmla="*/ 1025912 h 4170944"/>
                <a:gd name="connsiteX390" fmla="*/ 9400478 w 9919589"/>
                <a:gd name="connsiteY390" fmla="*/ 992458 h 4170944"/>
                <a:gd name="connsiteX391" fmla="*/ 9601200 w 9919589"/>
                <a:gd name="connsiteY391" fmla="*/ 992458 h 4170944"/>
                <a:gd name="connsiteX392" fmla="*/ 9645805 w 9919589"/>
                <a:gd name="connsiteY392" fmla="*/ 1014761 h 4170944"/>
                <a:gd name="connsiteX393" fmla="*/ 9801922 w 9919589"/>
                <a:gd name="connsiteY393" fmla="*/ 1003610 h 4170944"/>
                <a:gd name="connsiteX394" fmla="*/ 9835375 w 9919589"/>
                <a:gd name="connsiteY394" fmla="*/ 992458 h 4170944"/>
                <a:gd name="connsiteX395" fmla="*/ 9824224 w 9919589"/>
                <a:gd name="connsiteY395" fmla="*/ 880946 h 4170944"/>
                <a:gd name="connsiteX396" fmla="*/ 9813073 w 9919589"/>
                <a:gd name="connsiteY396" fmla="*/ 836341 h 4170944"/>
                <a:gd name="connsiteX397" fmla="*/ 9779619 w 9919589"/>
                <a:gd name="connsiteY397" fmla="*/ 825190 h 4170944"/>
                <a:gd name="connsiteX398" fmla="*/ 9735014 w 9919589"/>
                <a:gd name="connsiteY398" fmla="*/ 814039 h 4170944"/>
                <a:gd name="connsiteX399" fmla="*/ 9701561 w 9919589"/>
                <a:gd name="connsiteY399" fmla="*/ 791736 h 4170944"/>
                <a:gd name="connsiteX400" fmla="*/ 9623502 w 9919589"/>
                <a:gd name="connsiteY400" fmla="*/ 769434 h 4170944"/>
                <a:gd name="connsiteX401" fmla="*/ 9578897 w 9919589"/>
                <a:gd name="connsiteY401" fmla="*/ 735980 h 4170944"/>
                <a:gd name="connsiteX402" fmla="*/ 9511990 w 9919589"/>
                <a:gd name="connsiteY402" fmla="*/ 713678 h 4170944"/>
                <a:gd name="connsiteX403" fmla="*/ 9344722 w 9919589"/>
                <a:gd name="connsiteY403" fmla="*/ 691375 h 4170944"/>
                <a:gd name="connsiteX404" fmla="*/ 9255512 w 9919589"/>
                <a:gd name="connsiteY404" fmla="*/ 680224 h 4170944"/>
                <a:gd name="connsiteX405" fmla="*/ 9222058 w 9919589"/>
                <a:gd name="connsiteY405" fmla="*/ 669073 h 4170944"/>
                <a:gd name="connsiteX406" fmla="*/ 9155151 w 9919589"/>
                <a:gd name="connsiteY406" fmla="*/ 657922 h 4170944"/>
                <a:gd name="connsiteX407" fmla="*/ 9132849 w 9919589"/>
                <a:gd name="connsiteY407" fmla="*/ 635619 h 4170944"/>
                <a:gd name="connsiteX408" fmla="*/ 9043639 w 9919589"/>
                <a:gd name="connsiteY408" fmla="*/ 591014 h 4170944"/>
                <a:gd name="connsiteX409" fmla="*/ 8987883 w 9919589"/>
                <a:gd name="connsiteY409" fmla="*/ 557561 h 4170944"/>
                <a:gd name="connsiteX410" fmla="*/ 8932127 w 9919589"/>
                <a:gd name="connsiteY410" fmla="*/ 546410 h 4170944"/>
                <a:gd name="connsiteX411" fmla="*/ 8842917 w 9919589"/>
                <a:gd name="connsiteY411" fmla="*/ 512956 h 4170944"/>
                <a:gd name="connsiteX412" fmla="*/ 8787161 w 9919589"/>
                <a:gd name="connsiteY412" fmla="*/ 501805 h 4170944"/>
                <a:gd name="connsiteX413" fmla="*/ 8720254 w 9919589"/>
                <a:gd name="connsiteY413" fmla="*/ 479502 h 4170944"/>
                <a:gd name="connsiteX414" fmla="*/ 8686800 w 9919589"/>
                <a:gd name="connsiteY414" fmla="*/ 468351 h 4170944"/>
                <a:gd name="connsiteX415" fmla="*/ 8541834 w 9919589"/>
                <a:gd name="connsiteY415" fmla="*/ 434897 h 4170944"/>
                <a:gd name="connsiteX416" fmla="*/ 8497229 w 9919589"/>
                <a:gd name="connsiteY416" fmla="*/ 423746 h 4170944"/>
                <a:gd name="connsiteX417" fmla="*/ 8385717 w 9919589"/>
                <a:gd name="connsiteY417" fmla="*/ 401444 h 4170944"/>
                <a:gd name="connsiteX418" fmla="*/ 8341112 w 9919589"/>
                <a:gd name="connsiteY418" fmla="*/ 390293 h 4170944"/>
                <a:gd name="connsiteX419" fmla="*/ 8307658 w 9919589"/>
                <a:gd name="connsiteY419" fmla="*/ 379141 h 4170944"/>
                <a:gd name="connsiteX420" fmla="*/ 8151541 w 9919589"/>
                <a:gd name="connsiteY420" fmla="*/ 367990 h 4170944"/>
                <a:gd name="connsiteX421" fmla="*/ 8106936 w 9919589"/>
                <a:gd name="connsiteY421" fmla="*/ 345688 h 4170944"/>
                <a:gd name="connsiteX422" fmla="*/ 8040029 w 9919589"/>
                <a:gd name="connsiteY422" fmla="*/ 323385 h 4170944"/>
                <a:gd name="connsiteX423" fmla="*/ 7872761 w 9919589"/>
                <a:gd name="connsiteY423" fmla="*/ 334536 h 4170944"/>
                <a:gd name="connsiteX424" fmla="*/ 7828156 w 9919589"/>
                <a:gd name="connsiteY424" fmla="*/ 345688 h 4170944"/>
                <a:gd name="connsiteX425" fmla="*/ 7727795 w 9919589"/>
                <a:gd name="connsiteY425" fmla="*/ 334536 h 4170944"/>
                <a:gd name="connsiteX426" fmla="*/ 7727795 w 9919589"/>
                <a:gd name="connsiteY426" fmla="*/ 234175 h 4170944"/>
                <a:gd name="connsiteX427" fmla="*/ 7794702 w 9919589"/>
                <a:gd name="connsiteY427" fmla="*/ 189571 h 4170944"/>
                <a:gd name="connsiteX428" fmla="*/ 7660888 w 9919589"/>
                <a:gd name="connsiteY428" fmla="*/ 144966 h 4170944"/>
                <a:gd name="connsiteX429" fmla="*/ 7593980 w 9919589"/>
                <a:gd name="connsiteY429" fmla="*/ 100361 h 4170944"/>
                <a:gd name="connsiteX430" fmla="*/ 7616283 w 9919589"/>
                <a:gd name="connsiteY430" fmla="*/ 55756 h 4170944"/>
                <a:gd name="connsiteX431" fmla="*/ 7660888 w 9919589"/>
                <a:gd name="connsiteY431" fmla="*/ 44605 h 4170944"/>
                <a:gd name="connsiteX432" fmla="*/ 7738946 w 9919589"/>
                <a:gd name="connsiteY432" fmla="*/ 33453 h 4170944"/>
                <a:gd name="connsiteX433" fmla="*/ 7783551 w 9919589"/>
                <a:gd name="connsiteY433" fmla="*/ 22302 h 4170944"/>
                <a:gd name="connsiteX434" fmla="*/ 7850458 w 9919589"/>
                <a:gd name="connsiteY434" fmla="*/ 0 h 4170944"/>
                <a:gd name="connsiteX435" fmla="*/ 7939668 w 9919589"/>
                <a:gd name="connsiteY435" fmla="*/ 11151 h 4170944"/>
                <a:gd name="connsiteX436" fmla="*/ 7973122 w 9919589"/>
                <a:gd name="connsiteY436" fmla="*/ 22302 h 4170944"/>
                <a:gd name="connsiteX437" fmla="*/ 8062332 w 9919589"/>
                <a:gd name="connsiteY437" fmla="*/ 44605 h 4170944"/>
                <a:gd name="connsiteX438" fmla="*/ 8140390 w 9919589"/>
                <a:gd name="connsiteY438" fmla="*/ 66907 h 4170944"/>
                <a:gd name="connsiteX439" fmla="*/ 8196146 w 9919589"/>
                <a:gd name="connsiteY439" fmla="*/ 78058 h 4170944"/>
                <a:gd name="connsiteX440" fmla="*/ 8274205 w 9919589"/>
                <a:gd name="connsiteY440" fmla="*/ 89210 h 4170944"/>
                <a:gd name="connsiteX441" fmla="*/ 8396868 w 9919589"/>
                <a:gd name="connsiteY441" fmla="*/ 122663 h 4170944"/>
                <a:gd name="connsiteX442" fmla="*/ 8430322 w 9919589"/>
                <a:gd name="connsiteY442" fmla="*/ 144966 h 4170944"/>
                <a:gd name="connsiteX443" fmla="*/ 8497229 w 9919589"/>
                <a:gd name="connsiteY443" fmla="*/ 167268 h 4170944"/>
                <a:gd name="connsiteX444" fmla="*/ 8787161 w 9919589"/>
                <a:gd name="connsiteY444" fmla="*/ 167268 h 4170944"/>
                <a:gd name="connsiteX445" fmla="*/ 8820614 w 9919589"/>
                <a:gd name="connsiteY445" fmla="*/ 200722 h 4170944"/>
                <a:gd name="connsiteX446" fmla="*/ 8854068 w 9919589"/>
                <a:gd name="connsiteY446" fmla="*/ 223024 h 4170944"/>
                <a:gd name="connsiteX447" fmla="*/ 8920975 w 9919589"/>
                <a:gd name="connsiteY447" fmla="*/ 245327 h 4170944"/>
                <a:gd name="connsiteX448" fmla="*/ 8954429 w 9919589"/>
                <a:gd name="connsiteY448" fmla="*/ 256478 h 4170944"/>
                <a:gd name="connsiteX449" fmla="*/ 8999034 w 9919589"/>
                <a:gd name="connsiteY449" fmla="*/ 278780 h 4170944"/>
                <a:gd name="connsiteX450" fmla="*/ 9054790 w 9919589"/>
                <a:gd name="connsiteY450" fmla="*/ 289932 h 4170944"/>
                <a:gd name="connsiteX451" fmla="*/ 9099395 w 9919589"/>
                <a:gd name="connsiteY451" fmla="*/ 301083 h 4170944"/>
                <a:gd name="connsiteX452" fmla="*/ 9210907 w 9919589"/>
                <a:gd name="connsiteY452" fmla="*/ 323385 h 4170944"/>
                <a:gd name="connsiteX453" fmla="*/ 9288966 w 9919589"/>
                <a:gd name="connsiteY453" fmla="*/ 312234 h 4170944"/>
                <a:gd name="connsiteX454" fmla="*/ 9355873 w 9919589"/>
                <a:gd name="connsiteY454" fmla="*/ 289932 h 4170944"/>
                <a:gd name="connsiteX455" fmla="*/ 9445083 w 9919589"/>
                <a:gd name="connsiteY455" fmla="*/ 267629 h 4170944"/>
                <a:gd name="connsiteX456" fmla="*/ 9567746 w 9919589"/>
                <a:gd name="connsiteY456" fmla="*/ 234175 h 4170944"/>
                <a:gd name="connsiteX457" fmla="*/ 9801922 w 9919589"/>
                <a:gd name="connsiteY457" fmla="*/ 245327 h 4170944"/>
                <a:gd name="connsiteX458" fmla="*/ 9813073 w 9919589"/>
                <a:gd name="connsiteY458" fmla="*/ 312234 h 4170944"/>
                <a:gd name="connsiteX459" fmla="*/ 9824224 w 9919589"/>
                <a:gd name="connsiteY459" fmla="*/ 780585 h 4170944"/>
                <a:gd name="connsiteX460" fmla="*/ 9835375 w 9919589"/>
                <a:gd name="connsiteY460" fmla="*/ 925551 h 4170944"/>
                <a:gd name="connsiteX461" fmla="*/ 9857678 w 9919589"/>
                <a:gd name="connsiteY461" fmla="*/ 1048214 h 4170944"/>
                <a:gd name="connsiteX462" fmla="*/ 9879980 w 9919589"/>
                <a:gd name="connsiteY462" fmla="*/ 1148575 h 4170944"/>
                <a:gd name="connsiteX463" fmla="*/ 9891132 w 9919589"/>
                <a:gd name="connsiteY463" fmla="*/ 1204332 h 4170944"/>
                <a:gd name="connsiteX464" fmla="*/ 9902283 w 9919589"/>
                <a:gd name="connsiteY464" fmla="*/ 1326995 h 4170944"/>
                <a:gd name="connsiteX465" fmla="*/ 9902283 w 9919589"/>
                <a:gd name="connsiteY465" fmla="*/ 1516566 h 4170944"/>
                <a:gd name="connsiteX466" fmla="*/ 9868829 w 9919589"/>
                <a:gd name="connsiteY466" fmla="*/ 1572322 h 4170944"/>
                <a:gd name="connsiteX467" fmla="*/ 9835375 w 9919589"/>
                <a:gd name="connsiteY467" fmla="*/ 1661532 h 4170944"/>
                <a:gd name="connsiteX468" fmla="*/ 9824224 w 9919589"/>
                <a:gd name="connsiteY468" fmla="*/ 1706136 h 4170944"/>
                <a:gd name="connsiteX469" fmla="*/ 9801922 w 9919589"/>
                <a:gd name="connsiteY469" fmla="*/ 1750741 h 4170944"/>
                <a:gd name="connsiteX470" fmla="*/ 9790771 w 9919589"/>
                <a:gd name="connsiteY470" fmla="*/ 1817649 h 4170944"/>
                <a:gd name="connsiteX471" fmla="*/ 9779619 w 9919589"/>
                <a:gd name="connsiteY471" fmla="*/ 1851102 h 4170944"/>
                <a:gd name="connsiteX472" fmla="*/ 9757317 w 9919589"/>
                <a:gd name="connsiteY472" fmla="*/ 2118732 h 4170944"/>
                <a:gd name="connsiteX473" fmla="*/ 9735014 w 9919589"/>
                <a:gd name="connsiteY473" fmla="*/ 3568390 h 4170944"/>
                <a:gd name="connsiteX474" fmla="*/ 9757317 w 9919589"/>
                <a:gd name="connsiteY474" fmla="*/ 4014439 h 4170944"/>
                <a:gd name="connsiteX475" fmla="*/ 9768468 w 9919589"/>
                <a:gd name="connsiteY475" fmla="*/ 4059044 h 4170944"/>
                <a:gd name="connsiteX476" fmla="*/ 9779619 w 9919589"/>
                <a:gd name="connsiteY476" fmla="*/ 4114800 h 4170944"/>
                <a:gd name="connsiteX477" fmla="*/ 9801922 w 9919589"/>
                <a:gd name="connsiteY477" fmla="*/ 4137102 h 4170944"/>
                <a:gd name="connsiteX478" fmla="*/ 9623502 w 9919589"/>
                <a:gd name="connsiteY478" fmla="*/ 4137102 h 4170944"/>
                <a:gd name="connsiteX479" fmla="*/ 9556595 w 9919589"/>
                <a:gd name="connsiteY479" fmla="*/ 4114800 h 4170944"/>
                <a:gd name="connsiteX480" fmla="*/ 9456234 w 9919589"/>
                <a:gd name="connsiteY480" fmla="*/ 4092497 h 4170944"/>
                <a:gd name="connsiteX481" fmla="*/ 9411629 w 9919589"/>
                <a:gd name="connsiteY481" fmla="*/ 4081346 h 4170944"/>
                <a:gd name="connsiteX482" fmla="*/ 9300117 w 9919589"/>
                <a:gd name="connsiteY482" fmla="*/ 4059044 h 4170944"/>
                <a:gd name="connsiteX483" fmla="*/ 9155151 w 9919589"/>
                <a:gd name="connsiteY483" fmla="*/ 4025590 h 4170944"/>
                <a:gd name="connsiteX484" fmla="*/ 9088243 w 9919589"/>
                <a:gd name="connsiteY484" fmla="*/ 4092497 h 4170944"/>
                <a:gd name="connsiteX485" fmla="*/ 8887522 w 9919589"/>
                <a:gd name="connsiteY485" fmla="*/ 4059044 h 4170944"/>
                <a:gd name="connsiteX486" fmla="*/ 8597590 w 9919589"/>
                <a:gd name="connsiteY486" fmla="*/ 4081345 h 4170944"/>
                <a:gd name="connsiteX487" fmla="*/ 8296508 w 9919589"/>
                <a:gd name="connsiteY487" fmla="*/ 4070195 h 4170944"/>
                <a:gd name="connsiteX488" fmla="*/ 8151541 w 9919589"/>
                <a:gd name="connsiteY488" fmla="*/ 4047893 h 4170944"/>
                <a:gd name="connsiteX489" fmla="*/ 7805853 w 9919589"/>
                <a:gd name="connsiteY489" fmla="*/ 4070195 h 4170944"/>
                <a:gd name="connsiteX490" fmla="*/ 7593981 w 9919589"/>
                <a:gd name="connsiteY490" fmla="*/ 4092498 h 4170944"/>
                <a:gd name="connsiteX491" fmla="*/ 7515922 w 9919589"/>
                <a:gd name="connsiteY491" fmla="*/ 4070195 h 4170944"/>
                <a:gd name="connsiteX492" fmla="*/ 7449014 w 9919589"/>
                <a:gd name="connsiteY492" fmla="*/ 4059043 h 4170944"/>
                <a:gd name="connsiteX493" fmla="*/ 7348654 w 9919589"/>
                <a:gd name="connsiteY493" fmla="*/ 4070195 h 4170944"/>
                <a:gd name="connsiteX494" fmla="*/ 7248292 w 9919589"/>
                <a:gd name="connsiteY494" fmla="*/ 4092498 h 4170944"/>
                <a:gd name="connsiteX495" fmla="*/ 7203688 w 9919589"/>
                <a:gd name="connsiteY495" fmla="*/ 4070195 h 4170944"/>
                <a:gd name="connsiteX496" fmla="*/ 7125629 w 9919589"/>
                <a:gd name="connsiteY496" fmla="*/ 4047893 h 4170944"/>
                <a:gd name="connsiteX497" fmla="*/ 7047571 w 9919589"/>
                <a:gd name="connsiteY497" fmla="*/ 4103649 h 4170944"/>
                <a:gd name="connsiteX498" fmla="*/ 6991814 w 9919589"/>
                <a:gd name="connsiteY498" fmla="*/ 4137102 h 4170944"/>
                <a:gd name="connsiteX499" fmla="*/ 6902605 w 9919589"/>
                <a:gd name="connsiteY499" fmla="*/ 4170556 h 4170944"/>
                <a:gd name="connsiteX500" fmla="*/ 6880302 w 9919589"/>
                <a:gd name="connsiteY500" fmla="*/ 4114799 h 4170944"/>
                <a:gd name="connsiteX501" fmla="*/ 6478858 w 9919589"/>
                <a:gd name="connsiteY501" fmla="*/ 4103649 h 4170944"/>
                <a:gd name="connsiteX502" fmla="*/ 6133171 w 9919589"/>
                <a:gd name="connsiteY502" fmla="*/ 4103648 h 4170944"/>
                <a:gd name="connsiteX503" fmla="*/ 5988205 w 9919589"/>
                <a:gd name="connsiteY503" fmla="*/ 4070195 h 4170944"/>
                <a:gd name="connsiteX504" fmla="*/ 5887845 w 9919589"/>
                <a:gd name="connsiteY504" fmla="*/ 4125952 h 4170944"/>
                <a:gd name="connsiteX505" fmla="*/ 5809785 w 9919589"/>
                <a:gd name="connsiteY505" fmla="*/ 4070195 h 4170944"/>
                <a:gd name="connsiteX506" fmla="*/ 5754029 w 9919589"/>
                <a:gd name="connsiteY506" fmla="*/ 4103648 h 4170944"/>
                <a:gd name="connsiteX507" fmla="*/ 4661210 w 9919589"/>
                <a:gd name="connsiteY507" fmla="*/ 4125951 h 4170944"/>
                <a:gd name="connsiteX508" fmla="*/ 4549697 w 9919589"/>
                <a:gd name="connsiteY508" fmla="*/ 4114800 h 4170944"/>
                <a:gd name="connsiteX509" fmla="*/ 4460488 w 9919589"/>
                <a:gd name="connsiteY509" fmla="*/ 4092497 h 4170944"/>
                <a:gd name="connsiteX510" fmla="*/ 4382429 w 9919589"/>
                <a:gd name="connsiteY510" fmla="*/ 4081346 h 4170944"/>
                <a:gd name="connsiteX511" fmla="*/ 4270917 w 9919589"/>
                <a:gd name="connsiteY511" fmla="*/ 4059044 h 4170944"/>
                <a:gd name="connsiteX512" fmla="*/ 4148254 w 9919589"/>
                <a:gd name="connsiteY512" fmla="*/ 4047893 h 4170944"/>
                <a:gd name="connsiteX513" fmla="*/ 3969834 w 9919589"/>
                <a:gd name="connsiteY513" fmla="*/ 4025590 h 4170944"/>
                <a:gd name="connsiteX514" fmla="*/ 3267307 w 9919589"/>
                <a:gd name="connsiteY514" fmla="*/ 4036741 h 4170944"/>
                <a:gd name="connsiteX515" fmla="*/ 3155795 w 9919589"/>
                <a:gd name="connsiteY515" fmla="*/ 4047893 h 4170944"/>
                <a:gd name="connsiteX516" fmla="*/ 3088888 w 9919589"/>
                <a:gd name="connsiteY516" fmla="*/ 4059044 h 4170944"/>
                <a:gd name="connsiteX517" fmla="*/ 2988527 w 9919589"/>
                <a:gd name="connsiteY517" fmla="*/ 4070195 h 4170944"/>
                <a:gd name="connsiteX518" fmla="*/ 2943922 w 9919589"/>
                <a:gd name="connsiteY518" fmla="*/ 4081346 h 4170944"/>
                <a:gd name="connsiteX519" fmla="*/ 2118732 w 9919589"/>
                <a:gd name="connsiteY519" fmla="*/ 4059044 h 4170944"/>
                <a:gd name="connsiteX520" fmla="*/ 1126273 w 9919589"/>
                <a:gd name="connsiteY520" fmla="*/ 4070195 h 4170944"/>
                <a:gd name="connsiteX521" fmla="*/ 925551 w 9919589"/>
                <a:gd name="connsiteY521" fmla="*/ 4103649 h 4170944"/>
                <a:gd name="connsiteX522" fmla="*/ 869795 w 9919589"/>
                <a:gd name="connsiteY522" fmla="*/ 4114800 h 4170944"/>
                <a:gd name="connsiteX523" fmla="*/ 780585 w 9919589"/>
                <a:gd name="connsiteY523" fmla="*/ 4148253 h 4170944"/>
                <a:gd name="connsiteX524" fmla="*/ 546410 w 9919589"/>
                <a:gd name="connsiteY524" fmla="*/ 4137102 h 4170944"/>
                <a:gd name="connsiteX525" fmla="*/ 446049 w 9919589"/>
                <a:gd name="connsiteY525" fmla="*/ 4114800 h 4170944"/>
                <a:gd name="connsiteX526" fmla="*/ 334536 w 9919589"/>
                <a:gd name="connsiteY526" fmla="*/ 4092497 h 4170944"/>
                <a:gd name="connsiteX527" fmla="*/ 223024 w 9919589"/>
                <a:gd name="connsiteY527" fmla="*/ 4059044 h 4170944"/>
                <a:gd name="connsiteX528" fmla="*/ 189571 w 9919589"/>
                <a:gd name="connsiteY528" fmla="*/ 4047893 h 4170944"/>
                <a:gd name="connsiteX529" fmla="*/ 156117 w 9919589"/>
                <a:gd name="connsiteY529" fmla="*/ 4036741 h 4170944"/>
                <a:gd name="connsiteX530" fmla="*/ 144966 w 9919589"/>
                <a:gd name="connsiteY530" fmla="*/ 3769112 h 4170944"/>
                <a:gd name="connsiteX531" fmla="*/ 133814 w 9919589"/>
                <a:gd name="connsiteY531" fmla="*/ 3724507 h 4170944"/>
                <a:gd name="connsiteX532" fmla="*/ 122663 w 9919589"/>
                <a:gd name="connsiteY532" fmla="*/ 3635297 h 4170944"/>
                <a:gd name="connsiteX533" fmla="*/ 111512 w 9919589"/>
                <a:gd name="connsiteY533" fmla="*/ 3590693 h 4170944"/>
                <a:gd name="connsiteX534" fmla="*/ 55756 w 9919589"/>
                <a:gd name="connsiteY534" fmla="*/ 3278458 h 4170944"/>
                <a:gd name="connsiteX535" fmla="*/ 44605 w 9919589"/>
                <a:gd name="connsiteY535" fmla="*/ 3044283 h 4170944"/>
                <a:gd name="connsiteX536" fmla="*/ 33454 w 9919589"/>
                <a:gd name="connsiteY536" fmla="*/ 2943922 h 4170944"/>
                <a:gd name="connsiteX537" fmla="*/ 22302 w 9919589"/>
                <a:gd name="connsiteY537" fmla="*/ 2776653 h 4170944"/>
                <a:gd name="connsiteX538" fmla="*/ 0 w 9919589"/>
                <a:gd name="connsiteY538" fmla="*/ 2397512 h 4170944"/>
                <a:gd name="connsiteX539" fmla="*/ 11151 w 9919589"/>
                <a:gd name="connsiteY539" fmla="*/ 2319453 h 4170944"/>
                <a:gd name="connsiteX540" fmla="*/ 89210 w 9919589"/>
                <a:gd name="connsiteY540" fmla="*/ 2152185 h 4170944"/>
                <a:gd name="connsiteX541" fmla="*/ 122663 w 9919589"/>
                <a:gd name="connsiteY541" fmla="*/ 2040673 h 4170944"/>
                <a:gd name="connsiteX542" fmla="*/ 178419 w 9919589"/>
                <a:gd name="connsiteY542" fmla="*/ 1895707 h 4170944"/>
                <a:gd name="connsiteX543" fmla="*/ 189571 w 9919589"/>
                <a:gd name="connsiteY543" fmla="*/ 1828800 h 4170944"/>
                <a:gd name="connsiteX544" fmla="*/ 200722 w 9919589"/>
                <a:gd name="connsiteY544" fmla="*/ 1795346 h 4170944"/>
                <a:gd name="connsiteX545" fmla="*/ 178419 w 9919589"/>
                <a:gd name="connsiteY545" fmla="*/ 1494263 h 4170944"/>
                <a:gd name="connsiteX546" fmla="*/ 167268 w 9919589"/>
                <a:gd name="connsiteY546" fmla="*/ 1405053 h 4170944"/>
                <a:gd name="connsiteX547" fmla="*/ 156117 w 9919589"/>
                <a:gd name="connsiteY547" fmla="*/ 1349297 h 4170944"/>
                <a:gd name="connsiteX548" fmla="*/ 144966 w 9919589"/>
                <a:gd name="connsiteY548" fmla="*/ 1271239 h 4170944"/>
                <a:gd name="connsiteX549" fmla="*/ 156117 w 9919589"/>
                <a:gd name="connsiteY549" fmla="*/ 1115122 h 4170944"/>
                <a:gd name="connsiteX550" fmla="*/ 189571 w 9919589"/>
                <a:gd name="connsiteY550" fmla="*/ 1103971 h 4170944"/>
                <a:gd name="connsiteX551" fmla="*/ 211873 w 9919589"/>
                <a:gd name="connsiteY551" fmla="*/ 1103971 h 4170944"/>
                <a:gd name="connsiteX0" fmla="*/ 211873 w 9919589"/>
                <a:gd name="connsiteY0" fmla="*/ 1103971 h 4170944"/>
                <a:gd name="connsiteX1" fmla="*/ 434897 w 9919589"/>
                <a:gd name="connsiteY1" fmla="*/ 1081668 h 4170944"/>
                <a:gd name="connsiteX2" fmla="*/ 546410 w 9919589"/>
                <a:gd name="connsiteY2" fmla="*/ 1048214 h 4170944"/>
                <a:gd name="connsiteX3" fmla="*/ 635619 w 9919589"/>
                <a:gd name="connsiteY3" fmla="*/ 1025912 h 4170944"/>
                <a:gd name="connsiteX4" fmla="*/ 780585 w 9919589"/>
                <a:gd name="connsiteY4" fmla="*/ 1048214 h 4170944"/>
                <a:gd name="connsiteX5" fmla="*/ 836341 w 9919589"/>
                <a:gd name="connsiteY5" fmla="*/ 1059366 h 4170944"/>
                <a:gd name="connsiteX6" fmla="*/ 903249 w 9919589"/>
                <a:gd name="connsiteY6" fmla="*/ 1081668 h 4170944"/>
                <a:gd name="connsiteX7" fmla="*/ 947854 w 9919589"/>
                <a:gd name="connsiteY7" fmla="*/ 1070517 h 4170944"/>
                <a:gd name="connsiteX8" fmla="*/ 981307 w 9919589"/>
                <a:gd name="connsiteY8" fmla="*/ 1003610 h 4170944"/>
                <a:gd name="connsiteX9" fmla="*/ 1003610 w 9919589"/>
                <a:gd name="connsiteY9" fmla="*/ 970156 h 4170944"/>
                <a:gd name="connsiteX10" fmla="*/ 1070517 w 9919589"/>
                <a:gd name="connsiteY10" fmla="*/ 947853 h 4170944"/>
                <a:gd name="connsiteX11" fmla="*/ 1148575 w 9919589"/>
                <a:gd name="connsiteY11" fmla="*/ 959005 h 4170944"/>
                <a:gd name="connsiteX12" fmla="*/ 1137424 w 9919589"/>
                <a:gd name="connsiteY12" fmla="*/ 992458 h 4170944"/>
                <a:gd name="connsiteX13" fmla="*/ 1081668 w 9919589"/>
                <a:gd name="connsiteY13" fmla="*/ 1025912 h 4170944"/>
                <a:gd name="connsiteX14" fmla="*/ 1048214 w 9919589"/>
                <a:gd name="connsiteY14" fmla="*/ 1048214 h 4170944"/>
                <a:gd name="connsiteX15" fmla="*/ 1037063 w 9919589"/>
                <a:gd name="connsiteY15" fmla="*/ 1081668 h 4170944"/>
                <a:gd name="connsiteX16" fmla="*/ 1092819 w 9919589"/>
                <a:gd name="connsiteY16" fmla="*/ 1115122 h 4170944"/>
                <a:gd name="connsiteX17" fmla="*/ 1304693 w 9919589"/>
                <a:gd name="connsiteY17" fmla="*/ 1137424 h 4170944"/>
                <a:gd name="connsiteX18" fmla="*/ 1338146 w 9919589"/>
                <a:gd name="connsiteY18" fmla="*/ 1148575 h 4170944"/>
                <a:gd name="connsiteX19" fmla="*/ 1393902 w 9919589"/>
                <a:gd name="connsiteY19" fmla="*/ 1193180 h 4170944"/>
                <a:gd name="connsiteX20" fmla="*/ 1460810 w 9919589"/>
                <a:gd name="connsiteY20" fmla="*/ 1215483 h 4170944"/>
                <a:gd name="connsiteX21" fmla="*/ 1527717 w 9919589"/>
                <a:gd name="connsiteY21" fmla="*/ 1237785 h 4170944"/>
                <a:gd name="connsiteX22" fmla="*/ 1572322 w 9919589"/>
                <a:gd name="connsiteY22" fmla="*/ 1248936 h 4170944"/>
                <a:gd name="connsiteX23" fmla="*/ 1639229 w 9919589"/>
                <a:gd name="connsiteY23" fmla="*/ 1271239 h 4170944"/>
                <a:gd name="connsiteX24" fmla="*/ 1717288 w 9919589"/>
                <a:gd name="connsiteY24" fmla="*/ 1304693 h 4170944"/>
                <a:gd name="connsiteX25" fmla="*/ 1795346 w 9919589"/>
                <a:gd name="connsiteY25" fmla="*/ 1371600 h 4170944"/>
                <a:gd name="connsiteX26" fmla="*/ 1817649 w 9919589"/>
                <a:gd name="connsiteY26" fmla="*/ 1393902 h 4170944"/>
                <a:gd name="connsiteX27" fmla="*/ 1839951 w 9919589"/>
                <a:gd name="connsiteY27" fmla="*/ 1416205 h 4170944"/>
                <a:gd name="connsiteX28" fmla="*/ 1851102 w 9919589"/>
                <a:gd name="connsiteY28" fmla="*/ 1694985 h 4170944"/>
                <a:gd name="connsiteX29" fmla="*/ 1784195 w 9919589"/>
                <a:gd name="connsiteY29" fmla="*/ 1717288 h 4170944"/>
                <a:gd name="connsiteX30" fmla="*/ 1750741 w 9919589"/>
                <a:gd name="connsiteY30" fmla="*/ 1728439 h 4170944"/>
                <a:gd name="connsiteX31" fmla="*/ 1605775 w 9919589"/>
                <a:gd name="connsiteY31" fmla="*/ 1750741 h 4170944"/>
                <a:gd name="connsiteX32" fmla="*/ 1572322 w 9919589"/>
                <a:gd name="connsiteY32" fmla="*/ 1761893 h 4170944"/>
                <a:gd name="connsiteX33" fmla="*/ 1494263 w 9919589"/>
                <a:gd name="connsiteY33" fmla="*/ 1784195 h 4170944"/>
                <a:gd name="connsiteX34" fmla="*/ 1460810 w 9919589"/>
                <a:gd name="connsiteY34" fmla="*/ 1806497 h 4170944"/>
                <a:gd name="connsiteX35" fmla="*/ 1438507 w 9919589"/>
                <a:gd name="connsiteY35" fmla="*/ 1828800 h 4170944"/>
                <a:gd name="connsiteX36" fmla="*/ 1393902 w 9919589"/>
                <a:gd name="connsiteY36" fmla="*/ 1851102 h 4170944"/>
                <a:gd name="connsiteX37" fmla="*/ 1282390 w 9919589"/>
                <a:gd name="connsiteY37" fmla="*/ 1918010 h 4170944"/>
                <a:gd name="connsiteX38" fmla="*/ 1170878 w 9919589"/>
                <a:gd name="connsiteY38" fmla="*/ 1951463 h 4170944"/>
                <a:gd name="connsiteX39" fmla="*/ 1137424 w 9919589"/>
                <a:gd name="connsiteY39" fmla="*/ 1962614 h 4170944"/>
                <a:gd name="connsiteX40" fmla="*/ 1103971 w 9919589"/>
                <a:gd name="connsiteY40" fmla="*/ 1984917 h 4170944"/>
                <a:gd name="connsiteX41" fmla="*/ 1037063 w 9919589"/>
                <a:gd name="connsiteY41" fmla="*/ 2007219 h 4170944"/>
                <a:gd name="connsiteX42" fmla="*/ 1003610 w 9919589"/>
                <a:gd name="connsiteY42" fmla="*/ 2029522 h 4170944"/>
                <a:gd name="connsiteX43" fmla="*/ 936702 w 9919589"/>
                <a:gd name="connsiteY43" fmla="*/ 2051824 h 4170944"/>
                <a:gd name="connsiteX44" fmla="*/ 914400 w 9919589"/>
                <a:gd name="connsiteY44" fmla="*/ 2074127 h 4170944"/>
                <a:gd name="connsiteX45" fmla="*/ 847493 w 9919589"/>
                <a:gd name="connsiteY45" fmla="*/ 2107580 h 4170944"/>
                <a:gd name="connsiteX46" fmla="*/ 825190 w 9919589"/>
                <a:gd name="connsiteY46" fmla="*/ 2129883 h 4170944"/>
                <a:gd name="connsiteX47" fmla="*/ 802888 w 9919589"/>
                <a:gd name="connsiteY47" fmla="*/ 2163336 h 4170944"/>
                <a:gd name="connsiteX48" fmla="*/ 735980 w 9919589"/>
                <a:gd name="connsiteY48" fmla="*/ 2207941 h 4170944"/>
                <a:gd name="connsiteX49" fmla="*/ 691375 w 9919589"/>
                <a:gd name="connsiteY49" fmla="*/ 2252546 h 4170944"/>
                <a:gd name="connsiteX50" fmla="*/ 669073 w 9919589"/>
                <a:gd name="connsiteY50" fmla="*/ 2274849 h 4170944"/>
                <a:gd name="connsiteX51" fmla="*/ 635619 w 9919589"/>
                <a:gd name="connsiteY51" fmla="*/ 2341756 h 4170944"/>
                <a:gd name="connsiteX52" fmla="*/ 624468 w 9919589"/>
                <a:gd name="connsiteY52" fmla="*/ 2375210 h 4170944"/>
                <a:gd name="connsiteX53" fmla="*/ 635619 w 9919589"/>
                <a:gd name="connsiteY53" fmla="*/ 2442117 h 4170944"/>
                <a:gd name="connsiteX54" fmla="*/ 657922 w 9919589"/>
                <a:gd name="connsiteY54" fmla="*/ 2464419 h 4170944"/>
                <a:gd name="connsiteX55" fmla="*/ 747132 w 9919589"/>
                <a:gd name="connsiteY55" fmla="*/ 2486722 h 4170944"/>
                <a:gd name="connsiteX56" fmla="*/ 814039 w 9919589"/>
                <a:gd name="connsiteY56" fmla="*/ 2509024 h 4170944"/>
                <a:gd name="connsiteX57" fmla="*/ 847493 w 9919589"/>
                <a:gd name="connsiteY57" fmla="*/ 2520175 h 4170944"/>
                <a:gd name="connsiteX58" fmla="*/ 858644 w 9919589"/>
                <a:gd name="connsiteY58" fmla="*/ 2720897 h 4170944"/>
                <a:gd name="connsiteX59" fmla="*/ 869795 w 9919589"/>
                <a:gd name="connsiteY59" fmla="*/ 2988527 h 4170944"/>
                <a:gd name="connsiteX60" fmla="*/ 903249 w 9919589"/>
                <a:gd name="connsiteY60" fmla="*/ 3010829 h 4170944"/>
                <a:gd name="connsiteX61" fmla="*/ 947854 w 9919589"/>
                <a:gd name="connsiteY61" fmla="*/ 3021980 h 4170944"/>
                <a:gd name="connsiteX62" fmla="*/ 981307 w 9919589"/>
                <a:gd name="connsiteY62" fmla="*/ 3033132 h 4170944"/>
                <a:gd name="connsiteX63" fmla="*/ 1070517 w 9919589"/>
                <a:gd name="connsiteY63" fmla="*/ 3055434 h 4170944"/>
                <a:gd name="connsiteX64" fmla="*/ 1293541 w 9919589"/>
                <a:gd name="connsiteY64" fmla="*/ 3100039 h 4170944"/>
                <a:gd name="connsiteX65" fmla="*/ 1405054 w 9919589"/>
                <a:gd name="connsiteY65" fmla="*/ 3111190 h 4170944"/>
                <a:gd name="connsiteX66" fmla="*/ 1449658 w 9919589"/>
                <a:gd name="connsiteY66" fmla="*/ 3122341 h 4170944"/>
                <a:gd name="connsiteX67" fmla="*/ 1583473 w 9919589"/>
                <a:gd name="connsiteY67" fmla="*/ 3144644 h 4170944"/>
                <a:gd name="connsiteX68" fmla="*/ 1672683 w 9919589"/>
                <a:gd name="connsiteY68" fmla="*/ 3166946 h 4170944"/>
                <a:gd name="connsiteX69" fmla="*/ 1773044 w 9919589"/>
                <a:gd name="connsiteY69" fmla="*/ 3200400 h 4170944"/>
                <a:gd name="connsiteX70" fmla="*/ 1929161 w 9919589"/>
                <a:gd name="connsiteY70" fmla="*/ 3245005 h 4170944"/>
                <a:gd name="connsiteX71" fmla="*/ 1996068 w 9919589"/>
                <a:gd name="connsiteY71" fmla="*/ 3256156 h 4170944"/>
                <a:gd name="connsiteX72" fmla="*/ 2074127 w 9919589"/>
                <a:gd name="connsiteY72" fmla="*/ 3278458 h 4170944"/>
                <a:gd name="connsiteX73" fmla="*/ 2129883 w 9919589"/>
                <a:gd name="connsiteY73" fmla="*/ 3289610 h 4170944"/>
                <a:gd name="connsiteX74" fmla="*/ 2163336 w 9919589"/>
                <a:gd name="connsiteY74" fmla="*/ 3300761 h 4170944"/>
                <a:gd name="connsiteX75" fmla="*/ 2352907 w 9919589"/>
                <a:gd name="connsiteY75" fmla="*/ 3323063 h 4170944"/>
                <a:gd name="connsiteX76" fmla="*/ 2419814 w 9919589"/>
                <a:gd name="connsiteY76" fmla="*/ 3334214 h 4170944"/>
                <a:gd name="connsiteX77" fmla="*/ 2520175 w 9919589"/>
                <a:gd name="connsiteY77" fmla="*/ 3345366 h 4170944"/>
                <a:gd name="connsiteX78" fmla="*/ 2665141 w 9919589"/>
                <a:gd name="connsiteY78" fmla="*/ 3356517 h 4170944"/>
                <a:gd name="connsiteX79" fmla="*/ 2732049 w 9919589"/>
                <a:gd name="connsiteY79" fmla="*/ 3378819 h 4170944"/>
                <a:gd name="connsiteX80" fmla="*/ 2765502 w 9919589"/>
                <a:gd name="connsiteY80" fmla="*/ 3389971 h 4170944"/>
                <a:gd name="connsiteX81" fmla="*/ 2787805 w 9919589"/>
                <a:gd name="connsiteY81" fmla="*/ 3412273 h 4170944"/>
                <a:gd name="connsiteX82" fmla="*/ 2810107 w 9919589"/>
                <a:gd name="connsiteY82" fmla="*/ 3345366 h 4170944"/>
                <a:gd name="connsiteX83" fmla="*/ 2910468 w 9919589"/>
                <a:gd name="connsiteY83" fmla="*/ 3367668 h 4170944"/>
                <a:gd name="connsiteX84" fmla="*/ 3033132 w 9919589"/>
                <a:gd name="connsiteY84" fmla="*/ 3389971 h 4170944"/>
                <a:gd name="connsiteX85" fmla="*/ 3111190 w 9919589"/>
                <a:gd name="connsiteY85" fmla="*/ 3401122 h 4170944"/>
                <a:gd name="connsiteX86" fmla="*/ 3278458 w 9919589"/>
                <a:gd name="connsiteY86" fmla="*/ 3412273 h 4170944"/>
                <a:gd name="connsiteX87" fmla="*/ 3334214 w 9919589"/>
                <a:gd name="connsiteY87" fmla="*/ 3423424 h 4170944"/>
                <a:gd name="connsiteX88" fmla="*/ 3401122 w 9919589"/>
                <a:gd name="connsiteY88" fmla="*/ 3434575 h 4170944"/>
                <a:gd name="connsiteX89" fmla="*/ 3434575 w 9919589"/>
                <a:gd name="connsiteY89" fmla="*/ 3445727 h 4170944"/>
                <a:gd name="connsiteX90" fmla="*/ 3479180 w 9919589"/>
                <a:gd name="connsiteY90" fmla="*/ 3456878 h 4170944"/>
                <a:gd name="connsiteX91" fmla="*/ 3590693 w 9919589"/>
                <a:gd name="connsiteY91" fmla="*/ 3479180 h 4170944"/>
                <a:gd name="connsiteX92" fmla="*/ 3691054 w 9919589"/>
                <a:gd name="connsiteY92" fmla="*/ 3501483 h 4170944"/>
                <a:gd name="connsiteX93" fmla="*/ 3679902 w 9919589"/>
                <a:gd name="connsiteY93" fmla="*/ 3534936 h 4170944"/>
                <a:gd name="connsiteX94" fmla="*/ 3724507 w 9919589"/>
                <a:gd name="connsiteY94" fmla="*/ 3590693 h 4170944"/>
                <a:gd name="connsiteX95" fmla="*/ 3858322 w 9919589"/>
                <a:gd name="connsiteY95" fmla="*/ 3624146 h 4170944"/>
                <a:gd name="connsiteX96" fmla="*/ 3992136 w 9919589"/>
                <a:gd name="connsiteY96" fmla="*/ 3635297 h 4170944"/>
                <a:gd name="connsiteX97" fmla="*/ 4148254 w 9919589"/>
                <a:gd name="connsiteY97" fmla="*/ 3657600 h 4170944"/>
                <a:gd name="connsiteX98" fmla="*/ 4215161 w 9919589"/>
                <a:gd name="connsiteY98" fmla="*/ 3679902 h 4170944"/>
                <a:gd name="connsiteX99" fmla="*/ 4259766 w 9919589"/>
                <a:gd name="connsiteY99" fmla="*/ 3691053 h 4170944"/>
                <a:gd name="connsiteX100" fmla="*/ 4293219 w 9919589"/>
                <a:gd name="connsiteY100" fmla="*/ 3702205 h 4170944"/>
                <a:gd name="connsiteX101" fmla="*/ 4360127 w 9919589"/>
                <a:gd name="connsiteY101" fmla="*/ 3713356 h 4170944"/>
                <a:gd name="connsiteX102" fmla="*/ 4605454 w 9919589"/>
                <a:gd name="connsiteY102" fmla="*/ 3746810 h 4170944"/>
                <a:gd name="connsiteX103" fmla="*/ 4739268 w 9919589"/>
                <a:gd name="connsiteY103" fmla="*/ 3769112 h 4170944"/>
                <a:gd name="connsiteX104" fmla="*/ 4806175 w 9919589"/>
                <a:gd name="connsiteY104" fmla="*/ 3780263 h 4170944"/>
                <a:gd name="connsiteX105" fmla="*/ 4895385 w 9919589"/>
                <a:gd name="connsiteY105" fmla="*/ 3802566 h 4170944"/>
                <a:gd name="connsiteX106" fmla="*/ 4973444 w 9919589"/>
                <a:gd name="connsiteY106" fmla="*/ 3836019 h 4170944"/>
                <a:gd name="connsiteX107" fmla="*/ 5006897 w 9919589"/>
                <a:gd name="connsiteY107" fmla="*/ 3858322 h 4170944"/>
                <a:gd name="connsiteX108" fmla="*/ 5040351 w 9919589"/>
                <a:gd name="connsiteY108" fmla="*/ 3869473 h 4170944"/>
                <a:gd name="connsiteX109" fmla="*/ 5174166 w 9919589"/>
                <a:gd name="connsiteY109" fmla="*/ 3858322 h 4170944"/>
                <a:gd name="connsiteX110" fmla="*/ 5196468 w 9919589"/>
                <a:gd name="connsiteY110" fmla="*/ 3836019 h 4170944"/>
                <a:gd name="connsiteX111" fmla="*/ 5229922 w 9919589"/>
                <a:gd name="connsiteY111" fmla="*/ 3824868 h 4170944"/>
                <a:gd name="connsiteX112" fmla="*/ 5229922 w 9919589"/>
                <a:gd name="connsiteY112" fmla="*/ 3746810 h 4170944"/>
                <a:gd name="connsiteX113" fmla="*/ 5207619 w 9919589"/>
                <a:gd name="connsiteY113" fmla="*/ 3724507 h 4170944"/>
                <a:gd name="connsiteX114" fmla="*/ 5185317 w 9919589"/>
                <a:gd name="connsiteY114" fmla="*/ 3691053 h 4170944"/>
                <a:gd name="connsiteX115" fmla="*/ 5118410 w 9919589"/>
                <a:gd name="connsiteY115" fmla="*/ 3668751 h 4170944"/>
                <a:gd name="connsiteX116" fmla="*/ 4839629 w 9919589"/>
                <a:gd name="connsiteY116" fmla="*/ 3635297 h 4170944"/>
                <a:gd name="connsiteX117" fmla="*/ 4750419 w 9919589"/>
                <a:gd name="connsiteY117" fmla="*/ 3624146 h 4170944"/>
                <a:gd name="connsiteX118" fmla="*/ 4672361 w 9919589"/>
                <a:gd name="connsiteY118" fmla="*/ 3612995 h 4170944"/>
                <a:gd name="connsiteX119" fmla="*/ 4103649 w 9919589"/>
                <a:gd name="connsiteY119" fmla="*/ 3601844 h 4170944"/>
                <a:gd name="connsiteX120" fmla="*/ 4114800 w 9919589"/>
                <a:gd name="connsiteY120" fmla="*/ 3557239 h 4170944"/>
                <a:gd name="connsiteX121" fmla="*/ 4371278 w 9919589"/>
                <a:gd name="connsiteY121" fmla="*/ 3512634 h 4170944"/>
                <a:gd name="connsiteX122" fmla="*/ 4360127 w 9919589"/>
                <a:gd name="connsiteY122" fmla="*/ 3479180 h 4170944"/>
                <a:gd name="connsiteX123" fmla="*/ 4204010 w 9919589"/>
                <a:gd name="connsiteY123" fmla="*/ 3468029 h 4170944"/>
                <a:gd name="connsiteX124" fmla="*/ 4170556 w 9919589"/>
                <a:gd name="connsiteY124" fmla="*/ 3456878 h 4170944"/>
                <a:gd name="connsiteX125" fmla="*/ 4148254 w 9919589"/>
                <a:gd name="connsiteY125" fmla="*/ 3423424 h 4170944"/>
                <a:gd name="connsiteX126" fmla="*/ 4114800 w 9919589"/>
                <a:gd name="connsiteY126" fmla="*/ 3367668 h 4170944"/>
                <a:gd name="connsiteX127" fmla="*/ 4047893 w 9919589"/>
                <a:gd name="connsiteY127" fmla="*/ 3345366 h 4170944"/>
                <a:gd name="connsiteX128" fmla="*/ 3724507 w 9919589"/>
                <a:gd name="connsiteY128" fmla="*/ 3356517 h 4170944"/>
                <a:gd name="connsiteX129" fmla="*/ 3691054 w 9919589"/>
                <a:gd name="connsiteY129" fmla="*/ 3367668 h 4170944"/>
                <a:gd name="connsiteX130" fmla="*/ 3412273 w 9919589"/>
                <a:gd name="connsiteY130" fmla="*/ 3345366 h 4170944"/>
                <a:gd name="connsiteX131" fmla="*/ 3345366 w 9919589"/>
                <a:gd name="connsiteY131" fmla="*/ 3334214 h 4170944"/>
                <a:gd name="connsiteX132" fmla="*/ 3289610 w 9919589"/>
                <a:gd name="connsiteY132" fmla="*/ 3323063 h 4170944"/>
                <a:gd name="connsiteX133" fmla="*/ 3155795 w 9919589"/>
                <a:gd name="connsiteY133" fmla="*/ 3311912 h 4170944"/>
                <a:gd name="connsiteX134" fmla="*/ 3044283 w 9919589"/>
                <a:gd name="connsiteY134" fmla="*/ 3289610 h 4170944"/>
                <a:gd name="connsiteX135" fmla="*/ 2977375 w 9919589"/>
                <a:gd name="connsiteY135" fmla="*/ 3267307 h 4170944"/>
                <a:gd name="connsiteX136" fmla="*/ 2921619 w 9919589"/>
                <a:gd name="connsiteY136" fmla="*/ 3222702 h 4170944"/>
                <a:gd name="connsiteX137" fmla="*/ 2943922 w 9919589"/>
                <a:gd name="connsiteY137" fmla="*/ 3200400 h 4170944"/>
                <a:gd name="connsiteX138" fmla="*/ 3055434 w 9919589"/>
                <a:gd name="connsiteY138" fmla="*/ 3166946 h 4170944"/>
                <a:gd name="connsiteX139" fmla="*/ 3122341 w 9919589"/>
                <a:gd name="connsiteY139" fmla="*/ 3144644 h 4170944"/>
                <a:gd name="connsiteX140" fmla="*/ 3155795 w 9919589"/>
                <a:gd name="connsiteY140" fmla="*/ 3122341 h 4170944"/>
                <a:gd name="connsiteX141" fmla="*/ 3200400 w 9919589"/>
                <a:gd name="connsiteY141" fmla="*/ 3111190 h 4170944"/>
                <a:gd name="connsiteX142" fmla="*/ 3267307 w 9919589"/>
                <a:gd name="connsiteY142" fmla="*/ 3044283 h 4170944"/>
                <a:gd name="connsiteX143" fmla="*/ 3289610 w 9919589"/>
                <a:gd name="connsiteY143" fmla="*/ 3021980 h 4170944"/>
                <a:gd name="connsiteX144" fmla="*/ 3334214 w 9919589"/>
                <a:gd name="connsiteY144" fmla="*/ 2966224 h 4170944"/>
                <a:gd name="connsiteX145" fmla="*/ 3401122 w 9919589"/>
                <a:gd name="connsiteY145" fmla="*/ 2932771 h 4170944"/>
                <a:gd name="connsiteX146" fmla="*/ 3412273 w 9919589"/>
                <a:gd name="connsiteY146" fmla="*/ 2966224 h 4170944"/>
                <a:gd name="connsiteX147" fmla="*/ 3445727 w 9919589"/>
                <a:gd name="connsiteY147" fmla="*/ 2977375 h 4170944"/>
                <a:gd name="connsiteX148" fmla="*/ 3501483 w 9919589"/>
                <a:gd name="connsiteY148" fmla="*/ 3010829 h 4170944"/>
                <a:gd name="connsiteX149" fmla="*/ 3579541 w 9919589"/>
                <a:gd name="connsiteY149" fmla="*/ 2999678 h 4170944"/>
                <a:gd name="connsiteX150" fmla="*/ 3557239 w 9919589"/>
                <a:gd name="connsiteY150" fmla="*/ 2977375 h 4170944"/>
                <a:gd name="connsiteX151" fmla="*/ 3523785 w 9919589"/>
                <a:gd name="connsiteY151" fmla="*/ 2921619 h 4170944"/>
                <a:gd name="connsiteX152" fmla="*/ 3490332 w 9919589"/>
                <a:gd name="connsiteY152" fmla="*/ 2910468 h 4170944"/>
                <a:gd name="connsiteX153" fmla="*/ 3345366 w 9919589"/>
                <a:gd name="connsiteY153" fmla="*/ 2888166 h 4170944"/>
                <a:gd name="connsiteX154" fmla="*/ 3222702 w 9919589"/>
                <a:gd name="connsiteY154" fmla="*/ 2854712 h 4170944"/>
                <a:gd name="connsiteX155" fmla="*/ 3178097 w 9919589"/>
                <a:gd name="connsiteY155" fmla="*/ 2843561 h 4170944"/>
                <a:gd name="connsiteX156" fmla="*/ 3111190 w 9919589"/>
                <a:gd name="connsiteY156" fmla="*/ 2821258 h 4170944"/>
                <a:gd name="connsiteX157" fmla="*/ 2854712 w 9919589"/>
                <a:gd name="connsiteY157" fmla="*/ 2776653 h 4170944"/>
                <a:gd name="connsiteX158" fmla="*/ 2787805 w 9919589"/>
                <a:gd name="connsiteY158" fmla="*/ 2754351 h 4170944"/>
                <a:gd name="connsiteX159" fmla="*/ 2720897 w 9919589"/>
                <a:gd name="connsiteY159" fmla="*/ 2732049 h 4170944"/>
                <a:gd name="connsiteX160" fmla="*/ 2687444 w 9919589"/>
                <a:gd name="connsiteY160" fmla="*/ 2720897 h 4170944"/>
                <a:gd name="connsiteX161" fmla="*/ 2564780 w 9919589"/>
                <a:gd name="connsiteY161" fmla="*/ 2698595 h 4170944"/>
                <a:gd name="connsiteX162" fmla="*/ 2442117 w 9919589"/>
                <a:gd name="connsiteY162" fmla="*/ 2698595 h 4170944"/>
                <a:gd name="connsiteX163" fmla="*/ 2040673 w 9919589"/>
                <a:gd name="connsiteY163" fmla="*/ 2687444 h 4170944"/>
                <a:gd name="connsiteX164" fmla="*/ 1962614 w 9919589"/>
                <a:gd name="connsiteY164" fmla="*/ 2653990 h 4170944"/>
                <a:gd name="connsiteX165" fmla="*/ 1906858 w 9919589"/>
                <a:gd name="connsiteY165" fmla="*/ 2631688 h 4170944"/>
                <a:gd name="connsiteX166" fmla="*/ 1806497 w 9919589"/>
                <a:gd name="connsiteY166" fmla="*/ 2575932 h 4170944"/>
                <a:gd name="connsiteX167" fmla="*/ 1717288 w 9919589"/>
                <a:gd name="connsiteY167" fmla="*/ 2531327 h 4170944"/>
                <a:gd name="connsiteX168" fmla="*/ 1628078 w 9919589"/>
                <a:gd name="connsiteY168" fmla="*/ 2509024 h 4170944"/>
                <a:gd name="connsiteX169" fmla="*/ 1226634 w 9919589"/>
                <a:gd name="connsiteY169" fmla="*/ 2486722 h 4170944"/>
                <a:gd name="connsiteX170" fmla="*/ 1081668 w 9919589"/>
                <a:gd name="connsiteY170" fmla="*/ 2464419 h 4170944"/>
                <a:gd name="connsiteX171" fmla="*/ 970156 w 9919589"/>
                <a:gd name="connsiteY171" fmla="*/ 2430966 h 4170944"/>
                <a:gd name="connsiteX172" fmla="*/ 936702 w 9919589"/>
                <a:gd name="connsiteY172" fmla="*/ 2419814 h 4170944"/>
                <a:gd name="connsiteX173" fmla="*/ 903249 w 9919589"/>
                <a:gd name="connsiteY173" fmla="*/ 2397512 h 4170944"/>
                <a:gd name="connsiteX174" fmla="*/ 847493 w 9919589"/>
                <a:gd name="connsiteY174" fmla="*/ 2352907 h 4170944"/>
                <a:gd name="connsiteX175" fmla="*/ 814039 w 9919589"/>
                <a:gd name="connsiteY175" fmla="*/ 2341756 h 4170944"/>
                <a:gd name="connsiteX176" fmla="*/ 825190 w 9919589"/>
                <a:gd name="connsiteY176" fmla="*/ 2274849 h 4170944"/>
                <a:gd name="connsiteX177" fmla="*/ 847493 w 9919589"/>
                <a:gd name="connsiteY177" fmla="*/ 2252546 h 4170944"/>
                <a:gd name="connsiteX178" fmla="*/ 880946 w 9919589"/>
                <a:gd name="connsiteY178" fmla="*/ 2230244 h 4170944"/>
                <a:gd name="connsiteX179" fmla="*/ 903249 w 9919589"/>
                <a:gd name="connsiteY179" fmla="*/ 2207941 h 4170944"/>
                <a:gd name="connsiteX180" fmla="*/ 936702 w 9919589"/>
                <a:gd name="connsiteY180" fmla="*/ 2196790 h 4170944"/>
                <a:gd name="connsiteX181" fmla="*/ 992458 w 9919589"/>
                <a:gd name="connsiteY181" fmla="*/ 2163336 h 4170944"/>
                <a:gd name="connsiteX182" fmla="*/ 1014761 w 9919589"/>
                <a:gd name="connsiteY182" fmla="*/ 2141034 h 4170944"/>
                <a:gd name="connsiteX183" fmla="*/ 1048214 w 9919589"/>
                <a:gd name="connsiteY183" fmla="*/ 2118732 h 4170944"/>
                <a:gd name="connsiteX184" fmla="*/ 1070517 w 9919589"/>
                <a:gd name="connsiteY184" fmla="*/ 2096429 h 4170944"/>
                <a:gd name="connsiteX185" fmla="*/ 1103971 w 9919589"/>
                <a:gd name="connsiteY185" fmla="*/ 2085278 h 4170944"/>
                <a:gd name="connsiteX186" fmla="*/ 1193180 w 9919589"/>
                <a:gd name="connsiteY186" fmla="*/ 2018371 h 4170944"/>
                <a:gd name="connsiteX187" fmla="*/ 1237785 w 9919589"/>
                <a:gd name="connsiteY187" fmla="*/ 2007219 h 4170944"/>
                <a:gd name="connsiteX188" fmla="*/ 1304693 w 9919589"/>
                <a:gd name="connsiteY188" fmla="*/ 1984917 h 4170944"/>
                <a:gd name="connsiteX189" fmla="*/ 1505414 w 9919589"/>
                <a:gd name="connsiteY189" fmla="*/ 1973766 h 4170944"/>
                <a:gd name="connsiteX190" fmla="*/ 1561171 w 9919589"/>
                <a:gd name="connsiteY190" fmla="*/ 1929161 h 4170944"/>
                <a:gd name="connsiteX191" fmla="*/ 1639229 w 9919589"/>
                <a:gd name="connsiteY191" fmla="*/ 1873405 h 4170944"/>
                <a:gd name="connsiteX192" fmla="*/ 1694985 w 9919589"/>
                <a:gd name="connsiteY192" fmla="*/ 1817649 h 4170944"/>
                <a:gd name="connsiteX193" fmla="*/ 1761893 w 9919589"/>
                <a:gd name="connsiteY193" fmla="*/ 1795346 h 4170944"/>
                <a:gd name="connsiteX194" fmla="*/ 1929161 w 9919589"/>
                <a:gd name="connsiteY194" fmla="*/ 1761893 h 4170944"/>
                <a:gd name="connsiteX195" fmla="*/ 1996068 w 9919589"/>
                <a:gd name="connsiteY195" fmla="*/ 1728439 h 4170944"/>
                <a:gd name="connsiteX196" fmla="*/ 2096429 w 9919589"/>
                <a:gd name="connsiteY196" fmla="*/ 1694985 h 4170944"/>
                <a:gd name="connsiteX197" fmla="*/ 2129883 w 9919589"/>
                <a:gd name="connsiteY197" fmla="*/ 1683834 h 4170944"/>
                <a:gd name="connsiteX198" fmla="*/ 2163336 w 9919589"/>
                <a:gd name="connsiteY198" fmla="*/ 1672683 h 4170944"/>
                <a:gd name="connsiteX199" fmla="*/ 2665141 w 9919589"/>
                <a:gd name="connsiteY199" fmla="*/ 1694985 h 4170944"/>
                <a:gd name="connsiteX200" fmla="*/ 2787805 w 9919589"/>
                <a:gd name="connsiteY200" fmla="*/ 1717288 h 4170944"/>
                <a:gd name="connsiteX201" fmla="*/ 2854712 w 9919589"/>
                <a:gd name="connsiteY201" fmla="*/ 1739590 h 4170944"/>
                <a:gd name="connsiteX202" fmla="*/ 2888166 w 9919589"/>
                <a:gd name="connsiteY202" fmla="*/ 1750741 h 4170944"/>
                <a:gd name="connsiteX203" fmla="*/ 2921619 w 9919589"/>
                <a:gd name="connsiteY203" fmla="*/ 1773044 h 4170944"/>
                <a:gd name="connsiteX204" fmla="*/ 3021980 w 9919589"/>
                <a:gd name="connsiteY204" fmla="*/ 1795346 h 4170944"/>
                <a:gd name="connsiteX205" fmla="*/ 3055434 w 9919589"/>
                <a:gd name="connsiteY205" fmla="*/ 1806497 h 4170944"/>
                <a:gd name="connsiteX206" fmla="*/ 3088888 w 9919589"/>
                <a:gd name="connsiteY206" fmla="*/ 1906858 h 4170944"/>
                <a:gd name="connsiteX207" fmla="*/ 3100039 w 9919589"/>
                <a:gd name="connsiteY207" fmla="*/ 1940312 h 4170944"/>
                <a:gd name="connsiteX208" fmla="*/ 3133493 w 9919589"/>
                <a:gd name="connsiteY208" fmla="*/ 1973766 h 4170944"/>
                <a:gd name="connsiteX209" fmla="*/ 3200400 w 9919589"/>
                <a:gd name="connsiteY209" fmla="*/ 1996068 h 4170944"/>
                <a:gd name="connsiteX210" fmla="*/ 3233854 w 9919589"/>
                <a:gd name="connsiteY210" fmla="*/ 2007219 h 4170944"/>
                <a:gd name="connsiteX211" fmla="*/ 3612995 w 9919589"/>
                <a:gd name="connsiteY211" fmla="*/ 2029522 h 4170944"/>
                <a:gd name="connsiteX212" fmla="*/ 3824868 w 9919589"/>
                <a:gd name="connsiteY212" fmla="*/ 2040673 h 4170944"/>
                <a:gd name="connsiteX213" fmla="*/ 3925229 w 9919589"/>
                <a:gd name="connsiteY213" fmla="*/ 2051824 h 4170944"/>
                <a:gd name="connsiteX214" fmla="*/ 4293219 w 9919589"/>
                <a:gd name="connsiteY214" fmla="*/ 2062975 h 4170944"/>
                <a:gd name="connsiteX215" fmla="*/ 4382429 w 9919589"/>
                <a:gd name="connsiteY215" fmla="*/ 2085278 h 4170944"/>
                <a:gd name="connsiteX216" fmla="*/ 4449336 w 9919589"/>
                <a:gd name="connsiteY216" fmla="*/ 2107580 h 4170944"/>
                <a:gd name="connsiteX217" fmla="*/ 4505093 w 9919589"/>
                <a:gd name="connsiteY217" fmla="*/ 2152185 h 4170944"/>
                <a:gd name="connsiteX218" fmla="*/ 4527395 w 9919589"/>
                <a:gd name="connsiteY218" fmla="*/ 2174488 h 4170944"/>
                <a:gd name="connsiteX219" fmla="*/ 4716966 w 9919589"/>
                <a:gd name="connsiteY219" fmla="*/ 2207941 h 4170944"/>
                <a:gd name="connsiteX220" fmla="*/ 4828478 w 9919589"/>
                <a:gd name="connsiteY220" fmla="*/ 2230244 h 4170944"/>
                <a:gd name="connsiteX221" fmla="*/ 4884234 w 9919589"/>
                <a:gd name="connsiteY221" fmla="*/ 2241395 h 4170944"/>
                <a:gd name="connsiteX222" fmla="*/ 4928839 w 9919589"/>
                <a:gd name="connsiteY222" fmla="*/ 2252546 h 4170944"/>
                <a:gd name="connsiteX223" fmla="*/ 4995746 w 9919589"/>
                <a:gd name="connsiteY223" fmla="*/ 2241395 h 4170944"/>
                <a:gd name="connsiteX224" fmla="*/ 5040351 w 9919589"/>
                <a:gd name="connsiteY224" fmla="*/ 2219093 h 4170944"/>
                <a:gd name="connsiteX225" fmla="*/ 5107258 w 9919589"/>
                <a:gd name="connsiteY225" fmla="*/ 2207941 h 4170944"/>
                <a:gd name="connsiteX226" fmla="*/ 5140712 w 9919589"/>
                <a:gd name="connsiteY226" fmla="*/ 2196790 h 4170944"/>
                <a:gd name="connsiteX227" fmla="*/ 5229922 w 9919589"/>
                <a:gd name="connsiteY227" fmla="*/ 2174488 h 4170944"/>
                <a:gd name="connsiteX228" fmla="*/ 5307980 w 9919589"/>
                <a:gd name="connsiteY228" fmla="*/ 2129883 h 4170944"/>
                <a:gd name="connsiteX229" fmla="*/ 5352585 w 9919589"/>
                <a:gd name="connsiteY229" fmla="*/ 2062975 h 4170944"/>
                <a:gd name="connsiteX230" fmla="*/ 5430644 w 9919589"/>
                <a:gd name="connsiteY230" fmla="*/ 1984917 h 4170944"/>
                <a:gd name="connsiteX231" fmla="*/ 5452946 w 9919589"/>
                <a:gd name="connsiteY231" fmla="*/ 1962614 h 4170944"/>
                <a:gd name="connsiteX232" fmla="*/ 5486400 w 9919589"/>
                <a:gd name="connsiteY232" fmla="*/ 1951463 h 4170944"/>
                <a:gd name="connsiteX233" fmla="*/ 5441795 w 9919589"/>
                <a:gd name="connsiteY233" fmla="*/ 1862253 h 4170944"/>
                <a:gd name="connsiteX234" fmla="*/ 5408341 w 9919589"/>
                <a:gd name="connsiteY234" fmla="*/ 1839951 h 4170944"/>
                <a:gd name="connsiteX235" fmla="*/ 5374888 w 9919589"/>
                <a:gd name="connsiteY235" fmla="*/ 1828800 h 4170944"/>
                <a:gd name="connsiteX236" fmla="*/ 5330283 w 9919589"/>
                <a:gd name="connsiteY236" fmla="*/ 1817649 h 4170944"/>
                <a:gd name="connsiteX237" fmla="*/ 5263375 w 9919589"/>
                <a:gd name="connsiteY237" fmla="*/ 1795346 h 4170944"/>
                <a:gd name="connsiteX238" fmla="*/ 5185317 w 9919589"/>
                <a:gd name="connsiteY238" fmla="*/ 1706136 h 4170944"/>
                <a:gd name="connsiteX239" fmla="*/ 5129561 w 9919589"/>
                <a:gd name="connsiteY239" fmla="*/ 1650380 h 4170944"/>
                <a:gd name="connsiteX240" fmla="*/ 5062654 w 9919589"/>
                <a:gd name="connsiteY240" fmla="*/ 1605775 h 4170944"/>
                <a:gd name="connsiteX241" fmla="*/ 5029200 w 9919589"/>
                <a:gd name="connsiteY241" fmla="*/ 1583473 h 4170944"/>
                <a:gd name="connsiteX242" fmla="*/ 4995746 w 9919589"/>
                <a:gd name="connsiteY242" fmla="*/ 1572322 h 4170944"/>
                <a:gd name="connsiteX243" fmla="*/ 4973444 w 9919589"/>
                <a:gd name="connsiteY243" fmla="*/ 1550019 h 4170944"/>
                <a:gd name="connsiteX244" fmla="*/ 4939990 w 9919589"/>
                <a:gd name="connsiteY244" fmla="*/ 1538868 h 4170944"/>
                <a:gd name="connsiteX245" fmla="*/ 4895385 w 9919589"/>
                <a:gd name="connsiteY245" fmla="*/ 1516566 h 4170944"/>
                <a:gd name="connsiteX246" fmla="*/ 4828478 w 9919589"/>
                <a:gd name="connsiteY246" fmla="*/ 1449658 h 4170944"/>
                <a:gd name="connsiteX247" fmla="*/ 4772722 w 9919589"/>
                <a:gd name="connsiteY247" fmla="*/ 1405053 h 4170944"/>
                <a:gd name="connsiteX248" fmla="*/ 4694663 w 9919589"/>
                <a:gd name="connsiteY248" fmla="*/ 1382751 h 4170944"/>
                <a:gd name="connsiteX249" fmla="*/ 5274527 w 9919589"/>
                <a:gd name="connsiteY249" fmla="*/ 1349297 h 4170944"/>
                <a:gd name="connsiteX250" fmla="*/ 5397190 w 9919589"/>
                <a:gd name="connsiteY250" fmla="*/ 1326995 h 4170944"/>
                <a:gd name="connsiteX251" fmla="*/ 5441795 w 9919589"/>
                <a:gd name="connsiteY251" fmla="*/ 1315844 h 4170944"/>
                <a:gd name="connsiteX252" fmla="*/ 5642517 w 9919589"/>
                <a:gd name="connsiteY252" fmla="*/ 1304693 h 4170944"/>
                <a:gd name="connsiteX253" fmla="*/ 5709424 w 9919589"/>
                <a:gd name="connsiteY253" fmla="*/ 1282390 h 4170944"/>
                <a:gd name="connsiteX254" fmla="*/ 5765180 w 9919589"/>
                <a:gd name="connsiteY254" fmla="*/ 1237785 h 4170944"/>
                <a:gd name="connsiteX255" fmla="*/ 5798634 w 9919589"/>
                <a:gd name="connsiteY255" fmla="*/ 1170878 h 4170944"/>
                <a:gd name="connsiteX256" fmla="*/ 5809785 w 9919589"/>
                <a:gd name="connsiteY256" fmla="*/ 1137424 h 4170944"/>
                <a:gd name="connsiteX257" fmla="*/ 5832088 w 9919589"/>
                <a:gd name="connsiteY257" fmla="*/ 1025912 h 4170944"/>
                <a:gd name="connsiteX258" fmla="*/ 5854390 w 9919589"/>
                <a:gd name="connsiteY258" fmla="*/ 947853 h 4170944"/>
                <a:gd name="connsiteX259" fmla="*/ 5876693 w 9919589"/>
                <a:gd name="connsiteY259" fmla="*/ 925551 h 4170944"/>
                <a:gd name="connsiteX260" fmla="*/ 5943600 w 9919589"/>
                <a:gd name="connsiteY260" fmla="*/ 903249 h 4170944"/>
                <a:gd name="connsiteX261" fmla="*/ 5965902 w 9919589"/>
                <a:gd name="connsiteY261" fmla="*/ 880946 h 4170944"/>
                <a:gd name="connsiteX262" fmla="*/ 6043961 w 9919589"/>
                <a:gd name="connsiteY262" fmla="*/ 858644 h 4170944"/>
                <a:gd name="connsiteX263" fmla="*/ 6110868 w 9919589"/>
                <a:gd name="connsiteY263" fmla="*/ 869795 h 4170944"/>
                <a:gd name="connsiteX264" fmla="*/ 6122019 w 9919589"/>
                <a:gd name="connsiteY264" fmla="*/ 914400 h 4170944"/>
                <a:gd name="connsiteX265" fmla="*/ 6155473 w 9919589"/>
                <a:gd name="connsiteY265" fmla="*/ 970156 h 4170944"/>
                <a:gd name="connsiteX266" fmla="*/ 6188927 w 9919589"/>
                <a:gd name="connsiteY266" fmla="*/ 981307 h 4170944"/>
                <a:gd name="connsiteX267" fmla="*/ 6266985 w 9919589"/>
                <a:gd name="connsiteY267" fmla="*/ 970156 h 4170944"/>
                <a:gd name="connsiteX268" fmla="*/ 6278136 w 9919589"/>
                <a:gd name="connsiteY268" fmla="*/ 936702 h 4170944"/>
                <a:gd name="connsiteX269" fmla="*/ 6322741 w 9919589"/>
                <a:gd name="connsiteY269" fmla="*/ 880946 h 4170944"/>
                <a:gd name="connsiteX270" fmla="*/ 6345044 w 9919589"/>
                <a:gd name="connsiteY270" fmla="*/ 903249 h 4170944"/>
                <a:gd name="connsiteX271" fmla="*/ 6367346 w 9919589"/>
                <a:gd name="connsiteY271" fmla="*/ 970156 h 4170944"/>
                <a:gd name="connsiteX272" fmla="*/ 6345044 w 9919589"/>
                <a:gd name="connsiteY272" fmla="*/ 1048214 h 4170944"/>
                <a:gd name="connsiteX273" fmla="*/ 6266985 w 9919589"/>
                <a:gd name="connsiteY273" fmla="*/ 1126273 h 4170944"/>
                <a:gd name="connsiteX274" fmla="*/ 6043961 w 9919589"/>
                <a:gd name="connsiteY274" fmla="*/ 1137424 h 4170944"/>
                <a:gd name="connsiteX275" fmla="*/ 5876693 w 9919589"/>
                <a:gd name="connsiteY275" fmla="*/ 1170878 h 4170944"/>
                <a:gd name="connsiteX276" fmla="*/ 5832088 w 9919589"/>
                <a:gd name="connsiteY276" fmla="*/ 1260088 h 4170944"/>
                <a:gd name="connsiteX277" fmla="*/ 5820936 w 9919589"/>
                <a:gd name="connsiteY277" fmla="*/ 1293541 h 4170944"/>
                <a:gd name="connsiteX278" fmla="*/ 5854390 w 9919589"/>
                <a:gd name="connsiteY278" fmla="*/ 1371600 h 4170944"/>
                <a:gd name="connsiteX279" fmla="*/ 5921297 w 9919589"/>
                <a:gd name="connsiteY279" fmla="*/ 1393902 h 4170944"/>
                <a:gd name="connsiteX280" fmla="*/ 5943600 w 9919589"/>
                <a:gd name="connsiteY280" fmla="*/ 1416205 h 4170944"/>
                <a:gd name="connsiteX281" fmla="*/ 5910146 w 9919589"/>
                <a:gd name="connsiteY281" fmla="*/ 1483112 h 4170944"/>
                <a:gd name="connsiteX282" fmla="*/ 5876693 w 9919589"/>
                <a:gd name="connsiteY282" fmla="*/ 1494263 h 4170944"/>
                <a:gd name="connsiteX283" fmla="*/ 5820936 w 9919589"/>
                <a:gd name="connsiteY283" fmla="*/ 1527717 h 4170944"/>
                <a:gd name="connsiteX284" fmla="*/ 5765180 w 9919589"/>
                <a:gd name="connsiteY284" fmla="*/ 1572322 h 4170944"/>
                <a:gd name="connsiteX285" fmla="*/ 6166624 w 9919589"/>
                <a:gd name="connsiteY285" fmla="*/ 1616927 h 4170944"/>
                <a:gd name="connsiteX286" fmla="*/ 6289288 w 9919589"/>
                <a:gd name="connsiteY286" fmla="*/ 1639229 h 4170944"/>
                <a:gd name="connsiteX287" fmla="*/ 6523463 w 9919589"/>
                <a:gd name="connsiteY287" fmla="*/ 1628078 h 4170944"/>
                <a:gd name="connsiteX288" fmla="*/ 6679580 w 9919589"/>
                <a:gd name="connsiteY288" fmla="*/ 1594624 h 4170944"/>
                <a:gd name="connsiteX289" fmla="*/ 6802244 w 9919589"/>
                <a:gd name="connsiteY289" fmla="*/ 1561171 h 4170944"/>
                <a:gd name="connsiteX290" fmla="*/ 6835697 w 9919589"/>
                <a:gd name="connsiteY290" fmla="*/ 1550019 h 4170944"/>
                <a:gd name="connsiteX291" fmla="*/ 6924907 w 9919589"/>
                <a:gd name="connsiteY291" fmla="*/ 1561171 h 4170944"/>
                <a:gd name="connsiteX292" fmla="*/ 6991814 w 9919589"/>
                <a:gd name="connsiteY292" fmla="*/ 1594624 h 4170944"/>
                <a:gd name="connsiteX293" fmla="*/ 7025268 w 9919589"/>
                <a:gd name="connsiteY293" fmla="*/ 1605775 h 4170944"/>
                <a:gd name="connsiteX294" fmla="*/ 7092175 w 9919589"/>
                <a:gd name="connsiteY294" fmla="*/ 1639229 h 4170944"/>
                <a:gd name="connsiteX295" fmla="*/ 7114478 w 9919589"/>
                <a:gd name="connsiteY295" fmla="*/ 1661532 h 4170944"/>
                <a:gd name="connsiteX296" fmla="*/ 7225990 w 9919589"/>
                <a:gd name="connsiteY296" fmla="*/ 1728439 h 4170944"/>
                <a:gd name="connsiteX297" fmla="*/ 7304049 w 9919589"/>
                <a:gd name="connsiteY297" fmla="*/ 1795346 h 4170944"/>
                <a:gd name="connsiteX298" fmla="*/ 7348654 w 9919589"/>
                <a:gd name="connsiteY298" fmla="*/ 1851102 h 4170944"/>
                <a:gd name="connsiteX299" fmla="*/ 7382107 w 9919589"/>
                <a:gd name="connsiteY299" fmla="*/ 1862253 h 4170944"/>
                <a:gd name="connsiteX300" fmla="*/ 7593980 w 9919589"/>
                <a:gd name="connsiteY300" fmla="*/ 1873405 h 4170944"/>
                <a:gd name="connsiteX301" fmla="*/ 7638585 w 9919589"/>
                <a:gd name="connsiteY301" fmla="*/ 1884556 h 4170944"/>
                <a:gd name="connsiteX302" fmla="*/ 7672039 w 9919589"/>
                <a:gd name="connsiteY302" fmla="*/ 1895707 h 4170944"/>
                <a:gd name="connsiteX303" fmla="*/ 7738946 w 9919589"/>
                <a:gd name="connsiteY303" fmla="*/ 1906858 h 4170944"/>
                <a:gd name="connsiteX304" fmla="*/ 7783551 w 9919589"/>
                <a:gd name="connsiteY304" fmla="*/ 1918010 h 4170944"/>
                <a:gd name="connsiteX305" fmla="*/ 7906214 w 9919589"/>
                <a:gd name="connsiteY305" fmla="*/ 1996068 h 4170944"/>
                <a:gd name="connsiteX306" fmla="*/ 7928517 w 9919589"/>
                <a:gd name="connsiteY306" fmla="*/ 2018371 h 4170944"/>
                <a:gd name="connsiteX307" fmla="*/ 7973122 w 9919589"/>
                <a:gd name="connsiteY307" fmla="*/ 2029522 h 4170944"/>
                <a:gd name="connsiteX308" fmla="*/ 8095785 w 9919589"/>
                <a:gd name="connsiteY308" fmla="*/ 2096429 h 4170944"/>
                <a:gd name="connsiteX309" fmla="*/ 8140390 w 9919589"/>
                <a:gd name="connsiteY309" fmla="*/ 2107580 h 4170944"/>
                <a:gd name="connsiteX310" fmla="*/ 8173844 w 9919589"/>
                <a:gd name="connsiteY310" fmla="*/ 2118732 h 4170944"/>
                <a:gd name="connsiteX311" fmla="*/ 8240751 w 9919589"/>
                <a:gd name="connsiteY311" fmla="*/ 2129883 h 4170944"/>
                <a:gd name="connsiteX312" fmla="*/ 8408019 w 9919589"/>
                <a:gd name="connsiteY312" fmla="*/ 2152185 h 4170944"/>
                <a:gd name="connsiteX313" fmla="*/ 8430322 w 9919589"/>
                <a:gd name="connsiteY313" fmla="*/ 2174488 h 4170944"/>
                <a:gd name="connsiteX314" fmla="*/ 8519532 w 9919589"/>
                <a:gd name="connsiteY314" fmla="*/ 2241395 h 4170944"/>
                <a:gd name="connsiteX315" fmla="*/ 8463775 w 9919589"/>
                <a:gd name="connsiteY315" fmla="*/ 2263697 h 4170944"/>
                <a:gd name="connsiteX316" fmla="*/ 8352263 w 9919589"/>
                <a:gd name="connsiteY316" fmla="*/ 2286000 h 4170944"/>
                <a:gd name="connsiteX317" fmla="*/ 8307658 w 9919589"/>
                <a:gd name="connsiteY317" fmla="*/ 2297151 h 4170944"/>
                <a:gd name="connsiteX318" fmla="*/ 7950819 w 9919589"/>
                <a:gd name="connsiteY318" fmla="*/ 2319453 h 4170944"/>
                <a:gd name="connsiteX319" fmla="*/ 7883912 w 9919589"/>
                <a:gd name="connsiteY319" fmla="*/ 2330605 h 4170944"/>
                <a:gd name="connsiteX320" fmla="*/ 7839307 w 9919589"/>
                <a:gd name="connsiteY320" fmla="*/ 2341756 h 4170944"/>
                <a:gd name="connsiteX321" fmla="*/ 7694341 w 9919589"/>
                <a:gd name="connsiteY321" fmla="*/ 2364058 h 4170944"/>
                <a:gd name="connsiteX322" fmla="*/ 7382107 w 9919589"/>
                <a:gd name="connsiteY322" fmla="*/ 2352907 h 4170944"/>
                <a:gd name="connsiteX323" fmla="*/ 6791093 w 9919589"/>
                <a:gd name="connsiteY323" fmla="*/ 2330605 h 4170944"/>
                <a:gd name="connsiteX324" fmla="*/ 6668429 w 9919589"/>
                <a:gd name="connsiteY324" fmla="*/ 2375210 h 4170944"/>
                <a:gd name="connsiteX325" fmla="*/ 6657278 w 9919589"/>
                <a:gd name="connsiteY325" fmla="*/ 2408663 h 4170944"/>
                <a:gd name="connsiteX326" fmla="*/ 6690732 w 9919589"/>
                <a:gd name="connsiteY326" fmla="*/ 2430966 h 4170944"/>
                <a:gd name="connsiteX327" fmla="*/ 6724185 w 9919589"/>
                <a:gd name="connsiteY327" fmla="*/ 2442117 h 4170944"/>
                <a:gd name="connsiteX328" fmla="*/ 6869151 w 9919589"/>
                <a:gd name="connsiteY328" fmla="*/ 2475571 h 4170944"/>
                <a:gd name="connsiteX329" fmla="*/ 6947210 w 9919589"/>
                <a:gd name="connsiteY329" fmla="*/ 2486722 h 4170944"/>
                <a:gd name="connsiteX330" fmla="*/ 7850458 w 9919589"/>
                <a:gd name="connsiteY330" fmla="*/ 2475571 h 4170944"/>
                <a:gd name="connsiteX331" fmla="*/ 7906214 w 9919589"/>
                <a:gd name="connsiteY331" fmla="*/ 2464419 h 4170944"/>
                <a:gd name="connsiteX332" fmla="*/ 8062332 w 9919589"/>
                <a:gd name="connsiteY332" fmla="*/ 2442117 h 4170944"/>
                <a:gd name="connsiteX333" fmla="*/ 8106936 w 9919589"/>
                <a:gd name="connsiteY333" fmla="*/ 2430966 h 4170944"/>
                <a:gd name="connsiteX334" fmla="*/ 8173844 w 9919589"/>
                <a:gd name="connsiteY334" fmla="*/ 2408663 h 4170944"/>
                <a:gd name="connsiteX335" fmla="*/ 8207297 w 9919589"/>
                <a:gd name="connsiteY335" fmla="*/ 2397512 h 4170944"/>
                <a:gd name="connsiteX336" fmla="*/ 8251902 w 9919589"/>
                <a:gd name="connsiteY336" fmla="*/ 2386361 h 4170944"/>
                <a:gd name="connsiteX337" fmla="*/ 8318810 w 9919589"/>
                <a:gd name="connsiteY337" fmla="*/ 2364058 h 4170944"/>
                <a:gd name="connsiteX338" fmla="*/ 8452624 w 9919589"/>
                <a:gd name="connsiteY338" fmla="*/ 2330605 h 4170944"/>
                <a:gd name="connsiteX339" fmla="*/ 8497229 w 9919589"/>
                <a:gd name="connsiteY339" fmla="*/ 2319453 h 4170944"/>
                <a:gd name="connsiteX340" fmla="*/ 8530683 w 9919589"/>
                <a:gd name="connsiteY340" fmla="*/ 2308302 h 4170944"/>
                <a:gd name="connsiteX341" fmla="*/ 8597590 w 9919589"/>
                <a:gd name="connsiteY341" fmla="*/ 2297151 h 4170944"/>
                <a:gd name="connsiteX342" fmla="*/ 8653346 w 9919589"/>
                <a:gd name="connsiteY342" fmla="*/ 2286000 h 4170944"/>
                <a:gd name="connsiteX343" fmla="*/ 8742556 w 9919589"/>
                <a:gd name="connsiteY343" fmla="*/ 2263697 h 4170944"/>
                <a:gd name="connsiteX344" fmla="*/ 8965580 w 9919589"/>
                <a:gd name="connsiteY344" fmla="*/ 2230244 h 4170944"/>
                <a:gd name="connsiteX345" fmla="*/ 9043639 w 9919589"/>
                <a:gd name="connsiteY345" fmla="*/ 2219093 h 4170944"/>
                <a:gd name="connsiteX346" fmla="*/ 9177454 w 9919589"/>
                <a:gd name="connsiteY346" fmla="*/ 2196790 h 4170944"/>
                <a:gd name="connsiteX347" fmla="*/ 9277814 w 9919589"/>
                <a:gd name="connsiteY347" fmla="*/ 2174488 h 4170944"/>
                <a:gd name="connsiteX348" fmla="*/ 9311268 w 9919589"/>
                <a:gd name="connsiteY348" fmla="*/ 2163336 h 4170944"/>
                <a:gd name="connsiteX349" fmla="*/ 9355873 w 9919589"/>
                <a:gd name="connsiteY349" fmla="*/ 2051824 h 4170944"/>
                <a:gd name="connsiteX350" fmla="*/ 9300117 w 9919589"/>
                <a:gd name="connsiteY350" fmla="*/ 2018371 h 4170944"/>
                <a:gd name="connsiteX351" fmla="*/ 9210907 w 9919589"/>
                <a:gd name="connsiteY351" fmla="*/ 1996068 h 4170944"/>
                <a:gd name="connsiteX352" fmla="*/ 9155151 w 9919589"/>
                <a:gd name="connsiteY352" fmla="*/ 1940312 h 4170944"/>
                <a:gd name="connsiteX353" fmla="*/ 9199756 w 9919589"/>
                <a:gd name="connsiteY353" fmla="*/ 1929161 h 4170944"/>
                <a:gd name="connsiteX354" fmla="*/ 9578897 w 9919589"/>
                <a:gd name="connsiteY354" fmla="*/ 1918010 h 4170944"/>
                <a:gd name="connsiteX355" fmla="*/ 9656956 w 9919589"/>
                <a:gd name="connsiteY355" fmla="*/ 1895707 h 4170944"/>
                <a:gd name="connsiteX356" fmla="*/ 9735014 w 9919589"/>
                <a:gd name="connsiteY356" fmla="*/ 1873405 h 4170944"/>
                <a:gd name="connsiteX357" fmla="*/ 9634654 w 9919589"/>
                <a:gd name="connsiteY357" fmla="*/ 1839951 h 4170944"/>
                <a:gd name="connsiteX358" fmla="*/ 9601200 w 9919589"/>
                <a:gd name="connsiteY358" fmla="*/ 1828800 h 4170944"/>
                <a:gd name="connsiteX359" fmla="*/ 9578897 w 9919589"/>
                <a:gd name="connsiteY359" fmla="*/ 1851102 h 4170944"/>
                <a:gd name="connsiteX360" fmla="*/ 9222058 w 9919589"/>
                <a:gd name="connsiteY360" fmla="*/ 1884556 h 4170944"/>
                <a:gd name="connsiteX361" fmla="*/ 9177454 w 9919589"/>
                <a:gd name="connsiteY361" fmla="*/ 1895707 h 4170944"/>
                <a:gd name="connsiteX362" fmla="*/ 9144000 w 9919589"/>
                <a:gd name="connsiteY362" fmla="*/ 1906858 h 4170944"/>
                <a:gd name="connsiteX363" fmla="*/ 9065941 w 9919589"/>
                <a:gd name="connsiteY363" fmla="*/ 1918010 h 4170944"/>
                <a:gd name="connsiteX364" fmla="*/ 8987883 w 9919589"/>
                <a:gd name="connsiteY364" fmla="*/ 1940312 h 4170944"/>
                <a:gd name="connsiteX365" fmla="*/ 8887522 w 9919589"/>
                <a:gd name="connsiteY365" fmla="*/ 1962614 h 4170944"/>
                <a:gd name="connsiteX366" fmla="*/ 8854068 w 9919589"/>
                <a:gd name="connsiteY366" fmla="*/ 1973766 h 4170944"/>
                <a:gd name="connsiteX367" fmla="*/ 8742556 w 9919589"/>
                <a:gd name="connsiteY367" fmla="*/ 1951463 h 4170944"/>
                <a:gd name="connsiteX368" fmla="*/ 8720254 w 9919589"/>
                <a:gd name="connsiteY368" fmla="*/ 1884556 h 4170944"/>
                <a:gd name="connsiteX369" fmla="*/ 8753707 w 9919589"/>
                <a:gd name="connsiteY369" fmla="*/ 1739590 h 4170944"/>
                <a:gd name="connsiteX370" fmla="*/ 8776010 w 9919589"/>
                <a:gd name="connsiteY370" fmla="*/ 1717288 h 4170944"/>
                <a:gd name="connsiteX371" fmla="*/ 8820614 w 9919589"/>
                <a:gd name="connsiteY371" fmla="*/ 1694985 h 4170944"/>
                <a:gd name="connsiteX372" fmla="*/ 8954429 w 9919589"/>
                <a:gd name="connsiteY372" fmla="*/ 1661532 h 4170944"/>
                <a:gd name="connsiteX373" fmla="*/ 9010185 w 9919589"/>
                <a:gd name="connsiteY373" fmla="*/ 1639229 h 4170944"/>
                <a:gd name="connsiteX374" fmla="*/ 9077093 w 9919589"/>
                <a:gd name="connsiteY374" fmla="*/ 1628078 h 4170944"/>
                <a:gd name="connsiteX375" fmla="*/ 9389327 w 9919589"/>
                <a:gd name="connsiteY375" fmla="*/ 1616927 h 4170944"/>
                <a:gd name="connsiteX376" fmla="*/ 9545444 w 9919589"/>
                <a:gd name="connsiteY376" fmla="*/ 1572322 h 4170944"/>
                <a:gd name="connsiteX377" fmla="*/ 9656956 w 9919589"/>
                <a:gd name="connsiteY377" fmla="*/ 1550019 h 4170944"/>
                <a:gd name="connsiteX378" fmla="*/ 9857678 w 9919589"/>
                <a:gd name="connsiteY378" fmla="*/ 1527717 h 4170944"/>
                <a:gd name="connsiteX379" fmla="*/ 9824224 w 9919589"/>
                <a:gd name="connsiteY379" fmla="*/ 1282390 h 4170944"/>
                <a:gd name="connsiteX380" fmla="*/ 9790771 w 9919589"/>
                <a:gd name="connsiteY380" fmla="*/ 1260088 h 4170944"/>
                <a:gd name="connsiteX381" fmla="*/ 9735014 w 9919589"/>
                <a:gd name="connsiteY381" fmla="*/ 1248936 h 4170944"/>
                <a:gd name="connsiteX382" fmla="*/ 9723863 w 9919589"/>
                <a:gd name="connsiteY382" fmla="*/ 1215483 h 4170944"/>
                <a:gd name="connsiteX383" fmla="*/ 9746166 w 9919589"/>
                <a:gd name="connsiteY383" fmla="*/ 1193180 h 4170944"/>
                <a:gd name="connsiteX384" fmla="*/ 9790771 w 9919589"/>
                <a:gd name="connsiteY384" fmla="*/ 1137424 h 4170944"/>
                <a:gd name="connsiteX385" fmla="*/ 9768468 w 9919589"/>
                <a:gd name="connsiteY385" fmla="*/ 1115122 h 4170944"/>
                <a:gd name="connsiteX386" fmla="*/ 9668107 w 9919589"/>
                <a:gd name="connsiteY386" fmla="*/ 1092819 h 4170944"/>
                <a:gd name="connsiteX387" fmla="*/ 9601200 w 9919589"/>
                <a:gd name="connsiteY387" fmla="*/ 1070517 h 4170944"/>
                <a:gd name="connsiteX388" fmla="*/ 9567746 w 9919589"/>
                <a:gd name="connsiteY388" fmla="*/ 1059366 h 4170944"/>
                <a:gd name="connsiteX389" fmla="*/ 9545444 w 9919589"/>
                <a:gd name="connsiteY389" fmla="*/ 1025912 h 4170944"/>
                <a:gd name="connsiteX390" fmla="*/ 9400478 w 9919589"/>
                <a:gd name="connsiteY390" fmla="*/ 992458 h 4170944"/>
                <a:gd name="connsiteX391" fmla="*/ 9601200 w 9919589"/>
                <a:gd name="connsiteY391" fmla="*/ 992458 h 4170944"/>
                <a:gd name="connsiteX392" fmla="*/ 9645805 w 9919589"/>
                <a:gd name="connsiteY392" fmla="*/ 1014761 h 4170944"/>
                <a:gd name="connsiteX393" fmla="*/ 9801922 w 9919589"/>
                <a:gd name="connsiteY393" fmla="*/ 1003610 h 4170944"/>
                <a:gd name="connsiteX394" fmla="*/ 9835375 w 9919589"/>
                <a:gd name="connsiteY394" fmla="*/ 992458 h 4170944"/>
                <a:gd name="connsiteX395" fmla="*/ 9824224 w 9919589"/>
                <a:gd name="connsiteY395" fmla="*/ 880946 h 4170944"/>
                <a:gd name="connsiteX396" fmla="*/ 9813073 w 9919589"/>
                <a:gd name="connsiteY396" fmla="*/ 836341 h 4170944"/>
                <a:gd name="connsiteX397" fmla="*/ 9779619 w 9919589"/>
                <a:gd name="connsiteY397" fmla="*/ 825190 h 4170944"/>
                <a:gd name="connsiteX398" fmla="*/ 9735014 w 9919589"/>
                <a:gd name="connsiteY398" fmla="*/ 814039 h 4170944"/>
                <a:gd name="connsiteX399" fmla="*/ 9701561 w 9919589"/>
                <a:gd name="connsiteY399" fmla="*/ 791736 h 4170944"/>
                <a:gd name="connsiteX400" fmla="*/ 9623502 w 9919589"/>
                <a:gd name="connsiteY400" fmla="*/ 769434 h 4170944"/>
                <a:gd name="connsiteX401" fmla="*/ 9578897 w 9919589"/>
                <a:gd name="connsiteY401" fmla="*/ 735980 h 4170944"/>
                <a:gd name="connsiteX402" fmla="*/ 9511990 w 9919589"/>
                <a:gd name="connsiteY402" fmla="*/ 713678 h 4170944"/>
                <a:gd name="connsiteX403" fmla="*/ 9344722 w 9919589"/>
                <a:gd name="connsiteY403" fmla="*/ 691375 h 4170944"/>
                <a:gd name="connsiteX404" fmla="*/ 9255512 w 9919589"/>
                <a:gd name="connsiteY404" fmla="*/ 680224 h 4170944"/>
                <a:gd name="connsiteX405" fmla="*/ 9222058 w 9919589"/>
                <a:gd name="connsiteY405" fmla="*/ 669073 h 4170944"/>
                <a:gd name="connsiteX406" fmla="*/ 9155151 w 9919589"/>
                <a:gd name="connsiteY406" fmla="*/ 657922 h 4170944"/>
                <a:gd name="connsiteX407" fmla="*/ 9132849 w 9919589"/>
                <a:gd name="connsiteY407" fmla="*/ 635619 h 4170944"/>
                <a:gd name="connsiteX408" fmla="*/ 9043639 w 9919589"/>
                <a:gd name="connsiteY408" fmla="*/ 591014 h 4170944"/>
                <a:gd name="connsiteX409" fmla="*/ 8987883 w 9919589"/>
                <a:gd name="connsiteY409" fmla="*/ 557561 h 4170944"/>
                <a:gd name="connsiteX410" fmla="*/ 8932127 w 9919589"/>
                <a:gd name="connsiteY410" fmla="*/ 546410 h 4170944"/>
                <a:gd name="connsiteX411" fmla="*/ 8842917 w 9919589"/>
                <a:gd name="connsiteY411" fmla="*/ 512956 h 4170944"/>
                <a:gd name="connsiteX412" fmla="*/ 8787161 w 9919589"/>
                <a:gd name="connsiteY412" fmla="*/ 501805 h 4170944"/>
                <a:gd name="connsiteX413" fmla="*/ 8720254 w 9919589"/>
                <a:gd name="connsiteY413" fmla="*/ 479502 h 4170944"/>
                <a:gd name="connsiteX414" fmla="*/ 8686800 w 9919589"/>
                <a:gd name="connsiteY414" fmla="*/ 468351 h 4170944"/>
                <a:gd name="connsiteX415" fmla="*/ 8541834 w 9919589"/>
                <a:gd name="connsiteY415" fmla="*/ 434897 h 4170944"/>
                <a:gd name="connsiteX416" fmla="*/ 8497229 w 9919589"/>
                <a:gd name="connsiteY416" fmla="*/ 423746 h 4170944"/>
                <a:gd name="connsiteX417" fmla="*/ 8385717 w 9919589"/>
                <a:gd name="connsiteY417" fmla="*/ 401444 h 4170944"/>
                <a:gd name="connsiteX418" fmla="*/ 8341112 w 9919589"/>
                <a:gd name="connsiteY418" fmla="*/ 390293 h 4170944"/>
                <a:gd name="connsiteX419" fmla="*/ 8307658 w 9919589"/>
                <a:gd name="connsiteY419" fmla="*/ 379141 h 4170944"/>
                <a:gd name="connsiteX420" fmla="*/ 8151541 w 9919589"/>
                <a:gd name="connsiteY420" fmla="*/ 367990 h 4170944"/>
                <a:gd name="connsiteX421" fmla="*/ 8106936 w 9919589"/>
                <a:gd name="connsiteY421" fmla="*/ 345688 h 4170944"/>
                <a:gd name="connsiteX422" fmla="*/ 8040029 w 9919589"/>
                <a:gd name="connsiteY422" fmla="*/ 323385 h 4170944"/>
                <a:gd name="connsiteX423" fmla="*/ 7872761 w 9919589"/>
                <a:gd name="connsiteY423" fmla="*/ 334536 h 4170944"/>
                <a:gd name="connsiteX424" fmla="*/ 7828156 w 9919589"/>
                <a:gd name="connsiteY424" fmla="*/ 345688 h 4170944"/>
                <a:gd name="connsiteX425" fmla="*/ 7727795 w 9919589"/>
                <a:gd name="connsiteY425" fmla="*/ 334536 h 4170944"/>
                <a:gd name="connsiteX426" fmla="*/ 7727795 w 9919589"/>
                <a:gd name="connsiteY426" fmla="*/ 234175 h 4170944"/>
                <a:gd name="connsiteX427" fmla="*/ 7794702 w 9919589"/>
                <a:gd name="connsiteY427" fmla="*/ 189571 h 4170944"/>
                <a:gd name="connsiteX428" fmla="*/ 7660888 w 9919589"/>
                <a:gd name="connsiteY428" fmla="*/ 144966 h 4170944"/>
                <a:gd name="connsiteX429" fmla="*/ 7593980 w 9919589"/>
                <a:gd name="connsiteY429" fmla="*/ 100361 h 4170944"/>
                <a:gd name="connsiteX430" fmla="*/ 7616283 w 9919589"/>
                <a:gd name="connsiteY430" fmla="*/ 55756 h 4170944"/>
                <a:gd name="connsiteX431" fmla="*/ 7660888 w 9919589"/>
                <a:gd name="connsiteY431" fmla="*/ 44605 h 4170944"/>
                <a:gd name="connsiteX432" fmla="*/ 7738946 w 9919589"/>
                <a:gd name="connsiteY432" fmla="*/ 33453 h 4170944"/>
                <a:gd name="connsiteX433" fmla="*/ 7783551 w 9919589"/>
                <a:gd name="connsiteY433" fmla="*/ 22302 h 4170944"/>
                <a:gd name="connsiteX434" fmla="*/ 7850458 w 9919589"/>
                <a:gd name="connsiteY434" fmla="*/ 0 h 4170944"/>
                <a:gd name="connsiteX435" fmla="*/ 7939668 w 9919589"/>
                <a:gd name="connsiteY435" fmla="*/ 11151 h 4170944"/>
                <a:gd name="connsiteX436" fmla="*/ 7973122 w 9919589"/>
                <a:gd name="connsiteY436" fmla="*/ 22302 h 4170944"/>
                <a:gd name="connsiteX437" fmla="*/ 8062332 w 9919589"/>
                <a:gd name="connsiteY437" fmla="*/ 44605 h 4170944"/>
                <a:gd name="connsiteX438" fmla="*/ 8140390 w 9919589"/>
                <a:gd name="connsiteY438" fmla="*/ 66907 h 4170944"/>
                <a:gd name="connsiteX439" fmla="*/ 8196146 w 9919589"/>
                <a:gd name="connsiteY439" fmla="*/ 78058 h 4170944"/>
                <a:gd name="connsiteX440" fmla="*/ 8274205 w 9919589"/>
                <a:gd name="connsiteY440" fmla="*/ 89210 h 4170944"/>
                <a:gd name="connsiteX441" fmla="*/ 8396868 w 9919589"/>
                <a:gd name="connsiteY441" fmla="*/ 122663 h 4170944"/>
                <a:gd name="connsiteX442" fmla="*/ 8430322 w 9919589"/>
                <a:gd name="connsiteY442" fmla="*/ 144966 h 4170944"/>
                <a:gd name="connsiteX443" fmla="*/ 8497229 w 9919589"/>
                <a:gd name="connsiteY443" fmla="*/ 167268 h 4170944"/>
                <a:gd name="connsiteX444" fmla="*/ 8787161 w 9919589"/>
                <a:gd name="connsiteY444" fmla="*/ 167268 h 4170944"/>
                <a:gd name="connsiteX445" fmla="*/ 8820614 w 9919589"/>
                <a:gd name="connsiteY445" fmla="*/ 200722 h 4170944"/>
                <a:gd name="connsiteX446" fmla="*/ 8854068 w 9919589"/>
                <a:gd name="connsiteY446" fmla="*/ 223024 h 4170944"/>
                <a:gd name="connsiteX447" fmla="*/ 8920975 w 9919589"/>
                <a:gd name="connsiteY447" fmla="*/ 245327 h 4170944"/>
                <a:gd name="connsiteX448" fmla="*/ 8954429 w 9919589"/>
                <a:gd name="connsiteY448" fmla="*/ 256478 h 4170944"/>
                <a:gd name="connsiteX449" fmla="*/ 8999034 w 9919589"/>
                <a:gd name="connsiteY449" fmla="*/ 278780 h 4170944"/>
                <a:gd name="connsiteX450" fmla="*/ 9054790 w 9919589"/>
                <a:gd name="connsiteY450" fmla="*/ 289932 h 4170944"/>
                <a:gd name="connsiteX451" fmla="*/ 9099395 w 9919589"/>
                <a:gd name="connsiteY451" fmla="*/ 301083 h 4170944"/>
                <a:gd name="connsiteX452" fmla="*/ 9210907 w 9919589"/>
                <a:gd name="connsiteY452" fmla="*/ 323385 h 4170944"/>
                <a:gd name="connsiteX453" fmla="*/ 9288966 w 9919589"/>
                <a:gd name="connsiteY453" fmla="*/ 312234 h 4170944"/>
                <a:gd name="connsiteX454" fmla="*/ 9355873 w 9919589"/>
                <a:gd name="connsiteY454" fmla="*/ 289932 h 4170944"/>
                <a:gd name="connsiteX455" fmla="*/ 9445083 w 9919589"/>
                <a:gd name="connsiteY455" fmla="*/ 267629 h 4170944"/>
                <a:gd name="connsiteX456" fmla="*/ 9567746 w 9919589"/>
                <a:gd name="connsiteY456" fmla="*/ 234175 h 4170944"/>
                <a:gd name="connsiteX457" fmla="*/ 9801922 w 9919589"/>
                <a:gd name="connsiteY457" fmla="*/ 245327 h 4170944"/>
                <a:gd name="connsiteX458" fmla="*/ 9813073 w 9919589"/>
                <a:gd name="connsiteY458" fmla="*/ 312234 h 4170944"/>
                <a:gd name="connsiteX459" fmla="*/ 9824224 w 9919589"/>
                <a:gd name="connsiteY459" fmla="*/ 780585 h 4170944"/>
                <a:gd name="connsiteX460" fmla="*/ 9835375 w 9919589"/>
                <a:gd name="connsiteY460" fmla="*/ 925551 h 4170944"/>
                <a:gd name="connsiteX461" fmla="*/ 9857678 w 9919589"/>
                <a:gd name="connsiteY461" fmla="*/ 1048214 h 4170944"/>
                <a:gd name="connsiteX462" fmla="*/ 9879980 w 9919589"/>
                <a:gd name="connsiteY462" fmla="*/ 1148575 h 4170944"/>
                <a:gd name="connsiteX463" fmla="*/ 9891132 w 9919589"/>
                <a:gd name="connsiteY463" fmla="*/ 1204332 h 4170944"/>
                <a:gd name="connsiteX464" fmla="*/ 9902283 w 9919589"/>
                <a:gd name="connsiteY464" fmla="*/ 1326995 h 4170944"/>
                <a:gd name="connsiteX465" fmla="*/ 9902283 w 9919589"/>
                <a:gd name="connsiteY465" fmla="*/ 1516566 h 4170944"/>
                <a:gd name="connsiteX466" fmla="*/ 9868829 w 9919589"/>
                <a:gd name="connsiteY466" fmla="*/ 1572322 h 4170944"/>
                <a:gd name="connsiteX467" fmla="*/ 9835375 w 9919589"/>
                <a:gd name="connsiteY467" fmla="*/ 1661532 h 4170944"/>
                <a:gd name="connsiteX468" fmla="*/ 9824224 w 9919589"/>
                <a:gd name="connsiteY468" fmla="*/ 1706136 h 4170944"/>
                <a:gd name="connsiteX469" fmla="*/ 9801922 w 9919589"/>
                <a:gd name="connsiteY469" fmla="*/ 1750741 h 4170944"/>
                <a:gd name="connsiteX470" fmla="*/ 9790771 w 9919589"/>
                <a:gd name="connsiteY470" fmla="*/ 1817649 h 4170944"/>
                <a:gd name="connsiteX471" fmla="*/ 9779619 w 9919589"/>
                <a:gd name="connsiteY471" fmla="*/ 1851102 h 4170944"/>
                <a:gd name="connsiteX472" fmla="*/ 9757317 w 9919589"/>
                <a:gd name="connsiteY472" fmla="*/ 2118732 h 4170944"/>
                <a:gd name="connsiteX473" fmla="*/ 9868828 w 9919589"/>
                <a:gd name="connsiteY473" fmla="*/ 3568390 h 4170944"/>
                <a:gd name="connsiteX474" fmla="*/ 9757317 w 9919589"/>
                <a:gd name="connsiteY474" fmla="*/ 4014439 h 4170944"/>
                <a:gd name="connsiteX475" fmla="*/ 9768468 w 9919589"/>
                <a:gd name="connsiteY475" fmla="*/ 4059044 h 4170944"/>
                <a:gd name="connsiteX476" fmla="*/ 9779619 w 9919589"/>
                <a:gd name="connsiteY476" fmla="*/ 4114800 h 4170944"/>
                <a:gd name="connsiteX477" fmla="*/ 9801922 w 9919589"/>
                <a:gd name="connsiteY477" fmla="*/ 4137102 h 4170944"/>
                <a:gd name="connsiteX478" fmla="*/ 9623502 w 9919589"/>
                <a:gd name="connsiteY478" fmla="*/ 4137102 h 4170944"/>
                <a:gd name="connsiteX479" fmla="*/ 9556595 w 9919589"/>
                <a:gd name="connsiteY479" fmla="*/ 4114800 h 4170944"/>
                <a:gd name="connsiteX480" fmla="*/ 9456234 w 9919589"/>
                <a:gd name="connsiteY480" fmla="*/ 4092497 h 4170944"/>
                <a:gd name="connsiteX481" fmla="*/ 9411629 w 9919589"/>
                <a:gd name="connsiteY481" fmla="*/ 4081346 h 4170944"/>
                <a:gd name="connsiteX482" fmla="*/ 9300117 w 9919589"/>
                <a:gd name="connsiteY482" fmla="*/ 4059044 h 4170944"/>
                <a:gd name="connsiteX483" fmla="*/ 9155151 w 9919589"/>
                <a:gd name="connsiteY483" fmla="*/ 4025590 h 4170944"/>
                <a:gd name="connsiteX484" fmla="*/ 9088243 w 9919589"/>
                <a:gd name="connsiteY484" fmla="*/ 4092497 h 4170944"/>
                <a:gd name="connsiteX485" fmla="*/ 8887522 w 9919589"/>
                <a:gd name="connsiteY485" fmla="*/ 4059044 h 4170944"/>
                <a:gd name="connsiteX486" fmla="*/ 8597590 w 9919589"/>
                <a:gd name="connsiteY486" fmla="*/ 4081345 h 4170944"/>
                <a:gd name="connsiteX487" fmla="*/ 8296508 w 9919589"/>
                <a:gd name="connsiteY487" fmla="*/ 4070195 h 4170944"/>
                <a:gd name="connsiteX488" fmla="*/ 8151541 w 9919589"/>
                <a:gd name="connsiteY488" fmla="*/ 4047893 h 4170944"/>
                <a:gd name="connsiteX489" fmla="*/ 7805853 w 9919589"/>
                <a:gd name="connsiteY489" fmla="*/ 4070195 h 4170944"/>
                <a:gd name="connsiteX490" fmla="*/ 7593981 w 9919589"/>
                <a:gd name="connsiteY490" fmla="*/ 4092498 h 4170944"/>
                <a:gd name="connsiteX491" fmla="*/ 7515922 w 9919589"/>
                <a:gd name="connsiteY491" fmla="*/ 4070195 h 4170944"/>
                <a:gd name="connsiteX492" fmla="*/ 7449014 w 9919589"/>
                <a:gd name="connsiteY492" fmla="*/ 4059043 h 4170944"/>
                <a:gd name="connsiteX493" fmla="*/ 7348654 w 9919589"/>
                <a:gd name="connsiteY493" fmla="*/ 4070195 h 4170944"/>
                <a:gd name="connsiteX494" fmla="*/ 7248292 w 9919589"/>
                <a:gd name="connsiteY494" fmla="*/ 4092498 h 4170944"/>
                <a:gd name="connsiteX495" fmla="*/ 7203688 w 9919589"/>
                <a:gd name="connsiteY495" fmla="*/ 4070195 h 4170944"/>
                <a:gd name="connsiteX496" fmla="*/ 7125629 w 9919589"/>
                <a:gd name="connsiteY496" fmla="*/ 4047893 h 4170944"/>
                <a:gd name="connsiteX497" fmla="*/ 7047571 w 9919589"/>
                <a:gd name="connsiteY497" fmla="*/ 4103649 h 4170944"/>
                <a:gd name="connsiteX498" fmla="*/ 6991814 w 9919589"/>
                <a:gd name="connsiteY498" fmla="*/ 4137102 h 4170944"/>
                <a:gd name="connsiteX499" fmla="*/ 6902605 w 9919589"/>
                <a:gd name="connsiteY499" fmla="*/ 4170556 h 4170944"/>
                <a:gd name="connsiteX500" fmla="*/ 6880302 w 9919589"/>
                <a:gd name="connsiteY500" fmla="*/ 4114799 h 4170944"/>
                <a:gd name="connsiteX501" fmla="*/ 6478858 w 9919589"/>
                <a:gd name="connsiteY501" fmla="*/ 4103649 h 4170944"/>
                <a:gd name="connsiteX502" fmla="*/ 6133171 w 9919589"/>
                <a:gd name="connsiteY502" fmla="*/ 4103648 h 4170944"/>
                <a:gd name="connsiteX503" fmla="*/ 5988205 w 9919589"/>
                <a:gd name="connsiteY503" fmla="*/ 4070195 h 4170944"/>
                <a:gd name="connsiteX504" fmla="*/ 5887845 w 9919589"/>
                <a:gd name="connsiteY504" fmla="*/ 4125952 h 4170944"/>
                <a:gd name="connsiteX505" fmla="*/ 5809785 w 9919589"/>
                <a:gd name="connsiteY505" fmla="*/ 4070195 h 4170944"/>
                <a:gd name="connsiteX506" fmla="*/ 5754029 w 9919589"/>
                <a:gd name="connsiteY506" fmla="*/ 4103648 h 4170944"/>
                <a:gd name="connsiteX507" fmla="*/ 4661210 w 9919589"/>
                <a:gd name="connsiteY507" fmla="*/ 4125951 h 4170944"/>
                <a:gd name="connsiteX508" fmla="*/ 4549697 w 9919589"/>
                <a:gd name="connsiteY508" fmla="*/ 4114800 h 4170944"/>
                <a:gd name="connsiteX509" fmla="*/ 4460488 w 9919589"/>
                <a:gd name="connsiteY509" fmla="*/ 4092497 h 4170944"/>
                <a:gd name="connsiteX510" fmla="*/ 4382429 w 9919589"/>
                <a:gd name="connsiteY510" fmla="*/ 4081346 h 4170944"/>
                <a:gd name="connsiteX511" fmla="*/ 4270917 w 9919589"/>
                <a:gd name="connsiteY511" fmla="*/ 4059044 h 4170944"/>
                <a:gd name="connsiteX512" fmla="*/ 4148254 w 9919589"/>
                <a:gd name="connsiteY512" fmla="*/ 4047893 h 4170944"/>
                <a:gd name="connsiteX513" fmla="*/ 3969834 w 9919589"/>
                <a:gd name="connsiteY513" fmla="*/ 4025590 h 4170944"/>
                <a:gd name="connsiteX514" fmla="*/ 3267307 w 9919589"/>
                <a:gd name="connsiteY514" fmla="*/ 4036741 h 4170944"/>
                <a:gd name="connsiteX515" fmla="*/ 3155795 w 9919589"/>
                <a:gd name="connsiteY515" fmla="*/ 4047893 h 4170944"/>
                <a:gd name="connsiteX516" fmla="*/ 3088888 w 9919589"/>
                <a:gd name="connsiteY516" fmla="*/ 4059044 h 4170944"/>
                <a:gd name="connsiteX517" fmla="*/ 2988527 w 9919589"/>
                <a:gd name="connsiteY517" fmla="*/ 4070195 h 4170944"/>
                <a:gd name="connsiteX518" fmla="*/ 2943922 w 9919589"/>
                <a:gd name="connsiteY518" fmla="*/ 4081346 h 4170944"/>
                <a:gd name="connsiteX519" fmla="*/ 2118732 w 9919589"/>
                <a:gd name="connsiteY519" fmla="*/ 4059044 h 4170944"/>
                <a:gd name="connsiteX520" fmla="*/ 1126273 w 9919589"/>
                <a:gd name="connsiteY520" fmla="*/ 4070195 h 4170944"/>
                <a:gd name="connsiteX521" fmla="*/ 925551 w 9919589"/>
                <a:gd name="connsiteY521" fmla="*/ 4103649 h 4170944"/>
                <a:gd name="connsiteX522" fmla="*/ 869795 w 9919589"/>
                <a:gd name="connsiteY522" fmla="*/ 4114800 h 4170944"/>
                <a:gd name="connsiteX523" fmla="*/ 780585 w 9919589"/>
                <a:gd name="connsiteY523" fmla="*/ 4148253 h 4170944"/>
                <a:gd name="connsiteX524" fmla="*/ 546410 w 9919589"/>
                <a:gd name="connsiteY524" fmla="*/ 4137102 h 4170944"/>
                <a:gd name="connsiteX525" fmla="*/ 446049 w 9919589"/>
                <a:gd name="connsiteY525" fmla="*/ 4114800 h 4170944"/>
                <a:gd name="connsiteX526" fmla="*/ 334536 w 9919589"/>
                <a:gd name="connsiteY526" fmla="*/ 4092497 h 4170944"/>
                <a:gd name="connsiteX527" fmla="*/ 223024 w 9919589"/>
                <a:gd name="connsiteY527" fmla="*/ 4059044 h 4170944"/>
                <a:gd name="connsiteX528" fmla="*/ 189571 w 9919589"/>
                <a:gd name="connsiteY528" fmla="*/ 4047893 h 4170944"/>
                <a:gd name="connsiteX529" fmla="*/ 156117 w 9919589"/>
                <a:gd name="connsiteY529" fmla="*/ 4036741 h 4170944"/>
                <a:gd name="connsiteX530" fmla="*/ 144966 w 9919589"/>
                <a:gd name="connsiteY530" fmla="*/ 3769112 h 4170944"/>
                <a:gd name="connsiteX531" fmla="*/ 133814 w 9919589"/>
                <a:gd name="connsiteY531" fmla="*/ 3724507 h 4170944"/>
                <a:gd name="connsiteX532" fmla="*/ 122663 w 9919589"/>
                <a:gd name="connsiteY532" fmla="*/ 3635297 h 4170944"/>
                <a:gd name="connsiteX533" fmla="*/ 111512 w 9919589"/>
                <a:gd name="connsiteY533" fmla="*/ 3590693 h 4170944"/>
                <a:gd name="connsiteX534" fmla="*/ 55756 w 9919589"/>
                <a:gd name="connsiteY534" fmla="*/ 3278458 h 4170944"/>
                <a:gd name="connsiteX535" fmla="*/ 44605 w 9919589"/>
                <a:gd name="connsiteY535" fmla="*/ 3044283 h 4170944"/>
                <a:gd name="connsiteX536" fmla="*/ 33454 w 9919589"/>
                <a:gd name="connsiteY536" fmla="*/ 2943922 h 4170944"/>
                <a:gd name="connsiteX537" fmla="*/ 22302 w 9919589"/>
                <a:gd name="connsiteY537" fmla="*/ 2776653 h 4170944"/>
                <a:gd name="connsiteX538" fmla="*/ 0 w 9919589"/>
                <a:gd name="connsiteY538" fmla="*/ 2397512 h 4170944"/>
                <a:gd name="connsiteX539" fmla="*/ 11151 w 9919589"/>
                <a:gd name="connsiteY539" fmla="*/ 2319453 h 4170944"/>
                <a:gd name="connsiteX540" fmla="*/ 89210 w 9919589"/>
                <a:gd name="connsiteY540" fmla="*/ 2152185 h 4170944"/>
                <a:gd name="connsiteX541" fmla="*/ 122663 w 9919589"/>
                <a:gd name="connsiteY541" fmla="*/ 2040673 h 4170944"/>
                <a:gd name="connsiteX542" fmla="*/ 178419 w 9919589"/>
                <a:gd name="connsiteY542" fmla="*/ 1895707 h 4170944"/>
                <a:gd name="connsiteX543" fmla="*/ 189571 w 9919589"/>
                <a:gd name="connsiteY543" fmla="*/ 1828800 h 4170944"/>
                <a:gd name="connsiteX544" fmla="*/ 200722 w 9919589"/>
                <a:gd name="connsiteY544" fmla="*/ 1795346 h 4170944"/>
                <a:gd name="connsiteX545" fmla="*/ 178419 w 9919589"/>
                <a:gd name="connsiteY545" fmla="*/ 1494263 h 4170944"/>
                <a:gd name="connsiteX546" fmla="*/ 167268 w 9919589"/>
                <a:gd name="connsiteY546" fmla="*/ 1405053 h 4170944"/>
                <a:gd name="connsiteX547" fmla="*/ 156117 w 9919589"/>
                <a:gd name="connsiteY547" fmla="*/ 1349297 h 4170944"/>
                <a:gd name="connsiteX548" fmla="*/ 144966 w 9919589"/>
                <a:gd name="connsiteY548" fmla="*/ 1271239 h 4170944"/>
                <a:gd name="connsiteX549" fmla="*/ 156117 w 9919589"/>
                <a:gd name="connsiteY549" fmla="*/ 1115122 h 4170944"/>
                <a:gd name="connsiteX550" fmla="*/ 189571 w 9919589"/>
                <a:gd name="connsiteY550" fmla="*/ 1103971 h 4170944"/>
                <a:gd name="connsiteX551" fmla="*/ 211873 w 9919589"/>
                <a:gd name="connsiteY551" fmla="*/ 1103971 h 4170944"/>
                <a:gd name="connsiteX0" fmla="*/ 211873 w 9919589"/>
                <a:gd name="connsiteY0" fmla="*/ 1103971 h 4170944"/>
                <a:gd name="connsiteX1" fmla="*/ 434897 w 9919589"/>
                <a:gd name="connsiteY1" fmla="*/ 1081668 h 4170944"/>
                <a:gd name="connsiteX2" fmla="*/ 546410 w 9919589"/>
                <a:gd name="connsiteY2" fmla="*/ 1048214 h 4170944"/>
                <a:gd name="connsiteX3" fmla="*/ 635619 w 9919589"/>
                <a:gd name="connsiteY3" fmla="*/ 1025912 h 4170944"/>
                <a:gd name="connsiteX4" fmla="*/ 780585 w 9919589"/>
                <a:gd name="connsiteY4" fmla="*/ 1048214 h 4170944"/>
                <a:gd name="connsiteX5" fmla="*/ 836341 w 9919589"/>
                <a:gd name="connsiteY5" fmla="*/ 1059366 h 4170944"/>
                <a:gd name="connsiteX6" fmla="*/ 903249 w 9919589"/>
                <a:gd name="connsiteY6" fmla="*/ 1081668 h 4170944"/>
                <a:gd name="connsiteX7" fmla="*/ 947854 w 9919589"/>
                <a:gd name="connsiteY7" fmla="*/ 1070517 h 4170944"/>
                <a:gd name="connsiteX8" fmla="*/ 981307 w 9919589"/>
                <a:gd name="connsiteY8" fmla="*/ 1003610 h 4170944"/>
                <a:gd name="connsiteX9" fmla="*/ 1003610 w 9919589"/>
                <a:gd name="connsiteY9" fmla="*/ 970156 h 4170944"/>
                <a:gd name="connsiteX10" fmla="*/ 1070517 w 9919589"/>
                <a:gd name="connsiteY10" fmla="*/ 947853 h 4170944"/>
                <a:gd name="connsiteX11" fmla="*/ 1148575 w 9919589"/>
                <a:gd name="connsiteY11" fmla="*/ 959005 h 4170944"/>
                <a:gd name="connsiteX12" fmla="*/ 1137424 w 9919589"/>
                <a:gd name="connsiteY12" fmla="*/ 992458 h 4170944"/>
                <a:gd name="connsiteX13" fmla="*/ 1081668 w 9919589"/>
                <a:gd name="connsiteY13" fmla="*/ 1025912 h 4170944"/>
                <a:gd name="connsiteX14" fmla="*/ 1048214 w 9919589"/>
                <a:gd name="connsiteY14" fmla="*/ 1048214 h 4170944"/>
                <a:gd name="connsiteX15" fmla="*/ 1037063 w 9919589"/>
                <a:gd name="connsiteY15" fmla="*/ 1081668 h 4170944"/>
                <a:gd name="connsiteX16" fmla="*/ 1092819 w 9919589"/>
                <a:gd name="connsiteY16" fmla="*/ 1115122 h 4170944"/>
                <a:gd name="connsiteX17" fmla="*/ 1304693 w 9919589"/>
                <a:gd name="connsiteY17" fmla="*/ 1137424 h 4170944"/>
                <a:gd name="connsiteX18" fmla="*/ 1338146 w 9919589"/>
                <a:gd name="connsiteY18" fmla="*/ 1148575 h 4170944"/>
                <a:gd name="connsiteX19" fmla="*/ 1393902 w 9919589"/>
                <a:gd name="connsiteY19" fmla="*/ 1193180 h 4170944"/>
                <a:gd name="connsiteX20" fmla="*/ 1460810 w 9919589"/>
                <a:gd name="connsiteY20" fmla="*/ 1215483 h 4170944"/>
                <a:gd name="connsiteX21" fmla="*/ 1527717 w 9919589"/>
                <a:gd name="connsiteY21" fmla="*/ 1237785 h 4170944"/>
                <a:gd name="connsiteX22" fmla="*/ 1572322 w 9919589"/>
                <a:gd name="connsiteY22" fmla="*/ 1248936 h 4170944"/>
                <a:gd name="connsiteX23" fmla="*/ 1639229 w 9919589"/>
                <a:gd name="connsiteY23" fmla="*/ 1271239 h 4170944"/>
                <a:gd name="connsiteX24" fmla="*/ 1717288 w 9919589"/>
                <a:gd name="connsiteY24" fmla="*/ 1304693 h 4170944"/>
                <a:gd name="connsiteX25" fmla="*/ 1795346 w 9919589"/>
                <a:gd name="connsiteY25" fmla="*/ 1371600 h 4170944"/>
                <a:gd name="connsiteX26" fmla="*/ 1817649 w 9919589"/>
                <a:gd name="connsiteY26" fmla="*/ 1393902 h 4170944"/>
                <a:gd name="connsiteX27" fmla="*/ 1839951 w 9919589"/>
                <a:gd name="connsiteY27" fmla="*/ 1416205 h 4170944"/>
                <a:gd name="connsiteX28" fmla="*/ 1851102 w 9919589"/>
                <a:gd name="connsiteY28" fmla="*/ 1694985 h 4170944"/>
                <a:gd name="connsiteX29" fmla="*/ 1784195 w 9919589"/>
                <a:gd name="connsiteY29" fmla="*/ 1717288 h 4170944"/>
                <a:gd name="connsiteX30" fmla="*/ 1750741 w 9919589"/>
                <a:gd name="connsiteY30" fmla="*/ 1728439 h 4170944"/>
                <a:gd name="connsiteX31" fmla="*/ 1605775 w 9919589"/>
                <a:gd name="connsiteY31" fmla="*/ 1750741 h 4170944"/>
                <a:gd name="connsiteX32" fmla="*/ 1572322 w 9919589"/>
                <a:gd name="connsiteY32" fmla="*/ 1761893 h 4170944"/>
                <a:gd name="connsiteX33" fmla="*/ 1494263 w 9919589"/>
                <a:gd name="connsiteY33" fmla="*/ 1784195 h 4170944"/>
                <a:gd name="connsiteX34" fmla="*/ 1460810 w 9919589"/>
                <a:gd name="connsiteY34" fmla="*/ 1806497 h 4170944"/>
                <a:gd name="connsiteX35" fmla="*/ 1438507 w 9919589"/>
                <a:gd name="connsiteY35" fmla="*/ 1828800 h 4170944"/>
                <a:gd name="connsiteX36" fmla="*/ 1393902 w 9919589"/>
                <a:gd name="connsiteY36" fmla="*/ 1851102 h 4170944"/>
                <a:gd name="connsiteX37" fmla="*/ 1282390 w 9919589"/>
                <a:gd name="connsiteY37" fmla="*/ 1918010 h 4170944"/>
                <a:gd name="connsiteX38" fmla="*/ 1170878 w 9919589"/>
                <a:gd name="connsiteY38" fmla="*/ 1951463 h 4170944"/>
                <a:gd name="connsiteX39" fmla="*/ 1137424 w 9919589"/>
                <a:gd name="connsiteY39" fmla="*/ 1962614 h 4170944"/>
                <a:gd name="connsiteX40" fmla="*/ 1103971 w 9919589"/>
                <a:gd name="connsiteY40" fmla="*/ 1984917 h 4170944"/>
                <a:gd name="connsiteX41" fmla="*/ 1037063 w 9919589"/>
                <a:gd name="connsiteY41" fmla="*/ 2007219 h 4170944"/>
                <a:gd name="connsiteX42" fmla="*/ 1003610 w 9919589"/>
                <a:gd name="connsiteY42" fmla="*/ 2029522 h 4170944"/>
                <a:gd name="connsiteX43" fmla="*/ 936702 w 9919589"/>
                <a:gd name="connsiteY43" fmla="*/ 2051824 h 4170944"/>
                <a:gd name="connsiteX44" fmla="*/ 914400 w 9919589"/>
                <a:gd name="connsiteY44" fmla="*/ 2074127 h 4170944"/>
                <a:gd name="connsiteX45" fmla="*/ 847493 w 9919589"/>
                <a:gd name="connsiteY45" fmla="*/ 2107580 h 4170944"/>
                <a:gd name="connsiteX46" fmla="*/ 825190 w 9919589"/>
                <a:gd name="connsiteY46" fmla="*/ 2129883 h 4170944"/>
                <a:gd name="connsiteX47" fmla="*/ 802888 w 9919589"/>
                <a:gd name="connsiteY47" fmla="*/ 2163336 h 4170944"/>
                <a:gd name="connsiteX48" fmla="*/ 735980 w 9919589"/>
                <a:gd name="connsiteY48" fmla="*/ 2207941 h 4170944"/>
                <a:gd name="connsiteX49" fmla="*/ 691375 w 9919589"/>
                <a:gd name="connsiteY49" fmla="*/ 2252546 h 4170944"/>
                <a:gd name="connsiteX50" fmla="*/ 669073 w 9919589"/>
                <a:gd name="connsiteY50" fmla="*/ 2274849 h 4170944"/>
                <a:gd name="connsiteX51" fmla="*/ 635619 w 9919589"/>
                <a:gd name="connsiteY51" fmla="*/ 2341756 h 4170944"/>
                <a:gd name="connsiteX52" fmla="*/ 624468 w 9919589"/>
                <a:gd name="connsiteY52" fmla="*/ 2375210 h 4170944"/>
                <a:gd name="connsiteX53" fmla="*/ 635619 w 9919589"/>
                <a:gd name="connsiteY53" fmla="*/ 2442117 h 4170944"/>
                <a:gd name="connsiteX54" fmla="*/ 657922 w 9919589"/>
                <a:gd name="connsiteY54" fmla="*/ 2464419 h 4170944"/>
                <a:gd name="connsiteX55" fmla="*/ 747132 w 9919589"/>
                <a:gd name="connsiteY55" fmla="*/ 2486722 h 4170944"/>
                <a:gd name="connsiteX56" fmla="*/ 814039 w 9919589"/>
                <a:gd name="connsiteY56" fmla="*/ 2509024 h 4170944"/>
                <a:gd name="connsiteX57" fmla="*/ 847493 w 9919589"/>
                <a:gd name="connsiteY57" fmla="*/ 2520175 h 4170944"/>
                <a:gd name="connsiteX58" fmla="*/ 858644 w 9919589"/>
                <a:gd name="connsiteY58" fmla="*/ 2720897 h 4170944"/>
                <a:gd name="connsiteX59" fmla="*/ 869795 w 9919589"/>
                <a:gd name="connsiteY59" fmla="*/ 2988527 h 4170944"/>
                <a:gd name="connsiteX60" fmla="*/ 903249 w 9919589"/>
                <a:gd name="connsiteY60" fmla="*/ 3010829 h 4170944"/>
                <a:gd name="connsiteX61" fmla="*/ 947854 w 9919589"/>
                <a:gd name="connsiteY61" fmla="*/ 3021980 h 4170944"/>
                <a:gd name="connsiteX62" fmla="*/ 981307 w 9919589"/>
                <a:gd name="connsiteY62" fmla="*/ 3033132 h 4170944"/>
                <a:gd name="connsiteX63" fmla="*/ 1070517 w 9919589"/>
                <a:gd name="connsiteY63" fmla="*/ 3055434 h 4170944"/>
                <a:gd name="connsiteX64" fmla="*/ 1293541 w 9919589"/>
                <a:gd name="connsiteY64" fmla="*/ 3100039 h 4170944"/>
                <a:gd name="connsiteX65" fmla="*/ 1405054 w 9919589"/>
                <a:gd name="connsiteY65" fmla="*/ 3111190 h 4170944"/>
                <a:gd name="connsiteX66" fmla="*/ 1449658 w 9919589"/>
                <a:gd name="connsiteY66" fmla="*/ 3122341 h 4170944"/>
                <a:gd name="connsiteX67" fmla="*/ 1583473 w 9919589"/>
                <a:gd name="connsiteY67" fmla="*/ 3144644 h 4170944"/>
                <a:gd name="connsiteX68" fmla="*/ 1672683 w 9919589"/>
                <a:gd name="connsiteY68" fmla="*/ 3166946 h 4170944"/>
                <a:gd name="connsiteX69" fmla="*/ 1773044 w 9919589"/>
                <a:gd name="connsiteY69" fmla="*/ 3200400 h 4170944"/>
                <a:gd name="connsiteX70" fmla="*/ 1929161 w 9919589"/>
                <a:gd name="connsiteY70" fmla="*/ 3245005 h 4170944"/>
                <a:gd name="connsiteX71" fmla="*/ 1996068 w 9919589"/>
                <a:gd name="connsiteY71" fmla="*/ 3256156 h 4170944"/>
                <a:gd name="connsiteX72" fmla="*/ 2074127 w 9919589"/>
                <a:gd name="connsiteY72" fmla="*/ 3278458 h 4170944"/>
                <a:gd name="connsiteX73" fmla="*/ 2129883 w 9919589"/>
                <a:gd name="connsiteY73" fmla="*/ 3289610 h 4170944"/>
                <a:gd name="connsiteX74" fmla="*/ 2163336 w 9919589"/>
                <a:gd name="connsiteY74" fmla="*/ 3300761 h 4170944"/>
                <a:gd name="connsiteX75" fmla="*/ 2352907 w 9919589"/>
                <a:gd name="connsiteY75" fmla="*/ 3323063 h 4170944"/>
                <a:gd name="connsiteX76" fmla="*/ 2419814 w 9919589"/>
                <a:gd name="connsiteY76" fmla="*/ 3334214 h 4170944"/>
                <a:gd name="connsiteX77" fmla="*/ 2520175 w 9919589"/>
                <a:gd name="connsiteY77" fmla="*/ 3345366 h 4170944"/>
                <a:gd name="connsiteX78" fmla="*/ 2665141 w 9919589"/>
                <a:gd name="connsiteY78" fmla="*/ 3356517 h 4170944"/>
                <a:gd name="connsiteX79" fmla="*/ 2732049 w 9919589"/>
                <a:gd name="connsiteY79" fmla="*/ 3378819 h 4170944"/>
                <a:gd name="connsiteX80" fmla="*/ 2765502 w 9919589"/>
                <a:gd name="connsiteY80" fmla="*/ 3389971 h 4170944"/>
                <a:gd name="connsiteX81" fmla="*/ 2787805 w 9919589"/>
                <a:gd name="connsiteY81" fmla="*/ 3412273 h 4170944"/>
                <a:gd name="connsiteX82" fmla="*/ 2810107 w 9919589"/>
                <a:gd name="connsiteY82" fmla="*/ 3345366 h 4170944"/>
                <a:gd name="connsiteX83" fmla="*/ 2910468 w 9919589"/>
                <a:gd name="connsiteY83" fmla="*/ 3367668 h 4170944"/>
                <a:gd name="connsiteX84" fmla="*/ 3033132 w 9919589"/>
                <a:gd name="connsiteY84" fmla="*/ 3389971 h 4170944"/>
                <a:gd name="connsiteX85" fmla="*/ 3111190 w 9919589"/>
                <a:gd name="connsiteY85" fmla="*/ 3401122 h 4170944"/>
                <a:gd name="connsiteX86" fmla="*/ 3278458 w 9919589"/>
                <a:gd name="connsiteY86" fmla="*/ 3412273 h 4170944"/>
                <a:gd name="connsiteX87" fmla="*/ 3334214 w 9919589"/>
                <a:gd name="connsiteY87" fmla="*/ 3423424 h 4170944"/>
                <a:gd name="connsiteX88" fmla="*/ 3401122 w 9919589"/>
                <a:gd name="connsiteY88" fmla="*/ 3434575 h 4170944"/>
                <a:gd name="connsiteX89" fmla="*/ 3434575 w 9919589"/>
                <a:gd name="connsiteY89" fmla="*/ 3445727 h 4170944"/>
                <a:gd name="connsiteX90" fmla="*/ 3479180 w 9919589"/>
                <a:gd name="connsiteY90" fmla="*/ 3456878 h 4170944"/>
                <a:gd name="connsiteX91" fmla="*/ 3590693 w 9919589"/>
                <a:gd name="connsiteY91" fmla="*/ 3479180 h 4170944"/>
                <a:gd name="connsiteX92" fmla="*/ 3691054 w 9919589"/>
                <a:gd name="connsiteY92" fmla="*/ 3501483 h 4170944"/>
                <a:gd name="connsiteX93" fmla="*/ 3679902 w 9919589"/>
                <a:gd name="connsiteY93" fmla="*/ 3534936 h 4170944"/>
                <a:gd name="connsiteX94" fmla="*/ 3724507 w 9919589"/>
                <a:gd name="connsiteY94" fmla="*/ 3590693 h 4170944"/>
                <a:gd name="connsiteX95" fmla="*/ 3858322 w 9919589"/>
                <a:gd name="connsiteY95" fmla="*/ 3624146 h 4170944"/>
                <a:gd name="connsiteX96" fmla="*/ 3992136 w 9919589"/>
                <a:gd name="connsiteY96" fmla="*/ 3635297 h 4170944"/>
                <a:gd name="connsiteX97" fmla="*/ 4148254 w 9919589"/>
                <a:gd name="connsiteY97" fmla="*/ 3657600 h 4170944"/>
                <a:gd name="connsiteX98" fmla="*/ 4215161 w 9919589"/>
                <a:gd name="connsiteY98" fmla="*/ 3679902 h 4170944"/>
                <a:gd name="connsiteX99" fmla="*/ 4259766 w 9919589"/>
                <a:gd name="connsiteY99" fmla="*/ 3691053 h 4170944"/>
                <a:gd name="connsiteX100" fmla="*/ 4293219 w 9919589"/>
                <a:gd name="connsiteY100" fmla="*/ 3702205 h 4170944"/>
                <a:gd name="connsiteX101" fmla="*/ 4360127 w 9919589"/>
                <a:gd name="connsiteY101" fmla="*/ 3713356 h 4170944"/>
                <a:gd name="connsiteX102" fmla="*/ 4605454 w 9919589"/>
                <a:gd name="connsiteY102" fmla="*/ 3746810 h 4170944"/>
                <a:gd name="connsiteX103" fmla="*/ 4739268 w 9919589"/>
                <a:gd name="connsiteY103" fmla="*/ 3769112 h 4170944"/>
                <a:gd name="connsiteX104" fmla="*/ 4806175 w 9919589"/>
                <a:gd name="connsiteY104" fmla="*/ 3780263 h 4170944"/>
                <a:gd name="connsiteX105" fmla="*/ 4895385 w 9919589"/>
                <a:gd name="connsiteY105" fmla="*/ 3802566 h 4170944"/>
                <a:gd name="connsiteX106" fmla="*/ 4973444 w 9919589"/>
                <a:gd name="connsiteY106" fmla="*/ 3836019 h 4170944"/>
                <a:gd name="connsiteX107" fmla="*/ 5006897 w 9919589"/>
                <a:gd name="connsiteY107" fmla="*/ 3858322 h 4170944"/>
                <a:gd name="connsiteX108" fmla="*/ 5040351 w 9919589"/>
                <a:gd name="connsiteY108" fmla="*/ 3869473 h 4170944"/>
                <a:gd name="connsiteX109" fmla="*/ 5174166 w 9919589"/>
                <a:gd name="connsiteY109" fmla="*/ 3858322 h 4170944"/>
                <a:gd name="connsiteX110" fmla="*/ 5196468 w 9919589"/>
                <a:gd name="connsiteY110" fmla="*/ 3836019 h 4170944"/>
                <a:gd name="connsiteX111" fmla="*/ 5229922 w 9919589"/>
                <a:gd name="connsiteY111" fmla="*/ 3824868 h 4170944"/>
                <a:gd name="connsiteX112" fmla="*/ 5229922 w 9919589"/>
                <a:gd name="connsiteY112" fmla="*/ 3746810 h 4170944"/>
                <a:gd name="connsiteX113" fmla="*/ 5207619 w 9919589"/>
                <a:gd name="connsiteY113" fmla="*/ 3724507 h 4170944"/>
                <a:gd name="connsiteX114" fmla="*/ 5185317 w 9919589"/>
                <a:gd name="connsiteY114" fmla="*/ 3691053 h 4170944"/>
                <a:gd name="connsiteX115" fmla="*/ 5118410 w 9919589"/>
                <a:gd name="connsiteY115" fmla="*/ 3668751 h 4170944"/>
                <a:gd name="connsiteX116" fmla="*/ 4839629 w 9919589"/>
                <a:gd name="connsiteY116" fmla="*/ 3635297 h 4170944"/>
                <a:gd name="connsiteX117" fmla="*/ 4750419 w 9919589"/>
                <a:gd name="connsiteY117" fmla="*/ 3624146 h 4170944"/>
                <a:gd name="connsiteX118" fmla="*/ 4672361 w 9919589"/>
                <a:gd name="connsiteY118" fmla="*/ 3612995 h 4170944"/>
                <a:gd name="connsiteX119" fmla="*/ 4103649 w 9919589"/>
                <a:gd name="connsiteY119" fmla="*/ 3601844 h 4170944"/>
                <a:gd name="connsiteX120" fmla="*/ 4114800 w 9919589"/>
                <a:gd name="connsiteY120" fmla="*/ 3557239 h 4170944"/>
                <a:gd name="connsiteX121" fmla="*/ 4371278 w 9919589"/>
                <a:gd name="connsiteY121" fmla="*/ 3512634 h 4170944"/>
                <a:gd name="connsiteX122" fmla="*/ 4360127 w 9919589"/>
                <a:gd name="connsiteY122" fmla="*/ 3479180 h 4170944"/>
                <a:gd name="connsiteX123" fmla="*/ 4204010 w 9919589"/>
                <a:gd name="connsiteY123" fmla="*/ 3468029 h 4170944"/>
                <a:gd name="connsiteX124" fmla="*/ 4170556 w 9919589"/>
                <a:gd name="connsiteY124" fmla="*/ 3456878 h 4170944"/>
                <a:gd name="connsiteX125" fmla="*/ 4148254 w 9919589"/>
                <a:gd name="connsiteY125" fmla="*/ 3423424 h 4170944"/>
                <a:gd name="connsiteX126" fmla="*/ 4114800 w 9919589"/>
                <a:gd name="connsiteY126" fmla="*/ 3367668 h 4170944"/>
                <a:gd name="connsiteX127" fmla="*/ 4047893 w 9919589"/>
                <a:gd name="connsiteY127" fmla="*/ 3345366 h 4170944"/>
                <a:gd name="connsiteX128" fmla="*/ 3724507 w 9919589"/>
                <a:gd name="connsiteY128" fmla="*/ 3356517 h 4170944"/>
                <a:gd name="connsiteX129" fmla="*/ 3691054 w 9919589"/>
                <a:gd name="connsiteY129" fmla="*/ 3367668 h 4170944"/>
                <a:gd name="connsiteX130" fmla="*/ 3412273 w 9919589"/>
                <a:gd name="connsiteY130" fmla="*/ 3345366 h 4170944"/>
                <a:gd name="connsiteX131" fmla="*/ 3345366 w 9919589"/>
                <a:gd name="connsiteY131" fmla="*/ 3334214 h 4170944"/>
                <a:gd name="connsiteX132" fmla="*/ 3289610 w 9919589"/>
                <a:gd name="connsiteY132" fmla="*/ 3323063 h 4170944"/>
                <a:gd name="connsiteX133" fmla="*/ 3155795 w 9919589"/>
                <a:gd name="connsiteY133" fmla="*/ 3311912 h 4170944"/>
                <a:gd name="connsiteX134" fmla="*/ 3044283 w 9919589"/>
                <a:gd name="connsiteY134" fmla="*/ 3289610 h 4170944"/>
                <a:gd name="connsiteX135" fmla="*/ 2977375 w 9919589"/>
                <a:gd name="connsiteY135" fmla="*/ 3267307 h 4170944"/>
                <a:gd name="connsiteX136" fmla="*/ 2921619 w 9919589"/>
                <a:gd name="connsiteY136" fmla="*/ 3222702 h 4170944"/>
                <a:gd name="connsiteX137" fmla="*/ 2943922 w 9919589"/>
                <a:gd name="connsiteY137" fmla="*/ 3200400 h 4170944"/>
                <a:gd name="connsiteX138" fmla="*/ 3055434 w 9919589"/>
                <a:gd name="connsiteY138" fmla="*/ 3166946 h 4170944"/>
                <a:gd name="connsiteX139" fmla="*/ 3122341 w 9919589"/>
                <a:gd name="connsiteY139" fmla="*/ 3144644 h 4170944"/>
                <a:gd name="connsiteX140" fmla="*/ 3155795 w 9919589"/>
                <a:gd name="connsiteY140" fmla="*/ 3122341 h 4170944"/>
                <a:gd name="connsiteX141" fmla="*/ 3200400 w 9919589"/>
                <a:gd name="connsiteY141" fmla="*/ 3111190 h 4170944"/>
                <a:gd name="connsiteX142" fmla="*/ 3267307 w 9919589"/>
                <a:gd name="connsiteY142" fmla="*/ 3044283 h 4170944"/>
                <a:gd name="connsiteX143" fmla="*/ 3289610 w 9919589"/>
                <a:gd name="connsiteY143" fmla="*/ 3021980 h 4170944"/>
                <a:gd name="connsiteX144" fmla="*/ 3334214 w 9919589"/>
                <a:gd name="connsiteY144" fmla="*/ 2966224 h 4170944"/>
                <a:gd name="connsiteX145" fmla="*/ 3401122 w 9919589"/>
                <a:gd name="connsiteY145" fmla="*/ 2932771 h 4170944"/>
                <a:gd name="connsiteX146" fmla="*/ 3412273 w 9919589"/>
                <a:gd name="connsiteY146" fmla="*/ 2966224 h 4170944"/>
                <a:gd name="connsiteX147" fmla="*/ 3445727 w 9919589"/>
                <a:gd name="connsiteY147" fmla="*/ 2977375 h 4170944"/>
                <a:gd name="connsiteX148" fmla="*/ 3501483 w 9919589"/>
                <a:gd name="connsiteY148" fmla="*/ 3010829 h 4170944"/>
                <a:gd name="connsiteX149" fmla="*/ 3579541 w 9919589"/>
                <a:gd name="connsiteY149" fmla="*/ 2999678 h 4170944"/>
                <a:gd name="connsiteX150" fmla="*/ 3557239 w 9919589"/>
                <a:gd name="connsiteY150" fmla="*/ 2977375 h 4170944"/>
                <a:gd name="connsiteX151" fmla="*/ 3523785 w 9919589"/>
                <a:gd name="connsiteY151" fmla="*/ 2921619 h 4170944"/>
                <a:gd name="connsiteX152" fmla="*/ 3490332 w 9919589"/>
                <a:gd name="connsiteY152" fmla="*/ 2910468 h 4170944"/>
                <a:gd name="connsiteX153" fmla="*/ 3345366 w 9919589"/>
                <a:gd name="connsiteY153" fmla="*/ 2888166 h 4170944"/>
                <a:gd name="connsiteX154" fmla="*/ 3222702 w 9919589"/>
                <a:gd name="connsiteY154" fmla="*/ 2854712 h 4170944"/>
                <a:gd name="connsiteX155" fmla="*/ 3178097 w 9919589"/>
                <a:gd name="connsiteY155" fmla="*/ 2843561 h 4170944"/>
                <a:gd name="connsiteX156" fmla="*/ 3111190 w 9919589"/>
                <a:gd name="connsiteY156" fmla="*/ 2821258 h 4170944"/>
                <a:gd name="connsiteX157" fmla="*/ 2854712 w 9919589"/>
                <a:gd name="connsiteY157" fmla="*/ 2776653 h 4170944"/>
                <a:gd name="connsiteX158" fmla="*/ 2787805 w 9919589"/>
                <a:gd name="connsiteY158" fmla="*/ 2754351 h 4170944"/>
                <a:gd name="connsiteX159" fmla="*/ 2720897 w 9919589"/>
                <a:gd name="connsiteY159" fmla="*/ 2732049 h 4170944"/>
                <a:gd name="connsiteX160" fmla="*/ 2687444 w 9919589"/>
                <a:gd name="connsiteY160" fmla="*/ 2720897 h 4170944"/>
                <a:gd name="connsiteX161" fmla="*/ 2564780 w 9919589"/>
                <a:gd name="connsiteY161" fmla="*/ 2698595 h 4170944"/>
                <a:gd name="connsiteX162" fmla="*/ 2442117 w 9919589"/>
                <a:gd name="connsiteY162" fmla="*/ 2698595 h 4170944"/>
                <a:gd name="connsiteX163" fmla="*/ 2040673 w 9919589"/>
                <a:gd name="connsiteY163" fmla="*/ 2687444 h 4170944"/>
                <a:gd name="connsiteX164" fmla="*/ 1962614 w 9919589"/>
                <a:gd name="connsiteY164" fmla="*/ 2653990 h 4170944"/>
                <a:gd name="connsiteX165" fmla="*/ 1906858 w 9919589"/>
                <a:gd name="connsiteY165" fmla="*/ 2631688 h 4170944"/>
                <a:gd name="connsiteX166" fmla="*/ 1806497 w 9919589"/>
                <a:gd name="connsiteY166" fmla="*/ 2575932 h 4170944"/>
                <a:gd name="connsiteX167" fmla="*/ 1717288 w 9919589"/>
                <a:gd name="connsiteY167" fmla="*/ 2531327 h 4170944"/>
                <a:gd name="connsiteX168" fmla="*/ 1628078 w 9919589"/>
                <a:gd name="connsiteY168" fmla="*/ 2509024 h 4170944"/>
                <a:gd name="connsiteX169" fmla="*/ 1226634 w 9919589"/>
                <a:gd name="connsiteY169" fmla="*/ 2486722 h 4170944"/>
                <a:gd name="connsiteX170" fmla="*/ 1081668 w 9919589"/>
                <a:gd name="connsiteY170" fmla="*/ 2464419 h 4170944"/>
                <a:gd name="connsiteX171" fmla="*/ 970156 w 9919589"/>
                <a:gd name="connsiteY171" fmla="*/ 2430966 h 4170944"/>
                <a:gd name="connsiteX172" fmla="*/ 936702 w 9919589"/>
                <a:gd name="connsiteY172" fmla="*/ 2419814 h 4170944"/>
                <a:gd name="connsiteX173" fmla="*/ 903249 w 9919589"/>
                <a:gd name="connsiteY173" fmla="*/ 2397512 h 4170944"/>
                <a:gd name="connsiteX174" fmla="*/ 847493 w 9919589"/>
                <a:gd name="connsiteY174" fmla="*/ 2352907 h 4170944"/>
                <a:gd name="connsiteX175" fmla="*/ 814039 w 9919589"/>
                <a:gd name="connsiteY175" fmla="*/ 2341756 h 4170944"/>
                <a:gd name="connsiteX176" fmla="*/ 825190 w 9919589"/>
                <a:gd name="connsiteY176" fmla="*/ 2274849 h 4170944"/>
                <a:gd name="connsiteX177" fmla="*/ 847493 w 9919589"/>
                <a:gd name="connsiteY177" fmla="*/ 2252546 h 4170944"/>
                <a:gd name="connsiteX178" fmla="*/ 880946 w 9919589"/>
                <a:gd name="connsiteY178" fmla="*/ 2230244 h 4170944"/>
                <a:gd name="connsiteX179" fmla="*/ 903249 w 9919589"/>
                <a:gd name="connsiteY179" fmla="*/ 2207941 h 4170944"/>
                <a:gd name="connsiteX180" fmla="*/ 936702 w 9919589"/>
                <a:gd name="connsiteY180" fmla="*/ 2196790 h 4170944"/>
                <a:gd name="connsiteX181" fmla="*/ 992458 w 9919589"/>
                <a:gd name="connsiteY181" fmla="*/ 2163336 h 4170944"/>
                <a:gd name="connsiteX182" fmla="*/ 1014761 w 9919589"/>
                <a:gd name="connsiteY182" fmla="*/ 2141034 h 4170944"/>
                <a:gd name="connsiteX183" fmla="*/ 1048214 w 9919589"/>
                <a:gd name="connsiteY183" fmla="*/ 2118732 h 4170944"/>
                <a:gd name="connsiteX184" fmla="*/ 1070517 w 9919589"/>
                <a:gd name="connsiteY184" fmla="*/ 2096429 h 4170944"/>
                <a:gd name="connsiteX185" fmla="*/ 1103971 w 9919589"/>
                <a:gd name="connsiteY185" fmla="*/ 2085278 h 4170944"/>
                <a:gd name="connsiteX186" fmla="*/ 1193180 w 9919589"/>
                <a:gd name="connsiteY186" fmla="*/ 2018371 h 4170944"/>
                <a:gd name="connsiteX187" fmla="*/ 1237785 w 9919589"/>
                <a:gd name="connsiteY187" fmla="*/ 2007219 h 4170944"/>
                <a:gd name="connsiteX188" fmla="*/ 1304693 w 9919589"/>
                <a:gd name="connsiteY188" fmla="*/ 1984917 h 4170944"/>
                <a:gd name="connsiteX189" fmla="*/ 1505414 w 9919589"/>
                <a:gd name="connsiteY189" fmla="*/ 1973766 h 4170944"/>
                <a:gd name="connsiteX190" fmla="*/ 1561171 w 9919589"/>
                <a:gd name="connsiteY190" fmla="*/ 1929161 h 4170944"/>
                <a:gd name="connsiteX191" fmla="*/ 1639229 w 9919589"/>
                <a:gd name="connsiteY191" fmla="*/ 1873405 h 4170944"/>
                <a:gd name="connsiteX192" fmla="*/ 1694985 w 9919589"/>
                <a:gd name="connsiteY192" fmla="*/ 1817649 h 4170944"/>
                <a:gd name="connsiteX193" fmla="*/ 1761893 w 9919589"/>
                <a:gd name="connsiteY193" fmla="*/ 1795346 h 4170944"/>
                <a:gd name="connsiteX194" fmla="*/ 1929161 w 9919589"/>
                <a:gd name="connsiteY194" fmla="*/ 1761893 h 4170944"/>
                <a:gd name="connsiteX195" fmla="*/ 1996068 w 9919589"/>
                <a:gd name="connsiteY195" fmla="*/ 1728439 h 4170944"/>
                <a:gd name="connsiteX196" fmla="*/ 2096429 w 9919589"/>
                <a:gd name="connsiteY196" fmla="*/ 1694985 h 4170944"/>
                <a:gd name="connsiteX197" fmla="*/ 2129883 w 9919589"/>
                <a:gd name="connsiteY197" fmla="*/ 1683834 h 4170944"/>
                <a:gd name="connsiteX198" fmla="*/ 2163336 w 9919589"/>
                <a:gd name="connsiteY198" fmla="*/ 1672683 h 4170944"/>
                <a:gd name="connsiteX199" fmla="*/ 2665141 w 9919589"/>
                <a:gd name="connsiteY199" fmla="*/ 1694985 h 4170944"/>
                <a:gd name="connsiteX200" fmla="*/ 2787805 w 9919589"/>
                <a:gd name="connsiteY200" fmla="*/ 1717288 h 4170944"/>
                <a:gd name="connsiteX201" fmla="*/ 2854712 w 9919589"/>
                <a:gd name="connsiteY201" fmla="*/ 1739590 h 4170944"/>
                <a:gd name="connsiteX202" fmla="*/ 2888166 w 9919589"/>
                <a:gd name="connsiteY202" fmla="*/ 1750741 h 4170944"/>
                <a:gd name="connsiteX203" fmla="*/ 2921619 w 9919589"/>
                <a:gd name="connsiteY203" fmla="*/ 1773044 h 4170944"/>
                <a:gd name="connsiteX204" fmla="*/ 3021980 w 9919589"/>
                <a:gd name="connsiteY204" fmla="*/ 1795346 h 4170944"/>
                <a:gd name="connsiteX205" fmla="*/ 3055434 w 9919589"/>
                <a:gd name="connsiteY205" fmla="*/ 1806497 h 4170944"/>
                <a:gd name="connsiteX206" fmla="*/ 3088888 w 9919589"/>
                <a:gd name="connsiteY206" fmla="*/ 1906858 h 4170944"/>
                <a:gd name="connsiteX207" fmla="*/ 3100039 w 9919589"/>
                <a:gd name="connsiteY207" fmla="*/ 1940312 h 4170944"/>
                <a:gd name="connsiteX208" fmla="*/ 3133493 w 9919589"/>
                <a:gd name="connsiteY208" fmla="*/ 1973766 h 4170944"/>
                <a:gd name="connsiteX209" fmla="*/ 3200400 w 9919589"/>
                <a:gd name="connsiteY209" fmla="*/ 1996068 h 4170944"/>
                <a:gd name="connsiteX210" fmla="*/ 3233854 w 9919589"/>
                <a:gd name="connsiteY210" fmla="*/ 2007219 h 4170944"/>
                <a:gd name="connsiteX211" fmla="*/ 3612995 w 9919589"/>
                <a:gd name="connsiteY211" fmla="*/ 2029522 h 4170944"/>
                <a:gd name="connsiteX212" fmla="*/ 3824868 w 9919589"/>
                <a:gd name="connsiteY212" fmla="*/ 2040673 h 4170944"/>
                <a:gd name="connsiteX213" fmla="*/ 3925229 w 9919589"/>
                <a:gd name="connsiteY213" fmla="*/ 2051824 h 4170944"/>
                <a:gd name="connsiteX214" fmla="*/ 4293219 w 9919589"/>
                <a:gd name="connsiteY214" fmla="*/ 2062975 h 4170944"/>
                <a:gd name="connsiteX215" fmla="*/ 4382429 w 9919589"/>
                <a:gd name="connsiteY215" fmla="*/ 2085278 h 4170944"/>
                <a:gd name="connsiteX216" fmla="*/ 4449336 w 9919589"/>
                <a:gd name="connsiteY216" fmla="*/ 2107580 h 4170944"/>
                <a:gd name="connsiteX217" fmla="*/ 4505093 w 9919589"/>
                <a:gd name="connsiteY217" fmla="*/ 2152185 h 4170944"/>
                <a:gd name="connsiteX218" fmla="*/ 4527395 w 9919589"/>
                <a:gd name="connsiteY218" fmla="*/ 2174488 h 4170944"/>
                <a:gd name="connsiteX219" fmla="*/ 4716966 w 9919589"/>
                <a:gd name="connsiteY219" fmla="*/ 2207941 h 4170944"/>
                <a:gd name="connsiteX220" fmla="*/ 4828478 w 9919589"/>
                <a:gd name="connsiteY220" fmla="*/ 2230244 h 4170944"/>
                <a:gd name="connsiteX221" fmla="*/ 4884234 w 9919589"/>
                <a:gd name="connsiteY221" fmla="*/ 2241395 h 4170944"/>
                <a:gd name="connsiteX222" fmla="*/ 4928839 w 9919589"/>
                <a:gd name="connsiteY222" fmla="*/ 2252546 h 4170944"/>
                <a:gd name="connsiteX223" fmla="*/ 4995746 w 9919589"/>
                <a:gd name="connsiteY223" fmla="*/ 2241395 h 4170944"/>
                <a:gd name="connsiteX224" fmla="*/ 5040351 w 9919589"/>
                <a:gd name="connsiteY224" fmla="*/ 2219093 h 4170944"/>
                <a:gd name="connsiteX225" fmla="*/ 5107258 w 9919589"/>
                <a:gd name="connsiteY225" fmla="*/ 2207941 h 4170944"/>
                <a:gd name="connsiteX226" fmla="*/ 5140712 w 9919589"/>
                <a:gd name="connsiteY226" fmla="*/ 2196790 h 4170944"/>
                <a:gd name="connsiteX227" fmla="*/ 5229922 w 9919589"/>
                <a:gd name="connsiteY227" fmla="*/ 2174488 h 4170944"/>
                <a:gd name="connsiteX228" fmla="*/ 5307980 w 9919589"/>
                <a:gd name="connsiteY228" fmla="*/ 2129883 h 4170944"/>
                <a:gd name="connsiteX229" fmla="*/ 5352585 w 9919589"/>
                <a:gd name="connsiteY229" fmla="*/ 2062975 h 4170944"/>
                <a:gd name="connsiteX230" fmla="*/ 5430644 w 9919589"/>
                <a:gd name="connsiteY230" fmla="*/ 1984917 h 4170944"/>
                <a:gd name="connsiteX231" fmla="*/ 5452946 w 9919589"/>
                <a:gd name="connsiteY231" fmla="*/ 1962614 h 4170944"/>
                <a:gd name="connsiteX232" fmla="*/ 5486400 w 9919589"/>
                <a:gd name="connsiteY232" fmla="*/ 1951463 h 4170944"/>
                <a:gd name="connsiteX233" fmla="*/ 5441795 w 9919589"/>
                <a:gd name="connsiteY233" fmla="*/ 1862253 h 4170944"/>
                <a:gd name="connsiteX234" fmla="*/ 5408341 w 9919589"/>
                <a:gd name="connsiteY234" fmla="*/ 1839951 h 4170944"/>
                <a:gd name="connsiteX235" fmla="*/ 5374888 w 9919589"/>
                <a:gd name="connsiteY235" fmla="*/ 1828800 h 4170944"/>
                <a:gd name="connsiteX236" fmla="*/ 5330283 w 9919589"/>
                <a:gd name="connsiteY236" fmla="*/ 1817649 h 4170944"/>
                <a:gd name="connsiteX237" fmla="*/ 5263375 w 9919589"/>
                <a:gd name="connsiteY237" fmla="*/ 1795346 h 4170944"/>
                <a:gd name="connsiteX238" fmla="*/ 5185317 w 9919589"/>
                <a:gd name="connsiteY238" fmla="*/ 1706136 h 4170944"/>
                <a:gd name="connsiteX239" fmla="*/ 5129561 w 9919589"/>
                <a:gd name="connsiteY239" fmla="*/ 1650380 h 4170944"/>
                <a:gd name="connsiteX240" fmla="*/ 5062654 w 9919589"/>
                <a:gd name="connsiteY240" fmla="*/ 1605775 h 4170944"/>
                <a:gd name="connsiteX241" fmla="*/ 5029200 w 9919589"/>
                <a:gd name="connsiteY241" fmla="*/ 1583473 h 4170944"/>
                <a:gd name="connsiteX242" fmla="*/ 4995746 w 9919589"/>
                <a:gd name="connsiteY242" fmla="*/ 1572322 h 4170944"/>
                <a:gd name="connsiteX243" fmla="*/ 4973444 w 9919589"/>
                <a:gd name="connsiteY243" fmla="*/ 1550019 h 4170944"/>
                <a:gd name="connsiteX244" fmla="*/ 4939990 w 9919589"/>
                <a:gd name="connsiteY244" fmla="*/ 1538868 h 4170944"/>
                <a:gd name="connsiteX245" fmla="*/ 4895385 w 9919589"/>
                <a:gd name="connsiteY245" fmla="*/ 1516566 h 4170944"/>
                <a:gd name="connsiteX246" fmla="*/ 4828478 w 9919589"/>
                <a:gd name="connsiteY246" fmla="*/ 1449658 h 4170944"/>
                <a:gd name="connsiteX247" fmla="*/ 4772722 w 9919589"/>
                <a:gd name="connsiteY247" fmla="*/ 1405053 h 4170944"/>
                <a:gd name="connsiteX248" fmla="*/ 4694663 w 9919589"/>
                <a:gd name="connsiteY248" fmla="*/ 1382751 h 4170944"/>
                <a:gd name="connsiteX249" fmla="*/ 5274527 w 9919589"/>
                <a:gd name="connsiteY249" fmla="*/ 1349297 h 4170944"/>
                <a:gd name="connsiteX250" fmla="*/ 5397190 w 9919589"/>
                <a:gd name="connsiteY250" fmla="*/ 1326995 h 4170944"/>
                <a:gd name="connsiteX251" fmla="*/ 5441795 w 9919589"/>
                <a:gd name="connsiteY251" fmla="*/ 1315844 h 4170944"/>
                <a:gd name="connsiteX252" fmla="*/ 5642517 w 9919589"/>
                <a:gd name="connsiteY252" fmla="*/ 1304693 h 4170944"/>
                <a:gd name="connsiteX253" fmla="*/ 5709424 w 9919589"/>
                <a:gd name="connsiteY253" fmla="*/ 1282390 h 4170944"/>
                <a:gd name="connsiteX254" fmla="*/ 5765180 w 9919589"/>
                <a:gd name="connsiteY254" fmla="*/ 1237785 h 4170944"/>
                <a:gd name="connsiteX255" fmla="*/ 5798634 w 9919589"/>
                <a:gd name="connsiteY255" fmla="*/ 1170878 h 4170944"/>
                <a:gd name="connsiteX256" fmla="*/ 5809785 w 9919589"/>
                <a:gd name="connsiteY256" fmla="*/ 1137424 h 4170944"/>
                <a:gd name="connsiteX257" fmla="*/ 5832088 w 9919589"/>
                <a:gd name="connsiteY257" fmla="*/ 1025912 h 4170944"/>
                <a:gd name="connsiteX258" fmla="*/ 5854390 w 9919589"/>
                <a:gd name="connsiteY258" fmla="*/ 947853 h 4170944"/>
                <a:gd name="connsiteX259" fmla="*/ 5876693 w 9919589"/>
                <a:gd name="connsiteY259" fmla="*/ 925551 h 4170944"/>
                <a:gd name="connsiteX260" fmla="*/ 5943600 w 9919589"/>
                <a:gd name="connsiteY260" fmla="*/ 903249 h 4170944"/>
                <a:gd name="connsiteX261" fmla="*/ 5965902 w 9919589"/>
                <a:gd name="connsiteY261" fmla="*/ 880946 h 4170944"/>
                <a:gd name="connsiteX262" fmla="*/ 6043961 w 9919589"/>
                <a:gd name="connsiteY262" fmla="*/ 858644 h 4170944"/>
                <a:gd name="connsiteX263" fmla="*/ 6110868 w 9919589"/>
                <a:gd name="connsiteY263" fmla="*/ 869795 h 4170944"/>
                <a:gd name="connsiteX264" fmla="*/ 6122019 w 9919589"/>
                <a:gd name="connsiteY264" fmla="*/ 914400 h 4170944"/>
                <a:gd name="connsiteX265" fmla="*/ 6155473 w 9919589"/>
                <a:gd name="connsiteY265" fmla="*/ 970156 h 4170944"/>
                <a:gd name="connsiteX266" fmla="*/ 6188927 w 9919589"/>
                <a:gd name="connsiteY266" fmla="*/ 981307 h 4170944"/>
                <a:gd name="connsiteX267" fmla="*/ 6266985 w 9919589"/>
                <a:gd name="connsiteY267" fmla="*/ 970156 h 4170944"/>
                <a:gd name="connsiteX268" fmla="*/ 6278136 w 9919589"/>
                <a:gd name="connsiteY268" fmla="*/ 936702 h 4170944"/>
                <a:gd name="connsiteX269" fmla="*/ 6322741 w 9919589"/>
                <a:gd name="connsiteY269" fmla="*/ 880946 h 4170944"/>
                <a:gd name="connsiteX270" fmla="*/ 6345044 w 9919589"/>
                <a:gd name="connsiteY270" fmla="*/ 903249 h 4170944"/>
                <a:gd name="connsiteX271" fmla="*/ 6367346 w 9919589"/>
                <a:gd name="connsiteY271" fmla="*/ 970156 h 4170944"/>
                <a:gd name="connsiteX272" fmla="*/ 6345044 w 9919589"/>
                <a:gd name="connsiteY272" fmla="*/ 1048214 h 4170944"/>
                <a:gd name="connsiteX273" fmla="*/ 6266985 w 9919589"/>
                <a:gd name="connsiteY273" fmla="*/ 1126273 h 4170944"/>
                <a:gd name="connsiteX274" fmla="*/ 6043961 w 9919589"/>
                <a:gd name="connsiteY274" fmla="*/ 1137424 h 4170944"/>
                <a:gd name="connsiteX275" fmla="*/ 5876693 w 9919589"/>
                <a:gd name="connsiteY275" fmla="*/ 1170878 h 4170944"/>
                <a:gd name="connsiteX276" fmla="*/ 5832088 w 9919589"/>
                <a:gd name="connsiteY276" fmla="*/ 1260088 h 4170944"/>
                <a:gd name="connsiteX277" fmla="*/ 5820936 w 9919589"/>
                <a:gd name="connsiteY277" fmla="*/ 1293541 h 4170944"/>
                <a:gd name="connsiteX278" fmla="*/ 5854390 w 9919589"/>
                <a:gd name="connsiteY278" fmla="*/ 1371600 h 4170944"/>
                <a:gd name="connsiteX279" fmla="*/ 5921297 w 9919589"/>
                <a:gd name="connsiteY279" fmla="*/ 1393902 h 4170944"/>
                <a:gd name="connsiteX280" fmla="*/ 5943600 w 9919589"/>
                <a:gd name="connsiteY280" fmla="*/ 1416205 h 4170944"/>
                <a:gd name="connsiteX281" fmla="*/ 5910146 w 9919589"/>
                <a:gd name="connsiteY281" fmla="*/ 1483112 h 4170944"/>
                <a:gd name="connsiteX282" fmla="*/ 5876693 w 9919589"/>
                <a:gd name="connsiteY282" fmla="*/ 1494263 h 4170944"/>
                <a:gd name="connsiteX283" fmla="*/ 5820936 w 9919589"/>
                <a:gd name="connsiteY283" fmla="*/ 1527717 h 4170944"/>
                <a:gd name="connsiteX284" fmla="*/ 5765180 w 9919589"/>
                <a:gd name="connsiteY284" fmla="*/ 1572322 h 4170944"/>
                <a:gd name="connsiteX285" fmla="*/ 6166624 w 9919589"/>
                <a:gd name="connsiteY285" fmla="*/ 1616927 h 4170944"/>
                <a:gd name="connsiteX286" fmla="*/ 6289288 w 9919589"/>
                <a:gd name="connsiteY286" fmla="*/ 1639229 h 4170944"/>
                <a:gd name="connsiteX287" fmla="*/ 6523463 w 9919589"/>
                <a:gd name="connsiteY287" fmla="*/ 1628078 h 4170944"/>
                <a:gd name="connsiteX288" fmla="*/ 6679580 w 9919589"/>
                <a:gd name="connsiteY288" fmla="*/ 1594624 h 4170944"/>
                <a:gd name="connsiteX289" fmla="*/ 6802244 w 9919589"/>
                <a:gd name="connsiteY289" fmla="*/ 1561171 h 4170944"/>
                <a:gd name="connsiteX290" fmla="*/ 6835697 w 9919589"/>
                <a:gd name="connsiteY290" fmla="*/ 1550019 h 4170944"/>
                <a:gd name="connsiteX291" fmla="*/ 6924907 w 9919589"/>
                <a:gd name="connsiteY291" fmla="*/ 1561171 h 4170944"/>
                <a:gd name="connsiteX292" fmla="*/ 6991814 w 9919589"/>
                <a:gd name="connsiteY292" fmla="*/ 1594624 h 4170944"/>
                <a:gd name="connsiteX293" fmla="*/ 7025268 w 9919589"/>
                <a:gd name="connsiteY293" fmla="*/ 1605775 h 4170944"/>
                <a:gd name="connsiteX294" fmla="*/ 7092175 w 9919589"/>
                <a:gd name="connsiteY294" fmla="*/ 1639229 h 4170944"/>
                <a:gd name="connsiteX295" fmla="*/ 7114478 w 9919589"/>
                <a:gd name="connsiteY295" fmla="*/ 1661532 h 4170944"/>
                <a:gd name="connsiteX296" fmla="*/ 7225990 w 9919589"/>
                <a:gd name="connsiteY296" fmla="*/ 1728439 h 4170944"/>
                <a:gd name="connsiteX297" fmla="*/ 7304049 w 9919589"/>
                <a:gd name="connsiteY297" fmla="*/ 1795346 h 4170944"/>
                <a:gd name="connsiteX298" fmla="*/ 7348654 w 9919589"/>
                <a:gd name="connsiteY298" fmla="*/ 1851102 h 4170944"/>
                <a:gd name="connsiteX299" fmla="*/ 7382107 w 9919589"/>
                <a:gd name="connsiteY299" fmla="*/ 1862253 h 4170944"/>
                <a:gd name="connsiteX300" fmla="*/ 7593980 w 9919589"/>
                <a:gd name="connsiteY300" fmla="*/ 1873405 h 4170944"/>
                <a:gd name="connsiteX301" fmla="*/ 7638585 w 9919589"/>
                <a:gd name="connsiteY301" fmla="*/ 1884556 h 4170944"/>
                <a:gd name="connsiteX302" fmla="*/ 7672039 w 9919589"/>
                <a:gd name="connsiteY302" fmla="*/ 1895707 h 4170944"/>
                <a:gd name="connsiteX303" fmla="*/ 7738946 w 9919589"/>
                <a:gd name="connsiteY303" fmla="*/ 1906858 h 4170944"/>
                <a:gd name="connsiteX304" fmla="*/ 7783551 w 9919589"/>
                <a:gd name="connsiteY304" fmla="*/ 1918010 h 4170944"/>
                <a:gd name="connsiteX305" fmla="*/ 7906214 w 9919589"/>
                <a:gd name="connsiteY305" fmla="*/ 1996068 h 4170944"/>
                <a:gd name="connsiteX306" fmla="*/ 7928517 w 9919589"/>
                <a:gd name="connsiteY306" fmla="*/ 2018371 h 4170944"/>
                <a:gd name="connsiteX307" fmla="*/ 7973122 w 9919589"/>
                <a:gd name="connsiteY307" fmla="*/ 2029522 h 4170944"/>
                <a:gd name="connsiteX308" fmla="*/ 8095785 w 9919589"/>
                <a:gd name="connsiteY308" fmla="*/ 2096429 h 4170944"/>
                <a:gd name="connsiteX309" fmla="*/ 8140390 w 9919589"/>
                <a:gd name="connsiteY309" fmla="*/ 2107580 h 4170944"/>
                <a:gd name="connsiteX310" fmla="*/ 8173844 w 9919589"/>
                <a:gd name="connsiteY310" fmla="*/ 2118732 h 4170944"/>
                <a:gd name="connsiteX311" fmla="*/ 8240751 w 9919589"/>
                <a:gd name="connsiteY311" fmla="*/ 2129883 h 4170944"/>
                <a:gd name="connsiteX312" fmla="*/ 8408019 w 9919589"/>
                <a:gd name="connsiteY312" fmla="*/ 2152185 h 4170944"/>
                <a:gd name="connsiteX313" fmla="*/ 8430322 w 9919589"/>
                <a:gd name="connsiteY313" fmla="*/ 2174488 h 4170944"/>
                <a:gd name="connsiteX314" fmla="*/ 8519532 w 9919589"/>
                <a:gd name="connsiteY314" fmla="*/ 2241395 h 4170944"/>
                <a:gd name="connsiteX315" fmla="*/ 8463775 w 9919589"/>
                <a:gd name="connsiteY315" fmla="*/ 2263697 h 4170944"/>
                <a:gd name="connsiteX316" fmla="*/ 8352263 w 9919589"/>
                <a:gd name="connsiteY316" fmla="*/ 2286000 h 4170944"/>
                <a:gd name="connsiteX317" fmla="*/ 8307658 w 9919589"/>
                <a:gd name="connsiteY317" fmla="*/ 2297151 h 4170944"/>
                <a:gd name="connsiteX318" fmla="*/ 7950819 w 9919589"/>
                <a:gd name="connsiteY318" fmla="*/ 2319453 h 4170944"/>
                <a:gd name="connsiteX319" fmla="*/ 7883912 w 9919589"/>
                <a:gd name="connsiteY319" fmla="*/ 2330605 h 4170944"/>
                <a:gd name="connsiteX320" fmla="*/ 7839307 w 9919589"/>
                <a:gd name="connsiteY320" fmla="*/ 2341756 h 4170944"/>
                <a:gd name="connsiteX321" fmla="*/ 7694341 w 9919589"/>
                <a:gd name="connsiteY321" fmla="*/ 2364058 h 4170944"/>
                <a:gd name="connsiteX322" fmla="*/ 7382107 w 9919589"/>
                <a:gd name="connsiteY322" fmla="*/ 2352907 h 4170944"/>
                <a:gd name="connsiteX323" fmla="*/ 6791093 w 9919589"/>
                <a:gd name="connsiteY323" fmla="*/ 2330605 h 4170944"/>
                <a:gd name="connsiteX324" fmla="*/ 6668429 w 9919589"/>
                <a:gd name="connsiteY324" fmla="*/ 2375210 h 4170944"/>
                <a:gd name="connsiteX325" fmla="*/ 6657278 w 9919589"/>
                <a:gd name="connsiteY325" fmla="*/ 2408663 h 4170944"/>
                <a:gd name="connsiteX326" fmla="*/ 6690732 w 9919589"/>
                <a:gd name="connsiteY326" fmla="*/ 2430966 h 4170944"/>
                <a:gd name="connsiteX327" fmla="*/ 6724185 w 9919589"/>
                <a:gd name="connsiteY327" fmla="*/ 2442117 h 4170944"/>
                <a:gd name="connsiteX328" fmla="*/ 6869151 w 9919589"/>
                <a:gd name="connsiteY328" fmla="*/ 2475571 h 4170944"/>
                <a:gd name="connsiteX329" fmla="*/ 6947210 w 9919589"/>
                <a:gd name="connsiteY329" fmla="*/ 2486722 h 4170944"/>
                <a:gd name="connsiteX330" fmla="*/ 7850458 w 9919589"/>
                <a:gd name="connsiteY330" fmla="*/ 2475571 h 4170944"/>
                <a:gd name="connsiteX331" fmla="*/ 7906214 w 9919589"/>
                <a:gd name="connsiteY331" fmla="*/ 2464419 h 4170944"/>
                <a:gd name="connsiteX332" fmla="*/ 8062332 w 9919589"/>
                <a:gd name="connsiteY332" fmla="*/ 2442117 h 4170944"/>
                <a:gd name="connsiteX333" fmla="*/ 8106936 w 9919589"/>
                <a:gd name="connsiteY333" fmla="*/ 2430966 h 4170944"/>
                <a:gd name="connsiteX334" fmla="*/ 8173844 w 9919589"/>
                <a:gd name="connsiteY334" fmla="*/ 2408663 h 4170944"/>
                <a:gd name="connsiteX335" fmla="*/ 8207297 w 9919589"/>
                <a:gd name="connsiteY335" fmla="*/ 2397512 h 4170944"/>
                <a:gd name="connsiteX336" fmla="*/ 8251902 w 9919589"/>
                <a:gd name="connsiteY336" fmla="*/ 2386361 h 4170944"/>
                <a:gd name="connsiteX337" fmla="*/ 8318810 w 9919589"/>
                <a:gd name="connsiteY337" fmla="*/ 2364058 h 4170944"/>
                <a:gd name="connsiteX338" fmla="*/ 8452624 w 9919589"/>
                <a:gd name="connsiteY338" fmla="*/ 2330605 h 4170944"/>
                <a:gd name="connsiteX339" fmla="*/ 8497229 w 9919589"/>
                <a:gd name="connsiteY339" fmla="*/ 2319453 h 4170944"/>
                <a:gd name="connsiteX340" fmla="*/ 8530683 w 9919589"/>
                <a:gd name="connsiteY340" fmla="*/ 2308302 h 4170944"/>
                <a:gd name="connsiteX341" fmla="*/ 8597590 w 9919589"/>
                <a:gd name="connsiteY341" fmla="*/ 2297151 h 4170944"/>
                <a:gd name="connsiteX342" fmla="*/ 8653346 w 9919589"/>
                <a:gd name="connsiteY342" fmla="*/ 2286000 h 4170944"/>
                <a:gd name="connsiteX343" fmla="*/ 8742556 w 9919589"/>
                <a:gd name="connsiteY343" fmla="*/ 2263697 h 4170944"/>
                <a:gd name="connsiteX344" fmla="*/ 8965580 w 9919589"/>
                <a:gd name="connsiteY344" fmla="*/ 2230244 h 4170944"/>
                <a:gd name="connsiteX345" fmla="*/ 9043639 w 9919589"/>
                <a:gd name="connsiteY345" fmla="*/ 2219093 h 4170944"/>
                <a:gd name="connsiteX346" fmla="*/ 9177454 w 9919589"/>
                <a:gd name="connsiteY346" fmla="*/ 2196790 h 4170944"/>
                <a:gd name="connsiteX347" fmla="*/ 9277814 w 9919589"/>
                <a:gd name="connsiteY347" fmla="*/ 2174488 h 4170944"/>
                <a:gd name="connsiteX348" fmla="*/ 9311268 w 9919589"/>
                <a:gd name="connsiteY348" fmla="*/ 2163336 h 4170944"/>
                <a:gd name="connsiteX349" fmla="*/ 9355873 w 9919589"/>
                <a:gd name="connsiteY349" fmla="*/ 2051824 h 4170944"/>
                <a:gd name="connsiteX350" fmla="*/ 9300117 w 9919589"/>
                <a:gd name="connsiteY350" fmla="*/ 2018371 h 4170944"/>
                <a:gd name="connsiteX351" fmla="*/ 9210907 w 9919589"/>
                <a:gd name="connsiteY351" fmla="*/ 1996068 h 4170944"/>
                <a:gd name="connsiteX352" fmla="*/ 9155151 w 9919589"/>
                <a:gd name="connsiteY352" fmla="*/ 1940312 h 4170944"/>
                <a:gd name="connsiteX353" fmla="*/ 9199756 w 9919589"/>
                <a:gd name="connsiteY353" fmla="*/ 1929161 h 4170944"/>
                <a:gd name="connsiteX354" fmla="*/ 9578897 w 9919589"/>
                <a:gd name="connsiteY354" fmla="*/ 1918010 h 4170944"/>
                <a:gd name="connsiteX355" fmla="*/ 9656956 w 9919589"/>
                <a:gd name="connsiteY355" fmla="*/ 1895707 h 4170944"/>
                <a:gd name="connsiteX356" fmla="*/ 9735014 w 9919589"/>
                <a:gd name="connsiteY356" fmla="*/ 1873405 h 4170944"/>
                <a:gd name="connsiteX357" fmla="*/ 9634654 w 9919589"/>
                <a:gd name="connsiteY357" fmla="*/ 1839951 h 4170944"/>
                <a:gd name="connsiteX358" fmla="*/ 9601200 w 9919589"/>
                <a:gd name="connsiteY358" fmla="*/ 1828800 h 4170944"/>
                <a:gd name="connsiteX359" fmla="*/ 9578897 w 9919589"/>
                <a:gd name="connsiteY359" fmla="*/ 1851102 h 4170944"/>
                <a:gd name="connsiteX360" fmla="*/ 9222058 w 9919589"/>
                <a:gd name="connsiteY360" fmla="*/ 1884556 h 4170944"/>
                <a:gd name="connsiteX361" fmla="*/ 9177454 w 9919589"/>
                <a:gd name="connsiteY361" fmla="*/ 1895707 h 4170944"/>
                <a:gd name="connsiteX362" fmla="*/ 9144000 w 9919589"/>
                <a:gd name="connsiteY362" fmla="*/ 1906858 h 4170944"/>
                <a:gd name="connsiteX363" fmla="*/ 9065941 w 9919589"/>
                <a:gd name="connsiteY363" fmla="*/ 1918010 h 4170944"/>
                <a:gd name="connsiteX364" fmla="*/ 8987883 w 9919589"/>
                <a:gd name="connsiteY364" fmla="*/ 1940312 h 4170944"/>
                <a:gd name="connsiteX365" fmla="*/ 8887522 w 9919589"/>
                <a:gd name="connsiteY365" fmla="*/ 1962614 h 4170944"/>
                <a:gd name="connsiteX366" fmla="*/ 8854068 w 9919589"/>
                <a:gd name="connsiteY366" fmla="*/ 1973766 h 4170944"/>
                <a:gd name="connsiteX367" fmla="*/ 8742556 w 9919589"/>
                <a:gd name="connsiteY367" fmla="*/ 1951463 h 4170944"/>
                <a:gd name="connsiteX368" fmla="*/ 8720254 w 9919589"/>
                <a:gd name="connsiteY368" fmla="*/ 1884556 h 4170944"/>
                <a:gd name="connsiteX369" fmla="*/ 8753707 w 9919589"/>
                <a:gd name="connsiteY369" fmla="*/ 1739590 h 4170944"/>
                <a:gd name="connsiteX370" fmla="*/ 8776010 w 9919589"/>
                <a:gd name="connsiteY370" fmla="*/ 1717288 h 4170944"/>
                <a:gd name="connsiteX371" fmla="*/ 8820614 w 9919589"/>
                <a:gd name="connsiteY371" fmla="*/ 1694985 h 4170944"/>
                <a:gd name="connsiteX372" fmla="*/ 8954429 w 9919589"/>
                <a:gd name="connsiteY372" fmla="*/ 1661532 h 4170944"/>
                <a:gd name="connsiteX373" fmla="*/ 9010185 w 9919589"/>
                <a:gd name="connsiteY373" fmla="*/ 1639229 h 4170944"/>
                <a:gd name="connsiteX374" fmla="*/ 9077093 w 9919589"/>
                <a:gd name="connsiteY374" fmla="*/ 1628078 h 4170944"/>
                <a:gd name="connsiteX375" fmla="*/ 9389327 w 9919589"/>
                <a:gd name="connsiteY375" fmla="*/ 1616927 h 4170944"/>
                <a:gd name="connsiteX376" fmla="*/ 9545444 w 9919589"/>
                <a:gd name="connsiteY376" fmla="*/ 1572322 h 4170944"/>
                <a:gd name="connsiteX377" fmla="*/ 9656956 w 9919589"/>
                <a:gd name="connsiteY377" fmla="*/ 1550019 h 4170944"/>
                <a:gd name="connsiteX378" fmla="*/ 9857678 w 9919589"/>
                <a:gd name="connsiteY378" fmla="*/ 1527717 h 4170944"/>
                <a:gd name="connsiteX379" fmla="*/ 9824224 w 9919589"/>
                <a:gd name="connsiteY379" fmla="*/ 1282390 h 4170944"/>
                <a:gd name="connsiteX380" fmla="*/ 9790771 w 9919589"/>
                <a:gd name="connsiteY380" fmla="*/ 1260088 h 4170944"/>
                <a:gd name="connsiteX381" fmla="*/ 9735014 w 9919589"/>
                <a:gd name="connsiteY381" fmla="*/ 1248936 h 4170944"/>
                <a:gd name="connsiteX382" fmla="*/ 9723863 w 9919589"/>
                <a:gd name="connsiteY382" fmla="*/ 1215483 h 4170944"/>
                <a:gd name="connsiteX383" fmla="*/ 9746166 w 9919589"/>
                <a:gd name="connsiteY383" fmla="*/ 1193180 h 4170944"/>
                <a:gd name="connsiteX384" fmla="*/ 9790771 w 9919589"/>
                <a:gd name="connsiteY384" fmla="*/ 1137424 h 4170944"/>
                <a:gd name="connsiteX385" fmla="*/ 9768468 w 9919589"/>
                <a:gd name="connsiteY385" fmla="*/ 1115122 h 4170944"/>
                <a:gd name="connsiteX386" fmla="*/ 9668107 w 9919589"/>
                <a:gd name="connsiteY386" fmla="*/ 1092819 h 4170944"/>
                <a:gd name="connsiteX387" fmla="*/ 9601200 w 9919589"/>
                <a:gd name="connsiteY387" fmla="*/ 1070517 h 4170944"/>
                <a:gd name="connsiteX388" fmla="*/ 9567746 w 9919589"/>
                <a:gd name="connsiteY388" fmla="*/ 1059366 h 4170944"/>
                <a:gd name="connsiteX389" fmla="*/ 9545444 w 9919589"/>
                <a:gd name="connsiteY389" fmla="*/ 1025912 h 4170944"/>
                <a:gd name="connsiteX390" fmla="*/ 9400478 w 9919589"/>
                <a:gd name="connsiteY390" fmla="*/ 992458 h 4170944"/>
                <a:gd name="connsiteX391" fmla="*/ 9601200 w 9919589"/>
                <a:gd name="connsiteY391" fmla="*/ 992458 h 4170944"/>
                <a:gd name="connsiteX392" fmla="*/ 9645805 w 9919589"/>
                <a:gd name="connsiteY392" fmla="*/ 1014761 h 4170944"/>
                <a:gd name="connsiteX393" fmla="*/ 9801922 w 9919589"/>
                <a:gd name="connsiteY393" fmla="*/ 1003610 h 4170944"/>
                <a:gd name="connsiteX394" fmla="*/ 9835375 w 9919589"/>
                <a:gd name="connsiteY394" fmla="*/ 992458 h 4170944"/>
                <a:gd name="connsiteX395" fmla="*/ 9824224 w 9919589"/>
                <a:gd name="connsiteY395" fmla="*/ 880946 h 4170944"/>
                <a:gd name="connsiteX396" fmla="*/ 9813073 w 9919589"/>
                <a:gd name="connsiteY396" fmla="*/ 836341 h 4170944"/>
                <a:gd name="connsiteX397" fmla="*/ 9779619 w 9919589"/>
                <a:gd name="connsiteY397" fmla="*/ 825190 h 4170944"/>
                <a:gd name="connsiteX398" fmla="*/ 9735014 w 9919589"/>
                <a:gd name="connsiteY398" fmla="*/ 814039 h 4170944"/>
                <a:gd name="connsiteX399" fmla="*/ 9701561 w 9919589"/>
                <a:gd name="connsiteY399" fmla="*/ 791736 h 4170944"/>
                <a:gd name="connsiteX400" fmla="*/ 9623502 w 9919589"/>
                <a:gd name="connsiteY400" fmla="*/ 769434 h 4170944"/>
                <a:gd name="connsiteX401" fmla="*/ 9578897 w 9919589"/>
                <a:gd name="connsiteY401" fmla="*/ 735980 h 4170944"/>
                <a:gd name="connsiteX402" fmla="*/ 9511990 w 9919589"/>
                <a:gd name="connsiteY402" fmla="*/ 713678 h 4170944"/>
                <a:gd name="connsiteX403" fmla="*/ 9344722 w 9919589"/>
                <a:gd name="connsiteY403" fmla="*/ 691375 h 4170944"/>
                <a:gd name="connsiteX404" fmla="*/ 9255512 w 9919589"/>
                <a:gd name="connsiteY404" fmla="*/ 680224 h 4170944"/>
                <a:gd name="connsiteX405" fmla="*/ 9222058 w 9919589"/>
                <a:gd name="connsiteY405" fmla="*/ 669073 h 4170944"/>
                <a:gd name="connsiteX406" fmla="*/ 9155151 w 9919589"/>
                <a:gd name="connsiteY406" fmla="*/ 657922 h 4170944"/>
                <a:gd name="connsiteX407" fmla="*/ 9132849 w 9919589"/>
                <a:gd name="connsiteY407" fmla="*/ 635619 h 4170944"/>
                <a:gd name="connsiteX408" fmla="*/ 9043639 w 9919589"/>
                <a:gd name="connsiteY408" fmla="*/ 591014 h 4170944"/>
                <a:gd name="connsiteX409" fmla="*/ 8987883 w 9919589"/>
                <a:gd name="connsiteY409" fmla="*/ 557561 h 4170944"/>
                <a:gd name="connsiteX410" fmla="*/ 8932127 w 9919589"/>
                <a:gd name="connsiteY410" fmla="*/ 546410 h 4170944"/>
                <a:gd name="connsiteX411" fmla="*/ 8842917 w 9919589"/>
                <a:gd name="connsiteY411" fmla="*/ 512956 h 4170944"/>
                <a:gd name="connsiteX412" fmla="*/ 8787161 w 9919589"/>
                <a:gd name="connsiteY412" fmla="*/ 501805 h 4170944"/>
                <a:gd name="connsiteX413" fmla="*/ 8720254 w 9919589"/>
                <a:gd name="connsiteY413" fmla="*/ 479502 h 4170944"/>
                <a:gd name="connsiteX414" fmla="*/ 8686800 w 9919589"/>
                <a:gd name="connsiteY414" fmla="*/ 468351 h 4170944"/>
                <a:gd name="connsiteX415" fmla="*/ 8541834 w 9919589"/>
                <a:gd name="connsiteY415" fmla="*/ 434897 h 4170944"/>
                <a:gd name="connsiteX416" fmla="*/ 8497229 w 9919589"/>
                <a:gd name="connsiteY416" fmla="*/ 423746 h 4170944"/>
                <a:gd name="connsiteX417" fmla="*/ 8385717 w 9919589"/>
                <a:gd name="connsiteY417" fmla="*/ 401444 h 4170944"/>
                <a:gd name="connsiteX418" fmla="*/ 8341112 w 9919589"/>
                <a:gd name="connsiteY418" fmla="*/ 390293 h 4170944"/>
                <a:gd name="connsiteX419" fmla="*/ 8307658 w 9919589"/>
                <a:gd name="connsiteY419" fmla="*/ 379141 h 4170944"/>
                <a:gd name="connsiteX420" fmla="*/ 8151541 w 9919589"/>
                <a:gd name="connsiteY420" fmla="*/ 367990 h 4170944"/>
                <a:gd name="connsiteX421" fmla="*/ 8106936 w 9919589"/>
                <a:gd name="connsiteY421" fmla="*/ 345688 h 4170944"/>
                <a:gd name="connsiteX422" fmla="*/ 8040029 w 9919589"/>
                <a:gd name="connsiteY422" fmla="*/ 323385 h 4170944"/>
                <a:gd name="connsiteX423" fmla="*/ 7872761 w 9919589"/>
                <a:gd name="connsiteY423" fmla="*/ 334536 h 4170944"/>
                <a:gd name="connsiteX424" fmla="*/ 7828156 w 9919589"/>
                <a:gd name="connsiteY424" fmla="*/ 345688 h 4170944"/>
                <a:gd name="connsiteX425" fmla="*/ 7727795 w 9919589"/>
                <a:gd name="connsiteY425" fmla="*/ 334536 h 4170944"/>
                <a:gd name="connsiteX426" fmla="*/ 7727795 w 9919589"/>
                <a:gd name="connsiteY426" fmla="*/ 234175 h 4170944"/>
                <a:gd name="connsiteX427" fmla="*/ 7794702 w 9919589"/>
                <a:gd name="connsiteY427" fmla="*/ 189571 h 4170944"/>
                <a:gd name="connsiteX428" fmla="*/ 7660888 w 9919589"/>
                <a:gd name="connsiteY428" fmla="*/ 144966 h 4170944"/>
                <a:gd name="connsiteX429" fmla="*/ 7593980 w 9919589"/>
                <a:gd name="connsiteY429" fmla="*/ 100361 h 4170944"/>
                <a:gd name="connsiteX430" fmla="*/ 7616283 w 9919589"/>
                <a:gd name="connsiteY430" fmla="*/ 55756 h 4170944"/>
                <a:gd name="connsiteX431" fmla="*/ 7660888 w 9919589"/>
                <a:gd name="connsiteY431" fmla="*/ 44605 h 4170944"/>
                <a:gd name="connsiteX432" fmla="*/ 7738946 w 9919589"/>
                <a:gd name="connsiteY432" fmla="*/ 33453 h 4170944"/>
                <a:gd name="connsiteX433" fmla="*/ 7783551 w 9919589"/>
                <a:gd name="connsiteY433" fmla="*/ 22302 h 4170944"/>
                <a:gd name="connsiteX434" fmla="*/ 7850458 w 9919589"/>
                <a:gd name="connsiteY434" fmla="*/ 0 h 4170944"/>
                <a:gd name="connsiteX435" fmla="*/ 7939668 w 9919589"/>
                <a:gd name="connsiteY435" fmla="*/ 11151 h 4170944"/>
                <a:gd name="connsiteX436" fmla="*/ 7973122 w 9919589"/>
                <a:gd name="connsiteY436" fmla="*/ 22302 h 4170944"/>
                <a:gd name="connsiteX437" fmla="*/ 8062332 w 9919589"/>
                <a:gd name="connsiteY437" fmla="*/ 44605 h 4170944"/>
                <a:gd name="connsiteX438" fmla="*/ 8140390 w 9919589"/>
                <a:gd name="connsiteY438" fmla="*/ 66907 h 4170944"/>
                <a:gd name="connsiteX439" fmla="*/ 8196146 w 9919589"/>
                <a:gd name="connsiteY439" fmla="*/ 78058 h 4170944"/>
                <a:gd name="connsiteX440" fmla="*/ 8274205 w 9919589"/>
                <a:gd name="connsiteY440" fmla="*/ 89210 h 4170944"/>
                <a:gd name="connsiteX441" fmla="*/ 8396868 w 9919589"/>
                <a:gd name="connsiteY441" fmla="*/ 122663 h 4170944"/>
                <a:gd name="connsiteX442" fmla="*/ 8430322 w 9919589"/>
                <a:gd name="connsiteY442" fmla="*/ 144966 h 4170944"/>
                <a:gd name="connsiteX443" fmla="*/ 8497229 w 9919589"/>
                <a:gd name="connsiteY443" fmla="*/ 167268 h 4170944"/>
                <a:gd name="connsiteX444" fmla="*/ 8787161 w 9919589"/>
                <a:gd name="connsiteY444" fmla="*/ 167268 h 4170944"/>
                <a:gd name="connsiteX445" fmla="*/ 8820614 w 9919589"/>
                <a:gd name="connsiteY445" fmla="*/ 200722 h 4170944"/>
                <a:gd name="connsiteX446" fmla="*/ 8854068 w 9919589"/>
                <a:gd name="connsiteY446" fmla="*/ 223024 h 4170944"/>
                <a:gd name="connsiteX447" fmla="*/ 8920975 w 9919589"/>
                <a:gd name="connsiteY447" fmla="*/ 245327 h 4170944"/>
                <a:gd name="connsiteX448" fmla="*/ 8954429 w 9919589"/>
                <a:gd name="connsiteY448" fmla="*/ 256478 h 4170944"/>
                <a:gd name="connsiteX449" fmla="*/ 8999034 w 9919589"/>
                <a:gd name="connsiteY449" fmla="*/ 278780 h 4170944"/>
                <a:gd name="connsiteX450" fmla="*/ 9054790 w 9919589"/>
                <a:gd name="connsiteY450" fmla="*/ 289932 h 4170944"/>
                <a:gd name="connsiteX451" fmla="*/ 9099395 w 9919589"/>
                <a:gd name="connsiteY451" fmla="*/ 301083 h 4170944"/>
                <a:gd name="connsiteX452" fmla="*/ 9210907 w 9919589"/>
                <a:gd name="connsiteY452" fmla="*/ 323385 h 4170944"/>
                <a:gd name="connsiteX453" fmla="*/ 9288966 w 9919589"/>
                <a:gd name="connsiteY453" fmla="*/ 312234 h 4170944"/>
                <a:gd name="connsiteX454" fmla="*/ 9355873 w 9919589"/>
                <a:gd name="connsiteY454" fmla="*/ 289932 h 4170944"/>
                <a:gd name="connsiteX455" fmla="*/ 9445083 w 9919589"/>
                <a:gd name="connsiteY455" fmla="*/ 267629 h 4170944"/>
                <a:gd name="connsiteX456" fmla="*/ 9567746 w 9919589"/>
                <a:gd name="connsiteY456" fmla="*/ 234175 h 4170944"/>
                <a:gd name="connsiteX457" fmla="*/ 9801922 w 9919589"/>
                <a:gd name="connsiteY457" fmla="*/ 245327 h 4170944"/>
                <a:gd name="connsiteX458" fmla="*/ 9813073 w 9919589"/>
                <a:gd name="connsiteY458" fmla="*/ 312234 h 4170944"/>
                <a:gd name="connsiteX459" fmla="*/ 9824224 w 9919589"/>
                <a:gd name="connsiteY459" fmla="*/ 780585 h 4170944"/>
                <a:gd name="connsiteX460" fmla="*/ 9835375 w 9919589"/>
                <a:gd name="connsiteY460" fmla="*/ 925551 h 4170944"/>
                <a:gd name="connsiteX461" fmla="*/ 9857678 w 9919589"/>
                <a:gd name="connsiteY461" fmla="*/ 1048214 h 4170944"/>
                <a:gd name="connsiteX462" fmla="*/ 9879980 w 9919589"/>
                <a:gd name="connsiteY462" fmla="*/ 1148575 h 4170944"/>
                <a:gd name="connsiteX463" fmla="*/ 9891132 w 9919589"/>
                <a:gd name="connsiteY463" fmla="*/ 1204332 h 4170944"/>
                <a:gd name="connsiteX464" fmla="*/ 9902283 w 9919589"/>
                <a:gd name="connsiteY464" fmla="*/ 1326995 h 4170944"/>
                <a:gd name="connsiteX465" fmla="*/ 9902283 w 9919589"/>
                <a:gd name="connsiteY465" fmla="*/ 1516566 h 4170944"/>
                <a:gd name="connsiteX466" fmla="*/ 9868829 w 9919589"/>
                <a:gd name="connsiteY466" fmla="*/ 1572322 h 4170944"/>
                <a:gd name="connsiteX467" fmla="*/ 9835375 w 9919589"/>
                <a:gd name="connsiteY467" fmla="*/ 1661532 h 4170944"/>
                <a:gd name="connsiteX468" fmla="*/ 9824224 w 9919589"/>
                <a:gd name="connsiteY468" fmla="*/ 1706136 h 4170944"/>
                <a:gd name="connsiteX469" fmla="*/ 9801922 w 9919589"/>
                <a:gd name="connsiteY469" fmla="*/ 1750741 h 4170944"/>
                <a:gd name="connsiteX470" fmla="*/ 9790771 w 9919589"/>
                <a:gd name="connsiteY470" fmla="*/ 1817649 h 4170944"/>
                <a:gd name="connsiteX471" fmla="*/ 9779619 w 9919589"/>
                <a:gd name="connsiteY471" fmla="*/ 1851102 h 4170944"/>
                <a:gd name="connsiteX472" fmla="*/ 9757317 w 9919589"/>
                <a:gd name="connsiteY472" fmla="*/ 2118732 h 4170944"/>
                <a:gd name="connsiteX473" fmla="*/ 9868828 w 9919589"/>
                <a:gd name="connsiteY473" fmla="*/ 3568390 h 4170944"/>
                <a:gd name="connsiteX474" fmla="*/ 9757317 w 9919589"/>
                <a:gd name="connsiteY474" fmla="*/ 4014439 h 4170944"/>
                <a:gd name="connsiteX475" fmla="*/ 9768468 w 9919589"/>
                <a:gd name="connsiteY475" fmla="*/ 4059044 h 4170944"/>
                <a:gd name="connsiteX476" fmla="*/ 9779619 w 9919589"/>
                <a:gd name="connsiteY476" fmla="*/ 4114800 h 4170944"/>
                <a:gd name="connsiteX477" fmla="*/ 9801922 w 9919589"/>
                <a:gd name="connsiteY477" fmla="*/ 4137102 h 4170944"/>
                <a:gd name="connsiteX478" fmla="*/ 9623502 w 9919589"/>
                <a:gd name="connsiteY478" fmla="*/ 4137102 h 4170944"/>
                <a:gd name="connsiteX479" fmla="*/ 9556595 w 9919589"/>
                <a:gd name="connsiteY479" fmla="*/ 4114800 h 4170944"/>
                <a:gd name="connsiteX480" fmla="*/ 9456234 w 9919589"/>
                <a:gd name="connsiteY480" fmla="*/ 4092497 h 4170944"/>
                <a:gd name="connsiteX481" fmla="*/ 9411629 w 9919589"/>
                <a:gd name="connsiteY481" fmla="*/ 4081346 h 4170944"/>
                <a:gd name="connsiteX482" fmla="*/ 9300117 w 9919589"/>
                <a:gd name="connsiteY482" fmla="*/ 4059044 h 4170944"/>
                <a:gd name="connsiteX483" fmla="*/ 9155151 w 9919589"/>
                <a:gd name="connsiteY483" fmla="*/ 4025590 h 4170944"/>
                <a:gd name="connsiteX484" fmla="*/ 9088243 w 9919589"/>
                <a:gd name="connsiteY484" fmla="*/ 4092497 h 4170944"/>
                <a:gd name="connsiteX485" fmla="*/ 8887522 w 9919589"/>
                <a:gd name="connsiteY485" fmla="*/ 4059044 h 4170944"/>
                <a:gd name="connsiteX486" fmla="*/ 8597590 w 9919589"/>
                <a:gd name="connsiteY486" fmla="*/ 4081345 h 4170944"/>
                <a:gd name="connsiteX487" fmla="*/ 8296508 w 9919589"/>
                <a:gd name="connsiteY487" fmla="*/ 4070195 h 4170944"/>
                <a:gd name="connsiteX488" fmla="*/ 8151541 w 9919589"/>
                <a:gd name="connsiteY488" fmla="*/ 4047893 h 4170944"/>
                <a:gd name="connsiteX489" fmla="*/ 7805853 w 9919589"/>
                <a:gd name="connsiteY489" fmla="*/ 4070195 h 4170944"/>
                <a:gd name="connsiteX490" fmla="*/ 7593981 w 9919589"/>
                <a:gd name="connsiteY490" fmla="*/ 4092498 h 4170944"/>
                <a:gd name="connsiteX491" fmla="*/ 7515922 w 9919589"/>
                <a:gd name="connsiteY491" fmla="*/ 4070195 h 4170944"/>
                <a:gd name="connsiteX492" fmla="*/ 7449014 w 9919589"/>
                <a:gd name="connsiteY492" fmla="*/ 4059043 h 4170944"/>
                <a:gd name="connsiteX493" fmla="*/ 7348654 w 9919589"/>
                <a:gd name="connsiteY493" fmla="*/ 4070195 h 4170944"/>
                <a:gd name="connsiteX494" fmla="*/ 7248292 w 9919589"/>
                <a:gd name="connsiteY494" fmla="*/ 4092498 h 4170944"/>
                <a:gd name="connsiteX495" fmla="*/ 7203688 w 9919589"/>
                <a:gd name="connsiteY495" fmla="*/ 4070195 h 4170944"/>
                <a:gd name="connsiteX496" fmla="*/ 7125629 w 9919589"/>
                <a:gd name="connsiteY496" fmla="*/ 4047893 h 4170944"/>
                <a:gd name="connsiteX497" fmla="*/ 7047571 w 9919589"/>
                <a:gd name="connsiteY497" fmla="*/ 4103649 h 4170944"/>
                <a:gd name="connsiteX498" fmla="*/ 6991814 w 9919589"/>
                <a:gd name="connsiteY498" fmla="*/ 4137102 h 4170944"/>
                <a:gd name="connsiteX499" fmla="*/ 6902605 w 9919589"/>
                <a:gd name="connsiteY499" fmla="*/ 4170556 h 4170944"/>
                <a:gd name="connsiteX500" fmla="*/ 6880302 w 9919589"/>
                <a:gd name="connsiteY500" fmla="*/ 4114799 h 4170944"/>
                <a:gd name="connsiteX501" fmla="*/ 6478858 w 9919589"/>
                <a:gd name="connsiteY501" fmla="*/ 4103649 h 4170944"/>
                <a:gd name="connsiteX502" fmla="*/ 6133171 w 9919589"/>
                <a:gd name="connsiteY502" fmla="*/ 4103648 h 4170944"/>
                <a:gd name="connsiteX503" fmla="*/ 5988205 w 9919589"/>
                <a:gd name="connsiteY503" fmla="*/ 4070195 h 4170944"/>
                <a:gd name="connsiteX504" fmla="*/ 5887845 w 9919589"/>
                <a:gd name="connsiteY504" fmla="*/ 4125952 h 4170944"/>
                <a:gd name="connsiteX505" fmla="*/ 5809785 w 9919589"/>
                <a:gd name="connsiteY505" fmla="*/ 4070195 h 4170944"/>
                <a:gd name="connsiteX506" fmla="*/ 5754029 w 9919589"/>
                <a:gd name="connsiteY506" fmla="*/ 4103648 h 4170944"/>
                <a:gd name="connsiteX507" fmla="*/ 4661210 w 9919589"/>
                <a:gd name="connsiteY507" fmla="*/ 4125951 h 4170944"/>
                <a:gd name="connsiteX508" fmla="*/ 4549697 w 9919589"/>
                <a:gd name="connsiteY508" fmla="*/ 4114800 h 4170944"/>
                <a:gd name="connsiteX509" fmla="*/ 4460488 w 9919589"/>
                <a:gd name="connsiteY509" fmla="*/ 4092497 h 4170944"/>
                <a:gd name="connsiteX510" fmla="*/ 4382429 w 9919589"/>
                <a:gd name="connsiteY510" fmla="*/ 4081346 h 4170944"/>
                <a:gd name="connsiteX511" fmla="*/ 4270917 w 9919589"/>
                <a:gd name="connsiteY511" fmla="*/ 4059044 h 4170944"/>
                <a:gd name="connsiteX512" fmla="*/ 4148254 w 9919589"/>
                <a:gd name="connsiteY512" fmla="*/ 4047893 h 4170944"/>
                <a:gd name="connsiteX513" fmla="*/ 3969834 w 9919589"/>
                <a:gd name="connsiteY513" fmla="*/ 4025590 h 4170944"/>
                <a:gd name="connsiteX514" fmla="*/ 3267307 w 9919589"/>
                <a:gd name="connsiteY514" fmla="*/ 4036741 h 4170944"/>
                <a:gd name="connsiteX515" fmla="*/ 3155795 w 9919589"/>
                <a:gd name="connsiteY515" fmla="*/ 4047893 h 4170944"/>
                <a:gd name="connsiteX516" fmla="*/ 3088888 w 9919589"/>
                <a:gd name="connsiteY516" fmla="*/ 4059044 h 4170944"/>
                <a:gd name="connsiteX517" fmla="*/ 2988527 w 9919589"/>
                <a:gd name="connsiteY517" fmla="*/ 4070195 h 4170944"/>
                <a:gd name="connsiteX518" fmla="*/ 2943922 w 9919589"/>
                <a:gd name="connsiteY518" fmla="*/ 4081346 h 4170944"/>
                <a:gd name="connsiteX519" fmla="*/ 2118732 w 9919589"/>
                <a:gd name="connsiteY519" fmla="*/ 4059044 h 4170944"/>
                <a:gd name="connsiteX520" fmla="*/ 1126273 w 9919589"/>
                <a:gd name="connsiteY520" fmla="*/ 4070195 h 4170944"/>
                <a:gd name="connsiteX521" fmla="*/ 925551 w 9919589"/>
                <a:gd name="connsiteY521" fmla="*/ 4103649 h 4170944"/>
                <a:gd name="connsiteX522" fmla="*/ 869795 w 9919589"/>
                <a:gd name="connsiteY522" fmla="*/ 4114800 h 4170944"/>
                <a:gd name="connsiteX523" fmla="*/ 780585 w 9919589"/>
                <a:gd name="connsiteY523" fmla="*/ 4148253 h 4170944"/>
                <a:gd name="connsiteX524" fmla="*/ 546410 w 9919589"/>
                <a:gd name="connsiteY524" fmla="*/ 4137102 h 4170944"/>
                <a:gd name="connsiteX525" fmla="*/ 446049 w 9919589"/>
                <a:gd name="connsiteY525" fmla="*/ 4114800 h 4170944"/>
                <a:gd name="connsiteX526" fmla="*/ 334536 w 9919589"/>
                <a:gd name="connsiteY526" fmla="*/ 4092497 h 4170944"/>
                <a:gd name="connsiteX527" fmla="*/ 223024 w 9919589"/>
                <a:gd name="connsiteY527" fmla="*/ 4059044 h 4170944"/>
                <a:gd name="connsiteX528" fmla="*/ 189571 w 9919589"/>
                <a:gd name="connsiteY528" fmla="*/ 4047893 h 4170944"/>
                <a:gd name="connsiteX529" fmla="*/ 156117 w 9919589"/>
                <a:gd name="connsiteY529" fmla="*/ 4036741 h 4170944"/>
                <a:gd name="connsiteX530" fmla="*/ 144966 w 9919589"/>
                <a:gd name="connsiteY530" fmla="*/ 3769112 h 4170944"/>
                <a:gd name="connsiteX531" fmla="*/ 133814 w 9919589"/>
                <a:gd name="connsiteY531" fmla="*/ 3724507 h 4170944"/>
                <a:gd name="connsiteX532" fmla="*/ 122663 w 9919589"/>
                <a:gd name="connsiteY532" fmla="*/ 3635297 h 4170944"/>
                <a:gd name="connsiteX533" fmla="*/ 111512 w 9919589"/>
                <a:gd name="connsiteY533" fmla="*/ 3590693 h 4170944"/>
                <a:gd name="connsiteX534" fmla="*/ 55756 w 9919589"/>
                <a:gd name="connsiteY534" fmla="*/ 3278458 h 4170944"/>
                <a:gd name="connsiteX535" fmla="*/ 44605 w 9919589"/>
                <a:gd name="connsiteY535" fmla="*/ 3044283 h 4170944"/>
                <a:gd name="connsiteX536" fmla="*/ 33454 w 9919589"/>
                <a:gd name="connsiteY536" fmla="*/ 2943922 h 4170944"/>
                <a:gd name="connsiteX537" fmla="*/ 22302 w 9919589"/>
                <a:gd name="connsiteY537" fmla="*/ 2776653 h 4170944"/>
                <a:gd name="connsiteX538" fmla="*/ 0 w 9919589"/>
                <a:gd name="connsiteY538" fmla="*/ 2397512 h 4170944"/>
                <a:gd name="connsiteX539" fmla="*/ 11151 w 9919589"/>
                <a:gd name="connsiteY539" fmla="*/ 2319453 h 4170944"/>
                <a:gd name="connsiteX540" fmla="*/ 89210 w 9919589"/>
                <a:gd name="connsiteY540" fmla="*/ 2152185 h 4170944"/>
                <a:gd name="connsiteX541" fmla="*/ 122663 w 9919589"/>
                <a:gd name="connsiteY541" fmla="*/ 2040673 h 4170944"/>
                <a:gd name="connsiteX542" fmla="*/ 178419 w 9919589"/>
                <a:gd name="connsiteY542" fmla="*/ 1895707 h 4170944"/>
                <a:gd name="connsiteX543" fmla="*/ 189571 w 9919589"/>
                <a:gd name="connsiteY543" fmla="*/ 1828800 h 4170944"/>
                <a:gd name="connsiteX544" fmla="*/ 200722 w 9919589"/>
                <a:gd name="connsiteY544" fmla="*/ 1795346 h 4170944"/>
                <a:gd name="connsiteX545" fmla="*/ 178419 w 9919589"/>
                <a:gd name="connsiteY545" fmla="*/ 1494263 h 4170944"/>
                <a:gd name="connsiteX546" fmla="*/ 167268 w 9919589"/>
                <a:gd name="connsiteY546" fmla="*/ 1405053 h 4170944"/>
                <a:gd name="connsiteX547" fmla="*/ 156117 w 9919589"/>
                <a:gd name="connsiteY547" fmla="*/ 1349297 h 4170944"/>
                <a:gd name="connsiteX548" fmla="*/ 144966 w 9919589"/>
                <a:gd name="connsiteY548" fmla="*/ 1271239 h 4170944"/>
                <a:gd name="connsiteX549" fmla="*/ 156117 w 9919589"/>
                <a:gd name="connsiteY549" fmla="*/ 1115122 h 4170944"/>
                <a:gd name="connsiteX550" fmla="*/ 189571 w 9919589"/>
                <a:gd name="connsiteY550" fmla="*/ 1103971 h 4170944"/>
                <a:gd name="connsiteX551" fmla="*/ 211873 w 9919589"/>
                <a:gd name="connsiteY551" fmla="*/ 1103971 h 4170944"/>
                <a:gd name="connsiteX0" fmla="*/ 211873 w 9919589"/>
                <a:gd name="connsiteY0" fmla="*/ 1103971 h 4170944"/>
                <a:gd name="connsiteX1" fmla="*/ 434897 w 9919589"/>
                <a:gd name="connsiteY1" fmla="*/ 1081668 h 4170944"/>
                <a:gd name="connsiteX2" fmla="*/ 546410 w 9919589"/>
                <a:gd name="connsiteY2" fmla="*/ 1048214 h 4170944"/>
                <a:gd name="connsiteX3" fmla="*/ 635619 w 9919589"/>
                <a:gd name="connsiteY3" fmla="*/ 1025912 h 4170944"/>
                <a:gd name="connsiteX4" fmla="*/ 780585 w 9919589"/>
                <a:gd name="connsiteY4" fmla="*/ 1048214 h 4170944"/>
                <a:gd name="connsiteX5" fmla="*/ 836341 w 9919589"/>
                <a:gd name="connsiteY5" fmla="*/ 1059366 h 4170944"/>
                <a:gd name="connsiteX6" fmla="*/ 903249 w 9919589"/>
                <a:gd name="connsiteY6" fmla="*/ 1081668 h 4170944"/>
                <a:gd name="connsiteX7" fmla="*/ 947854 w 9919589"/>
                <a:gd name="connsiteY7" fmla="*/ 1070517 h 4170944"/>
                <a:gd name="connsiteX8" fmla="*/ 981307 w 9919589"/>
                <a:gd name="connsiteY8" fmla="*/ 1003610 h 4170944"/>
                <a:gd name="connsiteX9" fmla="*/ 1003610 w 9919589"/>
                <a:gd name="connsiteY9" fmla="*/ 970156 h 4170944"/>
                <a:gd name="connsiteX10" fmla="*/ 1070517 w 9919589"/>
                <a:gd name="connsiteY10" fmla="*/ 947853 h 4170944"/>
                <a:gd name="connsiteX11" fmla="*/ 1148575 w 9919589"/>
                <a:gd name="connsiteY11" fmla="*/ 959005 h 4170944"/>
                <a:gd name="connsiteX12" fmla="*/ 1137424 w 9919589"/>
                <a:gd name="connsiteY12" fmla="*/ 992458 h 4170944"/>
                <a:gd name="connsiteX13" fmla="*/ 1081668 w 9919589"/>
                <a:gd name="connsiteY13" fmla="*/ 1025912 h 4170944"/>
                <a:gd name="connsiteX14" fmla="*/ 1048214 w 9919589"/>
                <a:gd name="connsiteY14" fmla="*/ 1048214 h 4170944"/>
                <a:gd name="connsiteX15" fmla="*/ 1037063 w 9919589"/>
                <a:gd name="connsiteY15" fmla="*/ 1081668 h 4170944"/>
                <a:gd name="connsiteX16" fmla="*/ 1092819 w 9919589"/>
                <a:gd name="connsiteY16" fmla="*/ 1115122 h 4170944"/>
                <a:gd name="connsiteX17" fmla="*/ 1304693 w 9919589"/>
                <a:gd name="connsiteY17" fmla="*/ 1137424 h 4170944"/>
                <a:gd name="connsiteX18" fmla="*/ 1338146 w 9919589"/>
                <a:gd name="connsiteY18" fmla="*/ 1148575 h 4170944"/>
                <a:gd name="connsiteX19" fmla="*/ 1393902 w 9919589"/>
                <a:gd name="connsiteY19" fmla="*/ 1193180 h 4170944"/>
                <a:gd name="connsiteX20" fmla="*/ 1460810 w 9919589"/>
                <a:gd name="connsiteY20" fmla="*/ 1215483 h 4170944"/>
                <a:gd name="connsiteX21" fmla="*/ 1527717 w 9919589"/>
                <a:gd name="connsiteY21" fmla="*/ 1237785 h 4170944"/>
                <a:gd name="connsiteX22" fmla="*/ 1572322 w 9919589"/>
                <a:gd name="connsiteY22" fmla="*/ 1248936 h 4170944"/>
                <a:gd name="connsiteX23" fmla="*/ 1639229 w 9919589"/>
                <a:gd name="connsiteY23" fmla="*/ 1271239 h 4170944"/>
                <a:gd name="connsiteX24" fmla="*/ 1717288 w 9919589"/>
                <a:gd name="connsiteY24" fmla="*/ 1304693 h 4170944"/>
                <a:gd name="connsiteX25" fmla="*/ 1795346 w 9919589"/>
                <a:gd name="connsiteY25" fmla="*/ 1371600 h 4170944"/>
                <a:gd name="connsiteX26" fmla="*/ 1817649 w 9919589"/>
                <a:gd name="connsiteY26" fmla="*/ 1393902 h 4170944"/>
                <a:gd name="connsiteX27" fmla="*/ 1839951 w 9919589"/>
                <a:gd name="connsiteY27" fmla="*/ 1416205 h 4170944"/>
                <a:gd name="connsiteX28" fmla="*/ 1851102 w 9919589"/>
                <a:gd name="connsiteY28" fmla="*/ 1694985 h 4170944"/>
                <a:gd name="connsiteX29" fmla="*/ 1784195 w 9919589"/>
                <a:gd name="connsiteY29" fmla="*/ 1717288 h 4170944"/>
                <a:gd name="connsiteX30" fmla="*/ 1750741 w 9919589"/>
                <a:gd name="connsiteY30" fmla="*/ 1728439 h 4170944"/>
                <a:gd name="connsiteX31" fmla="*/ 1605775 w 9919589"/>
                <a:gd name="connsiteY31" fmla="*/ 1750741 h 4170944"/>
                <a:gd name="connsiteX32" fmla="*/ 1572322 w 9919589"/>
                <a:gd name="connsiteY32" fmla="*/ 1761893 h 4170944"/>
                <a:gd name="connsiteX33" fmla="*/ 1494263 w 9919589"/>
                <a:gd name="connsiteY33" fmla="*/ 1784195 h 4170944"/>
                <a:gd name="connsiteX34" fmla="*/ 1460810 w 9919589"/>
                <a:gd name="connsiteY34" fmla="*/ 1806497 h 4170944"/>
                <a:gd name="connsiteX35" fmla="*/ 1438507 w 9919589"/>
                <a:gd name="connsiteY35" fmla="*/ 1828800 h 4170944"/>
                <a:gd name="connsiteX36" fmla="*/ 1393902 w 9919589"/>
                <a:gd name="connsiteY36" fmla="*/ 1851102 h 4170944"/>
                <a:gd name="connsiteX37" fmla="*/ 1282390 w 9919589"/>
                <a:gd name="connsiteY37" fmla="*/ 1918010 h 4170944"/>
                <a:gd name="connsiteX38" fmla="*/ 1170878 w 9919589"/>
                <a:gd name="connsiteY38" fmla="*/ 1951463 h 4170944"/>
                <a:gd name="connsiteX39" fmla="*/ 1137424 w 9919589"/>
                <a:gd name="connsiteY39" fmla="*/ 1962614 h 4170944"/>
                <a:gd name="connsiteX40" fmla="*/ 1103971 w 9919589"/>
                <a:gd name="connsiteY40" fmla="*/ 1984917 h 4170944"/>
                <a:gd name="connsiteX41" fmla="*/ 1037063 w 9919589"/>
                <a:gd name="connsiteY41" fmla="*/ 2007219 h 4170944"/>
                <a:gd name="connsiteX42" fmla="*/ 1003610 w 9919589"/>
                <a:gd name="connsiteY42" fmla="*/ 2029522 h 4170944"/>
                <a:gd name="connsiteX43" fmla="*/ 936702 w 9919589"/>
                <a:gd name="connsiteY43" fmla="*/ 2051824 h 4170944"/>
                <a:gd name="connsiteX44" fmla="*/ 914400 w 9919589"/>
                <a:gd name="connsiteY44" fmla="*/ 2074127 h 4170944"/>
                <a:gd name="connsiteX45" fmla="*/ 847493 w 9919589"/>
                <a:gd name="connsiteY45" fmla="*/ 2107580 h 4170944"/>
                <a:gd name="connsiteX46" fmla="*/ 825190 w 9919589"/>
                <a:gd name="connsiteY46" fmla="*/ 2129883 h 4170944"/>
                <a:gd name="connsiteX47" fmla="*/ 802888 w 9919589"/>
                <a:gd name="connsiteY47" fmla="*/ 2163336 h 4170944"/>
                <a:gd name="connsiteX48" fmla="*/ 735980 w 9919589"/>
                <a:gd name="connsiteY48" fmla="*/ 2207941 h 4170944"/>
                <a:gd name="connsiteX49" fmla="*/ 691375 w 9919589"/>
                <a:gd name="connsiteY49" fmla="*/ 2252546 h 4170944"/>
                <a:gd name="connsiteX50" fmla="*/ 669073 w 9919589"/>
                <a:gd name="connsiteY50" fmla="*/ 2274849 h 4170944"/>
                <a:gd name="connsiteX51" fmla="*/ 635619 w 9919589"/>
                <a:gd name="connsiteY51" fmla="*/ 2341756 h 4170944"/>
                <a:gd name="connsiteX52" fmla="*/ 624468 w 9919589"/>
                <a:gd name="connsiteY52" fmla="*/ 2375210 h 4170944"/>
                <a:gd name="connsiteX53" fmla="*/ 635619 w 9919589"/>
                <a:gd name="connsiteY53" fmla="*/ 2442117 h 4170944"/>
                <a:gd name="connsiteX54" fmla="*/ 657922 w 9919589"/>
                <a:gd name="connsiteY54" fmla="*/ 2464419 h 4170944"/>
                <a:gd name="connsiteX55" fmla="*/ 747132 w 9919589"/>
                <a:gd name="connsiteY55" fmla="*/ 2486722 h 4170944"/>
                <a:gd name="connsiteX56" fmla="*/ 814039 w 9919589"/>
                <a:gd name="connsiteY56" fmla="*/ 2509024 h 4170944"/>
                <a:gd name="connsiteX57" fmla="*/ 847493 w 9919589"/>
                <a:gd name="connsiteY57" fmla="*/ 2520175 h 4170944"/>
                <a:gd name="connsiteX58" fmla="*/ 858644 w 9919589"/>
                <a:gd name="connsiteY58" fmla="*/ 2720897 h 4170944"/>
                <a:gd name="connsiteX59" fmla="*/ 869795 w 9919589"/>
                <a:gd name="connsiteY59" fmla="*/ 2988527 h 4170944"/>
                <a:gd name="connsiteX60" fmla="*/ 903249 w 9919589"/>
                <a:gd name="connsiteY60" fmla="*/ 3010829 h 4170944"/>
                <a:gd name="connsiteX61" fmla="*/ 947854 w 9919589"/>
                <a:gd name="connsiteY61" fmla="*/ 3021980 h 4170944"/>
                <a:gd name="connsiteX62" fmla="*/ 981307 w 9919589"/>
                <a:gd name="connsiteY62" fmla="*/ 3033132 h 4170944"/>
                <a:gd name="connsiteX63" fmla="*/ 1070517 w 9919589"/>
                <a:gd name="connsiteY63" fmla="*/ 3055434 h 4170944"/>
                <a:gd name="connsiteX64" fmla="*/ 1293541 w 9919589"/>
                <a:gd name="connsiteY64" fmla="*/ 3100039 h 4170944"/>
                <a:gd name="connsiteX65" fmla="*/ 1405054 w 9919589"/>
                <a:gd name="connsiteY65" fmla="*/ 3111190 h 4170944"/>
                <a:gd name="connsiteX66" fmla="*/ 1449658 w 9919589"/>
                <a:gd name="connsiteY66" fmla="*/ 3122341 h 4170944"/>
                <a:gd name="connsiteX67" fmla="*/ 1583473 w 9919589"/>
                <a:gd name="connsiteY67" fmla="*/ 3144644 h 4170944"/>
                <a:gd name="connsiteX68" fmla="*/ 1672683 w 9919589"/>
                <a:gd name="connsiteY68" fmla="*/ 3166946 h 4170944"/>
                <a:gd name="connsiteX69" fmla="*/ 1773044 w 9919589"/>
                <a:gd name="connsiteY69" fmla="*/ 3200400 h 4170944"/>
                <a:gd name="connsiteX70" fmla="*/ 1929161 w 9919589"/>
                <a:gd name="connsiteY70" fmla="*/ 3245005 h 4170944"/>
                <a:gd name="connsiteX71" fmla="*/ 1996068 w 9919589"/>
                <a:gd name="connsiteY71" fmla="*/ 3256156 h 4170944"/>
                <a:gd name="connsiteX72" fmla="*/ 2074127 w 9919589"/>
                <a:gd name="connsiteY72" fmla="*/ 3278458 h 4170944"/>
                <a:gd name="connsiteX73" fmla="*/ 2129883 w 9919589"/>
                <a:gd name="connsiteY73" fmla="*/ 3289610 h 4170944"/>
                <a:gd name="connsiteX74" fmla="*/ 2163336 w 9919589"/>
                <a:gd name="connsiteY74" fmla="*/ 3300761 h 4170944"/>
                <a:gd name="connsiteX75" fmla="*/ 2352907 w 9919589"/>
                <a:gd name="connsiteY75" fmla="*/ 3323063 h 4170944"/>
                <a:gd name="connsiteX76" fmla="*/ 2419814 w 9919589"/>
                <a:gd name="connsiteY76" fmla="*/ 3334214 h 4170944"/>
                <a:gd name="connsiteX77" fmla="*/ 2520175 w 9919589"/>
                <a:gd name="connsiteY77" fmla="*/ 3345366 h 4170944"/>
                <a:gd name="connsiteX78" fmla="*/ 2665141 w 9919589"/>
                <a:gd name="connsiteY78" fmla="*/ 3356517 h 4170944"/>
                <a:gd name="connsiteX79" fmla="*/ 2732049 w 9919589"/>
                <a:gd name="connsiteY79" fmla="*/ 3378819 h 4170944"/>
                <a:gd name="connsiteX80" fmla="*/ 2765502 w 9919589"/>
                <a:gd name="connsiteY80" fmla="*/ 3389971 h 4170944"/>
                <a:gd name="connsiteX81" fmla="*/ 2787805 w 9919589"/>
                <a:gd name="connsiteY81" fmla="*/ 3412273 h 4170944"/>
                <a:gd name="connsiteX82" fmla="*/ 2810107 w 9919589"/>
                <a:gd name="connsiteY82" fmla="*/ 3345366 h 4170944"/>
                <a:gd name="connsiteX83" fmla="*/ 2910468 w 9919589"/>
                <a:gd name="connsiteY83" fmla="*/ 3367668 h 4170944"/>
                <a:gd name="connsiteX84" fmla="*/ 3033132 w 9919589"/>
                <a:gd name="connsiteY84" fmla="*/ 3389971 h 4170944"/>
                <a:gd name="connsiteX85" fmla="*/ 3111190 w 9919589"/>
                <a:gd name="connsiteY85" fmla="*/ 3401122 h 4170944"/>
                <a:gd name="connsiteX86" fmla="*/ 3278458 w 9919589"/>
                <a:gd name="connsiteY86" fmla="*/ 3412273 h 4170944"/>
                <a:gd name="connsiteX87" fmla="*/ 3334214 w 9919589"/>
                <a:gd name="connsiteY87" fmla="*/ 3423424 h 4170944"/>
                <a:gd name="connsiteX88" fmla="*/ 3401122 w 9919589"/>
                <a:gd name="connsiteY88" fmla="*/ 3434575 h 4170944"/>
                <a:gd name="connsiteX89" fmla="*/ 3434575 w 9919589"/>
                <a:gd name="connsiteY89" fmla="*/ 3445727 h 4170944"/>
                <a:gd name="connsiteX90" fmla="*/ 3479180 w 9919589"/>
                <a:gd name="connsiteY90" fmla="*/ 3456878 h 4170944"/>
                <a:gd name="connsiteX91" fmla="*/ 3590693 w 9919589"/>
                <a:gd name="connsiteY91" fmla="*/ 3479180 h 4170944"/>
                <a:gd name="connsiteX92" fmla="*/ 3691054 w 9919589"/>
                <a:gd name="connsiteY92" fmla="*/ 3501483 h 4170944"/>
                <a:gd name="connsiteX93" fmla="*/ 3679902 w 9919589"/>
                <a:gd name="connsiteY93" fmla="*/ 3534936 h 4170944"/>
                <a:gd name="connsiteX94" fmla="*/ 3724507 w 9919589"/>
                <a:gd name="connsiteY94" fmla="*/ 3590693 h 4170944"/>
                <a:gd name="connsiteX95" fmla="*/ 3858322 w 9919589"/>
                <a:gd name="connsiteY95" fmla="*/ 3624146 h 4170944"/>
                <a:gd name="connsiteX96" fmla="*/ 3992136 w 9919589"/>
                <a:gd name="connsiteY96" fmla="*/ 3635297 h 4170944"/>
                <a:gd name="connsiteX97" fmla="*/ 4148254 w 9919589"/>
                <a:gd name="connsiteY97" fmla="*/ 3657600 h 4170944"/>
                <a:gd name="connsiteX98" fmla="*/ 4215161 w 9919589"/>
                <a:gd name="connsiteY98" fmla="*/ 3679902 h 4170944"/>
                <a:gd name="connsiteX99" fmla="*/ 4259766 w 9919589"/>
                <a:gd name="connsiteY99" fmla="*/ 3691053 h 4170944"/>
                <a:gd name="connsiteX100" fmla="*/ 4293219 w 9919589"/>
                <a:gd name="connsiteY100" fmla="*/ 3702205 h 4170944"/>
                <a:gd name="connsiteX101" fmla="*/ 4360127 w 9919589"/>
                <a:gd name="connsiteY101" fmla="*/ 3713356 h 4170944"/>
                <a:gd name="connsiteX102" fmla="*/ 4605454 w 9919589"/>
                <a:gd name="connsiteY102" fmla="*/ 3746810 h 4170944"/>
                <a:gd name="connsiteX103" fmla="*/ 4739268 w 9919589"/>
                <a:gd name="connsiteY103" fmla="*/ 3769112 h 4170944"/>
                <a:gd name="connsiteX104" fmla="*/ 4806175 w 9919589"/>
                <a:gd name="connsiteY104" fmla="*/ 3780263 h 4170944"/>
                <a:gd name="connsiteX105" fmla="*/ 4895385 w 9919589"/>
                <a:gd name="connsiteY105" fmla="*/ 3802566 h 4170944"/>
                <a:gd name="connsiteX106" fmla="*/ 4973444 w 9919589"/>
                <a:gd name="connsiteY106" fmla="*/ 3836019 h 4170944"/>
                <a:gd name="connsiteX107" fmla="*/ 5006897 w 9919589"/>
                <a:gd name="connsiteY107" fmla="*/ 3858322 h 4170944"/>
                <a:gd name="connsiteX108" fmla="*/ 5040351 w 9919589"/>
                <a:gd name="connsiteY108" fmla="*/ 3869473 h 4170944"/>
                <a:gd name="connsiteX109" fmla="*/ 5174166 w 9919589"/>
                <a:gd name="connsiteY109" fmla="*/ 3858322 h 4170944"/>
                <a:gd name="connsiteX110" fmla="*/ 5196468 w 9919589"/>
                <a:gd name="connsiteY110" fmla="*/ 3836019 h 4170944"/>
                <a:gd name="connsiteX111" fmla="*/ 5229922 w 9919589"/>
                <a:gd name="connsiteY111" fmla="*/ 3824868 h 4170944"/>
                <a:gd name="connsiteX112" fmla="*/ 5229922 w 9919589"/>
                <a:gd name="connsiteY112" fmla="*/ 3746810 h 4170944"/>
                <a:gd name="connsiteX113" fmla="*/ 5207619 w 9919589"/>
                <a:gd name="connsiteY113" fmla="*/ 3724507 h 4170944"/>
                <a:gd name="connsiteX114" fmla="*/ 5185317 w 9919589"/>
                <a:gd name="connsiteY114" fmla="*/ 3691053 h 4170944"/>
                <a:gd name="connsiteX115" fmla="*/ 5118410 w 9919589"/>
                <a:gd name="connsiteY115" fmla="*/ 3668751 h 4170944"/>
                <a:gd name="connsiteX116" fmla="*/ 4839629 w 9919589"/>
                <a:gd name="connsiteY116" fmla="*/ 3635297 h 4170944"/>
                <a:gd name="connsiteX117" fmla="*/ 4750419 w 9919589"/>
                <a:gd name="connsiteY117" fmla="*/ 3624146 h 4170944"/>
                <a:gd name="connsiteX118" fmla="*/ 4672361 w 9919589"/>
                <a:gd name="connsiteY118" fmla="*/ 3612995 h 4170944"/>
                <a:gd name="connsiteX119" fmla="*/ 4103649 w 9919589"/>
                <a:gd name="connsiteY119" fmla="*/ 3601844 h 4170944"/>
                <a:gd name="connsiteX120" fmla="*/ 4114800 w 9919589"/>
                <a:gd name="connsiteY120" fmla="*/ 3557239 h 4170944"/>
                <a:gd name="connsiteX121" fmla="*/ 4371278 w 9919589"/>
                <a:gd name="connsiteY121" fmla="*/ 3512634 h 4170944"/>
                <a:gd name="connsiteX122" fmla="*/ 4360127 w 9919589"/>
                <a:gd name="connsiteY122" fmla="*/ 3479180 h 4170944"/>
                <a:gd name="connsiteX123" fmla="*/ 4204010 w 9919589"/>
                <a:gd name="connsiteY123" fmla="*/ 3468029 h 4170944"/>
                <a:gd name="connsiteX124" fmla="*/ 4170556 w 9919589"/>
                <a:gd name="connsiteY124" fmla="*/ 3456878 h 4170944"/>
                <a:gd name="connsiteX125" fmla="*/ 4148254 w 9919589"/>
                <a:gd name="connsiteY125" fmla="*/ 3423424 h 4170944"/>
                <a:gd name="connsiteX126" fmla="*/ 4114800 w 9919589"/>
                <a:gd name="connsiteY126" fmla="*/ 3367668 h 4170944"/>
                <a:gd name="connsiteX127" fmla="*/ 4047893 w 9919589"/>
                <a:gd name="connsiteY127" fmla="*/ 3345366 h 4170944"/>
                <a:gd name="connsiteX128" fmla="*/ 3724507 w 9919589"/>
                <a:gd name="connsiteY128" fmla="*/ 3356517 h 4170944"/>
                <a:gd name="connsiteX129" fmla="*/ 3691054 w 9919589"/>
                <a:gd name="connsiteY129" fmla="*/ 3367668 h 4170944"/>
                <a:gd name="connsiteX130" fmla="*/ 3412273 w 9919589"/>
                <a:gd name="connsiteY130" fmla="*/ 3345366 h 4170944"/>
                <a:gd name="connsiteX131" fmla="*/ 3345366 w 9919589"/>
                <a:gd name="connsiteY131" fmla="*/ 3334214 h 4170944"/>
                <a:gd name="connsiteX132" fmla="*/ 3289610 w 9919589"/>
                <a:gd name="connsiteY132" fmla="*/ 3323063 h 4170944"/>
                <a:gd name="connsiteX133" fmla="*/ 3155795 w 9919589"/>
                <a:gd name="connsiteY133" fmla="*/ 3311912 h 4170944"/>
                <a:gd name="connsiteX134" fmla="*/ 3044283 w 9919589"/>
                <a:gd name="connsiteY134" fmla="*/ 3289610 h 4170944"/>
                <a:gd name="connsiteX135" fmla="*/ 2977375 w 9919589"/>
                <a:gd name="connsiteY135" fmla="*/ 3267307 h 4170944"/>
                <a:gd name="connsiteX136" fmla="*/ 2921619 w 9919589"/>
                <a:gd name="connsiteY136" fmla="*/ 3222702 h 4170944"/>
                <a:gd name="connsiteX137" fmla="*/ 2943922 w 9919589"/>
                <a:gd name="connsiteY137" fmla="*/ 3200400 h 4170944"/>
                <a:gd name="connsiteX138" fmla="*/ 3055434 w 9919589"/>
                <a:gd name="connsiteY138" fmla="*/ 3166946 h 4170944"/>
                <a:gd name="connsiteX139" fmla="*/ 3122341 w 9919589"/>
                <a:gd name="connsiteY139" fmla="*/ 3144644 h 4170944"/>
                <a:gd name="connsiteX140" fmla="*/ 3155795 w 9919589"/>
                <a:gd name="connsiteY140" fmla="*/ 3122341 h 4170944"/>
                <a:gd name="connsiteX141" fmla="*/ 3200400 w 9919589"/>
                <a:gd name="connsiteY141" fmla="*/ 3111190 h 4170944"/>
                <a:gd name="connsiteX142" fmla="*/ 3267307 w 9919589"/>
                <a:gd name="connsiteY142" fmla="*/ 3044283 h 4170944"/>
                <a:gd name="connsiteX143" fmla="*/ 3289610 w 9919589"/>
                <a:gd name="connsiteY143" fmla="*/ 3021980 h 4170944"/>
                <a:gd name="connsiteX144" fmla="*/ 3334214 w 9919589"/>
                <a:gd name="connsiteY144" fmla="*/ 2966224 h 4170944"/>
                <a:gd name="connsiteX145" fmla="*/ 3401122 w 9919589"/>
                <a:gd name="connsiteY145" fmla="*/ 2932771 h 4170944"/>
                <a:gd name="connsiteX146" fmla="*/ 3412273 w 9919589"/>
                <a:gd name="connsiteY146" fmla="*/ 2966224 h 4170944"/>
                <a:gd name="connsiteX147" fmla="*/ 3445727 w 9919589"/>
                <a:gd name="connsiteY147" fmla="*/ 2977375 h 4170944"/>
                <a:gd name="connsiteX148" fmla="*/ 3501483 w 9919589"/>
                <a:gd name="connsiteY148" fmla="*/ 3010829 h 4170944"/>
                <a:gd name="connsiteX149" fmla="*/ 3579541 w 9919589"/>
                <a:gd name="connsiteY149" fmla="*/ 2999678 h 4170944"/>
                <a:gd name="connsiteX150" fmla="*/ 3557239 w 9919589"/>
                <a:gd name="connsiteY150" fmla="*/ 2977375 h 4170944"/>
                <a:gd name="connsiteX151" fmla="*/ 3523785 w 9919589"/>
                <a:gd name="connsiteY151" fmla="*/ 2921619 h 4170944"/>
                <a:gd name="connsiteX152" fmla="*/ 3490332 w 9919589"/>
                <a:gd name="connsiteY152" fmla="*/ 2910468 h 4170944"/>
                <a:gd name="connsiteX153" fmla="*/ 3345366 w 9919589"/>
                <a:gd name="connsiteY153" fmla="*/ 2888166 h 4170944"/>
                <a:gd name="connsiteX154" fmla="*/ 3222702 w 9919589"/>
                <a:gd name="connsiteY154" fmla="*/ 2854712 h 4170944"/>
                <a:gd name="connsiteX155" fmla="*/ 3178097 w 9919589"/>
                <a:gd name="connsiteY155" fmla="*/ 2843561 h 4170944"/>
                <a:gd name="connsiteX156" fmla="*/ 3111190 w 9919589"/>
                <a:gd name="connsiteY156" fmla="*/ 2821258 h 4170944"/>
                <a:gd name="connsiteX157" fmla="*/ 2854712 w 9919589"/>
                <a:gd name="connsiteY157" fmla="*/ 2776653 h 4170944"/>
                <a:gd name="connsiteX158" fmla="*/ 2787805 w 9919589"/>
                <a:gd name="connsiteY158" fmla="*/ 2754351 h 4170944"/>
                <a:gd name="connsiteX159" fmla="*/ 2720897 w 9919589"/>
                <a:gd name="connsiteY159" fmla="*/ 2732049 h 4170944"/>
                <a:gd name="connsiteX160" fmla="*/ 2687444 w 9919589"/>
                <a:gd name="connsiteY160" fmla="*/ 2720897 h 4170944"/>
                <a:gd name="connsiteX161" fmla="*/ 2564780 w 9919589"/>
                <a:gd name="connsiteY161" fmla="*/ 2698595 h 4170944"/>
                <a:gd name="connsiteX162" fmla="*/ 2442117 w 9919589"/>
                <a:gd name="connsiteY162" fmla="*/ 2698595 h 4170944"/>
                <a:gd name="connsiteX163" fmla="*/ 2040673 w 9919589"/>
                <a:gd name="connsiteY163" fmla="*/ 2687444 h 4170944"/>
                <a:gd name="connsiteX164" fmla="*/ 1962614 w 9919589"/>
                <a:gd name="connsiteY164" fmla="*/ 2653990 h 4170944"/>
                <a:gd name="connsiteX165" fmla="*/ 1906858 w 9919589"/>
                <a:gd name="connsiteY165" fmla="*/ 2631688 h 4170944"/>
                <a:gd name="connsiteX166" fmla="*/ 1806497 w 9919589"/>
                <a:gd name="connsiteY166" fmla="*/ 2575932 h 4170944"/>
                <a:gd name="connsiteX167" fmla="*/ 1717288 w 9919589"/>
                <a:gd name="connsiteY167" fmla="*/ 2531327 h 4170944"/>
                <a:gd name="connsiteX168" fmla="*/ 1628078 w 9919589"/>
                <a:gd name="connsiteY168" fmla="*/ 2509024 h 4170944"/>
                <a:gd name="connsiteX169" fmla="*/ 1226634 w 9919589"/>
                <a:gd name="connsiteY169" fmla="*/ 2486722 h 4170944"/>
                <a:gd name="connsiteX170" fmla="*/ 1081668 w 9919589"/>
                <a:gd name="connsiteY170" fmla="*/ 2464419 h 4170944"/>
                <a:gd name="connsiteX171" fmla="*/ 970156 w 9919589"/>
                <a:gd name="connsiteY171" fmla="*/ 2430966 h 4170944"/>
                <a:gd name="connsiteX172" fmla="*/ 936702 w 9919589"/>
                <a:gd name="connsiteY172" fmla="*/ 2419814 h 4170944"/>
                <a:gd name="connsiteX173" fmla="*/ 903249 w 9919589"/>
                <a:gd name="connsiteY173" fmla="*/ 2397512 h 4170944"/>
                <a:gd name="connsiteX174" fmla="*/ 847493 w 9919589"/>
                <a:gd name="connsiteY174" fmla="*/ 2352907 h 4170944"/>
                <a:gd name="connsiteX175" fmla="*/ 814039 w 9919589"/>
                <a:gd name="connsiteY175" fmla="*/ 2341756 h 4170944"/>
                <a:gd name="connsiteX176" fmla="*/ 825190 w 9919589"/>
                <a:gd name="connsiteY176" fmla="*/ 2274849 h 4170944"/>
                <a:gd name="connsiteX177" fmla="*/ 847493 w 9919589"/>
                <a:gd name="connsiteY177" fmla="*/ 2252546 h 4170944"/>
                <a:gd name="connsiteX178" fmla="*/ 880946 w 9919589"/>
                <a:gd name="connsiteY178" fmla="*/ 2230244 h 4170944"/>
                <a:gd name="connsiteX179" fmla="*/ 903249 w 9919589"/>
                <a:gd name="connsiteY179" fmla="*/ 2207941 h 4170944"/>
                <a:gd name="connsiteX180" fmla="*/ 936702 w 9919589"/>
                <a:gd name="connsiteY180" fmla="*/ 2196790 h 4170944"/>
                <a:gd name="connsiteX181" fmla="*/ 992458 w 9919589"/>
                <a:gd name="connsiteY181" fmla="*/ 2163336 h 4170944"/>
                <a:gd name="connsiteX182" fmla="*/ 1014761 w 9919589"/>
                <a:gd name="connsiteY182" fmla="*/ 2141034 h 4170944"/>
                <a:gd name="connsiteX183" fmla="*/ 1048214 w 9919589"/>
                <a:gd name="connsiteY183" fmla="*/ 2118732 h 4170944"/>
                <a:gd name="connsiteX184" fmla="*/ 1070517 w 9919589"/>
                <a:gd name="connsiteY184" fmla="*/ 2096429 h 4170944"/>
                <a:gd name="connsiteX185" fmla="*/ 1103971 w 9919589"/>
                <a:gd name="connsiteY185" fmla="*/ 2085278 h 4170944"/>
                <a:gd name="connsiteX186" fmla="*/ 1193180 w 9919589"/>
                <a:gd name="connsiteY186" fmla="*/ 2018371 h 4170944"/>
                <a:gd name="connsiteX187" fmla="*/ 1237785 w 9919589"/>
                <a:gd name="connsiteY187" fmla="*/ 2007219 h 4170944"/>
                <a:gd name="connsiteX188" fmla="*/ 1304693 w 9919589"/>
                <a:gd name="connsiteY188" fmla="*/ 1984917 h 4170944"/>
                <a:gd name="connsiteX189" fmla="*/ 1505414 w 9919589"/>
                <a:gd name="connsiteY189" fmla="*/ 1973766 h 4170944"/>
                <a:gd name="connsiteX190" fmla="*/ 1561171 w 9919589"/>
                <a:gd name="connsiteY190" fmla="*/ 1929161 h 4170944"/>
                <a:gd name="connsiteX191" fmla="*/ 1639229 w 9919589"/>
                <a:gd name="connsiteY191" fmla="*/ 1873405 h 4170944"/>
                <a:gd name="connsiteX192" fmla="*/ 1694985 w 9919589"/>
                <a:gd name="connsiteY192" fmla="*/ 1817649 h 4170944"/>
                <a:gd name="connsiteX193" fmla="*/ 1761893 w 9919589"/>
                <a:gd name="connsiteY193" fmla="*/ 1795346 h 4170944"/>
                <a:gd name="connsiteX194" fmla="*/ 1929161 w 9919589"/>
                <a:gd name="connsiteY194" fmla="*/ 1761893 h 4170944"/>
                <a:gd name="connsiteX195" fmla="*/ 1996068 w 9919589"/>
                <a:gd name="connsiteY195" fmla="*/ 1728439 h 4170944"/>
                <a:gd name="connsiteX196" fmla="*/ 2096429 w 9919589"/>
                <a:gd name="connsiteY196" fmla="*/ 1694985 h 4170944"/>
                <a:gd name="connsiteX197" fmla="*/ 2129883 w 9919589"/>
                <a:gd name="connsiteY197" fmla="*/ 1683834 h 4170944"/>
                <a:gd name="connsiteX198" fmla="*/ 2163336 w 9919589"/>
                <a:gd name="connsiteY198" fmla="*/ 1672683 h 4170944"/>
                <a:gd name="connsiteX199" fmla="*/ 2665141 w 9919589"/>
                <a:gd name="connsiteY199" fmla="*/ 1694985 h 4170944"/>
                <a:gd name="connsiteX200" fmla="*/ 2787805 w 9919589"/>
                <a:gd name="connsiteY200" fmla="*/ 1717288 h 4170944"/>
                <a:gd name="connsiteX201" fmla="*/ 2854712 w 9919589"/>
                <a:gd name="connsiteY201" fmla="*/ 1739590 h 4170944"/>
                <a:gd name="connsiteX202" fmla="*/ 2888166 w 9919589"/>
                <a:gd name="connsiteY202" fmla="*/ 1750741 h 4170944"/>
                <a:gd name="connsiteX203" fmla="*/ 2921619 w 9919589"/>
                <a:gd name="connsiteY203" fmla="*/ 1773044 h 4170944"/>
                <a:gd name="connsiteX204" fmla="*/ 3021980 w 9919589"/>
                <a:gd name="connsiteY204" fmla="*/ 1795346 h 4170944"/>
                <a:gd name="connsiteX205" fmla="*/ 3055434 w 9919589"/>
                <a:gd name="connsiteY205" fmla="*/ 1806497 h 4170944"/>
                <a:gd name="connsiteX206" fmla="*/ 3088888 w 9919589"/>
                <a:gd name="connsiteY206" fmla="*/ 1906858 h 4170944"/>
                <a:gd name="connsiteX207" fmla="*/ 3100039 w 9919589"/>
                <a:gd name="connsiteY207" fmla="*/ 1940312 h 4170944"/>
                <a:gd name="connsiteX208" fmla="*/ 3133493 w 9919589"/>
                <a:gd name="connsiteY208" fmla="*/ 1973766 h 4170944"/>
                <a:gd name="connsiteX209" fmla="*/ 3200400 w 9919589"/>
                <a:gd name="connsiteY209" fmla="*/ 1996068 h 4170944"/>
                <a:gd name="connsiteX210" fmla="*/ 3233854 w 9919589"/>
                <a:gd name="connsiteY210" fmla="*/ 2007219 h 4170944"/>
                <a:gd name="connsiteX211" fmla="*/ 3612995 w 9919589"/>
                <a:gd name="connsiteY211" fmla="*/ 2029522 h 4170944"/>
                <a:gd name="connsiteX212" fmla="*/ 3824868 w 9919589"/>
                <a:gd name="connsiteY212" fmla="*/ 2040673 h 4170944"/>
                <a:gd name="connsiteX213" fmla="*/ 3925229 w 9919589"/>
                <a:gd name="connsiteY213" fmla="*/ 2051824 h 4170944"/>
                <a:gd name="connsiteX214" fmla="*/ 4293219 w 9919589"/>
                <a:gd name="connsiteY214" fmla="*/ 2062975 h 4170944"/>
                <a:gd name="connsiteX215" fmla="*/ 4382429 w 9919589"/>
                <a:gd name="connsiteY215" fmla="*/ 2085278 h 4170944"/>
                <a:gd name="connsiteX216" fmla="*/ 4449336 w 9919589"/>
                <a:gd name="connsiteY216" fmla="*/ 2107580 h 4170944"/>
                <a:gd name="connsiteX217" fmla="*/ 4505093 w 9919589"/>
                <a:gd name="connsiteY217" fmla="*/ 2152185 h 4170944"/>
                <a:gd name="connsiteX218" fmla="*/ 4527395 w 9919589"/>
                <a:gd name="connsiteY218" fmla="*/ 2174488 h 4170944"/>
                <a:gd name="connsiteX219" fmla="*/ 4716966 w 9919589"/>
                <a:gd name="connsiteY219" fmla="*/ 2207941 h 4170944"/>
                <a:gd name="connsiteX220" fmla="*/ 4828478 w 9919589"/>
                <a:gd name="connsiteY220" fmla="*/ 2230244 h 4170944"/>
                <a:gd name="connsiteX221" fmla="*/ 4884234 w 9919589"/>
                <a:gd name="connsiteY221" fmla="*/ 2241395 h 4170944"/>
                <a:gd name="connsiteX222" fmla="*/ 4928839 w 9919589"/>
                <a:gd name="connsiteY222" fmla="*/ 2252546 h 4170944"/>
                <a:gd name="connsiteX223" fmla="*/ 4995746 w 9919589"/>
                <a:gd name="connsiteY223" fmla="*/ 2241395 h 4170944"/>
                <a:gd name="connsiteX224" fmla="*/ 5040351 w 9919589"/>
                <a:gd name="connsiteY224" fmla="*/ 2219093 h 4170944"/>
                <a:gd name="connsiteX225" fmla="*/ 5107258 w 9919589"/>
                <a:gd name="connsiteY225" fmla="*/ 2207941 h 4170944"/>
                <a:gd name="connsiteX226" fmla="*/ 5140712 w 9919589"/>
                <a:gd name="connsiteY226" fmla="*/ 2196790 h 4170944"/>
                <a:gd name="connsiteX227" fmla="*/ 5229922 w 9919589"/>
                <a:gd name="connsiteY227" fmla="*/ 2174488 h 4170944"/>
                <a:gd name="connsiteX228" fmla="*/ 5307980 w 9919589"/>
                <a:gd name="connsiteY228" fmla="*/ 2129883 h 4170944"/>
                <a:gd name="connsiteX229" fmla="*/ 5352585 w 9919589"/>
                <a:gd name="connsiteY229" fmla="*/ 2062975 h 4170944"/>
                <a:gd name="connsiteX230" fmla="*/ 5430644 w 9919589"/>
                <a:gd name="connsiteY230" fmla="*/ 1984917 h 4170944"/>
                <a:gd name="connsiteX231" fmla="*/ 5452946 w 9919589"/>
                <a:gd name="connsiteY231" fmla="*/ 1962614 h 4170944"/>
                <a:gd name="connsiteX232" fmla="*/ 5486400 w 9919589"/>
                <a:gd name="connsiteY232" fmla="*/ 1951463 h 4170944"/>
                <a:gd name="connsiteX233" fmla="*/ 5441795 w 9919589"/>
                <a:gd name="connsiteY233" fmla="*/ 1862253 h 4170944"/>
                <a:gd name="connsiteX234" fmla="*/ 5408341 w 9919589"/>
                <a:gd name="connsiteY234" fmla="*/ 1839951 h 4170944"/>
                <a:gd name="connsiteX235" fmla="*/ 5374888 w 9919589"/>
                <a:gd name="connsiteY235" fmla="*/ 1828800 h 4170944"/>
                <a:gd name="connsiteX236" fmla="*/ 5330283 w 9919589"/>
                <a:gd name="connsiteY236" fmla="*/ 1817649 h 4170944"/>
                <a:gd name="connsiteX237" fmla="*/ 5263375 w 9919589"/>
                <a:gd name="connsiteY237" fmla="*/ 1795346 h 4170944"/>
                <a:gd name="connsiteX238" fmla="*/ 5185317 w 9919589"/>
                <a:gd name="connsiteY238" fmla="*/ 1706136 h 4170944"/>
                <a:gd name="connsiteX239" fmla="*/ 5129561 w 9919589"/>
                <a:gd name="connsiteY239" fmla="*/ 1650380 h 4170944"/>
                <a:gd name="connsiteX240" fmla="*/ 5062654 w 9919589"/>
                <a:gd name="connsiteY240" fmla="*/ 1605775 h 4170944"/>
                <a:gd name="connsiteX241" fmla="*/ 5029200 w 9919589"/>
                <a:gd name="connsiteY241" fmla="*/ 1583473 h 4170944"/>
                <a:gd name="connsiteX242" fmla="*/ 4995746 w 9919589"/>
                <a:gd name="connsiteY242" fmla="*/ 1572322 h 4170944"/>
                <a:gd name="connsiteX243" fmla="*/ 4973444 w 9919589"/>
                <a:gd name="connsiteY243" fmla="*/ 1550019 h 4170944"/>
                <a:gd name="connsiteX244" fmla="*/ 4939990 w 9919589"/>
                <a:gd name="connsiteY244" fmla="*/ 1538868 h 4170944"/>
                <a:gd name="connsiteX245" fmla="*/ 4895385 w 9919589"/>
                <a:gd name="connsiteY245" fmla="*/ 1516566 h 4170944"/>
                <a:gd name="connsiteX246" fmla="*/ 4828478 w 9919589"/>
                <a:gd name="connsiteY246" fmla="*/ 1449658 h 4170944"/>
                <a:gd name="connsiteX247" fmla="*/ 4772722 w 9919589"/>
                <a:gd name="connsiteY247" fmla="*/ 1405053 h 4170944"/>
                <a:gd name="connsiteX248" fmla="*/ 4694663 w 9919589"/>
                <a:gd name="connsiteY248" fmla="*/ 1382751 h 4170944"/>
                <a:gd name="connsiteX249" fmla="*/ 5274527 w 9919589"/>
                <a:gd name="connsiteY249" fmla="*/ 1349297 h 4170944"/>
                <a:gd name="connsiteX250" fmla="*/ 5397190 w 9919589"/>
                <a:gd name="connsiteY250" fmla="*/ 1326995 h 4170944"/>
                <a:gd name="connsiteX251" fmla="*/ 5441795 w 9919589"/>
                <a:gd name="connsiteY251" fmla="*/ 1315844 h 4170944"/>
                <a:gd name="connsiteX252" fmla="*/ 5642517 w 9919589"/>
                <a:gd name="connsiteY252" fmla="*/ 1304693 h 4170944"/>
                <a:gd name="connsiteX253" fmla="*/ 5709424 w 9919589"/>
                <a:gd name="connsiteY253" fmla="*/ 1282390 h 4170944"/>
                <a:gd name="connsiteX254" fmla="*/ 5765180 w 9919589"/>
                <a:gd name="connsiteY254" fmla="*/ 1237785 h 4170944"/>
                <a:gd name="connsiteX255" fmla="*/ 5798634 w 9919589"/>
                <a:gd name="connsiteY255" fmla="*/ 1170878 h 4170944"/>
                <a:gd name="connsiteX256" fmla="*/ 5809785 w 9919589"/>
                <a:gd name="connsiteY256" fmla="*/ 1137424 h 4170944"/>
                <a:gd name="connsiteX257" fmla="*/ 5832088 w 9919589"/>
                <a:gd name="connsiteY257" fmla="*/ 1025912 h 4170944"/>
                <a:gd name="connsiteX258" fmla="*/ 5854390 w 9919589"/>
                <a:gd name="connsiteY258" fmla="*/ 947853 h 4170944"/>
                <a:gd name="connsiteX259" fmla="*/ 5876693 w 9919589"/>
                <a:gd name="connsiteY259" fmla="*/ 925551 h 4170944"/>
                <a:gd name="connsiteX260" fmla="*/ 5943600 w 9919589"/>
                <a:gd name="connsiteY260" fmla="*/ 903249 h 4170944"/>
                <a:gd name="connsiteX261" fmla="*/ 5965902 w 9919589"/>
                <a:gd name="connsiteY261" fmla="*/ 880946 h 4170944"/>
                <a:gd name="connsiteX262" fmla="*/ 6043961 w 9919589"/>
                <a:gd name="connsiteY262" fmla="*/ 858644 h 4170944"/>
                <a:gd name="connsiteX263" fmla="*/ 6110868 w 9919589"/>
                <a:gd name="connsiteY263" fmla="*/ 869795 h 4170944"/>
                <a:gd name="connsiteX264" fmla="*/ 6122019 w 9919589"/>
                <a:gd name="connsiteY264" fmla="*/ 914400 h 4170944"/>
                <a:gd name="connsiteX265" fmla="*/ 6155473 w 9919589"/>
                <a:gd name="connsiteY265" fmla="*/ 970156 h 4170944"/>
                <a:gd name="connsiteX266" fmla="*/ 6188927 w 9919589"/>
                <a:gd name="connsiteY266" fmla="*/ 981307 h 4170944"/>
                <a:gd name="connsiteX267" fmla="*/ 6266985 w 9919589"/>
                <a:gd name="connsiteY267" fmla="*/ 970156 h 4170944"/>
                <a:gd name="connsiteX268" fmla="*/ 6278136 w 9919589"/>
                <a:gd name="connsiteY268" fmla="*/ 936702 h 4170944"/>
                <a:gd name="connsiteX269" fmla="*/ 6322741 w 9919589"/>
                <a:gd name="connsiteY269" fmla="*/ 880946 h 4170944"/>
                <a:gd name="connsiteX270" fmla="*/ 6345044 w 9919589"/>
                <a:gd name="connsiteY270" fmla="*/ 903249 h 4170944"/>
                <a:gd name="connsiteX271" fmla="*/ 6367346 w 9919589"/>
                <a:gd name="connsiteY271" fmla="*/ 970156 h 4170944"/>
                <a:gd name="connsiteX272" fmla="*/ 6345044 w 9919589"/>
                <a:gd name="connsiteY272" fmla="*/ 1048214 h 4170944"/>
                <a:gd name="connsiteX273" fmla="*/ 6266985 w 9919589"/>
                <a:gd name="connsiteY273" fmla="*/ 1126273 h 4170944"/>
                <a:gd name="connsiteX274" fmla="*/ 6043961 w 9919589"/>
                <a:gd name="connsiteY274" fmla="*/ 1137424 h 4170944"/>
                <a:gd name="connsiteX275" fmla="*/ 5876693 w 9919589"/>
                <a:gd name="connsiteY275" fmla="*/ 1170878 h 4170944"/>
                <a:gd name="connsiteX276" fmla="*/ 5832088 w 9919589"/>
                <a:gd name="connsiteY276" fmla="*/ 1260088 h 4170944"/>
                <a:gd name="connsiteX277" fmla="*/ 5820936 w 9919589"/>
                <a:gd name="connsiteY277" fmla="*/ 1293541 h 4170944"/>
                <a:gd name="connsiteX278" fmla="*/ 5854390 w 9919589"/>
                <a:gd name="connsiteY278" fmla="*/ 1371600 h 4170944"/>
                <a:gd name="connsiteX279" fmla="*/ 5921297 w 9919589"/>
                <a:gd name="connsiteY279" fmla="*/ 1393902 h 4170944"/>
                <a:gd name="connsiteX280" fmla="*/ 5943600 w 9919589"/>
                <a:gd name="connsiteY280" fmla="*/ 1416205 h 4170944"/>
                <a:gd name="connsiteX281" fmla="*/ 5910146 w 9919589"/>
                <a:gd name="connsiteY281" fmla="*/ 1483112 h 4170944"/>
                <a:gd name="connsiteX282" fmla="*/ 5876693 w 9919589"/>
                <a:gd name="connsiteY282" fmla="*/ 1494263 h 4170944"/>
                <a:gd name="connsiteX283" fmla="*/ 5820936 w 9919589"/>
                <a:gd name="connsiteY283" fmla="*/ 1527717 h 4170944"/>
                <a:gd name="connsiteX284" fmla="*/ 5765180 w 9919589"/>
                <a:gd name="connsiteY284" fmla="*/ 1572322 h 4170944"/>
                <a:gd name="connsiteX285" fmla="*/ 6166624 w 9919589"/>
                <a:gd name="connsiteY285" fmla="*/ 1616927 h 4170944"/>
                <a:gd name="connsiteX286" fmla="*/ 6289288 w 9919589"/>
                <a:gd name="connsiteY286" fmla="*/ 1639229 h 4170944"/>
                <a:gd name="connsiteX287" fmla="*/ 6523463 w 9919589"/>
                <a:gd name="connsiteY287" fmla="*/ 1628078 h 4170944"/>
                <a:gd name="connsiteX288" fmla="*/ 6679580 w 9919589"/>
                <a:gd name="connsiteY288" fmla="*/ 1594624 h 4170944"/>
                <a:gd name="connsiteX289" fmla="*/ 6802244 w 9919589"/>
                <a:gd name="connsiteY289" fmla="*/ 1561171 h 4170944"/>
                <a:gd name="connsiteX290" fmla="*/ 6835697 w 9919589"/>
                <a:gd name="connsiteY290" fmla="*/ 1550019 h 4170944"/>
                <a:gd name="connsiteX291" fmla="*/ 6924907 w 9919589"/>
                <a:gd name="connsiteY291" fmla="*/ 1561171 h 4170944"/>
                <a:gd name="connsiteX292" fmla="*/ 6991814 w 9919589"/>
                <a:gd name="connsiteY292" fmla="*/ 1594624 h 4170944"/>
                <a:gd name="connsiteX293" fmla="*/ 7025268 w 9919589"/>
                <a:gd name="connsiteY293" fmla="*/ 1605775 h 4170944"/>
                <a:gd name="connsiteX294" fmla="*/ 7092175 w 9919589"/>
                <a:gd name="connsiteY294" fmla="*/ 1639229 h 4170944"/>
                <a:gd name="connsiteX295" fmla="*/ 7114478 w 9919589"/>
                <a:gd name="connsiteY295" fmla="*/ 1661532 h 4170944"/>
                <a:gd name="connsiteX296" fmla="*/ 7225990 w 9919589"/>
                <a:gd name="connsiteY296" fmla="*/ 1728439 h 4170944"/>
                <a:gd name="connsiteX297" fmla="*/ 7304049 w 9919589"/>
                <a:gd name="connsiteY297" fmla="*/ 1795346 h 4170944"/>
                <a:gd name="connsiteX298" fmla="*/ 7348654 w 9919589"/>
                <a:gd name="connsiteY298" fmla="*/ 1851102 h 4170944"/>
                <a:gd name="connsiteX299" fmla="*/ 7382107 w 9919589"/>
                <a:gd name="connsiteY299" fmla="*/ 1862253 h 4170944"/>
                <a:gd name="connsiteX300" fmla="*/ 7593980 w 9919589"/>
                <a:gd name="connsiteY300" fmla="*/ 1873405 h 4170944"/>
                <a:gd name="connsiteX301" fmla="*/ 7638585 w 9919589"/>
                <a:gd name="connsiteY301" fmla="*/ 1884556 h 4170944"/>
                <a:gd name="connsiteX302" fmla="*/ 7672039 w 9919589"/>
                <a:gd name="connsiteY302" fmla="*/ 1895707 h 4170944"/>
                <a:gd name="connsiteX303" fmla="*/ 7738946 w 9919589"/>
                <a:gd name="connsiteY303" fmla="*/ 1906858 h 4170944"/>
                <a:gd name="connsiteX304" fmla="*/ 7783551 w 9919589"/>
                <a:gd name="connsiteY304" fmla="*/ 1918010 h 4170944"/>
                <a:gd name="connsiteX305" fmla="*/ 7906214 w 9919589"/>
                <a:gd name="connsiteY305" fmla="*/ 1996068 h 4170944"/>
                <a:gd name="connsiteX306" fmla="*/ 7928517 w 9919589"/>
                <a:gd name="connsiteY306" fmla="*/ 2018371 h 4170944"/>
                <a:gd name="connsiteX307" fmla="*/ 7973122 w 9919589"/>
                <a:gd name="connsiteY307" fmla="*/ 2029522 h 4170944"/>
                <a:gd name="connsiteX308" fmla="*/ 8095785 w 9919589"/>
                <a:gd name="connsiteY308" fmla="*/ 2096429 h 4170944"/>
                <a:gd name="connsiteX309" fmla="*/ 8140390 w 9919589"/>
                <a:gd name="connsiteY309" fmla="*/ 2107580 h 4170944"/>
                <a:gd name="connsiteX310" fmla="*/ 8173844 w 9919589"/>
                <a:gd name="connsiteY310" fmla="*/ 2118732 h 4170944"/>
                <a:gd name="connsiteX311" fmla="*/ 8240751 w 9919589"/>
                <a:gd name="connsiteY311" fmla="*/ 2129883 h 4170944"/>
                <a:gd name="connsiteX312" fmla="*/ 8408019 w 9919589"/>
                <a:gd name="connsiteY312" fmla="*/ 2152185 h 4170944"/>
                <a:gd name="connsiteX313" fmla="*/ 8430322 w 9919589"/>
                <a:gd name="connsiteY313" fmla="*/ 2174488 h 4170944"/>
                <a:gd name="connsiteX314" fmla="*/ 8519532 w 9919589"/>
                <a:gd name="connsiteY314" fmla="*/ 2241395 h 4170944"/>
                <a:gd name="connsiteX315" fmla="*/ 8463775 w 9919589"/>
                <a:gd name="connsiteY315" fmla="*/ 2263697 h 4170944"/>
                <a:gd name="connsiteX316" fmla="*/ 8352263 w 9919589"/>
                <a:gd name="connsiteY316" fmla="*/ 2286000 h 4170944"/>
                <a:gd name="connsiteX317" fmla="*/ 8307658 w 9919589"/>
                <a:gd name="connsiteY317" fmla="*/ 2297151 h 4170944"/>
                <a:gd name="connsiteX318" fmla="*/ 7950819 w 9919589"/>
                <a:gd name="connsiteY318" fmla="*/ 2319453 h 4170944"/>
                <a:gd name="connsiteX319" fmla="*/ 7883912 w 9919589"/>
                <a:gd name="connsiteY319" fmla="*/ 2330605 h 4170944"/>
                <a:gd name="connsiteX320" fmla="*/ 7839307 w 9919589"/>
                <a:gd name="connsiteY320" fmla="*/ 2341756 h 4170944"/>
                <a:gd name="connsiteX321" fmla="*/ 7694341 w 9919589"/>
                <a:gd name="connsiteY321" fmla="*/ 2364058 h 4170944"/>
                <a:gd name="connsiteX322" fmla="*/ 7382107 w 9919589"/>
                <a:gd name="connsiteY322" fmla="*/ 2352907 h 4170944"/>
                <a:gd name="connsiteX323" fmla="*/ 6791093 w 9919589"/>
                <a:gd name="connsiteY323" fmla="*/ 2330605 h 4170944"/>
                <a:gd name="connsiteX324" fmla="*/ 6668429 w 9919589"/>
                <a:gd name="connsiteY324" fmla="*/ 2375210 h 4170944"/>
                <a:gd name="connsiteX325" fmla="*/ 6657278 w 9919589"/>
                <a:gd name="connsiteY325" fmla="*/ 2408663 h 4170944"/>
                <a:gd name="connsiteX326" fmla="*/ 6690732 w 9919589"/>
                <a:gd name="connsiteY326" fmla="*/ 2430966 h 4170944"/>
                <a:gd name="connsiteX327" fmla="*/ 6724185 w 9919589"/>
                <a:gd name="connsiteY327" fmla="*/ 2442117 h 4170944"/>
                <a:gd name="connsiteX328" fmla="*/ 6869151 w 9919589"/>
                <a:gd name="connsiteY328" fmla="*/ 2475571 h 4170944"/>
                <a:gd name="connsiteX329" fmla="*/ 6947210 w 9919589"/>
                <a:gd name="connsiteY329" fmla="*/ 2486722 h 4170944"/>
                <a:gd name="connsiteX330" fmla="*/ 7850458 w 9919589"/>
                <a:gd name="connsiteY330" fmla="*/ 2475571 h 4170944"/>
                <a:gd name="connsiteX331" fmla="*/ 7906214 w 9919589"/>
                <a:gd name="connsiteY331" fmla="*/ 2464419 h 4170944"/>
                <a:gd name="connsiteX332" fmla="*/ 8062332 w 9919589"/>
                <a:gd name="connsiteY332" fmla="*/ 2442117 h 4170944"/>
                <a:gd name="connsiteX333" fmla="*/ 8106936 w 9919589"/>
                <a:gd name="connsiteY333" fmla="*/ 2430966 h 4170944"/>
                <a:gd name="connsiteX334" fmla="*/ 8173844 w 9919589"/>
                <a:gd name="connsiteY334" fmla="*/ 2408663 h 4170944"/>
                <a:gd name="connsiteX335" fmla="*/ 8207297 w 9919589"/>
                <a:gd name="connsiteY335" fmla="*/ 2397512 h 4170944"/>
                <a:gd name="connsiteX336" fmla="*/ 8251902 w 9919589"/>
                <a:gd name="connsiteY336" fmla="*/ 2386361 h 4170944"/>
                <a:gd name="connsiteX337" fmla="*/ 8318810 w 9919589"/>
                <a:gd name="connsiteY337" fmla="*/ 2364058 h 4170944"/>
                <a:gd name="connsiteX338" fmla="*/ 8452624 w 9919589"/>
                <a:gd name="connsiteY338" fmla="*/ 2330605 h 4170944"/>
                <a:gd name="connsiteX339" fmla="*/ 8497229 w 9919589"/>
                <a:gd name="connsiteY339" fmla="*/ 2319453 h 4170944"/>
                <a:gd name="connsiteX340" fmla="*/ 8530683 w 9919589"/>
                <a:gd name="connsiteY340" fmla="*/ 2308302 h 4170944"/>
                <a:gd name="connsiteX341" fmla="*/ 8597590 w 9919589"/>
                <a:gd name="connsiteY341" fmla="*/ 2297151 h 4170944"/>
                <a:gd name="connsiteX342" fmla="*/ 8653346 w 9919589"/>
                <a:gd name="connsiteY342" fmla="*/ 2286000 h 4170944"/>
                <a:gd name="connsiteX343" fmla="*/ 8742556 w 9919589"/>
                <a:gd name="connsiteY343" fmla="*/ 2263697 h 4170944"/>
                <a:gd name="connsiteX344" fmla="*/ 8965580 w 9919589"/>
                <a:gd name="connsiteY344" fmla="*/ 2230244 h 4170944"/>
                <a:gd name="connsiteX345" fmla="*/ 9043639 w 9919589"/>
                <a:gd name="connsiteY345" fmla="*/ 2219093 h 4170944"/>
                <a:gd name="connsiteX346" fmla="*/ 9177454 w 9919589"/>
                <a:gd name="connsiteY346" fmla="*/ 2196790 h 4170944"/>
                <a:gd name="connsiteX347" fmla="*/ 9277814 w 9919589"/>
                <a:gd name="connsiteY347" fmla="*/ 2174488 h 4170944"/>
                <a:gd name="connsiteX348" fmla="*/ 9311268 w 9919589"/>
                <a:gd name="connsiteY348" fmla="*/ 2163336 h 4170944"/>
                <a:gd name="connsiteX349" fmla="*/ 9355873 w 9919589"/>
                <a:gd name="connsiteY349" fmla="*/ 2051824 h 4170944"/>
                <a:gd name="connsiteX350" fmla="*/ 9300117 w 9919589"/>
                <a:gd name="connsiteY350" fmla="*/ 2018371 h 4170944"/>
                <a:gd name="connsiteX351" fmla="*/ 9210907 w 9919589"/>
                <a:gd name="connsiteY351" fmla="*/ 1996068 h 4170944"/>
                <a:gd name="connsiteX352" fmla="*/ 9155151 w 9919589"/>
                <a:gd name="connsiteY352" fmla="*/ 1940312 h 4170944"/>
                <a:gd name="connsiteX353" fmla="*/ 9199756 w 9919589"/>
                <a:gd name="connsiteY353" fmla="*/ 1929161 h 4170944"/>
                <a:gd name="connsiteX354" fmla="*/ 9578897 w 9919589"/>
                <a:gd name="connsiteY354" fmla="*/ 1918010 h 4170944"/>
                <a:gd name="connsiteX355" fmla="*/ 9656956 w 9919589"/>
                <a:gd name="connsiteY355" fmla="*/ 1895707 h 4170944"/>
                <a:gd name="connsiteX356" fmla="*/ 9735014 w 9919589"/>
                <a:gd name="connsiteY356" fmla="*/ 1873405 h 4170944"/>
                <a:gd name="connsiteX357" fmla="*/ 9634654 w 9919589"/>
                <a:gd name="connsiteY357" fmla="*/ 1839951 h 4170944"/>
                <a:gd name="connsiteX358" fmla="*/ 9601200 w 9919589"/>
                <a:gd name="connsiteY358" fmla="*/ 1828800 h 4170944"/>
                <a:gd name="connsiteX359" fmla="*/ 9578897 w 9919589"/>
                <a:gd name="connsiteY359" fmla="*/ 1851102 h 4170944"/>
                <a:gd name="connsiteX360" fmla="*/ 9222058 w 9919589"/>
                <a:gd name="connsiteY360" fmla="*/ 1884556 h 4170944"/>
                <a:gd name="connsiteX361" fmla="*/ 9177454 w 9919589"/>
                <a:gd name="connsiteY361" fmla="*/ 1895707 h 4170944"/>
                <a:gd name="connsiteX362" fmla="*/ 9144000 w 9919589"/>
                <a:gd name="connsiteY362" fmla="*/ 1906858 h 4170944"/>
                <a:gd name="connsiteX363" fmla="*/ 9065941 w 9919589"/>
                <a:gd name="connsiteY363" fmla="*/ 1918010 h 4170944"/>
                <a:gd name="connsiteX364" fmla="*/ 8987883 w 9919589"/>
                <a:gd name="connsiteY364" fmla="*/ 1940312 h 4170944"/>
                <a:gd name="connsiteX365" fmla="*/ 8887522 w 9919589"/>
                <a:gd name="connsiteY365" fmla="*/ 1962614 h 4170944"/>
                <a:gd name="connsiteX366" fmla="*/ 8854068 w 9919589"/>
                <a:gd name="connsiteY366" fmla="*/ 1973766 h 4170944"/>
                <a:gd name="connsiteX367" fmla="*/ 8742556 w 9919589"/>
                <a:gd name="connsiteY367" fmla="*/ 1951463 h 4170944"/>
                <a:gd name="connsiteX368" fmla="*/ 8720254 w 9919589"/>
                <a:gd name="connsiteY368" fmla="*/ 1884556 h 4170944"/>
                <a:gd name="connsiteX369" fmla="*/ 8753707 w 9919589"/>
                <a:gd name="connsiteY369" fmla="*/ 1739590 h 4170944"/>
                <a:gd name="connsiteX370" fmla="*/ 8776010 w 9919589"/>
                <a:gd name="connsiteY370" fmla="*/ 1717288 h 4170944"/>
                <a:gd name="connsiteX371" fmla="*/ 8820614 w 9919589"/>
                <a:gd name="connsiteY371" fmla="*/ 1694985 h 4170944"/>
                <a:gd name="connsiteX372" fmla="*/ 8954429 w 9919589"/>
                <a:gd name="connsiteY372" fmla="*/ 1661532 h 4170944"/>
                <a:gd name="connsiteX373" fmla="*/ 9010185 w 9919589"/>
                <a:gd name="connsiteY373" fmla="*/ 1639229 h 4170944"/>
                <a:gd name="connsiteX374" fmla="*/ 9077093 w 9919589"/>
                <a:gd name="connsiteY374" fmla="*/ 1628078 h 4170944"/>
                <a:gd name="connsiteX375" fmla="*/ 9389327 w 9919589"/>
                <a:gd name="connsiteY375" fmla="*/ 1616927 h 4170944"/>
                <a:gd name="connsiteX376" fmla="*/ 9545444 w 9919589"/>
                <a:gd name="connsiteY376" fmla="*/ 1572322 h 4170944"/>
                <a:gd name="connsiteX377" fmla="*/ 9656956 w 9919589"/>
                <a:gd name="connsiteY377" fmla="*/ 1550019 h 4170944"/>
                <a:gd name="connsiteX378" fmla="*/ 9857678 w 9919589"/>
                <a:gd name="connsiteY378" fmla="*/ 1527717 h 4170944"/>
                <a:gd name="connsiteX379" fmla="*/ 9824224 w 9919589"/>
                <a:gd name="connsiteY379" fmla="*/ 1282390 h 4170944"/>
                <a:gd name="connsiteX380" fmla="*/ 9790771 w 9919589"/>
                <a:gd name="connsiteY380" fmla="*/ 1260088 h 4170944"/>
                <a:gd name="connsiteX381" fmla="*/ 9735014 w 9919589"/>
                <a:gd name="connsiteY381" fmla="*/ 1248936 h 4170944"/>
                <a:gd name="connsiteX382" fmla="*/ 9723863 w 9919589"/>
                <a:gd name="connsiteY382" fmla="*/ 1215483 h 4170944"/>
                <a:gd name="connsiteX383" fmla="*/ 9746166 w 9919589"/>
                <a:gd name="connsiteY383" fmla="*/ 1193180 h 4170944"/>
                <a:gd name="connsiteX384" fmla="*/ 9790771 w 9919589"/>
                <a:gd name="connsiteY384" fmla="*/ 1137424 h 4170944"/>
                <a:gd name="connsiteX385" fmla="*/ 9768468 w 9919589"/>
                <a:gd name="connsiteY385" fmla="*/ 1115122 h 4170944"/>
                <a:gd name="connsiteX386" fmla="*/ 9668107 w 9919589"/>
                <a:gd name="connsiteY386" fmla="*/ 1092819 h 4170944"/>
                <a:gd name="connsiteX387" fmla="*/ 9601200 w 9919589"/>
                <a:gd name="connsiteY387" fmla="*/ 1070517 h 4170944"/>
                <a:gd name="connsiteX388" fmla="*/ 9567746 w 9919589"/>
                <a:gd name="connsiteY388" fmla="*/ 1059366 h 4170944"/>
                <a:gd name="connsiteX389" fmla="*/ 9545444 w 9919589"/>
                <a:gd name="connsiteY389" fmla="*/ 1025912 h 4170944"/>
                <a:gd name="connsiteX390" fmla="*/ 9400478 w 9919589"/>
                <a:gd name="connsiteY390" fmla="*/ 992458 h 4170944"/>
                <a:gd name="connsiteX391" fmla="*/ 9601200 w 9919589"/>
                <a:gd name="connsiteY391" fmla="*/ 992458 h 4170944"/>
                <a:gd name="connsiteX392" fmla="*/ 9645805 w 9919589"/>
                <a:gd name="connsiteY392" fmla="*/ 1014761 h 4170944"/>
                <a:gd name="connsiteX393" fmla="*/ 9801922 w 9919589"/>
                <a:gd name="connsiteY393" fmla="*/ 1003610 h 4170944"/>
                <a:gd name="connsiteX394" fmla="*/ 9835375 w 9919589"/>
                <a:gd name="connsiteY394" fmla="*/ 992458 h 4170944"/>
                <a:gd name="connsiteX395" fmla="*/ 9824224 w 9919589"/>
                <a:gd name="connsiteY395" fmla="*/ 880946 h 4170944"/>
                <a:gd name="connsiteX396" fmla="*/ 9813073 w 9919589"/>
                <a:gd name="connsiteY396" fmla="*/ 836341 h 4170944"/>
                <a:gd name="connsiteX397" fmla="*/ 9779619 w 9919589"/>
                <a:gd name="connsiteY397" fmla="*/ 825190 h 4170944"/>
                <a:gd name="connsiteX398" fmla="*/ 9735014 w 9919589"/>
                <a:gd name="connsiteY398" fmla="*/ 814039 h 4170944"/>
                <a:gd name="connsiteX399" fmla="*/ 9701561 w 9919589"/>
                <a:gd name="connsiteY399" fmla="*/ 791736 h 4170944"/>
                <a:gd name="connsiteX400" fmla="*/ 9623502 w 9919589"/>
                <a:gd name="connsiteY400" fmla="*/ 769434 h 4170944"/>
                <a:gd name="connsiteX401" fmla="*/ 9578897 w 9919589"/>
                <a:gd name="connsiteY401" fmla="*/ 735980 h 4170944"/>
                <a:gd name="connsiteX402" fmla="*/ 9511990 w 9919589"/>
                <a:gd name="connsiteY402" fmla="*/ 713678 h 4170944"/>
                <a:gd name="connsiteX403" fmla="*/ 9344722 w 9919589"/>
                <a:gd name="connsiteY403" fmla="*/ 691375 h 4170944"/>
                <a:gd name="connsiteX404" fmla="*/ 9255512 w 9919589"/>
                <a:gd name="connsiteY404" fmla="*/ 680224 h 4170944"/>
                <a:gd name="connsiteX405" fmla="*/ 9222058 w 9919589"/>
                <a:gd name="connsiteY405" fmla="*/ 669073 h 4170944"/>
                <a:gd name="connsiteX406" fmla="*/ 9155151 w 9919589"/>
                <a:gd name="connsiteY406" fmla="*/ 657922 h 4170944"/>
                <a:gd name="connsiteX407" fmla="*/ 9132849 w 9919589"/>
                <a:gd name="connsiteY407" fmla="*/ 635619 h 4170944"/>
                <a:gd name="connsiteX408" fmla="*/ 9043639 w 9919589"/>
                <a:gd name="connsiteY408" fmla="*/ 591014 h 4170944"/>
                <a:gd name="connsiteX409" fmla="*/ 8987883 w 9919589"/>
                <a:gd name="connsiteY409" fmla="*/ 557561 h 4170944"/>
                <a:gd name="connsiteX410" fmla="*/ 8932127 w 9919589"/>
                <a:gd name="connsiteY410" fmla="*/ 546410 h 4170944"/>
                <a:gd name="connsiteX411" fmla="*/ 8842917 w 9919589"/>
                <a:gd name="connsiteY411" fmla="*/ 512956 h 4170944"/>
                <a:gd name="connsiteX412" fmla="*/ 8787161 w 9919589"/>
                <a:gd name="connsiteY412" fmla="*/ 501805 h 4170944"/>
                <a:gd name="connsiteX413" fmla="*/ 8720254 w 9919589"/>
                <a:gd name="connsiteY413" fmla="*/ 479502 h 4170944"/>
                <a:gd name="connsiteX414" fmla="*/ 8686800 w 9919589"/>
                <a:gd name="connsiteY414" fmla="*/ 468351 h 4170944"/>
                <a:gd name="connsiteX415" fmla="*/ 8541834 w 9919589"/>
                <a:gd name="connsiteY415" fmla="*/ 434897 h 4170944"/>
                <a:gd name="connsiteX416" fmla="*/ 8497229 w 9919589"/>
                <a:gd name="connsiteY416" fmla="*/ 423746 h 4170944"/>
                <a:gd name="connsiteX417" fmla="*/ 8385717 w 9919589"/>
                <a:gd name="connsiteY417" fmla="*/ 401444 h 4170944"/>
                <a:gd name="connsiteX418" fmla="*/ 8341112 w 9919589"/>
                <a:gd name="connsiteY418" fmla="*/ 390293 h 4170944"/>
                <a:gd name="connsiteX419" fmla="*/ 8307658 w 9919589"/>
                <a:gd name="connsiteY419" fmla="*/ 379141 h 4170944"/>
                <a:gd name="connsiteX420" fmla="*/ 8151541 w 9919589"/>
                <a:gd name="connsiteY420" fmla="*/ 367990 h 4170944"/>
                <a:gd name="connsiteX421" fmla="*/ 8106936 w 9919589"/>
                <a:gd name="connsiteY421" fmla="*/ 345688 h 4170944"/>
                <a:gd name="connsiteX422" fmla="*/ 8040029 w 9919589"/>
                <a:gd name="connsiteY422" fmla="*/ 323385 h 4170944"/>
                <a:gd name="connsiteX423" fmla="*/ 7872761 w 9919589"/>
                <a:gd name="connsiteY423" fmla="*/ 334536 h 4170944"/>
                <a:gd name="connsiteX424" fmla="*/ 7828156 w 9919589"/>
                <a:gd name="connsiteY424" fmla="*/ 345688 h 4170944"/>
                <a:gd name="connsiteX425" fmla="*/ 7727795 w 9919589"/>
                <a:gd name="connsiteY425" fmla="*/ 334536 h 4170944"/>
                <a:gd name="connsiteX426" fmla="*/ 7727795 w 9919589"/>
                <a:gd name="connsiteY426" fmla="*/ 234175 h 4170944"/>
                <a:gd name="connsiteX427" fmla="*/ 7794702 w 9919589"/>
                <a:gd name="connsiteY427" fmla="*/ 189571 h 4170944"/>
                <a:gd name="connsiteX428" fmla="*/ 7660888 w 9919589"/>
                <a:gd name="connsiteY428" fmla="*/ 144966 h 4170944"/>
                <a:gd name="connsiteX429" fmla="*/ 7593980 w 9919589"/>
                <a:gd name="connsiteY429" fmla="*/ 100361 h 4170944"/>
                <a:gd name="connsiteX430" fmla="*/ 7616283 w 9919589"/>
                <a:gd name="connsiteY430" fmla="*/ 55756 h 4170944"/>
                <a:gd name="connsiteX431" fmla="*/ 7660888 w 9919589"/>
                <a:gd name="connsiteY431" fmla="*/ 44605 h 4170944"/>
                <a:gd name="connsiteX432" fmla="*/ 7738946 w 9919589"/>
                <a:gd name="connsiteY432" fmla="*/ 33453 h 4170944"/>
                <a:gd name="connsiteX433" fmla="*/ 7783551 w 9919589"/>
                <a:gd name="connsiteY433" fmla="*/ 22302 h 4170944"/>
                <a:gd name="connsiteX434" fmla="*/ 7850458 w 9919589"/>
                <a:gd name="connsiteY434" fmla="*/ 0 h 4170944"/>
                <a:gd name="connsiteX435" fmla="*/ 7939668 w 9919589"/>
                <a:gd name="connsiteY435" fmla="*/ 11151 h 4170944"/>
                <a:gd name="connsiteX436" fmla="*/ 7973122 w 9919589"/>
                <a:gd name="connsiteY436" fmla="*/ 22302 h 4170944"/>
                <a:gd name="connsiteX437" fmla="*/ 8062332 w 9919589"/>
                <a:gd name="connsiteY437" fmla="*/ 44605 h 4170944"/>
                <a:gd name="connsiteX438" fmla="*/ 8140390 w 9919589"/>
                <a:gd name="connsiteY438" fmla="*/ 66907 h 4170944"/>
                <a:gd name="connsiteX439" fmla="*/ 8196146 w 9919589"/>
                <a:gd name="connsiteY439" fmla="*/ 78058 h 4170944"/>
                <a:gd name="connsiteX440" fmla="*/ 8274205 w 9919589"/>
                <a:gd name="connsiteY440" fmla="*/ 89210 h 4170944"/>
                <a:gd name="connsiteX441" fmla="*/ 8396868 w 9919589"/>
                <a:gd name="connsiteY441" fmla="*/ 122663 h 4170944"/>
                <a:gd name="connsiteX442" fmla="*/ 8430322 w 9919589"/>
                <a:gd name="connsiteY442" fmla="*/ 144966 h 4170944"/>
                <a:gd name="connsiteX443" fmla="*/ 8497229 w 9919589"/>
                <a:gd name="connsiteY443" fmla="*/ 167268 h 4170944"/>
                <a:gd name="connsiteX444" fmla="*/ 8787161 w 9919589"/>
                <a:gd name="connsiteY444" fmla="*/ 167268 h 4170944"/>
                <a:gd name="connsiteX445" fmla="*/ 8820614 w 9919589"/>
                <a:gd name="connsiteY445" fmla="*/ 200722 h 4170944"/>
                <a:gd name="connsiteX446" fmla="*/ 8854068 w 9919589"/>
                <a:gd name="connsiteY446" fmla="*/ 223024 h 4170944"/>
                <a:gd name="connsiteX447" fmla="*/ 8920975 w 9919589"/>
                <a:gd name="connsiteY447" fmla="*/ 245327 h 4170944"/>
                <a:gd name="connsiteX448" fmla="*/ 8954429 w 9919589"/>
                <a:gd name="connsiteY448" fmla="*/ 256478 h 4170944"/>
                <a:gd name="connsiteX449" fmla="*/ 8999034 w 9919589"/>
                <a:gd name="connsiteY449" fmla="*/ 278780 h 4170944"/>
                <a:gd name="connsiteX450" fmla="*/ 9054790 w 9919589"/>
                <a:gd name="connsiteY450" fmla="*/ 289932 h 4170944"/>
                <a:gd name="connsiteX451" fmla="*/ 9099395 w 9919589"/>
                <a:gd name="connsiteY451" fmla="*/ 301083 h 4170944"/>
                <a:gd name="connsiteX452" fmla="*/ 9210907 w 9919589"/>
                <a:gd name="connsiteY452" fmla="*/ 323385 h 4170944"/>
                <a:gd name="connsiteX453" fmla="*/ 9288966 w 9919589"/>
                <a:gd name="connsiteY453" fmla="*/ 312234 h 4170944"/>
                <a:gd name="connsiteX454" fmla="*/ 9355873 w 9919589"/>
                <a:gd name="connsiteY454" fmla="*/ 289932 h 4170944"/>
                <a:gd name="connsiteX455" fmla="*/ 9445083 w 9919589"/>
                <a:gd name="connsiteY455" fmla="*/ 267629 h 4170944"/>
                <a:gd name="connsiteX456" fmla="*/ 9567746 w 9919589"/>
                <a:gd name="connsiteY456" fmla="*/ 234175 h 4170944"/>
                <a:gd name="connsiteX457" fmla="*/ 9801922 w 9919589"/>
                <a:gd name="connsiteY457" fmla="*/ 245327 h 4170944"/>
                <a:gd name="connsiteX458" fmla="*/ 9813073 w 9919589"/>
                <a:gd name="connsiteY458" fmla="*/ 312234 h 4170944"/>
                <a:gd name="connsiteX459" fmla="*/ 9824224 w 9919589"/>
                <a:gd name="connsiteY459" fmla="*/ 780585 h 4170944"/>
                <a:gd name="connsiteX460" fmla="*/ 9835375 w 9919589"/>
                <a:gd name="connsiteY460" fmla="*/ 925551 h 4170944"/>
                <a:gd name="connsiteX461" fmla="*/ 9857678 w 9919589"/>
                <a:gd name="connsiteY461" fmla="*/ 1048214 h 4170944"/>
                <a:gd name="connsiteX462" fmla="*/ 9879980 w 9919589"/>
                <a:gd name="connsiteY462" fmla="*/ 1148575 h 4170944"/>
                <a:gd name="connsiteX463" fmla="*/ 9891132 w 9919589"/>
                <a:gd name="connsiteY463" fmla="*/ 1204332 h 4170944"/>
                <a:gd name="connsiteX464" fmla="*/ 9902283 w 9919589"/>
                <a:gd name="connsiteY464" fmla="*/ 1326995 h 4170944"/>
                <a:gd name="connsiteX465" fmla="*/ 9902283 w 9919589"/>
                <a:gd name="connsiteY465" fmla="*/ 1516566 h 4170944"/>
                <a:gd name="connsiteX466" fmla="*/ 9868829 w 9919589"/>
                <a:gd name="connsiteY466" fmla="*/ 1572322 h 4170944"/>
                <a:gd name="connsiteX467" fmla="*/ 9835375 w 9919589"/>
                <a:gd name="connsiteY467" fmla="*/ 1661532 h 4170944"/>
                <a:gd name="connsiteX468" fmla="*/ 9824224 w 9919589"/>
                <a:gd name="connsiteY468" fmla="*/ 1706136 h 4170944"/>
                <a:gd name="connsiteX469" fmla="*/ 9801922 w 9919589"/>
                <a:gd name="connsiteY469" fmla="*/ 1750741 h 4170944"/>
                <a:gd name="connsiteX470" fmla="*/ 9790771 w 9919589"/>
                <a:gd name="connsiteY470" fmla="*/ 1817649 h 4170944"/>
                <a:gd name="connsiteX471" fmla="*/ 9779619 w 9919589"/>
                <a:gd name="connsiteY471" fmla="*/ 1851102 h 4170944"/>
                <a:gd name="connsiteX472" fmla="*/ 9757317 w 9919589"/>
                <a:gd name="connsiteY472" fmla="*/ 2118732 h 4170944"/>
                <a:gd name="connsiteX473" fmla="*/ 9868828 w 9919589"/>
                <a:gd name="connsiteY473" fmla="*/ 3568390 h 4170944"/>
                <a:gd name="connsiteX474" fmla="*/ 9857678 w 9919589"/>
                <a:gd name="connsiteY474" fmla="*/ 4092498 h 4170944"/>
                <a:gd name="connsiteX475" fmla="*/ 9768468 w 9919589"/>
                <a:gd name="connsiteY475" fmla="*/ 4059044 h 4170944"/>
                <a:gd name="connsiteX476" fmla="*/ 9779619 w 9919589"/>
                <a:gd name="connsiteY476" fmla="*/ 4114800 h 4170944"/>
                <a:gd name="connsiteX477" fmla="*/ 9801922 w 9919589"/>
                <a:gd name="connsiteY477" fmla="*/ 4137102 h 4170944"/>
                <a:gd name="connsiteX478" fmla="*/ 9623502 w 9919589"/>
                <a:gd name="connsiteY478" fmla="*/ 4137102 h 4170944"/>
                <a:gd name="connsiteX479" fmla="*/ 9556595 w 9919589"/>
                <a:gd name="connsiteY479" fmla="*/ 4114800 h 4170944"/>
                <a:gd name="connsiteX480" fmla="*/ 9456234 w 9919589"/>
                <a:gd name="connsiteY480" fmla="*/ 4092497 h 4170944"/>
                <a:gd name="connsiteX481" fmla="*/ 9411629 w 9919589"/>
                <a:gd name="connsiteY481" fmla="*/ 4081346 h 4170944"/>
                <a:gd name="connsiteX482" fmla="*/ 9300117 w 9919589"/>
                <a:gd name="connsiteY482" fmla="*/ 4059044 h 4170944"/>
                <a:gd name="connsiteX483" fmla="*/ 9155151 w 9919589"/>
                <a:gd name="connsiteY483" fmla="*/ 4025590 h 4170944"/>
                <a:gd name="connsiteX484" fmla="*/ 9088243 w 9919589"/>
                <a:gd name="connsiteY484" fmla="*/ 4092497 h 4170944"/>
                <a:gd name="connsiteX485" fmla="*/ 8887522 w 9919589"/>
                <a:gd name="connsiteY485" fmla="*/ 4059044 h 4170944"/>
                <a:gd name="connsiteX486" fmla="*/ 8597590 w 9919589"/>
                <a:gd name="connsiteY486" fmla="*/ 4081345 h 4170944"/>
                <a:gd name="connsiteX487" fmla="*/ 8296508 w 9919589"/>
                <a:gd name="connsiteY487" fmla="*/ 4070195 h 4170944"/>
                <a:gd name="connsiteX488" fmla="*/ 8151541 w 9919589"/>
                <a:gd name="connsiteY488" fmla="*/ 4047893 h 4170944"/>
                <a:gd name="connsiteX489" fmla="*/ 7805853 w 9919589"/>
                <a:gd name="connsiteY489" fmla="*/ 4070195 h 4170944"/>
                <a:gd name="connsiteX490" fmla="*/ 7593981 w 9919589"/>
                <a:gd name="connsiteY490" fmla="*/ 4092498 h 4170944"/>
                <a:gd name="connsiteX491" fmla="*/ 7515922 w 9919589"/>
                <a:gd name="connsiteY491" fmla="*/ 4070195 h 4170944"/>
                <a:gd name="connsiteX492" fmla="*/ 7449014 w 9919589"/>
                <a:gd name="connsiteY492" fmla="*/ 4059043 h 4170944"/>
                <a:gd name="connsiteX493" fmla="*/ 7348654 w 9919589"/>
                <a:gd name="connsiteY493" fmla="*/ 4070195 h 4170944"/>
                <a:gd name="connsiteX494" fmla="*/ 7248292 w 9919589"/>
                <a:gd name="connsiteY494" fmla="*/ 4092498 h 4170944"/>
                <a:gd name="connsiteX495" fmla="*/ 7203688 w 9919589"/>
                <a:gd name="connsiteY495" fmla="*/ 4070195 h 4170944"/>
                <a:gd name="connsiteX496" fmla="*/ 7125629 w 9919589"/>
                <a:gd name="connsiteY496" fmla="*/ 4047893 h 4170944"/>
                <a:gd name="connsiteX497" fmla="*/ 7047571 w 9919589"/>
                <a:gd name="connsiteY497" fmla="*/ 4103649 h 4170944"/>
                <a:gd name="connsiteX498" fmla="*/ 6991814 w 9919589"/>
                <a:gd name="connsiteY498" fmla="*/ 4137102 h 4170944"/>
                <a:gd name="connsiteX499" fmla="*/ 6902605 w 9919589"/>
                <a:gd name="connsiteY499" fmla="*/ 4170556 h 4170944"/>
                <a:gd name="connsiteX500" fmla="*/ 6880302 w 9919589"/>
                <a:gd name="connsiteY500" fmla="*/ 4114799 h 4170944"/>
                <a:gd name="connsiteX501" fmla="*/ 6478858 w 9919589"/>
                <a:gd name="connsiteY501" fmla="*/ 4103649 h 4170944"/>
                <a:gd name="connsiteX502" fmla="*/ 6133171 w 9919589"/>
                <a:gd name="connsiteY502" fmla="*/ 4103648 h 4170944"/>
                <a:gd name="connsiteX503" fmla="*/ 5988205 w 9919589"/>
                <a:gd name="connsiteY503" fmla="*/ 4070195 h 4170944"/>
                <a:gd name="connsiteX504" fmla="*/ 5887845 w 9919589"/>
                <a:gd name="connsiteY504" fmla="*/ 4125952 h 4170944"/>
                <a:gd name="connsiteX505" fmla="*/ 5809785 w 9919589"/>
                <a:gd name="connsiteY505" fmla="*/ 4070195 h 4170944"/>
                <a:gd name="connsiteX506" fmla="*/ 5754029 w 9919589"/>
                <a:gd name="connsiteY506" fmla="*/ 4103648 h 4170944"/>
                <a:gd name="connsiteX507" fmla="*/ 4661210 w 9919589"/>
                <a:gd name="connsiteY507" fmla="*/ 4125951 h 4170944"/>
                <a:gd name="connsiteX508" fmla="*/ 4549697 w 9919589"/>
                <a:gd name="connsiteY508" fmla="*/ 4114800 h 4170944"/>
                <a:gd name="connsiteX509" fmla="*/ 4460488 w 9919589"/>
                <a:gd name="connsiteY509" fmla="*/ 4092497 h 4170944"/>
                <a:gd name="connsiteX510" fmla="*/ 4382429 w 9919589"/>
                <a:gd name="connsiteY510" fmla="*/ 4081346 h 4170944"/>
                <a:gd name="connsiteX511" fmla="*/ 4270917 w 9919589"/>
                <a:gd name="connsiteY511" fmla="*/ 4059044 h 4170944"/>
                <a:gd name="connsiteX512" fmla="*/ 4148254 w 9919589"/>
                <a:gd name="connsiteY512" fmla="*/ 4047893 h 4170944"/>
                <a:gd name="connsiteX513" fmla="*/ 3969834 w 9919589"/>
                <a:gd name="connsiteY513" fmla="*/ 4025590 h 4170944"/>
                <a:gd name="connsiteX514" fmla="*/ 3267307 w 9919589"/>
                <a:gd name="connsiteY514" fmla="*/ 4036741 h 4170944"/>
                <a:gd name="connsiteX515" fmla="*/ 3155795 w 9919589"/>
                <a:gd name="connsiteY515" fmla="*/ 4047893 h 4170944"/>
                <a:gd name="connsiteX516" fmla="*/ 3088888 w 9919589"/>
                <a:gd name="connsiteY516" fmla="*/ 4059044 h 4170944"/>
                <a:gd name="connsiteX517" fmla="*/ 2988527 w 9919589"/>
                <a:gd name="connsiteY517" fmla="*/ 4070195 h 4170944"/>
                <a:gd name="connsiteX518" fmla="*/ 2943922 w 9919589"/>
                <a:gd name="connsiteY518" fmla="*/ 4081346 h 4170944"/>
                <a:gd name="connsiteX519" fmla="*/ 2118732 w 9919589"/>
                <a:gd name="connsiteY519" fmla="*/ 4059044 h 4170944"/>
                <a:gd name="connsiteX520" fmla="*/ 1126273 w 9919589"/>
                <a:gd name="connsiteY520" fmla="*/ 4070195 h 4170944"/>
                <a:gd name="connsiteX521" fmla="*/ 925551 w 9919589"/>
                <a:gd name="connsiteY521" fmla="*/ 4103649 h 4170944"/>
                <a:gd name="connsiteX522" fmla="*/ 869795 w 9919589"/>
                <a:gd name="connsiteY522" fmla="*/ 4114800 h 4170944"/>
                <a:gd name="connsiteX523" fmla="*/ 780585 w 9919589"/>
                <a:gd name="connsiteY523" fmla="*/ 4148253 h 4170944"/>
                <a:gd name="connsiteX524" fmla="*/ 546410 w 9919589"/>
                <a:gd name="connsiteY524" fmla="*/ 4137102 h 4170944"/>
                <a:gd name="connsiteX525" fmla="*/ 446049 w 9919589"/>
                <a:gd name="connsiteY525" fmla="*/ 4114800 h 4170944"/>
                <a:gd name="connsiteX526" fmla="*/ 334536 w 9919589"/>
                <a:gd name="connsiteY526" fmla="*/ 4092497 h 4170944"/>
                <a:gd name="connsiteX527" fmla="*/ 223024 w 9919589"/>
                <a:gd name="connsiteY527" fmla="*/ 4059044 h 4170944"/>
                <a:gd name="connsiteX528" fmla="*/ 189571 w 9919589"/>
                <a:gd name="connsiteY528" fmla="*/ 4047893 h 4170944"/>
                <a:gd name="connsiteX529" fmla="*/ 156117 w 9919589"/>
                <a:gd name="connsiteY529" fmla="*/ 4036741 h 4170944"/>
                <a:gd name="connsiteX530" fmla="*/ 144966 w 9919589"/>
                <a:gd name="connsiteY530" fmla="*/ 3769112 h 4170944"/>
                <a:gd name="connsiteX531" fmla="*/ 133814 w 9919589"/>
                <a:gd name="connsiteY531" fmla="*/ 3724507 h 4170944"/>
                <a:gd name="connsiteX532" fmla="*/ 122663 w 9919589"/>
                <a:gd name="connsiteY532" fmla="*/ 3635297 h 4170944"/>
                <a:gd name="connsiteX533" fmla="*/ 111512 w 9919589"/>
                <a:gd name="connsiteY533" fmla="*/ 3590693 h 4170944"/>
                <a:gd name="connsiteX534" fmla="*/ 55756 w 9919589"/>
                <a:gd name="connsiteY534" fmla="*/ 3278458 h 4170944"/>
                <a:gd name="connsiteX535" fmla="*/ 44605 w 9919589"/>
                <a:gd name="connsiteY535" fmla="*/ 3044283 h 4170944"/>
                <a:gd name="connsiteX536" fmla="*/ 33454 w 9919589"/>
                <a:gd name="connsiteY536" fmla="*/ 2943922 h 4170944"/>
                <a:gd name="connsiteX537" fmla="*/ 22302 w 9919589"/>
                <a:gd name="connsiteY537" fmla="*/ 2776653 h 4170944"/>
                <a:gd name="connsiteX538" fmla="*/ 0 w 9919589"/>
                <a:gd name="connsiteY538" fmla="*/ 2397512 h 4170944"/>
                <a:gd name="connsiteX539" fmla="*/ 11151 w 9919589"/>
                <a:gd name="connsiteY539" fmla="*/ 2319453 h 4170944"/>
                <a:gd name="connsiteX540" fmla="*/ 89210 w 9919589"/>
                <a:gd name="connsiteY540" fmla="*/ 2152185 h 4170944"/>
                <a:gd name="connsiteX541" fmla="*/ 122663 w 9919589"/>
                <a:gd name="connsiteY541" fmla="*/ 2040673 h 4170944"/>
                <a:gd name="connsiteX542" fmla="*/ 178419 w 9919589"/>
                <a:gd name="connsiteY542" fmla="*/ 1895707 h 4170944"/>
                <a:gd name="connsiteX543" fmla="*/ 189571 w 9919589"/>
                <a:gd name="connsiteY543" fmla="*/ 1828800 h 4170944"/>
                <a:gd name="connsiteX544" fmla="*/ 200722 w 9919589"/>
                <a:gd name="connsiteY544" fmla="*/ 1795346 h 4170944"/>
                <a:gd name="connsiteX545" fmla="*/ 178419 w 9919589"/>
                <a:gd name="connsiteY545" fmla="*/ 1494263 h 4170944"/>
                <a:gd name="connsiteX546" fmla="*/ 167268 w 9919589"/>
                <a:gd name="connsiteY546" fmla="*/ 1405053 h 4170944"/>
                <a:gd name="connsiteX547" fmla="*/ 156117 w 9919589"/>
                <a:gd name="connsiteY547" fmla="*/ 1349297 h 4170944"/>
                <a:gd name="connsiteX548" fmla="*/ 144966 w 9919589"/>
                <a:gd name="connsiteY548" fmla="*/ 1271239 h 4170944"/>
                <a:gd name="connsiteX549" fmla="*/ 156117 w 9919589"/>
                <a:gd name="connsiteY549" fmla="*/ 1115122 h 4170944"/>
                <a:gd name="connsiteX550" fmla="*/ 189571 w 9919589"/>
                <a:gd name="connsiteY550" fmla="*/ 1103971 h 4170944"/>
                <a:gd name="connsiteX551" fmla="*/ 211873 w 9919589"/>
                <a:gd name="connsiteY551" fmla="*/ 1103971 h 4170944"/>
                <a:gd name="connsiteX0" fmla="*/ 211873 w 9919589"/>
                <a:gd name="connsiteY0" fmla="*/ 1103971 h 4170944"/>
                <a:gd name="connsiteX1" fmla="*/ 434897 w 9919589"/>
                <a:gd name="connsiteY1" fmla="*/ 1081668 h 4170944"/>
                <a:gd name="connsiteX2" fmla="*/ 546410 w 9919589"/>
                <a:gd name="connsiteY2" fmla="*/ 1048214 h 4170944"/>
                <a:gd name="connsiteX3" fmla="*/ 635619 w 9919589"/>
                <a:gd name="connsiteY3" fmla="*/ 1025912 h 4170944"/>
                <a:gd name="connsiteX4" fmla="*/ 780585 w 9919589"/>
                <a:gd name="connsiteY4" fmla="*/ 1048214 h 4170944"/>
                <a:gd name="connsiteX5" fmla="*/ 836341 w 9919589"/>
                <a:gd name="connsiteY5" fmla="*/ 1059366 h 4170944"/>
                <a:gd name="connsiteX6" fmla="*/ 903249 w 9919589"/>
                <a:gd name="connsiteY6" fmla="*/ 1081668 h 4170944"/>
                <a:gd name="connsiteX7" fmla="*/ 947854 w 9919589"/>
                <a:gd name="connsiteY7" fmla="*/ 1070517 h 4170944"/>
                <a:gd name="connsiteX8" fmla="*/ 981307 w 9919589"/>
                <a:gd name="connsiteY8" fmla="*/ 1003610 h 4170944"/>
                <a:gd name="connsiteX9" fmla="*/ 1003610 w 9919589"/>
                <a:gd name="connsiteY9" fmla="*/ 970156 h 4170944"/>
                <a:gd name="connsiteX10" fmla="*/ 1070517 w 9919589"/>
                <a:gd name="connsiteY10" fmla="*/ 947853 h 4170944"/>
                <a:gd name="connsiteX11" fmla="*/ 1148575 w 9919589"/>
                <a:gd name="connsiteY11" fmla="*/ 959005 h 4170944"/>
                <a:gd name="connsiteX12" fmla="*/ 1137424 w 9919589"/>
                <a:gd name="connsiteY12" fmla="*/ 992458 h 4170944"/>
                <a:gd name="connsiteX13" fmla="*/ 1081668 w 9919589"/>
                <a:gd name="connsiteY13" fmla="*/ 1025912 h 4170944"/>
                <a:gd name="connsiteX14" fmla="*/ 1048214 w 9919589"/>
                <a:gd name="connsiteY14" fmla="*/ 1048214 h 4170944"/>
                <a:gd name="connsiteX15" fmla="*/ 1037063 w 9919589"/>
                <a:gd name="connsiteY15" fmla="*/ 1081668 h 4170944"/>
                <a:gd name="connsiteX16" fmla="*/ 1092819 w 9919589"/>
                <a:gd name="connsiteY16" fmla="*/ 1115122 h 4170944"/>
                <a:gd name="connsiteX17" fmla="*/ 1304693 w 9919589"/>
                <a:gd name="connsiteY17" fmla="*/ 1137424 h 4170944"/>
                <a:gd name="connsiteX18" fmla="*/ 1338146 w 9919589"/>
                <a:gd name="connsiteY18" fmla="*/ 1148575 h 4170944"/>
                <a:gd name="connsiteX19" fmla="*/ 1393902 w 9919589"/>
                <a:gd name="connsiteY19" fmla="*/ 1193180 h 4170944"/>
                <a:gd name="connsiteX20" fmla="*/ 1460810 w 9919589"/>
                <a:gd name="connsiteY20" fmla="*/ 1215483 h 4170944"/>
                <a:gd name="connsiteX21" fmla="*/ 1527717 w 9919589"/>
                <a:gd name="connsiteY21" fmla="*/ 1237785 h 4170944"/>
                <a:gd name="connsiteX22" fmla="*/ 1572322 w 9919589"/>
                <a:gd name="connsiteY22" fmla="*/ 1248936 h 4170944"/>
                <a:gd name="connsiteX23" fmla="*/ 1639229 w 9919589"/>
                <a:gd name="connsiteY23" fmla="*/ 1271239 h 4170944"/>
                <a:gd name="connsiteX24" fmla="*/ 1717288 w 9919589"/>
                <a:gd name="connsiteY24" fmla="*/ 1304693 h 4170944"/>
                <a:gd name="connsiteX25" fmla="*/ 1795346 w 9919589"/>
                <a:gd name="connsiteY25" fmla="*/ 1371600 h 4170944"/>
                <a:gd name="connsiteX26" fmla="*/ 1817649 w 9919589"/>
                <a:gd name="connsiteY26" fmla="*/ 1393902 h 4170944"/>
                <a:gd name="connsiteX27" fmla="*/ 1839951 w 9919589"/>
                <a:gd name="connsiteY27" fmla="*/ 1416205 h 4170944"/>
                <a:gd name="connsiteX28" fmla="*/ 1851102 w 9919589"/>
                <a:gd name="connsiteY28" fmla="*/ 1694985 h 4170944"/>
                <a:gd name="connsiteX29" fmla="*/ 1784195 w 9919589"/>
                <a:gd name="connsiteY29" fmla="*/ 1717288 h 4170944"/>
                <a:gd name="connsiteX30" fmla="*/ 1750741 w 9919589"/>
                <a:gd name="connsiteY30" fmla="*/ 1728439 h 4170944"/>
                <a:gd name="connsiteX31" fmla="*/ 1605775 w 9919589"/>
                <a:gd name="connsiteY31" fmla="*/ 1750741 h 4170944"/>
                <a:gd name="connsiteX32" fmla="*/ 1572322 w 9919589"/>
                <a:gd name="connsiteY32" fmla="*/ 1761893 h 4170944"/>
                <a:gd name="connsiteX33" fmla="*/ 1494263 w 9919589"/>
                <a:gd name="connsiteY33" fmla="*/ 1784195 h 4170944"/>
                <a:gd name="connsiteX34" fmla="*/ 1460810 w 9919589"/>
                <a:gd name="connsiteY34" fmla="*/ 1806497 h 4170944"/>
                <a:gd name="connsiteX35" fmla="*/ 1438507 w 9919589"/>
                <a:gd name="connsiteY35" fmla="*/ 1828800 h 4170944"/>
                <a:gd name="connsiteX36" fmla="*/ 1393902 w 9919589"/>
                <a:gd name="connsiteY36" fmla="*/ 1851102 h 4170944"/>
                <a:gd name="connsiteX37" fmla="*/ 1282390 w 9919589"/>
                <a:gd name="connsiteY37" fmla="*/ 1918010 h 4170944"/>
                <a:gd name="connsiteX38" fmla="*/ 1170878 w 9919589"/>
                <a:gd name="connsiteY38" fmla="*/ 1951463 h 4170944"/>
                <a:gd name="connsiteX39" fmla="*/ 1137424 w 9919589"/>
                <a:gd name="connsiteY39" fmla="*/ 1962614 h 4170944"/>
                <a:gd name="connsiteX40" fmla="*/ 1103971 w 9919589"/>
                <a:gd name="connsiteY40" fmla="*/ 1984917 h 4170944"/>
                <a:gd name="connsiteX41" fmla="*/ 1037063 w 9919589"/>
                <a:gd name="connsiteY41" fmla="*/ 2007219 h 4170944"/>
                <a:gd name="connsiteX42" fmla="*/ 1003610 w 9919589"/>
                <a:gd name="connsiteY42" fmla="*/ 2029522 h 4170944"/>
                <a:gd name="connsiteX43" fmla="*/ 936702 w 9919589"/>
                <a:gd name="connsiteY43" fmla="*/ 2051824 h 4170944"/>
                <a:gd name="connsiteX44" fmla="*/ 914400 w 9919589"/>
                <a:gd name="connsiteY44" fmla="*/ 2074127 h 4170944"/>
                <a:gd name="connsiteX45" fmla="*/ 847493 w 9919589"/>
                <a:gd name="connsiteY45" fmla="*/ 2107580 h 4170944"/>
                <a:gd name="connsiteX46" fmla="*/ 825190 w 9919589"/>
                <a:gd name="connsiteY46" fmla="*/ 2129883 h 4170944"/>
                <a:gd name="connsiteX47" fmla="*/ 802888 w 9919589"/>
                <a:gd name="connsiteY47" fmla="*/ 2163336 h 4170944"/>
                <a:gd name="connsiteX48" fmla="*/ 735980 w 9919589"/>
                <a:gd name="connsiteY48" fmla="*/ 2207941 h 4170944"/>
                <a:gd name="connsiteX49" fmla="*/ 691375 w 9919589"/>
                <a:gd name="connsiteY49" fmla="*/ 2252546 h 4170944"/>
                <a:gd name="connsiteX50" fmla="*/ 669073 w 9919589"/>
                <a:gd name="connsiteY50" fmla="*/ 2274849 h 4170944"/>
                <a:gd name="connsiteX51" fmla="*/ 635619 w 9919589"/>
                <a:gd name="connsiteY51" fmla="*/ 2341756 h 4170944"/>
                <a:gd name="connsiteX52" fmla="*/ 624468 w 9919589"/>
                <a:gd name="connsiteY52" fmla="*/ 2375210 h 4170944"/>
                <a:gd name="connsiteX53" fmla="*/ 635619 w 9919589"/>
                <a:gd name="connsiteY53" fmla="*/ 2442117 h 4170944"/>
                <a:gd name="connsiteX54" fmla="*/ 657922 w 9919589"/>
                <a:gd name="connsiteY54" fmla="*/ 2464419 h 4170944"/>
                <a:gd name="connsiteX55" fmla="*/ 747132 w 9919589"/>
                <a:gd name="connsiteY55" fmla="*/ 2486722 h 4170944"/>
                <a:gd name="connsiteX56" fmla="*/ 814039 w 9919589"/>
                <a:gd name="connsiteY56" fmla="*/ 2509024 h 4170944"/>
                <a:gd name="connsiteX57" fmla="*/ 847493 w 9919589"/>
                <a:gd name="connsiteY57" fmla="*/ 2520175 h 4170944"/>
                <a:gd name="connsiteX58" fmla="*/ 858644 w 9919589"/>
                <a:gd name="connsiteY58" fmla="*/ 2720897 h 4170944"/>
                <a:gd name="connsiteX59" fmla="*/ 869795 w 9919589"/>
                <a:gd name="connsiteY59" fmla="*/ 2988527 h 4170944"/>
                <a:gd name="connsiteX60" fmla="*/ 903249 w 9919589"/>
                <a:gd name="connsiteY60" fmla="*/ 3010829 h 4170944"/>
                <a:gd name="connsiteX61" fmla="*/ 947854 w 9919589"/>
                <a:gd name="connsiteY61" fmla="*/ 3021980 h 4170944"/>
                <a:gd name="connsiteX62" fmla="*/ 981307 w 9919589"/>
                <a:gd name="connsiteY62" fmla="*/ 3033132 h 4170944"/>
                <a:gd name="connsiteX63" fmla="*/ 1070517 w 9919589"/>
                <a:gd name="connsiteY63" fmla="*/ 3055434 h 4170944"/>
                <a:gd name="connsiteX64" fmla="*/ 1293541 w 9919589"/>
                <a:gd name="connsiteY64" fmla="*/ 3100039 h 4170944"/>
                <a:gd name="connsiteX65" fmla="*/ 1405054 w 9919589"/>
                <a:gd name="connsiteY65" fmla="*/ 3111190 h 4170944"/>
                <a:gd name="connsiteX66" fmla="*/ 1449658 w 9919589"/>
                <a:gd name="connsiteY66" fmla="*/ 3122341 h 4170944"/>
                <a:gd name="connsiteX67" fmla="*/ 1583473 w 9919589"/>
                <a:gd name="connsiteY67" fmla="*/ 3144644 h 4170944"/>
                <a:gd name="connsiteX68" fmla="*/ 1672683 w 9919589"/>
                <a:gd name="connsiteY68" fmla="*/ 3166946 h 4170944"/>
                <a:gd name="connsiteX69" fmla="*/ 1773044 w 9919589"/>
                <a:gd name="connsiteY69" fmla="*/ 3200400 h 4170944"/>
                <a:gd name="connsiteX70" fmla="*/ 1929161 w 9919589"/>
                <a:gd name="connsiteY70" fmla="*/ 3245005 h 4170944"/>
                <a:gd name="connsiteX71" fmla="*/ 1996068 w 9919589"/>
                <a:gd name="connsiteY71" fmla="*/ 3256156 h 4170944"/>
                <a:gd name="connsiteX72" fmla="*/ 2074127 w 9919589"/>
                <a:gd name="connsiteY72" fmla="*/ 3278458 h 4170944"/>
                <a:gd name="connsiteX73" fmla="*/ 2129883 w 9919589"/>
                <a:gd name="connsiteY73" fmla="*/ 3289610 h 4170944"/>
                <a:gd name="connsiteX74" fmla="*/ 2163336 w 9919589"/>
                <a:gd name="connsiteY74" fmla="*/ 3300761 h 4170944"/>
                <a:gd name="connsiteX75" fmla="*/ 2352907 w 9919589"/>
                <a:gd name="connsiteY75" fmla="*/ 3323063 h 4170944"/>
                <a:gd name="connsiteX76" fmla="*/ 2419814 w 9919589"/>
                <a:gd name="connsiteY76" fmla="*/ 3334214 h 4170944"/>
                <a:gd name="connsiteX77" fmla="*/ 2520175 w 9919589"/>
                <a:gd name="connsiteY77" fmla="*/ 3345366 h 4170944"/>
                <a:gd name="connsiteX78" fmla="*/ 2665141 w 9919589"/>
                <a:gd name="connsiteY78" fmla="*/ 3356517 h 4170944"/>
                <a:gd name="connsiteX79" fmla="*/ 2732049 w 9919589"/>
                <a:gd name="connsiteY79" fmla="*/ 3378819 h 4170944"/>
                <a:gd name="connsiteX80" fmla="*/ 2765502 w 9919589"/>
                <a:gd name="connsiteY80" fmla="*/ 3389971 h 4170944"/>
                <a:gd name="connsiteX81" fmla="*/ 2787805 w 9919589"/>
                <a:gd name="connsiteY81" fmla="*/ 3412273 h 4170944"/>
                <a:gd name="connsiteX82" fmla="*/ 2810107 w 9919589"/>
                <a:gd name="connsiteY82" fmla="*/ 3345366 h 4170944"/>
                <a:gd name="connsiteX83" fmla="*/ 2910468 w 9919589"/>
                <a:gd name="connsiteY83" fmla="*/ 3367668 h 4170944"/>
                <a:gd name="connsiteX84" fmla="*/ 3033132 w 9919589"/>
                <a:gd name="connsiteY84" fmla="*/ 3389971 h 4170944"/>
                <a:gd name="connsiteX85" fmla="*/ 3111190 w 9919589"/>
                <a:gd name="connsiteY85" fmla="*/ 3401122 h 4170944"/>
                <a:gd name="connsiteX86" fmla="*/ 3278458 w 9919589"/>
                <a:gd name="connsiteY86" fmla="*/ 3412273 h 4170944"/>
                <a:gd name="connsiteX87" fmla="*/ 3334214 w 9919589"/>
                <a:gd name="connsiteY87" fmla="*/ 3423424 h 4170944"/>
                <a:gd name="connsiteX88" fmla="*/ 3401122 w 9919589"/>
                <a:gd name="connsiteY88" fmla="*/ 3434575 h 4170944"/>
                <a:gd name="connsiteX89" fmla="*/ 3434575 w 9919589"/>
                <a:gd name="connsiteY89" fmla="*/ 3445727 h 4170944"/>
                <a:gd name="connsiteX90" fmla="*/ 3479180 w 9919589"/>
                <a:gd name="connsiteY90" fmla="*/ 3456878 h 4170944"/>
                <a:gd name="connsiteX91" fmla="*/ 3590693 w 9919589"/>
                <a:gd name="connsiteY91" fmla="*/ 3479180 h 4170944"/>
                <a:gd name="connsiteX92" fmla="*/ 3691054 w 9919589"/>
                <a:gd name="connsiteY92" fmla="*/ 3501483 h 4170944"/>
                <a:gd name="connsiteX93" fmla="*/ 3679902 w 9919589"/>
                <a:gd name="connsiteY93" fmla="*/ 3534936 h 4170944"/>
                <a:gd name="connsiteX94" fmla="*/ 3724507 w 9919589"/>
                <a:gd name="connsiteY94" fmla="*/ 3590693 h 4170944"/>
                <a:gd name="connsiteX95" fmla="*/ 3858322 w 9919589"/>
                <a:gd name="connsiteY95" fmla="*/ 3624146 h 4170944"/>
                <a:gd name="connsiteX96" fmla="*/ 3992136 w 9919589"/>
                <a:gd name="connsiteY96" fmla="*/ 3635297 h 4170944"/>
                <a:gd name="connsiteX97" fmla="*/ 4148254 w 9919589"/>
                <a:gd name="connsiteY97" fmla="*/ 3657600 h 4170944"/>
                <a:gd name="connsiteX98" fmla="*/ 4215161 w 9919589"/>
                <a:gd name="connsiteY98" fmla="*/ 3679902 h 4170944"/>
                <a:gd name="connsiteX99" fmla="*/ 4259766 w 9919589"/>
                <a:gd name="connsiteY99" fmla="*/ 3691053 h 4170944"/>
                <a:gd name="connsiteX100" fmla="*/ 4293219 w 9919589"/>
                <a:gd name="connsiteY100" fmla="*/ 3702205 h 4170944"/>
                <a:gd name="connsiteX101" fmla="*/ 4360127 w 9919589"/>
                <a:gd name="connsiteY101" fmla="*/ 3713356 h 4170944"/>
                <a:gd name="connsiteX102" fmla="*/ 4605454 w 9919589"/>
                <a:gd name="connsiteY102" fmla="*/ 3746810 h 4170944"/>
                <a:gd name="connsiteX103" fmla="*/ 4739268 w 9919589"/>
                <a:gd name="connsiteY103" fmla="*/ 3769112 h 4170944"/>
                <a:gd name="connsiteX104" fmla="*/ 4806175 w 9919589"/>
                <a:gd name="connsiteY104" fmla="*/ 3780263 h 4170944"/>
                <a:gd name="connsiteX105" fmla="*/ 4895385 w 9919589"/>
                <a:gd name="connsiteY105" fmla="*/ 3802566 h 4170944"/>
                <a:gd name="connsiteX106" fmla="*/ 4973444 w 9919589"/>
                <a:gd name="connsiteY106" fmla="*/ 3836019 h 4170944"/>
                <a:gd name="connsiteX107" fmla="*/ 5006897 w 9919589"/>
                <a:gd name="connsiteY107" fmla="*/ 3858322 h 4170944"/>
                <a:gd name="connsiteX108" fmla="*/ 5040351 w 9919589"/>
                <a:gd name="connsiteY108" fmla="*/ 3869473 h 4170944"/>
                <a:gd name="connsiteX109" fmla="*/ 5174166 w 9919589"/>
                <a:gd name="connsiteY109" fmla="*/ 3858322 h 4170944"/>
                <a:gd name="connsiteX110" fmla="*/ 5196468 w 9919589"/>
                <a:gd name="connsiteY110" fmla="*/ 3836019 h 4170944"/>
                <a:gd name="connsiteX111" fmla="*/ 5229922 w 9919589"/>
                <a:gd name="connsiteY111" fmla="*/ 3824868 h 4170944"/>
                <a:gd name="connsiteX112" fmla="*/ 5229922 w 9919589"/>
                <a:gd name="connsiteY112" fmla="*/ 3746810 h 4170944"/>
                <a:gd name="connsiteX113" fmla="*/ 5207619 w 9919589"/>
                <a:gd name="connsiteY113" fmla="*/ 3724507 h 4170944"/>
                <a:gd name="connsiteX114" fmla="*/ 5185317 w 9919589"/>
                <a:gd name="connsiteY114" fmla="*/ 3691053 h 4170944"/>
                <a:gd name="connsiteX115" fmla="*/ 5118410 w 9919589"/>
                <a:gd name="connsiteY115" fmla="*/ 3668751 h 4170944"/>
                <a:gd name="connsiteX116" fmla="*/ 4839629 w 9919589"/>
                <a:gd name="connsiteY116" fmla="*/ 3635297 h 4170944"/>
                <a:gd name="connsiteX117" fmla="*/ 4750419 w 9919589"/>
                <a:gd name="connsiteY117" fmla="*/ 3624146 h 4170944"/>
                <a:gd name="connsiteX118" fmla="*/ 4672361 w 9919589"/>
                <a:gd name="connsiteY118" fmla="*/ 3612995 h 4170944"/>
                <a:gd name="connsiteX119" fmla="*/ 4103649 w 9919589"/>
                <a:gd name="connsiteY119" fmla="*/ 3601844 h 4170944"/>
                <a:gd name="connsiteX120" fmla="*/ 4114800 w 9919589"/>
                <a:gd name="connsiteY120" fmla="*/ 3557239 h 4170944"/>
                <a:gd name="connsiteX121" fmla="*/ 4371278 w 9919589"/>
                <a:gd name="connsiteY121" fmla="*/ 3512634 h 4170944"/>
                <a:gd name="connsiteX122" fmla="*/ 4360127 w 9919589"/>
                <a:gd name="connsiteY122" fmla="*/ 3479180 h 4170944"/>
                <a:gd name="connsiteX123" fmla="*/ 4204010 w 9919589"/>
                <a:gd name="connsiteY123" fmla="*/ 3468029 h 4170944"/>
                <a:gd name="connsiteX124" fmla="*/ 4170556 w 9919589"/>
                <a:gd name="connsiteY124" fmla="*/ 3456878 h 4170944"/>
                <a:gd name="connsiteX125" fmla="*/ 4148254 w 9919589"/>
                <a:gd name="connsiteY125" fmla="*/ 3423424 h 4170944"/>
                <a:gd name="connsiteX126" fmla="*/ 4114800 w 9919589"/>
                <a:gd name="connsiteY126" fmla="*/ 3367668 h 4170944"/>
                <a:gd name="connsiteX127" fmla="*/ 4047893 w 9919589"/>
                <a:gd name="connsiteY127" fmla="*/ 3345366 h 4170944"/>
                <a:gd name="connsiteX128" fmla="*/ 3724507 w 9919589"/>
                <a:gd name="connsiteY128" fmla="*/ 3356517 h 4170944"/>
                <a:gd name="connsiteX129" fmla="*/ 3691054 w 9919589"/>
                <a:gd name="connsiteY129" fmla="*/ 3367668 h 4170944"/>
                <a:gd name="connsiteX130" fmla="*/ 3412273 w 9919589"/>
                <a:gd name="connsiteY130" fmla="*/ 3345366 h 4170944"/>
                <a:gd name="connsiteX131" fmla="*/ 3345366 w 9919589"/>
                <a:gd name="connsiteY131" fmla="*/ 3334214 h 4170944"/>
                <a:gd name="connsiteX132" fmla="*/ 3289610 w 9919589"/>
                <a:gd name="connsiteY132" fmla="*/ 3323063 h 4170944"/>
                <a:gd name="connsiteX133" fmla="*/ 3155795 w 9919589"/>
                <a:gd name="connsiteY133" fmla="*/ 3311912 h 4170944"/>
                <a:gd name="connsiteX134" fmla="*/ 3044283 w 9919589"/>
                <a:gd name="connsiteY134" fmla="*/ 3289610 h 4170944"/>
                <a:gd name="connsiteX135" fmla="*/ 2977375 w 9919589"/>
                <a:gd name="connsiteY135" fmla="*/ 3267307 h 4170944"/>
                <a:gd name="connsiteX136" fmla="*/ 2921619 w 9919589"/>
                <a:gd name="connsiteY136" fmla="*/ 3222702 h 4170944"/>
                <a:gd name="connsiteX137" fmla="*/ 2943922 w 9919589"/>
                <a:gd name="connsiteY137" fmla="*/ 3200400 h 4170944"/>
                <a:gd name="connsiteX138" fmla="*/ 3055434 w 9919589"/>
                <a:gd name="connsiteY138" fmla="*/ 3166946 h 4170944"/>
                <a:gd name="connsiteX139" fmla="*/ 3122341 w 9919589"/>
                <a:gd name="connsiteY139" fmla="*/ 3144644 h 4170944"/>
                <a:gd name="connsiteX140" fmla="*/ 3155795 w 9919589"/>
                <a:gd name="connsiteY140" fmla="*/ 3122341 h 4170944"/>
                <a:gd name="connsiteX141" fmla="*/ 3200400 w 9919589"/>
                <a:gd name="connsiteY141" fmla="*/ 3111190 h 4170944"/>
                <a:gd name="connsiteX142" fmla="*/ 3267307 w 9919589"/>
                <a:gd name="connsiteY142" fmla="*/ 3044283 h 4170944"/>
                <a:gd name="connsiteX143" fmla="*/ 3289610 w 9919589"/>
                <a:gd name="connsiteY143" fmla="*/ 3021980 h 4170944"/>
                <a:gd name="connsiteX144" fmla="*/ 3334214 w 9919589"/>
                <a:gd name="connsiteY144" fmla="*/ 2966224 h 4170944"/>
                <a:gd name="connsiteX145" fmla="*/ 3401122 w 9919589"/>
                <a:gd name="connsiteY145" fmla="*/ 2932771 h 4170944"/>
                <a:gd name="connsiteX146" fmla="*/ 3412273 w 9919589"/>
                <a:gd name="connsiteY146" fmla="*/ 2966224 h 4170944"/>
                <a:gd name="connsiteX147" fmla="*/ 3445727 w 9919589"/>
                <a:gd name="connsiteY147" fmla="*/ 2977375 h 4170944"/>
                <a:gd name="connsiteX148" fmla="*/ 3501483 w 9919589"/>
                <a:gd name="connsiteY148" fmla="*/ 3010829 h 4170944"/>
                <a:gd name="connsiteX149" fmla="*/ 3579541 w 9919589"/>
                <a:gd name="connsiteY149" fmla="*/ 2999678 h 4170944"/>
                <a:gd name="connsiteX150" fmla="*/ 3557239 w 9919589"/>
                <a:gd name="connsiteY150" fmla="*/ 2977375 h 4170944"/>
                <a:gd name="connsiteX151" fmla="*/ 3523785 w 9919589"/>
                <a:gd name="connsiteY151" fmla="*/ 2921619 h 4170944"/>
                <a:gd name="connsiteX152" fmla="*/ 3490332 w 9919589"/>
                <a:gd name="connsiteY152" fmla="*/ 2910468 h 4170944"/>
                <a:gd name="connsiteX153" fmla="*/ 3345366 w 9919589"/>
                <a:gd name="connsiteY153" fmla="*/ 2888166 h 4170944"/>
                <a:gd name="connsiteX154" fmla="*/ 3222702 w 9919589"/>
                <a:gd name="connsiteY154" fmla="*/ 2854712 h 4170944"/>
                <a:gd name="connsiteX155" fmla="*/ 3178097 w 9919589"/>
                <a:gd name="connsiteY155" fmla="*/ 2843561 h 4170944"/>
                <a:gd name="connsiteX156" fmla="*/ 3111190 w 9919589"/>
                <a:gd name="connsiteY156" fmla="*/ 2821258 h 4170944"/>
                <a:gd name="connsiteX157" fmla="*/ 2854712 w 9919589"/>
                <a:gd name="connsiteY157" fmla="*/ 2776653 h 4170944"/>
                <a:gd name="connsiteX158" fmla="*/ 2787805 w 9919589"/>
                <a:gd name="connsiteY158" fmla="*/ 2754351 h 4170944"/>
                <a:gd name="connsiteX159" fmla="*/ 2720897 w 9919589"/>
                <a:gd name="connsiteY159" fmla="*/ 2732049 h 4170944"/>
                <a:gd name="connsiteX160" fmla="*/ 2687444 w 9919589"/>
                <a:gd name="connsiteY160" fmla="*/ 2720897 h 4170944"/>
                <a:gd name="connsiteX161" fmla="*/ 2564780 w 9919589"/>
                <a:gd name="connsiteY161" fmla="*/ 2698595 h 4170944"/>
                <a:gd name="connsiteX162" fmla="*/ 2442117 w 9919589"/>
                <a:gd name="connsiteY162" fmla="*/ 2698595 h 4170944"/>
                <a:gd name="connsiteX163" fmla="*/ 2040673 w 9919589"/>
                <a:gd name="connsiteY163" fmla="*/ 2687444 h 4170944"/>
                <a:gd name="connsiteX164" fmla="*/ 1962614 w 9919589"/>
                <a:gd name="connsiteY164" fmla="*/ 2653990 h 4170944"/>
                <a:gd name="connsiteX165" fmla="*/ 1906858 w 9919589"/>
                <a:gd name="connsiteY165" fmla="*/ 2631688 h 4170944"/>
                <a:gd name="connsiteX166" fmla="*/ 1806497 w 9919589"/>
                <a:gd name="connsiteY166" fmla="*/ 2575932 h 4170944"/>
                <a:gd name="connsiteX167" fmla="*/ 1717288 w 9919589"/>
                <a:gd name="connsiteY167" fmla="*/ 2531327 h 4170944"/>
                <a:gd name="connsiteX168" fmla="*/ 1628078 w 9919589"/>
                <a:gd name="connsiteY168" fmla="*/ 2509024 h 4170944"/>
                <a:gd name="connsiteX169" fmla="*/ 1226634 w 9919589"/>
                <a:gd name="connsiteY169" fmla="*/ 2486722 h 4170944"/>
                <a:gd name="connsiteX170" fmla="*/ 1081668 w 9919589"/>
                <a:gd name="connsiteY170" fmla="*/ 2464419 h 4170944"/>
                <a:gd name="connsiteX171" fmla="*/ 970156 w 9919589"/>
                <a:gd name="connsiteY171" fmla="*/ 2430966 h 4170944"/>
                <a:gd name="connsiteX172" fmla="*/ 936702 w 9919589"/>
                <a:gd name="connsiteY172" fmla="*/ 2419814 h 4170944"/>
                <a:gd name="connsiteX173" fmla="*/ 903249 w 9919589"/>
                <a:gd name="connsiteY173" fmla="*/ 2397512 h 4170944"/>
                <a:gd name="connsiteX174" fmla="*/ 847493 w 9919589"/>
                <a:gd name="connsiteY174" fmla="*/ 2352907 h 4170944"/>
                <a:gd name="connsiteX175" fmla="*/ 814039 w 9919589"/>
                <a:gd name="connsiteY175" fmla="*/ 2341756 h 4170944"/>
                <a:gd name="connsiteX176" fmla="*/ 825190 w 9919589"/>
                <a:gd name="connsiteY176" fmla="*/ 2274849 h 4170944"/>
                <a:gd name="connsiteX177" fmla="*/ 847493 w 9919589"/>
                <a:gd name="connsiteY177" fmla="*/ 2252546 h 4170944"/>
                <a:gd name="connsiteX178" fmla="*/ 880946 w 9919589"/>
                <a:gd name="connsiteY178" fmla="*/ 2230244 h 4170944"/>
                <a:gd name="connsiteX179" fmla="*/ 903249 w 9919589"/>
                <a:gd name="connsiteY179" fmla="*/ 2207941 h 4170944"/>
                <a:gd name="connsiteX180" fmla="*/ 936702 w 9919589"/>
                <a:gd name="connsiteY180" fmla="*/ 2196790 h 4170944"/>
                <a:gd name="connsiteX181" fmla="*/ 992458 w 9919589"/>
                <a:gd name="connsiteY181" fmla="*/ 2163336 h 4170944"/>
                <a:gd name="connsiteX182" fmla="*/ 1014761 w 9919589"/>
                <a:gd name="connsiteY182" fmla="*/ 2141034 h 4170944"/>
                <a:gd name="connsiteX183" fmla="*/ 1048214 w 9919589"/>
                <a:gd name="connsiteY183" fmla="*/ 2118732 h 4170944"/>
                <a:gd name="connsiteX184" fmla="*/ 1070517 w 9919589"/>
                <a:gd name="connsiteY184" fmla="*/ 2096429 h 4170944"/>
                <a:gd name="connsiteX185" fmla="*/ 1103971 w 9919589"/>
                <a:gd name="connsiteY185" fmla="*/ 2085278 h 4170944"/>
                <a:gd name="connsiteX186" fmla="*/ 1193180 w 9919589"/>
                <a:gd name="connsiteY186" fmla="*/ 2018371 h 4170944"/>
                <a:gd name="connsiteX187" fmla="*/ 1237785 w 9919589"/>
                <a:gd name="connsiteY187" fmla="*/ 2007219 h 4170944"/>
                <a:gd name="connsiteX188" fmla="*/ 1304693 w 9919589"/>
                <a:gd name="connsiteY188" fmla="*/ 1984917 h 4170944"/>
                <a:gd name="connsiteX189" fmla="*/ 1505414 w 9919589"/>
                <a:gd name="connsiteY189" fmla="*/ 1973766 h 4170944"/>
                <a:gd name="connsiteX190" fmla="*/ 1561171 w 9919589"/>
                <a:gd name="connsiteY190" fmla="*/ 1929161 h 4170944"/>
                <a:gd name="connsiteX191" fmla="*/ 1639229 w 9919589"/>
                <a:gd name="connsiteY191" fmla="*/ 1873405 h 4170944"/>
                <a:gd name="connsiteX192" fmla="*/ 1694985 w 9919589"/>
                <a:gd name="connsiteY192" fmla="*/ 1817649 h 4170944"/>
                <a:gd name="connsiteX193" fmla="*/ 1761893 w 9919589"/>
                <a:gd name="connsiteY193" fmla="*/ 1795346 h 4170944"/>
                <a:gd name="connsiteX194" fmla="*/ 1929161 w 9919589"/>
                <a:gd name="connsiteY194" fmla="*/ 1761893 h 4170944"/>
                <a:gd name="connsiteX195" fmla="*/ 1996068 w 9919589"/>
                <a:gd name="connsiteY195" fmla="*/ 1728439 h 4170944"/>
                <a:gd name="connsiteX196" fmla="*/ 2096429 w 9919589"/>
                <a:gd name="connsiteY196" fmla="*/ 1694985 h 4170944"/>
                <a:gd name="connsiteX197" fmla="*/ 2129883 w 9919589"/>
                <a:gd name="connsiteY197" fmla="*/ 1683834 h 4170944"/>
                <a:gd name="connsiteX198" fmla="*/ 2163336 w 9919589"/>
                <a:gd name="connsiteY198" fmla="*/ 1672683 h 4170944"/>
                <a:gd name="connsiteX199" fmla="*/ 2665141 w 9919589"/>
                <a:gd name="connsiteY199" fmla="*/ 1694985 h 4170944"/>
                <a:gd name="connsiteX200" fmla="*/ 2787805 w 9919589"/>
                <a:gd name="connsiteY200" fmla="*/ 1717288 h 4170944"/>
                <a:gd name="connsiteX201" fmla="*/ 2854712 w 9919589"/>
                <a:gd name="connsiteY201" fmla="*/ 1739590 h 4170944"/>
                <a:gd name="connsiteX202" fmla="*/ 2888166 w 9919589"/>
                <a:gd name="connsiteY202" fmla="*/ 1750741 h 4170944"/>
                <a:gd name="connsiteX203" fmla="*/ 2921619 w 9919589"/>
                <a:gd name="connsiteY203" fmla="*/ 1773044 h 4170944"/>
                <a:gd name="connsiteX204" fmla="*/ 3021980 w 9919589"/>
                <a:gd name="connsiteY204" fmla="*/ 1795346 h 4170944"/>
                <a:gd name="connsiteX205" fmla="*/ 3055434 w 9919589"/>
                <a:gd name="connsiteY205" fmla="*/ 1806497 h 4170944"/>
                <a:gd name="connsiteX206" fmla="*/ 3088888 w 9919589"/>
                <a:gd name="connsiteY206" fmla="*/ 1906858 h 4170944"/>
                <a:gd name="connsiteX207" fmla="*/ 3100039 w 9919589"/>
                <a:gd name="connsiteY207" fmla="*/ 1940312 h 4170944"/>
                <a:gd name="connsiteX208" fmla="*/ 3133493 w 9919589"/>
                <a:gd name="connsiteY208" fmla="*/ 1973766 h 4170944"/>
                <a:gd name="connsiteX209" fmla="*/ 3200400 w 9919589"/>
                <a:gd name="connsiteY209" fmla="*/ 1996068 h 4170944"/>
                <a:gd name="connsiteX210" fmla="*/ 3233854 w 9919589"/>
                <a:gd name="connsiteY210" fmla="*/ 2007219 h 4170944"/>
                <a:gd name="connsiteX211" fmla="*/ 3612995 w 9919589"/>
                <a:gd name="connsiteY211" fmla="*/ 2029522 h 4170944"/>
                <a:gd name="connsiteX212" fmla="*/ 3824868 w 9919589"/>
                <a:gd name="connsiteY212" fmla="*/ 2040673 h 4170944"/>
                <a:gd name="connsiteX213" fmla="*/ 3925229 w 9919589"/>
                <a:gd name="connsiteY213" fmla="*/ 2051824 h 4170944"/>
                <a:gd name="connsiteX214" fmla="*/ 4293219 w 9919589"/>
                <a:gd name="connsiteY214" fmla="*/ 2062975 h 4170944"/>
                <a:gd name="connsiteX215" fmla="*/ 4382429 w 9919589"/>
                <a:gd name="connsiteY215" fmla="*/ 2085278 h 4170944"/>
                <a:gd name="connsiteX216" fmla="*/ 4449336 w 9919589"/>
                <a:gd name="connsiteY216" fmla="*/ 2107580 h 4170944"/>
                <a:gd name="connsiteX217" fmla="*/ 4505093 w 9919589"/>
                <a:gd name="connsiteY217" fmla="*/ 2152185 h 4170944"/>
                <a:gd name="connsiteX218" fmla="*/ 4527395 w 9919589"/>
                <a:gd name="connsiteY218" fmla="*/ 2174488 h 4170944"/>
                <a:gd name="connsiteX219" fmla="*/ 4716966 w 9919589"/>
                <a:gd name="connsiteY219" fmla="*/ 2207941 h 4170944"/>
                <a:gd name="connsiteX220" fmla="*/ 4828478 w 9919589"/>
                <a:gd name="connsiteY220" fmla="*/ 2230244 h 4170944"/>
                <a:gd name="connsiteX221" fmla="*/ 4884234 w 9919589"/>
                <a:gd name="connsiteY221" fmla="*/ 2241395 h 4170944"/>
                <a:gd name="connsiteX222" fmla="*/ 4928839 w 9919589"/>
                <a:gd name="connsiteY222" fmla="*/ 2252546 h 4170944"/>
                <a:gd name="connsiteX223" fmla="*/ 4995746 w 9919589"/>
                <a:gd name="connsiteY223" fmla="*/ 2241395 h 4170944"/>
                <a:gd name="connsiteX224" fmla="*/ 5040351 w 9919589"/>
                <a:gd name="connsiteY224" fmla="*/ 2219093 h 4170944"/>
                <a:gd name="connsiteX225" fmla="*/ 5107258 w 9919589"/>
                <a:gd name="connsiteY225" fmla="*/ 2207941 h 4170944"/>
                <a:gd name="connsiteX226" fmla="*/ 5140712 w 9919589"/>
                <a:gd name="connsiteY226" fmla="*/ 2196790 h 4170944"/>
                <a:gd name="connsiteX227" fmla="*/ 5229922 w 9919589"/>
                <a:gd name="connsiteY227" fmla="*/ 2174488 h 4170944"/>
                <a:gd name="connsiteX228" fmla="*/ 5307980 w 9919589"/>
                <a:gd name="connsiteY228" fmla="*/ 2129883 h 4170944"/>
                <a:gd name="connsiteX229" fmla="*/ 5352585 w 9919589"/>
                <a:gd name="connsiteY229" fmla="*/ 2062975 h 4170944"/>
                <a:gd name="connsiteX230" fmla="*/ 5430644 w 9919589"/>
                <a:gd name="connsiteY230" fmla="*/ 1984917 h 4170944"/>
                <a:gd name="connsiteX231" fmla="*/ 5452946 w 9919589"/>
                <a:gd name="connsiteY231" fmla="*/ 1962614 h 4170944"/>
                <a:gd name="connsiteX232" fmla="*/ 5486400 w 9919589"/>
                <a:gd name="connsiteY232" fmla="*/ 1951463 h 4170944"/>
                <a:gd name="connsiteX233" fmla="*/ 5441795 w 9919589"/>
                <a:gd name="connsiteY233" fmla="*/ 1862253 h 4170944"/>
                <a:gd name="connsiteX234" fmla="*/ 5408341 w 9919589"/>
                <a:gd name="connsiteY234" fmla="*/ 1839951 h 4170944"/>
                <a:gd name="connsiteX235" fmla="*/ 5374888 w 9919589"/>
                <a:gd name="connsiteY235" fmla="*/ 1828800 h 4170944"/>
                <a:gd name="connsiteX236" fmla="*/ 5330283 w 9919589"/>
                <a:gd name="connsiteY236" fmla="*/ 1817649 h 4170944"/>
                <a:gd name="connsiteX237" fmla="*/ 5263375 w 9919589"/>
                <a:gd name="connsiteY237" fmla="*/ 1795346 h 4170944"/>
                <a:gd name="connsiteX238" fmla="*/ 5185317 w 9919589"/>
                <a:gd name="connsiteY238" fmla="*/ 1706136 h 4170944"/>
                <a:gd name="connsiteX239" fmla="*/ 5129561 w 9919589"/>
                <a:gd name="connsiteY239" fmla="*/ 1650380 h 4170944"/>
                <a:gd name="connsiteX240" fmla="*/ 5062654 w 9919589"/>
                <a:gd name="connsiteY240" fmla="*/ 1605775 h 4170944"/>
                <a:gd name="connsiteX241" fmla="*/ 5029200 w 9919589"/>
                <a:gd name="connsiteY241" fmla="*/ 1583473 h 4170944"/>
                <a:gd name="connsiteX242" fmla="*/ 4995746 w 9919589"/>
                <a:gd name="connsiteY242" fmla="*/ 1572322 h 4170944"/>
                <a:gd name="connsiteX243" fmla="*/ 4973444 w 9919589"/>
                <a:gd name="connsiteY243" fmla="*/ 1550019 h 4170944"/>
                <a:gd name="connsiteX244" fmla="*/ 4939990 w 9919589"/>
                <a:gd name="connsiteY244" fmla="*/ 1538868 h 4170944"/>
                <a:gd name="connsiteX245" fmla="*/ 4895385 w 9919589"/>
                <a:gd name="connsiteY245" fmla="*/ 1516566 h 4170944"/>
                <a:gd name="connsiteX246" fmla="*/ 4828478 w 9919589"/>
                <a:gd name="connsiteY246" fmla="*/ 1449658 h 4170944"/>
                <a:gd name="connsiteX247" fmla="*/ 4772722 w 9919589"/>
                <a:gd name="connsiteY247" fmla="*/ 1405053 h 4170944"/>
                <a:gd name="connsiteX248" fmla="*/ 4694663 w 9919589"/>
                <a:gd name="connsiteY248" fmla="*/ 1382751 h 4170944"/>
                <a:gd name="connsiteX249" fmla="*/ 5274527 w 9919589"/>
                <a:gd name="connsiteY249" fmla="*/ 1349297 h 4170944"/>
                <a:gd name="connsiteX250" fmla="*/ 5397190 w 9919589"/>
                <a:gd name="connsiteY250" fmla="*/ 1326995 h 4170944"/>
                <a:gd name="connsiteX251" fmla="*/ 5441795 w 9919589"/>
                <a:gd name="connsiteY251" fmla="*/ 1315844 h 4170944"/>
                <a:gd name="connsiteX252" fmla="*/ 5642517 w 9919589"/>
                <a:gd name="connsiteY252" fmla="*/ 1304693 h 4170944"/>
                <a:gd name="connsiteX253" fmla="*/ 5709424 w 9919589"/>
                <a:gd name="connsiteY253" fmla="*/ 1282390 h 4170944"/>
                <a:gd name="connsiteX254" fmla="*/ 5765180 w 9919589"/>
                <a:gd name="connsiteY254" fmla="*/ 1237785 h 4170944"/>
                <a:gd name="connsiteX255" fmla="*/ 5798634 w 9919589"/>
                <a:gd name="connsiteY255" fmla="*/ 1170878 h 4170944"/>
                <a:gd name="connsiteX256" fmla="*/ 5809785 w 9919589"/>
                <a:gd name="connsiteY256" fmla="*/ 1137424 h 4170944"/>
                <a:gd name="connsiteX257" fmla="*/ 5832088 w 9919589"/>
                <a:gd name="connsiteY257" fmla="*/ 1025912 h 4170944"/>
                <a:gd name="connsiteX258" fmla="*/ 5854390 w 9919589"/>
                <a:gd name="connsiteY258" fmla="*/ 947853 h 4170944"/>
                <a:gd name="connsiteX259" fmla="*/ 5876693 w 9919589"/>
                <a:gd name="connsiteY259" fmla="*/ 925551 h 4170944"/>
                <a:gd name="connsiteX260" fmla="*/ 5943600 w 9919589"/>
                <a:gd name="connsiteY260" fmla="*/ 903249 h 4170944"/>
                <a:gd name="connsiteX261" fmla="*/ 5965902 w 9919589"/>
                <a:gd name="connsiteY261" fmla="*/ 880946 h 4170944"/>
                <a:gd name="connsiteX262" fmla="*/ 6043961 w 9919589"/>
                <a:gd name="connsiteY262" fmla="*/ 858644 h 4170944"/>
                <a:gd name="connsiteX263" fmla="*/ 6110868 w 9919589"/>
                <a:gd name="connsiteY263" fmla="*/ 869795 h 4170944"/>
                <a:gd name="connsiteX264" fmla="*/ 6122019 w 9919589"/>
                <a:gd name="connsiteY264" fmla="*/ 914400 h 4170944"/>
                <a:gd name="connsiteX265" fmla="*/ 6155473 w 9919589"/>
                <a:gd name="connsiteY265" fmla="*/ 970156 h 4170944"/>
                <a:gd name="connsiteX266" fmla="*/ 6188927 w 9919589"/>
                <a:gd name="connsiteY266" fmla="*/ 981307 h 4170944"/>
                <a:gd name="connsiteX267" fmla="*/ 6266985 w 9919589"/>
                <a:gd name="connsiteY267" fmla="*/ 970156 h 4170944"/>
                <a:gd name="connsiteX268" fmla="*/ 6278136 w 9919589"/>
                <a:gd name="connsiteY268" fmla="*/ 936702 h 4170944"/>
                <a:gd name="connsiteX269" fmla="*/ 6322741 w 9919589"/>
                <a:gd name="connsiteY269" fmla="*/ 880946 h 4170944"/>
                <a:gd name="connsiteX270" fmla="*/ 6345044 w 9919589"/>
                <a:gd name="connsiteY270" fmla="*/ 903249 h 4170944"/>
                <a:gd name="connsiteX271" fmla="*/ 6367346 w 9919589"/>
                <a:gd name="connsiteY271" fmla="*/ 970156 h 4170944"/>
                <a:gd name="connsiteX272" fmla="*/ 6345044 w 9919589"/>
                <a:gd name="connsiteY272" fmla="*/ 1048214 h 4170944"/>
                <a:gd name="connsiteX273" fmla="*/ 6266985 w 9919589"/>
                <a:gd name="connsiteY273" fmla="*/ 1126273 h 4170944"/>
                <a:gd name="connsiteX274" fmla="*/ 6043961 w 9919589"/>
                <a:gd name="connsiteY274" fmla="*/ 1137424 h 4170944"/>
                <a:gd name="connsiteX275" fmla="*/ 5876693 w 9919589"/>
                <a:gd name="connsiteY275" fmla="*/ 1170878 h 4170944"/>
                <a:gd name="connsiteX276" fmla="*/ 5832088 w 9919589"/>
                <a:gd name="connsiteY276" fmla="*/ 1260088 h 4170944"/>
                <a:gd name="connsiteX277" fmla="*/ 5820936 w 9919589"/>
                <a:gd name="connsiteY277" fmla="*/ 1293541 h 4170944"/>
                <a:gd name="connsiteX278" fmla="*/ 5854390 w 9919589"/>
                <a:gd name="connsiteY278" fmla="*/ 1371600 h 4170944"/>
                <a:gd name="connsiteX279" fmla="*/ 5921297 w 9919589"/>
                <a:gd name="connsiteY279" fmla="*/ 1393902 h 4170944"/>
                <a:gd name="connsiteX280" fmla="*/ 5943600 w 9919589"/>
                <a:gd name="connsiteY280" fmla="*/ 1416205 h 4170944"/>
                <a:gd name="connsiteX281" fmla="*/ 5910146 w 9919589"/>
                <a:gd name="connsiteY281" fmla="*/ 1483112 h 4170944"/>
                <a:gd name="connsiteX282" fmla="*/ 5876693 w 9919589"/>
                <a:gd name="connsiteY282" fmla="*/ 1494263 h 4170944"/>
                <a:gd name="connsiteX283" fmla="*/ 5820936 w 9919589"/>
                <a:gd name="connsiteY283" fmla="*/ 1527717 h 4170944"/>
                <a:gd name="connsiteX284" fmla="*/ 5765180 w 9919589"/>
                <a:gd name="connsiteY284" fmla="*/ 1572322 h 4170944"/>
                <a:gd name="connsiteX285" fmla="*/ 6166624 w 9919589"/>
                <a:gd name="connsiteY285" fmla="*/ 1616927 h 4170944"/>
                <a:gd name="connsiteX286" fmla="*/ 6289288 w 9919589"/>
                <a:gd name="connsiteY286" fmla="*/ 1639229 h 4170944"/>
                <a:gd name="connsiteX287" fmla="*/ 6523463 w 9919589"/>
                <a:gd name="connsiteY287" fmla="*/ 1628078 h 4170944"/>
                <a:gd name="connsiteX288" fmla="*/ 6679580 w 9919589"/>
                <a:gd name="connsiteY288" fmla="*/ 1594624 h 4170944"/>
                <a:gd name="connsiteX289" fmla="*/ 6802244 w 9919589"/>
                <a:gd name="connsiteY289" fmla="*/ 1561171 h 4170944"/>
                <a:gd name="connsiteX290" fmla="*/ 6835697 w 9919589"/>
                <a:gd name="connsiteY290" fmla="*/ 1550019 h 4170944"/>
                <a:gd name="connsiteX291" fmla="*/ 6924907 w 9919589"/>
                <a:gd name="connsiteY291" fmla="*/ 1561171 h 4170944"/>
                <a:gd name="connsiteX292" fmla="*/ 6991814 w 9919589"/>
                <a:gd name="connsiteY292" fmla="*/ 1594624 h 4170944"/>
                <a:gd name="connsiteX293" fmla="*/ 7025268 w 9919589"/>
                <a:gd name="connsiteY293" fmla="*/ 1605775 h 4170944"/>
                <a:gd name="connsiteX294" fmla="*/ 7092175 w 9919589"/>
                <a:gd name="connsiteY294" fmla="*/ 1639229 h 4170944"/>
                <a:gd name="connsiteX295" fmla="*/ 7114478 w 9919589"/>
                <a:gd name="connsiteY295" fmla="*/ 1661532 h 4170944"/>
                <a:gd name="connsiteX296" fmla="*/ 7225990 w 9919589"/>
                <a:gd name="connsiteY296" fmla="*/ 1728439 h 4170944"/>
                <a:gd name="connsiteX297" fmla="*/ 7304049 w 9919589"/>
                <a:gd name="connsiteY297" fmla="*/ 1795346 h 4170944"/>
                <a:gd name="connsiteX298" fmla="*/ 7348654 w 9919589"/>
                <a:gd name="connsiteY298" fmla="*/ 1851102 h 4170944"/>
                <a:gd name="connsiteX299" fmla="*/ 7382107 w 9919589"/>
                <a:gd name="connsiteY299" fmla="*/ 1862253 h 4170944"/>
                <a:gd name="connsiteX300" fmla="*/ 7593980 w 9919589"/>
                <a:gd name="connsiteY300" fmla="*/ 1873405 h 4170944"/>
                <a:gd name="connsiteX301" fmla="*/ 7638585 w 9919589"/>
                <a:gd name="connsiteY301" fmla="*/ 1884556 h 4170944"/>
                <a:gd name="connsiteX302" fmla="*/ 7672039 w 9919589"/>
                <a:gd name="connsiteY302" fmla="*/ 1895707 h 4170944"/>
                <a:gd name="connsiteX303" fmla="*/ 7738946 w 9919589"/>
                <a:gd name="connsiteY303" fmla="*/ 1906858 h 4170944"/>
                <a:gd name="connsiteX304" fmla="*/ 7783551 w 9919589"/>
                <a:gd name="connsiteY304" fmla="*/ 1918010 h 4170944"/>
                <a:gd name="connsiteX305" fmla="*/ 7906214 w 9919589"/>
                <a:gd name="connsiteY305" fmla="*/ 1996068 h 4170944"/>
                <a:gd name="connsiteX306" fmla="*/ 7928517 w 9919589"/>
                <a:gd name="connsiteY306" fmla="*/ 2018371 h 4170944"/>
                <a:gd name="connsiteX307" fmla="*/ 7973122 w 9919589"/>
                <a:gd name="connsiteY307" fmla="*/ 2029522 h 4170944"/>
                <a:gd name="connsiteX308" fmla="*/ 8095785 w 9919589"/>
                <a:gd name="connsiteY308" fmla="*/ 2096429 h 4170944"/>
                <a:gd name="connsiteX309" fmla="*/ 8140390 w 9919589"/>
                <a:gd name="connsiteY309" fmla="*/ 2107580 h 4170944"/>
                <a:gd name="connsiteX310" fmla="*/ 8173844 w 9919589"/>
                <a:gd name="connsiteY310" fmla="*/ 2118732 h 4170944"/>
                <a:gd name="connsiteX311" fmla="*/ 8240751 w 9919589"/>
                <a:gd name="connsiteY311" fmla="*/ 2129883 h 4170944"/>
                <a:gd name="connsiteX312" fmla="*/ 8408019 w 9919589"/>
                <a:gd name="connsiteY312" fmla="*/ 2152185 h 4170944"/>
                <a:gd name="connsiteX313" fmla="*/ 8430322 w 9919589"/>
                <a:gd name="connsiteY313" fmla="*/ 2174488 h 4170944"/>
                <a:gd name="connsiteX314" fmla="*/ 8519532 w 9919589"/>
                <a:gd name="connsiteY314" fmla="*/ 2241395 h 4170944"/>
                <a:gd name="connsiteX315" fmla="*/ 8463775 w 9919589"/>
                <a:gd name="connsiteY315" fmla="*/ 2263697 h 4170944"/>
                <a:gd name="connsiteX316" fmla="*/ 8352263 w 9919589"/>
                <a:gd name="connsiteY316" fmla="*/ 2286000 h 4170944"/>
                <a:gd name="connsiteX317" fmla="*/ 8307658 w 9919589"/>
                <a:gd name="connsiteY317" fmla="*/ 2297151 h 4170944"/>
                <a:gd name="connsiteX318" fmla="*/ 7950819 w 9919589"/>
                <a:gd name="connsiteY318" fmla="*/ 2319453 h 4170944"/>
                <a:gd name="connsiteX319" fmla="*/ 7883912 w 9919589"/>
                <a:gd name="connsiteY319" fmla="*/ 2330605 h 4170944"/>
                <a:gd name="connsiteX320" fmla="*/ 7839307 w 9919589"/>
                <a:gd name="connsiteY320" fmla="*/ 2341756 h 4170944"/>
                <a:gd name="connsiteX321" fmla="*/ 7694341 w 9919589"/>
                <a:gd name="connsiteY321" fmla="*/ 2364058 h 4170944"/>
                <a:gd name="connsiteX322" fmla="*/ 7382107 w 9919589"/>
                <a:gd name="connsiteY322" fmla="*/ 2352907 h 4170944"/>
                <a:gd name="connsiteX323" fmla="*/ 6791093 w 9919589"/>
                <a:gd name="connsiteY323" fmla="*/ 2330605 h 4170944"/>
                <a:gd name="connsiteX324" fmla="*/ 6668429 w 9919589"/>
                <a:gd name="connsiteY324" fmla="*/ 2375210 h 4170944"/>
                <a:gd name="connsiteX325" fmla="*/ 6657278 w 9919589"/>
                <a:gd name="connsiteY325" fmla="*/ 2408663 h 4170944"/>
                <a:gd name="connsiteX326" fmla="*/ 6690732 w 9919589"/>
                <a:gd name="connsiteY326" fmla="*/ 2430966 h 4170944"/>
                <a:gd name="connsiteX327" fmla="*/ 6724185 w 9919589"/>
                <a:gd name="connsiteY327" fmla="*/ 2442117 h 4170944"/>
                <a:gd name="connsiteX328" fmla="*/ 6869151 w 9919589"/>
                <a:gd name="connsiteY328" fmla="*/ 2475571 h 4170944"/>
                <a:gd name="connsiteX329" fmla="*/ 6947210 w 9919589"/>
                <a:gd name="connsiteY329" fmla="*/ 2486722 h 4170944"/>
                <a:gd name="connsiteX330" fmla="*/ 7850458 w 9919589"/>
                <a:gd name="connsiteY330" fmla="*/ 2475571 h 4170944"/>
                <a:gd name="connsiteX331" fmla="*/ 7906214 w 9919589"/>
                <a:gd name="connsiteY331" fmla="*/ 2464419 h 4170944"/>
                <a:gd name="connsiteX332" fmla="*/ 8062332 w 9919589"/>
                <a:gd name="connsiteY332" fmla="*/ 2442117 h 4170944"/>
                <a:gd name="connsiteX333" fmla="*/ 8106936 w 9919589"/>
                <a:gd name="connsiteY333" fmla="*/ 2430966 h 4170944"/>
                <a:gd name="connsiteX334" fmla="*/ 8173844 w 9919589"/>
                <a:gd name="connsiteY334" fmla="*/ 2408663 h 4170944"/>
                <a:gd name="connsiteX335" fmla="*/ 8207297 w 9919589"/>
                <a:gd name="connsiteY335" fmla="*/ 2397512 h 4170944"/>
                <a:gd name="connsiteX336" fmla="*/ 8251902 w 9919589"/>
                <a:gd name="connsiteY336" fmla="*/ 2386361 h 4170944"/>
                <a:gd name="connsiteX337" fmla="*/ 8318810 w 9919589"/>
                <a:gd name="connsiteY337" fmla="*/ 2364058 h 4170944"/>
                <a:gd name="connsiteX338" fmla="*/ 8452624 w 9919589"/>
                <a:gd name="connsiteY338" fmla="*/ 2330605 h 4170944"/>
                <a:gd name="connsiteX339" fmla="*/ 8497229 w 9919589"/>
                <a:gd name="connsiteY339" fmla="*/ 2319453 h 4170944"/>
                <a:gd name="connsiteX340" fmla="*/ 8530683 w 9919589"/>
                <a:gd name="connsiteY340" fmla="*/ 2308302 h 4170944"/>
                <a:gd name="connsiteX341" fmla="*/ 8597590 w 9919589"/>
                <a:gd name="connsiteY341" fmla="*/ 2297151 h 4170944"/>
                <a:gd name="connsiteX342" fmla="*/ 8653346 w 9919589"/>
                <a:gd name="connsiteY342" fmla="*/ 2286000 h 4170944"/>
                <a:gd name="connsiteX343" fmla="*/ 8742556 w 9919589"/>
                <a:gd name="connsiteY343" fmla="*/ 2263697 h 4170944"/>
                <a:gd name="connsiteX344" fmla="*/ 8965580 w 9919589"/>
                <a:gd name="connsiteY344" fmla="*/ 2230244 h 4170944"/>
                <a:gd name="connsiteX345" fmla="*/ 9043639 w 9919589"/>
                <a:gd name="connsiteY345" fmla="*/ 2219093 h 4170944"/>
                <a:gd name="connsiteX346" fmla="*/ 9177454 w 9919589"/>
                <a:gd name="connsiteY346" fmla="*/ 2196790 h 4170944"/>
                <a:gd name="connsiteX347" fmla="*/ 9277814 w 9919589"/>
                <a:gd name="connsiteY347" fmla="*/ 2174488 h 4170944"/>
                <a:gd name="connsiteX348" fmla="*/ 9311268 w 9919589"/>
                <a:gd name="connsiteY348" fmla="*/ 2163336 h 4170944"/>
                <a:gd name="connsiteX349" fmla="*/ 9355873 w 9919589"/>
                <a:gd name="connsiteY349" fmla="*/ 2051824 h 4170944"/>
                <a:gd name="connsiteX350" fmla="*/ 9300117 w 9919589"/>
                <a:gd name="connsiteY350" fmla="*/ 2018371 h 4170944"/>
                <a:gd name="connsiteX351" fmla="*/ 9210907 w 9919589"/>
                <a:gd name="connsiteY351" fmla="*/ 1996068 h 4170944"/>
                <a:gd name="connsiteX352" fmla="*/ 9155151 w 9919589"/>
                <a:gd name="connsiteY352" fmla="*/ 1940312 h 4170944"/>
                <a:gd name="connsiteX353" fmla="*/ 9199756 w 9919589"/>
                <a:gd name="connsiteY353" fmla="*/ 1929161 h 4170944"/>
                <a:gd name="connsiteX354" fmla="*/ 9578897 w 9919589"/>
                <a:gd name="connsiteY354" fmla="*/ 1918010 h 4170944"/>
                <a:gd name="connsiteX355" fmla="*/ 9656956 w 9919589"/>
                <a:gd name="connsiteY355" fmla="*/ 1895707 h 4170944"/>
                <a:gd name="connsiteX356" fmla="*/ 9735014 w 9919589"/>
                <a:gd name="connsiteY356" fmla="*/ 1873405 h 4170944"/>
                <a:gd name="connsiteX357" fmla="*/ 9634654 w 9919589"/>
                <a:gd name="connsiteY357" fmla="*/ 1839951 h 4170944"/>
                <a:gd name="connsiteX358" fmla="*/ 9601200 w 9919589"/>
                <a:gd name="connsiteY358" fmla="*/ 1828800 h 4170944"/>
                <a:gd name="connsiteX359" fmla="*/ 9578897 w 9919589"/>
                <a:gd name="connsiteY359" fmla="*/ 1851102 h 4170944"/>
                <a:gd name="connsiteX360" fmla="*/ 9222058 w 9919589"/>
                <a:gd name="connsiteY360" fmla="*/ 1884556 h 4170944"/>
                <a:gd name="connsiteX361" fmla="*/ 9177454 w 9919589"/>
                <a:gd name="connsiteY361" fmla="*/ 1895707 h 4170944"/>
                <a:gd name="connsiteX362" fmla="*/ 9144000 w 9919589"/>
                <a:gd name="connsiteY362" fmla="*/ 1906858 h 4170944"/>
                <a:gd name="connsiteX363" fmla="*/ 9065941 w 9919589"/>
                <a:gd name="connsiteY363" fmla="*/ 1918010 h 4170944"/>
                <a:gd name="connsiteX364" fmla="*/ 8987883 w 9919589"/>
                <a:gd name="connsiteY364" fmla="*/ 1940312 h 4170944"/>
                <a:gd name="connsiteX365" fmla="*/ 8887522 w 9919589"/>
                <a:gd name="connsiteY365" fmla="*/ 1962614 h 4170944"/>
                <a:gd name="connsiteX366" fmla="*/ 8854068 w 9919589"/>
                <a:gd name="connsiteY366" fmla="*/ 1973766 h 4170944"/>
                <a:gd name="connsiteX367" fmla="*/ 8742556 w 9919589"/>
                <a:gd name="connsiteY367" fmla="*/ 1951463 h 4170944"/>
                <a:gd name="connsiteX368" fmla="*/ 8720254 w 9919589"/>
                <a:gd name="connsiteY368" fmla="*/ 1884556 h 4170944"/>
                <a:gd name="connsiteX369" fmla="*/ 8753707 w 9919589"/>
                <a:gd name="connsiteY369" fmla="*/ 1739590 h 4170944"/>
                <a:gd name="connsiteX370" fmla="*/ 8776010 w 9919589"/>
                <a:gd name="connsiteY370" fmla="*/ 1717288 h 4170944"/>
                <a:gd name="connsiteX371" fmla="*/ 8820614 w 9919589"/>
                <a:gd name="connsiteY371" fmla="*/ 1694985 h 4170944"/>
                <a:gd name="connsiteX372" fmla="*/ 8954429 w 9919589"/>
                <a:gd name="connsiteY372" fmla="*/ 1661532 h 4170944"/>
                <a:gd name="connsiteX373" fmla="*/ 9010185 w 9919589"/>
                <a:gd name="connsiteY373" fmla="*/ 1639229 h 4170944"/>
                <a:gd name="connsiteX374" fmla="*/ 9077093 w 9919589"/>
                <a:gd name="connsiteY374" fmla="*/ 1628078 h 4170944"/>
                <a:gd name="connsiteX375" fmla="*/ 9389327 w 9919589"/>
                <a:gd name="connsiteY375" fmla="*/ 1616927 h 4170944"/>
                <a:gd name="connsiteX376" fmla="*/ 9545444 w 9919589"/>
                <a:gd name="connsiteY376" fmla="*/ 1572322 h 4170944"/>
                <a:gd name="connsiteX377" fmla="*/ 9656956 w 9919589"/>
                <a:gd name="connsiteY377" fmla="*/ 1550019 h 4170944"/>
                <a:gd name="connsiteX378" fmla="*/ 9857678 w 9919589"/>
                <a:gd name="connsiteY378" fmla="*/ 1527717 h 4170944"/>
                <a:gd name="connsiteX379" fmla="*/ 9824224 w 9919589"/>
                <a:gd name="connsiteY379" fmla="*/ 1282390 h 4170944"/>
                <a:gd name="connsiteX380" fmla="*/ 9790771 w 9919589"/>
                <a:gd name="connsiteY380" fmla="*/ 1260088 h 4170944"/>
                <a:gd name="connsiteX381" fmla="*/ 9735014 w 9919589"/>
                <a:gd name="connsiteY381" fmla="*/ 1248936 h 4170944"/>
                <a:gd name="connsiteX382" fmla="*/ 9723863 w 9919589"/>
                <a:gd name="connsiteY382" fmla="*/ 1215483 h 4170944"/>
                <a:gd name="connsiteX383" fmla="*/ 9746166 w 9919589"/>
                <a:gd name="connsiteY383" fmla="*/ 1193180 h 4170944"/>
                <a:gd name="connsiteX384" fmla="*/ 9790771 w 9919589"/>
                <a:gd name="connsiteY384" fmla="*/ 1137424 h 4170944"/>
                <a:gd name="connsiteX385" fmla="*/ 9768468 w 9919589"/>
                <a:gd name="connsiteY385" fmla="*/ 1115122 h 4170944"/>
                <a:gd name="connsiteX386" fmla="*/ 9668107 w 9919589"/>
                <a:gd name="connsiteY386" fmla="*/ 1092819 h 4170944"/>
                <a:gd name="connsiteX387" fmla="*/ 9601200 w 9919589"/>
                <a:gd name="connsiteY387" fmla="*/ 1070517 h 4170944"/>
                <a:gd name="connsiteX388" fmla="*/ 9567746 w 9919589"/>
                <a:gd name="connsiteY388" fmla="*/ 1059366 h 4170944"/>
                <a:gd name="connsiteX389" fmla="*/ 9545444 w 9919589"/>
                <a:gd name="connsiteY389" fmla="*/ 1025912 h 4170944"/>
                <a:gd name="connsiteX390" fmla="*/ 9400478 w 9919589"/>
                <a:gd name="connsiteY390" fmla="*/ 992458 h 4170944"/>
                <a:gd name="connsiteX391" fmla="*/ 9601200 w 9919589"/>
                <a:gd name="connsiteY391" fmla="*/ 992458 h 4170944"/>
                <a:gd name="connsiteX392" fmla="*/ 9645805 w 9919589"/>
                <a:gd name="connsiteY392" fmla="*/ 1014761 h 4170944"/>
                <a:gd name="connsiteX393" fmla="*/ 9801922 w 9919589"/>
                <a:gd name="connsiteY393" fmla="*/ 1003610 h 4170944"/>
                <a:gd name="connsiteX394" fmla="*/ 9835375 w 9919589"/>
                <a:gd name="connsiteY394" fmla="*/ 992458 h 4170944"/>
                <a:gd name="connsiteX395" fmla="*/ 9824224 w 9919589"/>
                <a:gd name="connsiteY395" fmla="*/ 880946 h 4170944"/>
                <a:gd name="connsiteX396" fmla="*/ 9813073 w 9919589"/>
                <a:gd name="connsiteY396" fmla="*/ 836341 h 4170944"/>
                <a:gd name="connsiteX397" fmla="*/ 9779619 w 9919589"/>
                <a:gd name="connsiteY397" fmla="*/ 825190 h 4170944"/>
                <a:gd name="connsiteX398" fmla="*/ 9735014 w 9919589"/>
                <a:gd name="connsiteY398" fmla="*/ 814039 h 4170944"/>
                <a:gd name="connsiteX399" fmla="*/ 9701561 w 9919589"/>
                <a:gd name="connsiteY399" fmla="*/ 791736 h 4170944"/>
                <a:gd name="connsiteX400" fmla="*/ 9623502 w 9919589"/>
                <a:gd name="connsiteY400" fmla="*/ 769434 h 4170944"/>
                <a:gd name="connsiteX401" fmla="*/ 9578897 w 9919589"/>
                <a:gd name="connsiteY401" fmla="*/ 735980 h 4170944"/>
                <a:gd name="connsiteX402" fmla="*/ 9511990 w 9919589"/>
                <a:gd name="connsiteY402" fmla="*/ 713678 h 4170944"/>
                <a:gd name="connsiteX403" fmla="*/ 9344722 w 9919589"/>
                <a:gd name="connsiteY403" fmla="*/ 691375 h 4170944"/>
                <a:gd name="connsiteX404" fmla="*/ 9255512 w 9919589"/>
                <a:gd name="connsiteY404" fmla="*/ 680224 h 4170944"/>
                <a:gd name="connsiteX405" fmla="*/ 9222058 w 9919589"/>
                <a:gd name="connsiteY405" fmla="*/ 669073 h 4170944"/>
                <a:gd name="connsiteX406" fmla="*/ 9155151 w 9919589"/>
                <a:gd name="connsiteY406" fmla="*/ 657922 h 4170944"/>
                <a:gd name="connsiteX407" fmla="*/ 9132849 w 9919589"/>
                <a:gd name="connsiteY407" fmla="*/ 635619 h 4170944"/>
                <a:gd name="connsiteX408" fmla="*/ 9043639 w 9919589"/>
                <a:gd name="connsiteY408" fmla="*/ 591014 h 4170944"/>
                <a:gd name="connsiteX409" fmla="*/ 8987883 w 9919589"/>
                <a:gd name="connsiteY409" fmla="*/ 557561 h 4170944"/>
                <a:gd name="connsiteX410" fmla="*/ 8932127 w 9919589"/>
                <a:gd name="connsiteY410" fmla="*/ 546410 h 4170944"/>
                <a:gd name="connsiteX411" fmla="*/ 8842917 w 9919589"/>
                <a:gd name="connsiteY411" fmla="*/ 512956 h 4170944"/>
                <a:gd name="connsiteX412" fmla="*/ 8787161 w 9919589"/>
                <a:gd name="connsiteY412" fmla="*/ 501805 h 4170944"/>
                <a:gd name="connsiteX413" fmla="*/ 8720254 w 9919589"/>
                <a:gd name="connsiteY413" fmla="*/ 479502 h 4170944"/>
                <a:gd name="connsiteX414" fmla="*/ 8686800 w 9919589"/>
                <a:gd name="connsiteY414" fmla="*/ 468351 h 4170944"/>
                <a:gd name="connsiteX415" fmla="*/ 8541834 w 9919589"/>
                <a:gd name="connsiteY415" fmla="*/ 434897 h 4170944"/>
                <a:gd name="connsiteX416" fmla="*/ 8497229 w 9919589"/>
                <a:gd name="connsiteY416" fmla="*/ 423746 h 4170944"/>
                <a:gd name="connsiteX417" fmla="*/ 8385717 w 9919589"/>
                <a:gd name="connsiteY417" fmla="*/ 401444 h 4170944"/>
                <a:gd name="connsiteX418" fmla="*/ 8341112 w 9919589"/>
                <a:gd name="connsiteY418" fmla="*/ 390293 h 4170944"/>
                <a:gd name="connsiteX419" fmla="*/ 8307658 w 9919589"/>
                <a:gd name="connsiteY419" fmla="*/ 379141 h 4170944"/>
                <a:gd name="connsiteX420" fmla="*/ 8151541 w 9919589"/>
                <a:gd name="connsiteY420" fmla="*/ 367990 h 4170944"/>
                <a:gd name="connsiteX421" fmla="*/ 8106936 w 9919589"/>
                <a:gd name="connsiteY421" fmla="*/ 345688 h 4170944"/>
                <a:gd name="connsiteX422" fmla="*/ 8040029 w 9919589"/>
                <a:gd name="connsiteY422" fmla="*/ 323385 h 4170944"/>
                <a:gd name="connsiteX423" fmla="*/ 7872761 w 9919589"/>
                <a:gd name="connsiteY423" fmla="*/ 334536 h 4170944"/>
                <a:gd name="connsiteX424" fmla="*/ 7828156 w 9919589"/>
                <a:gd name="connsiteY424" fmla="*/ 345688 h 4170944"/>
                <a:gd name="connsiteX425" fmla="*/ 7727795 w 9919589"/>
                <a:gd name="connsiteY425" fmla="*/ 334536 h 4170944"/>
                <a:gd name="connsiteX426" fmla="*/ 7727795 w 9919589"/>
                <a:gd name="connsiteY426" fmla="*/ 234175 h 4170944"/>
                <a:gd name="connsiteX427" fmla="*/ 7794702 w 9919589"/>
                <a:gd name="connsiteY427" fmla="*/ 189571 h 4170944"/>
                <a:gd name="connsiteX428" fmla="*/ 7660888 w 9919589"/>
                <a:gd name="connsiteY428" fmla="*/ 144966 h 4170944"/>
                <a:gd name="connsiteX429" fmla="*/ 7593980 w 9919589"/>
                <a:gd name="connsiteY429" fmla="*/ 100361 h 4170944"/>
                <a:gd name="connsiteX430" fmla="*/ 7616283 w 9919589"/>
                <a:gd name="connsiteY430" fmla="*/ 55756 h 4170944"/>
                <a:gd name="connsiteX431" fmla="*/ 7660888 w 9919589"/>
                <a:gd name="connsiteY431" fmla="*/ 44605 h 4170944"/>
                <a:gd name="connsiteX432" fmla="*/ 7738946 w 9919589"/>
                <a:gd name="connsiteY432" fmla="*/ 33453 h 4170944"/>
                <a:gd name="connsiteX433" fmla="*/ 7783551 w 9919589"/>
                <a:gd name="connsiteY433" fmla="*/ 22302 h 4170944"/>
                <a:gd name="connsiteX434" fmla="*/ 7850458 w 9919589"/>
                <a:gd name="connsiteY434" fmla="*/ 0 h 4170944"/>
                <a:gd name="connsiteX435" fmla="*/ 7939668 w 9919589"/>
                <a:gd name="connsiteY435" fmla="*/ 11151 h 4170944"/>
                <a:gd name="connsiteX436" fmla="*/ 7973122 w 9919589"/>
                <a:gd name="connsiteY436" fmla="*/ 22302 h 4170944"/>
                <a:gd name="connsiteX437" fmla="*/ 8062332 w 9919589"/>
                <a:gd name="connsiteY437" fmla="*/ 44605 h 4170944"/>
                <a:gd name="connsiteX438" fmla="*/ 8140390 w 9919589"/>
                <a:gd name="connsiteY438" fmla="*/ 66907 h 4170944"/>
                <a:gd name="connsiteX439" fmla="*/ 8196146 w 9919589"/>
                <a:gd name="connsiteY439" fmla="*/ 78058 h 4170944"/>
                <a:gd name="connsiteX440" fmla="*/ 8274205 w 9919589"/>
                <a:gd name="connsiteY440" fmla="*/ 89210 h 4170944"/>
                <a:gd name="connsiteX441" fmla="*/ 8396868 w 9919589"/>
                <a:gd name="connsiteY441" fmla="*/ 122663 h 4170944"/>
                <a:gd name="connsiteX442" fmla="*/ 8430322 w 9919589"/>
                <a:gd name="connsiteY442" fmla="*/ 144966 h 4170944"/>
                <a:gd name="connsiteX443" fmla="*/ 8497229 w 9919589"/>
                <a:gd name="connsiteY443" fmla="*/ 167268 h 4170944"/>
                <a:gd name="connsiteX444" fmla="*/ 8787161 w 9919589"/>
                <a:gd name="connsiteY444" fmla="*/ 167268 h 4170944"/>
                <a:gd name="connsiteX445" fmla="*/ 8820614 w 9919589"/>
                <a:gd name="connsiteY445" fmla="*/ 200722 h 4170944"/>
                <a:gd name="connsiteX446" fmla="*/ 8854068 w 9919589"/>
                <a:gd name="connsiteY446" fmla="*/ 223024 h 4170944"/>
                <a:gd name="connsiteX447" fmla="*/ 8920975 w 9919589"/>
                <a:gd name="connsiteY447" fmla="*/ 245327 h 4170944"/>
                <a:gd name="connsiteX448" fmla="*/ 8954429 w 9919589"/>
                <a:gd name="connsiteY448" fmla="*/ 256478 h 4170944"/>
                <a:gd name="connsiteX449" fmla="*/ 8999034 w 9919589"/>
                <a:gd name="connsiteY449" fmla="*/ 278780 h 4170944"/>
                <a:gd name="connsiteX450" fmla="*/ 9054790 w 9919589"/>
                <a:gd name="connsiteY450" fmla="*/ 289932 h 4170944"/>
                <a:gd name="connsiteX451" fmla="*/ 9099395 w 9919589"/>
                <a:gd name="connsiteY451" fmla="*/ 301083 h 4170944"/>
                <a:gd name="connsiteX452" fmla="*/ 9210907 w 9919589"/>
                <a:gd name="connsiteY452" fmla="*/ 323385 h 4170944"/>
                <a:gd name="connsiteX453" fmla="*/ 9288966 w 9919589"/>
                <a:gd name="connsiteY453" fmla="*/ 312234 h 4170944"/>
                <a:gd name="connsiteX454" fmla="*/ 9355873 w 9919589"/>
                <a:gd name="connsiteY454" fmla="*/ 289932 h 4170944"/>
                <a:gd name="connsiteX455" fmla="*/ 9445083 w 9919589"/>
                <a:gd name="connsiteY455" fmla="*/ 267629 h 4170944"/>
                <a:gd name="connsiteX456" fmla="*/ 9567746 w 9919589"/>
                <a:gd name="connsiteY456" fmla="*/ 234175 h 4170944"/>
                <a:gd name="connsiteX457" fmla="*/ 9801922 w 9919589"/>
                <a:gd name="connsiteY457" fmla="*/ 245327 h 4170944"/>
                <a:gd name="connsiteX458" fmla="*/ 9813073 w 9919589"/>
                <a:gd name="connsiteY458" fmla="*/ 312234 h 4170944"/>
                <a:gd name="connsiteX459" fmla="*/ 9824224 w 9919589"/>
                <a:gd name="connsiteY459" fmla="*/ 780585 h 4170944"/>
                <a:gd name="connsiteX460" fmla="*/ 9835375 w 9919589"/>
                <a:gd name="connsiteY460" fmla="*/ 925551 h 4170944"/>
                <a:gd name="connsiteX461" fmla="*/ 9857678 w 9919589"/>
                <a:gd name="connsiteY461" fmla="*/ 1048214 h 4170944"/>
                <a:gd name="connsiteX462" fmla="*/ 9879980 w 9919589"/>
                <a:gd name="connsiteY462" fmla="*/ 1148575 h 4170944"/>
                <a:gd name="connsiteX463" fmla="*/ 9891132 w 9919589"/>
                <a:gd name="connsiteY463" fmla="*/ 1204332 h 4170944"/>
                <a:gd name="connsiteX464" fmla="*/ 9902283 w 9919589"/>
                <a:gd name="connsiteY464" fmla="*/ 1326995 h 4170944"/>
                <a:gd name="connsiteX465" fmla="*/ 9902283 w 9919589"/>
                <a:gd name="connsiteY465" fmla="*/ 1516566 h 4170944"/>
                <a:gd name="connsiteX466" fmla="*/ 9868829 w 9919589"/>
                <a:gd name="connsiteY466" fmla="*/ 1572322 h 4170944"/>
                <a:gd name="connsiteX467" fmla="*/ 9835375 w 9919589"/>
                <a:gd name="connsiteY467" fmla="*/ 1661532 h 4170944"/>
                <a:gd name="connsiteX468" fmla="*/ 9824224 w 9919589"/>
                <a:gd name="connsiteY468" fmla="*/ 1706136 h 4170944"/>
                <a:gd name="connsiteX469" fmla="*/ 9801922 w 9919589"/>
                <a:gd name="connsiteY469" fmla="*/ 1750741 h 4170944"/>
                <a:gd name="connsiteX470" fmla="*/ 9790771 w 9919589"/>
                <a:gd name="connsiteY470" fmla="*/ 1817649 h 4170944"/>
                <a:gd name="connsiteX471" fmla="*/ 9779619 w 9919589"/>
                <a:gd name="connsiteY471" fmla="*/ 1851102 h 4170944"/>
                <a:gd name="connsiteX472" fmla="*/ 9757317 w 9919589"/>
                <a:gd name="connsiteY472" fmla="*/ 2118732 h 4170944"/>
                <a:gd name="connsiteX473" fmla="*/ 9868828 w 9919589"/>
                <a:gd name="connsiteY473" fmla="*/ 3568390 h 4170944"/>
                <a:gd name="connsiteX474" fmla="*/ 9857678 w 9919589"/>
                <a:gd name="connsiteY474" fmla="*/ 4092498 h 4170944"/>
                <a:gd name="connsiteX475" fmla="*/ 9768468 w 9919589"/>
                <a:gd name="connsiteY475" fmla="*/ 4059044 h 4170944"/>
                <a:gd name="connsiteX476" fmla="*/ 9779619 w 9919589"/>
                <a:gd name="connsiteY476" fmla="*/ 4114800 h 4170944"/>
                <a:gd name="connsiteX477" fmla="*/ 9801922 w 9919589"/>
                <a:gd name="connsiteY477" fmla="*/ 4092497 h 4170944"/>
                <a:gd name="connsiteX478" fmla="*/ 9623502 w 9919589"/>
                <a:gd name="connsiteY478" fmla="*/ 4137102 h 4170944"/>
                <a:gd name="connsiteX479" fmla="*/ 9556595 w 9919589"/>
                <a:gd name="connsiteY479" fmla="*/ 4114800 h 4170944"/>
                <a:gd name="connsiteX480" fmla="*/ 9456234 w 9919589"/>
                <a:gd name="connsiteY480" fmla="*/ 4092497 h 4170944"/>
                <a:gd name="connsiteX481" fmla="*/ 9411629 w 9919589"/>
                <a:gd name="connsiteY481" fmla="*/ 4081346 h 4170944"/>
                <a:gd name="connsiteX482" fmla="*/ 9300117 w 9919589"/>
                <a:gd name="connsiteY482" fmla="*/ 4059044 h 4170944"/>
                <a:gd name="connsiteX483" fmla="*/ 9155151 w 9919589"/>
                <a:gd name="connsiteY483" fmla="*/ 4025590 h 4170944"/>
                <a:gd name="connsiteX484" fmla="*/ 9088243 w 9919589"/>
                <a:gd name="connsiteY484" fmla="*/ 4092497 h 4170944"/>
                <a:gd name="connsiteX485" fmla="*/ 8887522 w 9919589"/>
                <a:gd name="connsiteY485" fmla="*/ 4059044 h 4170944"/>
                <a:gd name="connsiteX486" fmla="*/ 8597590 w 9919589"/>
                <a:gd name="connsiteY486" fmla="*/ 4081345 h 4170944"/>
                <a:gd name="connsiteX487" fmla="*/ 8296508 w 9919589"/>
                <a:gd name="connsiteY487" fmla="*/ 4070195 h 4170944"/>
                <a:gd name="connsiteX488" fmla="*/ 8151541 w 9919589"/>
                <a:gd name="connsiteY488" fmla="*/ 4047893 h 4170944"/>
                <a:gd name="connsiteX489" fmla="*/ 7805853 w 9919589"/>
                <a:gd name="connsiteY489" fmla="*/ 4070195 h 4170944"/>
                <a:gd name="connsiteX490" fmla="*/ 7593981 w 9919589"/>
                <a:gd name="connsiteY490" fmla="*/ 4092498 h 4170944"/>
                <a:gd name="connsiteX491" fmla="*/ 7515922 w 9919589"/>
                <a:gd name="connsiteY491" fmla="*/ 4070195 h 4170944"/>
                <a:gd name="connsiteX492" fmla="*/ 7449014 w 9919589"/>
                <a:gd name="connsiteY492" fmla="*/ 4059043 h 4170944"/>
                <a:gd name="connsiteX493" fmla="*/ 7348654 w 9919589"/>
                <a:gd name="connsiteY493" fmla="*/ 4070195 h 4170944"/>
                <a:gd name="connsiteX494" fmla="*/ 7248292 w 9919589"/>
                <a:gd name="connsiteY494" fmla="*/ 4092498 h 4170944"/>
                <a:gd name="connsiteX495" fmla="*/ 7203688 w 9919589"/>
                <a:gd name="connsiteY495" fmla="*/ 4070195 h 4170944"/>
                <a:gd name="connsiteX496" fmla="*/ 7125629 w 9919589"/>
                <a:gd name="connsiteY496" fmla="*/ 4047893 h 4170944"/>
                <a:gd name="connsiteX497" fmla="*/ 7047571 w 9919589"/>
                <a:gd name="connsiteY497" fmla="*/ 4103649 h 4170944"/>
                <a:gd name="connsiteX498" fmla="*/ 6991814 w 9919589"/>
                <a:gd name="connsiteY498" fmla="*/ 4137102 h 4170944"/>
                <a:gd name="connsiteX499" fmla="*/ 6902605 w 9919589"/>
                <a:gd name="connsiteY499" fmla="*/ 4170556 h 4170944"/>
                <a:gd name="connsiteX500" fmla="*/ 6880302 w 9919589"/>
                <a:gd name="connsiteY500" fmla="*/ 4114799 h 4170944"/>
                <a:gd name="connsiteX501" fmla="*/ 6478858 w 9919589"/>
                <a:gd name="connsiteY501" fmla="*/ 4103649 h 4170944"/>
                <a:gd name="connsiteX502" fmla="*/ 6133171 w 9919589"/>
                <a:gd name="connsiteY502" fmla="*/ 4103648 h 4170944"/>
                <a:gd name="connsiteX503" fmla="*/ 5988205 w 9919589"/>
                <a:gd name="connsiteY503" fmla="*/ 4070195 h 4170944"/>
                <a:gd name="connsiteX504" fmla="*/ 5887845 w 9919589"/>
                <a:gd name="connsiteY504" fmla="*/ 4125952 h 4170944"/>
                <a:gd name="connsiteX505" fmla="*/ 5809785 w 9919589"/>
                <a:gd name="connsiteY505" fmla="*/ 4070195 h 4170944"/>
                <a:gd name="connsiteX506" fmla="*/ 5754029 w 9919589"/>
                <a:gd name="connsiteY506" fmla="*/ 4103648 h 4170944"/>
                <a:gd name="connsiteX507" fmla="*/ 4661210 w 9919589"/>
                <a:gd name="connsiteY507" fmla="*/ 4125951 h 4170944"/>
                <a:gd name="connsiteX508" fmla="*/ 4549697 w 9919589"/>
                <a:gd name="connsiteY508" fmla="*/ 4114800 h 4170944"/>
                <a:gd name="connsiteX509" fmla="*/ 4460488 w 9919589"/>
                <a:gd name="connsiteY509" fmla="*/ 4092497 h 4170944"/>
                <a:gd name="connsiteX510" fmla="*/ 4382429 w 9919589"/>
                <a:gd name="connsiteY510" fmla="*/ 4081346 h 4170944"/>
                <a:gd name="connsiteX511" fmla="*/ 4270917 w 9919589"/>
                <a:gd name="connsiteY511" fmla="*/ 4059044 h 4170944"/>
                <a:gd name="connsiteX512" fmla="*/ 4148254 w 9919589"/>
                <a:gd name="connsiteY512" fmla="*/ 4047893 h 4170944"/>
                <a:gd name="connsiteX513" fmla="*/ 3969834 w 9919589"/>
                <a:gd name="connsiteY513" fmla="*/ 4025590 h 4170944"/>
                <a:gd name="connsiteX514" fmla="*/ 3267307 w 9919589"/>
                <a:gd name="connsiteY514" fmla="*/ 4036741 h 4170944"/>
                <a:gd name="connsiteX515" fmla="*/ 3155795 w 9919589"/>
                <a:gd name="connsiteY515" fmla="*/ 4047893 h 4170944"/>
                <a:gd name="connsiteX516" fmla="*/ 3088888 w 9919589"/>
                <a:gd name="connsiteY516" fmla="*/ 4059044 h 4170944"/>
                <a:gd name="connsiteX517" fmla="*/ 2988527 w 9919589"/>
                <a:gd name="connsiteY517" fmla="*/ 4070195 h 4170944"/>
                <a:gd name="connsiteX518" fmla="*/ 2943922 w 9919589"/>
                <a:gd name="connsiteY518" fmla="*/ 4081346 h 4170944"/>
                <a:gd name="connsiteX519" fmla="*/ 2118732 w 9919589"/>
                <a:gd name="connsiteY519" fmla="*/ 4059044 h 4170944"/>
                <a:gd name="connsiteX520" fmla="*/ 1126273 w 9919589"/>
                <a:gd name="connsiteY520" fmla="*/ 4070195 h 4170944"/>
                <a:gd name="connsiteX521" fmla="*/ 925551 w 9919589"/>
                <a:gd name="connsiteY521" fmla="*/ 4103649 h 4170944"/>
                <a:gd name="connsiteX522" fmla="*/ 869795 w 9919589"/>
                <a:gd name="connsiteY522" fmla="*/ 4114800 h 4170944"/>
                <a:gd name="connsiteX523" fmla="*/ 780585 w 9919589"/>
                <a:gd name="connsiteY523" fmla="*/ 4148253 h 4170944"/>
                <a:gd name="connsiteX524" fmla="*/ 546410 w 9919589"/>
                <a:gd name="connsiteY524" fmla="*/ 4137102 h 4170944"/>
                <a:gd name="connsiteX525" fmla="*/ 446049 w 9919589"/>
                <a:gd name="connsiteY525" fmla="*/ 4114800 h 4170944"/>
                <a:gd name="connsiteX526" fmla="*/ 334536 w 9919589"/>
                <a:gd name="connsiteY526" fmla="*/ 4092497 h 4170944"/>
                <a:gd name="connsiteX527" fmla="*/ 223024 w 9919589"/>
                <a:gd name="connsiteY527" fmla="*/ 4059044 h 4170944"/>
                <a:gd name="connsiteX528" fmla="*/ 189571 w 9919589"/>
                <a:gd name="connsiteY528" fmla="*/ 4047893 h 4170944"/>
                <a:gd name="connsiteX529" fmla="*/ 156117 w 9919589"/>
                <a:gd name="connsiteY529" fmla="*/ 4036741 h 4170944"/>
                <a:gd name="connsiteX530" fmla="*/ 144966 w 9919589"/>
                <a:gd name="connsiteY530" fmla="*/ 3769112 h 4170944"/>
                <a:gd name="connsiteX531" fmla="*/ 133814 w 9919589"/>
                <a:gd name="connsiteY531" fmla="*/ 3724507 h 4170944"/>
                <a:gd name="connsiteX532" fmla="*/ 122663 w 9919589"/>
                <a:gd name="connsiteY532" fmla="*/ 3635297 h 4170944"/>
                <a:gd name="connsiteX533" fmla="*/ 111512 w 9919589"/>
                <a:gd name="connsiteY533" fmla="*/ 3590693 h 4170944"/>
                <a:gd name="connsiteX534" fmla="*/ 55756 w 9919589"/>
                <a:gd name="connsiteY534" fmla="*/ 3278458 h 4170944"/>
                <a:gd name="connsiteX535" fmla="*/ 44605 w 9919589"/>
                <a:gd name="connsiteY535" fmla="*/ 3044283 h 4170944"/>
                <a:gd name="connsiteX536" fmla="*/ 33454 w 9919589"/>
                <a:gd name="connsiteY536" fmla="*/ 2943922 h 4170944"/>
                <a:gd name="connsiteX537" fmla="*/ 22302 w 9919589"/>
                <a:gd name="connsiteY537" fmla="*/ 2776653 h 4170944"/>
                <a:gd name="connsiteX538" fmla="*/ 0 w 9919589"/>
                <a:gd name="connsiteY538" fmla="*/ 2397512 h 4170944"/>
                <a:gd name="connsiteX539" fmla="*/ 11151 w 9919589"/>
                <a:gd name="connsiteY539" fmla="*/ 2319453 h 4170944"/>
                <a:gd name="connsiteX540" fmla="*/ 89210 w 9919589"/>
                <a:gd name="connsiteY540" fmla="*/ 2152185 h 4170944"/>
                <a:gd name="connsiteX541" fmla="*/ 122663 w 9919589"/>
                <a:gd name="connsiteY541" fmla="*/ 2040673 h 4170944"/>
                <a:gd name="connsiteX542" fmla="*/ 178419 w 9919589"/>
                <a:gd name="connsiteY542" fmla="*/ 1895707 h 4170944"/>
                <a:gd name="connsiteX543" fmla="*/ 189571 w 9919589"/>
                <a:gd name="connsiteY543" fmla="*/ 1828800 h 4170944"/>
                <a:gd name="connsiteX544" fmla="*/ 200722 w 9919589"/>
                <a:gd name="connsiteY544" fmla="*/ 1795346 h 4170944"/>
                <a:gd name="connsiteX545" fmla="*/ 178419 w 9919589"/>
                <a:gd name="connsiteY545" fmla="*/ 1494263 h 4170944"/>
                <a:gd name="connsiteX546" fmla="*/ 167268 w 9919589"/>
                <a:gd name="connsiteY546" fmla="*/ 1405053 h 4170944"/>
                <a:gd name="connsiteX547" fmla="*/ 156117 w 9919589"/>
                <a:gd name="connsiteY547" fmla="*/ 1349297 h 4170944"/>
                <a:gd name="connsiteX548" fmla="*/ 144966 w 9919589"/>
                <a:gd name="connsiteY548" fmla="*/ 1271239 h 4170944"/>
                <a:gd name="connsiteX549" fmla="*/ 156117 w 9919589"/>
                <a:gd name="connsiteY549" fmla="*/ 1115122 h 4170944"/>
                <a:gd name="connsiteX550" fmla="*/ 189571 w 9919589"/>
                <a:gd name="connsiteY550" fmla="*/ 1103971 h 4170944"/>
                <a:gd name="connsiteX551" fmla="*/ 211873 w 9919589"/>
                <a:gd name="connsiteY551" fmla="*/ 1103971 h 4170944"/>
                <a:gd name="connsiteX0" fmla="*/ 211873 w 9919589"/>
                <a:gd name="connsiteY0" fmla="*/ 1103971 h 4170944"/>
                <a:gd name="connsiteX1" fmla="*/ 434897 w 9919589"/>
                <a:gd name="connsiteY1" fmla="*/ 1081668 h 4170944"/>
                <a:gd name="connsiteX2" fmla="*/ 546410 w 9919589"/>
                <a:gd name="connsiteY2" fmla="*/ 1048214 h 4170944"/>
                <a:gd name="connsiteX3" fmla="*/ 635619 w 9919589"/>
                <a:gd name="connsiteY3" fmla="*/ 1025912 h 4170944"/>
                <a:gd name="connsiteX4" fmla="*/ 780585 w 9919589"/>
                <a:gd name="connsiteY4" fmla="*/ 1048214 h 4170944"/>
                <a:gd name="connsiteX5" fmla="*/ 836341 w 9919589"/>
                <a:gd name="connsiteY5" fmla="*/ 1059366 h 4170944"/>
                <a:gd name="connsiteX6" fmla="*/ 903249 w 9919589"/>
                <a:gd name="connsiteY6" fmla="*/ 1081668 h 4170944"/>
                <a:gd name="connsiteX7" fmla="*/ 947854 w 9919589"/>
                <a:gd name="connsiteY7" fmla="*/ 1070517 h 4170944"/>
                <a:gd name="connsiteX8" fmla="*/ 981307 w 9919589"/>
                <a:gd name="connsiteY8" fmla="*/ 1003610 h 4170944"/>
                <a:gd name="connsiteX9" fmla="*/ 1003610 w 9919589"/>
                <a:gd name="connsiteY9" fmla="*/ 970156 h 4170944"/>
                <a:gd name="connsiteX10" fmla="*/ 1070517 w 9919589"/>
                <a:gd name="connsiteY10" fmla="*/ 947853 h 4170944"/>
                <a:gd name="connsiteX11" fmla="*/ 1148575 w 9919589"/>
                <a:gd name="connsiteY11" fmla="*/ 959005 h 4170944"/>
                <a:gd name="connsiteX12" fmla="*/ 1137424 w 9919589"/>
                <a:gd name="connsiteY12" fmla="*/ 992458 h 4170944"/>
                <a:gd name="connsiteX13" fmla="*/ 1081668 w 9919589"/>
                <a:gd name="connsiteY13" fmla="*/ 1025912 h 4170944"/>
                <a:gd name="connsiteX14" fmla="*/ 1048214 w 9919589"/>
                <a:gd name="connsiteY14" fmla="*/ 1048214 h 4170944"/>
                <a:gd name="connsiteX15" fmla="*/ 1037063 w 9919589"/>
                <a:gd name="connsiteY15" fmla="*/ 1081668 h 4170944"/>
                <a:gd name="connsiteX16" fmla="*/ 1092819 w 9919589"/>
                <a:gd name="connsiteY16" fmla="*/ 1115122 h 4170944"/>
                <a:gd name="connsiteX17" fmla="*/ 1304693 w 9919589"/>
                <a:gd name="connsiteY17" fmla="*/ 1137424 h 4170944"/>
                <a:gd name="connsiteX18" fmla="*/ 1338146 w 9919589"/>
                <a:gd name="connsiteY18" fmla="*/ 1148575 h 4170944"/>
                <a:gd name="connsiteX19" fmla="*/ 1393902 w 9919589"/>
                <a:gd name="connsiteY19" fmla="*/ 1193180 h 4170944"/>
                <a:gd name="connsiteX20" fmla="*/ 1460810 w 9919589"/>
                <a:gd name="connsiteY20" fmla="*/ 1215483 h 4170944"/>
                <a:gd name="connsiteX21" fmla="*/ 1527717 w 9919589"/>
                <a:gd name="connsiteY21" fmla="*/ 1237785 h 4170944"/>
                <a:gd name="connsiteX22" fmla="*/ 1572322 w 9919589"/>
                <a:gd name="connsiteY22" fmla="*/ 1248936 h 4170944"/>
                <a:gd name="connsiteX23" fmla="*/ 1639229 w 9919589"/>
                <a:gd name="connsiteY23" fmla="*/ 1271239 h 4170944"/>
                <a:gd name="connsiteX24" fmla="*/ 1717288 w 9919589"/>
                <a:gd name="connsiteY24" fmla="*/ 1304693 h 4170944"/>
                <a:gd name="connsiteX25" fmla="*/ 1795346 w 9919589"/>
                <a:gd name="connsiteY25" fmla="*/ 1371600 h 4170944"/>
                <a:gd name="connsiteX26" fmla="*/ 1817649 w 9919589"/>
                <a:gd name="connsiteY26" fmla="*/ 1393902 h 4170944"/>
                <a:gd name="connsiteX27" fmla="*/ 1839951 w 9919589"/>
                <a:gd name="connsiteY27" fmla="*/ 1416205 h 4170944"/>
                <a:gd name="connsiteX28" fmla="*/ 1851102 w 9919589"/>
                <a:gd name="connsiteY28" fmla="*/ 1694985 h 4170944"/>
                <a:gd name="connsiteX29" fmla="*/ 1784195 w 9919589"/>
                <a:gd name="connsiteY29" fmla="*/ 1717288 h 4170944"/>
                <a:gd name="connsiteX30" fmla="*/ 1750741 w 9919589"/>
                <a:gd name="connsiteY30" fmla="*/ 1728439 h 4170944"/>
                <a:gd name="connsiteX31" fmla="*/ 1605775 w 9919589"/>
                <a:gd name="connsiteY31" fmla="*/ 1750741 h 4170944"/>
                <a:gd name="connsiteX32" fmla="*/ 1572322 w 9919589"/>
                <a:gd name="connsiteY32" fmla="*/ 1761893 h 4170944"/>
                <a:gd name="connsiteX33" fmla="*/ 1494263 w 9919589"/>
                <a:gd name="connsiteY33" fmla="*/ 1784195 h 4170944"/>
                <a:gd name="connsiteX34" fmla="*/ 1460810 w 9919589"/>
                <a:gd name="connsiteY34" fmla="*/ 1806497 h 4170944"/>
                <a:gd name="connsiteX35" fmla="*/ 1438507 w 9919589"/>
                <a:gd name="connsiteY35" fmla="*/ 1828800 h 4170944"/>
                <a:gd name="connsiteX36" fmla="*/ 1393902 w 9919589"/>
                <a:gd name="connsiteY36" fmla="*/ 1851102 h 4170944"/>
                <a:gd name="connsiteX37" fmla="*/ 1282390 w 9919589"/>
                <a:gd name="connsiteY37" fmla="*/ 1918010 h 4170944"/>
                <a:gd name="connsiteX38" fmla="*/ 1170878 w 9919589"/>
                <a:gd name="connsiteY38" fmla="*/ 1951463 h 4170944"/>
                <a:gd name="connsiteX39" fmla="*/ 1137424 w 9919589"/>
                <a:gd name="connsiteY39" fmla="*/ 1962614 h 4170944"/>
                <a:gd name="connsiteX40" fmla="*/ 1103971 w 9919589"/>
                <a:gd name="connsiteY40" fmla="*/ 1984917 h 4170944"/>
                <a:gd name="connsiteX41" fmla="*/ 1037063 w 9919589"/>
                <a:gd name="connsiteY41" fmla="*/ 2007219 h 4170944"/>
                <a:gd name="connsiteX42" fmla="*/ 1003610 w 9919589"/>
                <a:gd name="connsiteY42" fmla="*/ 2029522 h 4170944"/>
                <a:gd name="connsiteX43" fmla="*/ 936702 w 9919589"/>
                <a:gd name="connsiteY43" fmla="*/ 2051824 h 4170944"/>
                <a:gd name="connsiteX44" fmla="*/ 914400 w 9919589"/>
                <a:gd name="connsiteY44" fmla="*/ 2074127 h 4170944"/>
                <a:gd name="connsiteX45" fmla="*/ 847493 w 9919589"/>
                <a:gd name="connsiteY45" fmla="*/ 2107580 h 4170944"/>
                <a:gd name="connsiteX46" fmla="*/ 825190 w 9919589"/>
                <a:gd name="connsiteY46" fmla="*/ 2129883 h 4170944"/>
                <a:gd name="connsiteX47" fmla="*/ 802888 w 9919589"/>
                <a:gd name="connsiteY47" fmla="*/ 2163336 h 4170944"/>
                <a:gd name="connsiteX48" fmla="*/ 735980 w 9919589"/>
                <a:gd name="connsiteY48" fmla="*/ 2207941 h 4170944"/>
                <a:gd name="connsiteX49" fmla="*/ 691375 w 9919589"/>
                <a:gd name="connsiteY49" fmla="*/ 2252546 h 4170944"/>
                <a:gd name="connsiteX50" fmla="*/ 669073 w 9919589"/>
                <a:gd name="connsiteY50" fmla="*/ 2274849 h 4170944"/>
                <a:gd name="connsiteX51" fmla="*/ 635619 w 9919589"/>
                <a:gd name="connsiteY51" fmla="*/ 2341756 h 4170944"/>
                <a:gd name="connsiteX52" fmla="*/ 624468 w 9919589"/>
                <a:gd name="connsiteY52" fmla="*/ 2375210 h 4170944"/>
                <a:gd name="connsiteX53" fmla="*/ 635619 w 9919589"/>
                <a:gd name="connsiteY53" fmla="*/ 2442117 h 4170944"/>
                <a:gd name="connsiteX54" fmla="*/ 657922 w 9919589"/>
                <a:gd name="connsiteY54" fmla="*/ 2464419 h 4170944"/>
                <a:gd name="connsiteX55" fmla="*/ 747132 w 9919589"/>
                <a:gd name="connsiteY55" fmla="*/ 2486722 h 4170944"/>
                <a:gd name="connsiteX56" fmla="*/ 814039 w 9919589"/>
                <a:gd name="connsiteY56" fmla="*/ 2509024 h 4170944"/>
                <a:gd name="connsiteX57" fmla="*/ 847493 w 9919589"/>
                <a:gd name="connsiteY57" fmla="*/ 2520175 h 4170944"/>
                <a:gd name="connsiteX58" fmla="*/ 858644 w 9919589"/>
                <a:gd name="connsiteY58" fmla="*/ 2720897 h 4170944"/>
                <a:gd name="connsiteX59" fmla="*/ 869795 w 9919589"/>
                <a:gd name="connsiteY59" fmla="*/ 2988527 h 4170944"/>
                <a:gd name="connsiteX60" fmla="*/ 903249 w 9919589"/>
                <a:gd name="connsiteY60" fmla="*/ 3010829 h 4170944"/>
                <a:gd name="connsiteX61" fmla="*/ 947854 w 9919589"/>
                <a:gd name="connsiteY61" fmla="*/ 3021980 h 4170944"/>
                <a:gd name="connsiteX62" fmla="*/ 981307 w 9919589"/>
                <a:gd name="connsiteY62" fmla="*/ 3033132 h 4170944"/>
                <a:gd name="connsiteX63" fmla="*/ 1070517 w 9919589"/>
                <a:gd name="connsiteY63" fmla="*/ 3055434 h 4170944"/>
                <a:gd name="connsiteX64" fmla="*/ 1293541 w 9919589"/>
                <a:gd name="connsiteY64" fmla="*/ 3100039 h 4170944"/>
                <a:gd name="connsiteX65" fmla="*/ 1405054 w 9919589"/>
                <a:gd name="connsiteY65" fmla="*/ 3111190 h 4170944"/>
                <a:gd name="connsiteX66" fmla="*/ 1449658 w 9919589"/>
                <a:gd name="connsiteY66" fmla="*/ 3122341 h 4170944"/>
                <a:gd name="connsiteX67" fmla="*/ 1583473 w 9919589"/>
                <a:gd name="connsiteY67" fmla="*/ 3144644 h 4170944"/>
                <a:gd name="connsiteX68" fmla="*/ 1672683 w 9919589"/>
                <a:gd name="connsiteY68" fmla="*/ 3166946 h 4170944"/>
                <a:gd name="connsiteX69" fmla="*/ 1773044 w 9919589"/>
                <a:gd name="connsiteY69" fmla="*/ 3200400 h 4170944"/>
                <a:gd name="connsiteX70" fmla="*/ 1929161 w 9919589"/>
                <a:gd name="connsiteY70" fmla="*/ 3245005 h 4170944"/>
                <a:gd name="connsiteX71" fmla="*/ 1996068 w 9919589"/>
                <a:gd name="connsiteY71" fmla="*/ 3256156 h 4170944"/>
                <a:gd name="connsiteX72" fmla="*/ 2074127 w 9919589"/>
                <a:gd name="connsiteY72" fmla="*/ 3278458 h 4170944"/>
                <a:gd name="connsiteX73" fmla="*/ 2129883 w 9919589"/>
                <a:gd name="connsiteY73" fmla="*/ 3289610 h 4170944"/>
                <a:gd name="connsiteX74" fmla="*/ 2163336 w 9919589"/>
                <a:gd name="connsiteY74" fmla="*/ 3300761 h 4170944"/>
                <a:gd name="connsiteX75" fmla="*/ 2352907 w 9919589"/>
                <a:gd name="connsiteY75" fmla="*/ 3323063 h 4170944"/>
                <a:gd name="connsiteX76" fmla="*/ 2419814 w 9919589"/>
                <a:gd name="connsiteY76" fmla="*/ 3334214 h 4170944"/>
                <a:gd name="connsiteX77" fmla="*/ 2520175 w 9919589"/>
                <a:gd name="connsiteY77" fmla="*/ 3345366 h 4170944"/>
                <a:gd name="connsiteX78" fmla="*/ 2665141 w 9919589"/>
                <a:gd name="connsiteY78" fmla="*/ 3356517 h 4170944"/>
                <a:gd name="connsiteX79" fmla="*/ 2732049 w 9919589"/>
                <a:gd name="connsiteY79" fmla="*/ 3378819 h 4170944"/>
                <a:gd name="connsiteX80" fmla="*/ 2765502 w 9919589"/>
                <a:gd name="connsiteY80" fmla="*/ 3389971 h 4170944"/>
                <a:gd name="connsiteX81" fmla="*/ 2787805 w 9919589"/>
                <a:gd name="connsiteY81" fmla="*/ 3412273 h 4170944"/>
                <a:gd name="connsiteX82" fmla="*/ 2810107 w 9919589"/>
                <a:gd name="connsiteY82" fmla="*/ 3345366 h 4170944"/>
                <a:gd name="connsiteX83" fmla="*/ 2910468 w 9919589"/>
                <a:gd name="connsiteY83" fmla="*/ 3367668 h 4170944"/>
                <a:gd name="connsiteX84" fmla="*/ 3033132 w 9919589"/>
                <a:gd name="connsiteY84" fmla="*/ 3389971 h 4170944"/>
                <a:gd name="connsiteX85" fmla="*/ 3111190 w 9919589"/>
                <a:gd name="connsiteY85" fmla="*/ 3401122 h 4170944"/>
                <a:gd name="connsiteX86" fmla="*/ 3278458 w 9919589"/>
                <a:gd name="connsiteY86" fmla="*/ 3412273 h 4170944"/>
                <a:gd name="connsiteX87" fmla="*/ 3334214 w 9919589"/>
                <a:gd name="connsiteY87" fmla="*/ 3423424 h 4170944"/>
                <a:gd name="connsiteX88" fmla="*/ 3401122 w 9919589"/>
                <a:gd name="connsiteY88" fmla="*/ 3434575 h 4170944"/>
                <a:gd name="connsiteX89" fmla="*/ 3434575 w 9919589"/>
                <a:gd name="connsiteY89" fmla="*/ 3445727 h 4170944"/>
                <a:gd name="connsiteX90" fmla="*/ 3479180 w 9919589"/>
                <a:gd name="connsiteY90" fmla="*/ 3456878 h 4170944"/>
                <a:gd name="connsiteX91" fmla="*/ 3590693 w 9919589"/>
                <a:gd name="connsiteY91" fmla="*/ 3479180 h 4170944"/>
                <a:gd name="connsiteX92" fmla="*/ 3691054 w 9919589"/>
                <a:gd name="connsiteY92" fmla="*/ 3501483 h 4170944"/>
                <a:gd name="connsiteX93" fmla="*/ 3679902 w 9919589"/>
                <a:gd name="connsiteY93" fmla="*/ 3534936 h 4170944"/>
                <a:gd name="connsiteX94" fmla="*/ 3724507 w 9919589"/>
                <a:gd name="connsiteY94" fmla="*/ 3590693 h 4170944"/>
                <a:gd name="connsiteX95" fmla="*/ 3858322 w 9919589"/>
                <a:gd name="connsiteY95" fmla="*/ 3624146 h 4170944"/>
                <a:gd name="connsiteX96" fmla="*/ 3992136 w 9919589"/>
                <a:gd name="connsiteY96" fmla="*/ 3635297 h 4170944"/>
                <a:gd name="connsiteX97" fmla="*/ 4148254 w 9919589"/>
                <a:gd name="connsiteY97" fmla="*/ 3657600 h 4170944"/>
                <a:gd name="connsiteX98" fmla="*/ 4215161 w 9919589"/>
                <a:gd name="connsiteY98" fmla="*/ 3679902 h 4170944"/>
                <a:gd name="connsiteX99" fmla="*/ 4259766 w 9919589"/>
                <a:gd name="connsiteY99" fmla="*/ 3691053 h 4170944"/>
                <a:gd name="connsiteX100" fmla="*/ 4293219 w 9919589"/>
                <a:gd name="connsiteY100" fmla="*/ 3702205 h 4170944"/>
                <a:gd name="connsiteX101" fmla="*/ 4360127 w 9919589"/>
                <a:gd name="connsiteY101" fmla="*/ 3713356 h 4170944"/>
                <a:gd name="connsiteX102" fmla="*/ 4605454 w 9919589"/>
                <a:gd name="connsiteY102" fmla="*/ 3746810 h 4170944"/>
                <a:gd name="connsiteX103" fmla="*/ 4739268 w 9919589"/>
                <a:gd name="connsiteY103" fmla="*/ 3769112 h 4170944"/>
                <a:gd name="connsiteX104" fmla="*/ 4806175 w 9919589"/>
                <a:gd name="connsiteY104" fmla="*/ 3780263 h 4170944"/>
                <a:gd name="connsiteX105" fmla="*/ 4895385 w 9919589"/>
                <a:gd name="connsiteY105" fmla="*/ 3802566 h 4170944"/>
                <a:gd name="connsiteX106" fmla="*/ 4973444 w 9919589"/>
                <a:gd name="connsiteY106" fmla="*/ 3836019 h 4170944"/>
                <a:gd name="connsiteX107" fmla="*/ 5006897 w 9919589"/>
                <a:gd name="connsiteY107" fmla="*/ 3858322 h 4170944"/>
                <a:gd name="connsiteX108" fmla="*/ 5040351 w 9919589"/>
                <a:gd name="connsiteY108" fmla="*/ 3869473 h 4170944"/>
                <a:gd name="connsiteX109" fmla="*/ 5174166 w 9919589"/>
                <a:gd name="connsiteY109" fmla="*/ 3858322 h 4170944"/>
                <a:gd name="connsiteX110" fmla="*/ 5196468 w 9919589"/>
                <a:gd name="connsiteY110" fmla="*/ 3836019 h 4170944"/>
                <a:gd name="connsiteX111" fmla="*/ 5229922 w 9919589"/>
                <a:gd name="connsiteY111" fmla="*/ 3824868 h 4170944"/>
                <a:gd name="connsiteX112" fmla="*/ 5229922 w 9919589"/>
                <a:gd name="connsiteY112" fmla="*/ 3746810 h 4170944"/>
                <a:gd name="connsiteX113" fmla="*/ 5207619 w 9919589"/>
                <a:gd name="connsiteY113" fmla="*/ 3724507 h 4170944"/>
                <a:gd name="connsiteX114" fmla="*/ 5185317 w 9919589"/>
                <a:gd name="connsiteY114" fmla="*/ 3691053 h 4170944"/>
                <a:gd name="connsiteX115" fmla="*/ 5118410 w 9919589"/>
                <a:gd name="connsiteY115" fmla="*/ 3668751 h 4170944"/>
                <a:gd name="connsiteX116" fmla="*/ 4839629 w 9919589"/>
                <a:gd name="connsiteY116" fmla="*/ 3635297 h 4170944"/>
                <a:gd name="connsiteX117" fmla="*/ 4750419 w 9919589"/>
                <a:gd name="connsiteY117" fmla="*/ 3624146 h 4170944"/>
                <a:gd name="connsiteX118" fmla="*/ 4672361 w 9919589"/>
                <a:gd name="connsiteY118" fmla="*/ 3612995 h 4170944"/>
                <a:gd name="connsiteX119" fmla="*/ 4103649 w 9919589"/>
                <a:gd name="connsiteY119" fmla="*/ 3601844 h 4170944"/>
                <a:gd name="connsiteX120" fmla="*/ 4114800 w 9919589"/>
                <a:gd name="connsiteY120" fmla="*/ 3557239 h 4170944"/>
                <a:gd name="connsiteX121" fmla="*/ 4371278 w 9919589"/>
                <a:gd name="connsiteY121" fmla="*/ 3512634 h 4170944"/>
                <a:gd name="connsiteX122" fmla="*/ 4360127 w 9919589"/>
                <a:gd name="connsiteY122" fmla="*/ 3479180 h 4170944"/>
                <a:gd name="connsiteX123" fmla="*/ 4204010 w 9919589"/>
                <a:gd name="connsiteY123" fmla="*/ 3468029 h 4170944"/>
                <a:gd name="connsiteX124" fmla="*/ 4170556 w 9919589"/>
                <a:gd name="connsiteY124" fmla="*/ 3456878 h 4170944"/>
                <a:gd name="connsiteX125" fmla="*/ 4148254 w 9919589"/>
                <a:gd name="connsiteY125" fmla="*/ 3423424 h 4170944"/>
                <a:gd name="connsiteX126" fmla="*/ 4114800 w 9919589"/>
                <a:gd name="connsiteY126" fmla="*/ 3367668 h 4170944"/>
                <a:gd name="connsiteX127" fmla="*/ 4047893 w 9919589"/>
                <a:gd name="connsiteY127" fmla="*/ 3345366 h 4170944"/>
                <a:gd name="connsiteX128" fmla="*/ 3724507 w 9919589"/>
                <a:gd name="connsiteY128" fmla="*/ 3356517 h 4170944"/>
                <a:gd name="connsiteX129" fmla="*/ 3691054 w 9919589"/>
                <a:gd name="connsiteY129" fmla="*/ 3367668 h 4170944"/>
                <a:gd name="connsiteX130" fmla="*/ 3412273 w 9919589"/>
                <a:gd name="connsiteY130" fmla="*/ 3345366 h 4170944"/>
                <a:gd name="connsiteX131" fmla="*/ 3345366 w 9919589"/>
                <a:gd name="connsiteY131" fmla="*/ 3334214 h 4170944"/>
                <a:gd name="connsiteX132" fmla="*/ 3289610 w 9919589"/>
                <a:gd name="connsiteY132" fmla="*/ 3323063 h 4170944"/>
                <a:gd name="connsiteX133" fmla="*/ 3155795 w 9919589"/>
                <a:gd name="connsiteY133" fmla="*/ 3311912 h 4170944"/>
                <a:gd name="connsiteX134" fmla="*/ 3044283 w 9919589"/>
                <a:gd name="connsiteY134" fmla="*/ 3289610 h 4170944"/>
                <a:gd name="connsiteX135" fmla="*/ 2977375 w 9919589"/>
                <a:gd name="connsiteY135" fmla="*/ 3267307 h 4170944"/>
                <a:gd name="connsiteX136" fmla="*/ 2921619 w 9919589"/>
                <a:gd name="connsiteY136" fmla="*/ 3222702 h 4170944"/>
                <a:gd name="connsiteX137" fmla="*/ 2943922 w 9919589"/>
                <a:gd name="connsiteY137" fmla="*/ 3200400 h 4170944"/>
                <a:gd name="connsiteX138" fmla="*/ 3055434 w 9919589"/>
                <a:gd name="connsiteY138" fmla="*/ 3166946 h 4170944"/>
                <a:gd name="connsiteX139" fmla="*/ 3122341 w 9919589"/>
                <a:gd name="connsiteY139" fmla="*/ 3144644 h 4170944"/>
                <a:gd name="connsiteX140" fmla="*/ 3155795 w 9919589"/>
                <a:gd name="connsiteY140" fmla="*/ 3122341 h 4170944"/>
                <a:gd name="connsiteX141" fmla="*/ 3200400 w 9919589"/>
                <a:gd name="connsiteY141" fmla="*/ 3111190 h 4170944"/>
                <a:gd name="connsiteX142" fmla="*/ 3267307 w 9919589"/>
                <a:gd name="connsiteY142" fmla="*/ 3044283 h 4170944"/>
                <a:gd name="connsiteX143" fmla="*/ 3289610 w 9919589"/>
                <a:gd name="connsiteY143" fmla="*/ 3021980 h 4170944"/>
                <a:gd name="connsiteX144" fmla="*/ 3334214 w 9919589"/>
                <a:gd name="connsiteY144" fmla="*/ 2966224 h 4170944"/>
                <a:gd name="connsiteX145" fmla="*/ 3401122 w 9919589"/>
                <a:gd name="connsiteY145" fmla="*/ 2932771 h 4170944"/>
                <a:gd name="connsiteX146" fmla="*/ 3412273 w 9919589"/>
                <a:gd name="connsiteY146" fmla="*/ 2966224 h 4170944"/>
                <a:gd name="connsiteX147" fmla="*/ 3445727 w 9919589"/>
                <a:gd name="connsiteY147" fmla="*/ 2977375 h 4170944"/>
                <a:gd name="connsiteX148" fmla="*/ 3501483 w 9919589"/>
                <a:gd name="connsiteY148" fmla="*/ 3010829 h 4170944"/>
                <a:gd name="connsiteX149" fmla="*/ 3579541 w 9919589"/>
                <a:gd name="connsiteY149" fmla="*/ 2999678 h 4170944"/>
                <a:gd name="connsiteX150" fmla="*/ 3557239 w 9919589"/>
                <a:gd name="connsiteY150" fmla="*/ 2977375 h 4170944"/>
                <a:gd name="connsiteX151" fmla="*/ 3523785 w 9919589"/>
                <a:gd name="connsiteY151" fmla="*/ 2921619 h 4170944"/>
                <a:gd name="connsiteX152" fmla="*/ 3490332 w 9919589"/>
                <a:gd name="connsiteY152" fmla="*/ 2910468 h 4170944"/>
                <a:gd name="connsiteX153" fmla="*/ 3345366 w 9919589"/>
                <a:gd name="connsiteY153" fmla="*/ 2888166 h 4170944"/>
                <a:gd name="connsiteX154" fmla="*/ 3222702 w 9919589"/>
                <a:gd name="connsiteY154" fmla="*/ 2854712 h 4170944"/>
                <a:gd name="connsiteX155" fmla="*/ 3178097 w 9919589"/>
                <a:gd name="connsiteY155" fmla="*/ 2843561 h 4170944"/>
                <a:gd name="connsiteX156" fmla="*/ 3111190 w 9919589"/>
                <a:gd name="connsiteY156" fmla="*/ 2821258 h 4170944"/>
                <a:gd name="connsiteX157" fmla="*/ 2854712 w 9919589"/>
                <a:gd name="connsiteY157" fmla="*/ 2776653 h 4170944"/>
                <a:gd name="connsiteX158" fmla="*/ 2787805 w 9919589"/>
                <a:gd name="connsiteY158" fmla="*/ 2754351 h 4170944"/>
                <a:gd name="connsiteX159" fmla="*/ 2720897 w 9919589"/>
                <a:gd name="connsiteY159" fmla="*/ 2732049 h 4170944"/>
                <a:gd name="connsiteX160" fmla="*/ 2687444 w 9919589"/>
                <a:gd name="connsiteY160" fmla="*/ 2720897 h 4170944"/>
                <a:gd name="connsiteX161" fmla="*/ 2564780 w 9919589"/>
                <a:gd name="connsiteY161" fmla="*/ 2698595 h 4170944"/>
                <a:gd name="connsiteX162" fmla="*/ 2442117 w 9919589"/>
                <a:gd name="connsiteY162" fmla="*/ 2698595 h 4170944"/>
                <a:gd name="connsiteX163" fmla="*/ 2040673 w 9919589"/>
                <a:gd name="connsiteY163" fmla="*/ 2687444 h 4170944"/>
                <a:gd name="connsiteX164" fmla="*/ 1962614 w 9919589"/>
                <a:gd name="connsiteY164" fmla="*/ 2653990 h 4170944"/>
                <a:gd name="connsiteX165" fmla="*/ 1906858 w 9919589"/>
                <a:gd name="connsiteY165" fmla="*/ 2631688 h 4170944"/>
                <a:gd name="connsiteX166" fmla="*/ 1806497 w 9919589"/>
                <a:gd name="connsiteY166" fmla="*/ 2575932 h 4170944"/>
                <a:gd name="connsiteX167" fmla="*/ 1717288 w 9919589"/>
                <a:gd name="connsiteY167" fmla="*/ 2531327 h 4170944"/>
                <a:gd name="connsiteX168" fmla="*/ 1628078 w 9919589"/>
                <a:gd name="connsiteY168" fmla="*/ 2509024 h 4170944"/>
                <a:gd name="connsiteX169" fmla="*/ 1226634 w 9919589"/>
                <a:gd name="connsiteY169" fmla="*/ 2486722 h 4170944"/>
                <a:gd name="connsiteX170" fmla="*/ 1081668 w 9919589"/>
                <a:gd name="connsiteY170" fmla="*/ 2464419 h 4170944"/>
                <a:gd name="connsiteX171" fmla="*/ 970156 w 9919589"/>
                <a:gd name="connsiteY171" fmla="*/ 2430966 h 4170944"/>
                <a:gd name="connsiteX172" fmla="*/ 936702 w 9919589"/>
                <a:gd name="connsiteY172" fmla="*/ 2419814 h 4170944"/>
                <a:gd name="connsiteX173" fmla="*/ 903249 w 9919589"/>
                <a:gd name="connsiteY173" fmla="*/ 2397512 h 4170944"/>
                <a:gd name="connsiteX174" fmla="*/ 847493 w 9919589"/>
                <a:gd name="connsiteY174" fmla="*/ 2352907 h 4170944"/>
                <a:gd name="connsiteX175" fmla="*/ 814039 w 9919589"/>
                <a:gd name="connsiteY175" fmla="*/ 2341756 h 4170944"/>
                <a:gd name="connsiteX176" fmla="*/ 825190 w 9919589"/>
                <a:gd name="connsiteY176" fmla="*/ 2274849 h 4170944"/>
                <a:gd name="connsiteX177" fmla="*/ 847493 w 9919589"/>
                <a:gd name="connsiteY177" fmla="*/ 2252546 h 4170944"/>
                <a:gd name="connsiteX178" fmla="*/ 880946 w 9919589"/>
                <a:gd name="connsiteY178" fmla="*/ 2230244 h 4170944"/>
                <a:gd name="connsiteX179" fmla="*/ 903249 w 9919589"/>
                <a:gd name="connsiteY179" fmla="*/ 2207941 h 4170944"/>
                <a:gd name="connsiteX180" fmla="*/ 936702 w 9919589"/>
                <a:gd name="connsiteY180" fmla="*/ 2196790 h 4170944"/>
                <a:gd name="connsiteX181" fmla="*/ 992458 w 9919589"/>
                <a:gd name="connsiteY181" fmla="*/ 2163336 h 4170944"/>
                <a:gd name="connsiteX182" fmla="*/ 1014761 w 9919589"/>
                <a:gd name="connsiteY182" fmla="*/ 2141034 h 4170944"/>
                <a:gd name="connsiteX183" fmla="*/ 1048214 w 9919589"/>
                <a:gd name="connsiteY183" fmla="*/ 2118732 h 4170944"/>
                <a:gd name="connsiteX184" fmla="*/ 1070517 w 9919589"/>
                <a:gd name="connsiteY184" fmla="*/ 2096429 h 4170944"/>
                <a:gd name="connsiteX185" fmla="*/ 1103971 w 9919589"/>
                <a:gd name="connsiteY185" fmla="*/ 2085278 h 4170944"/>
                <a:gd name="connsiteX186" fmla="*/ 1193180 w 9919589"/>
                <a:gd name="connsiteY186" fmla="*/ 2018371 h 4170944"/>
                <a:gd name="connsiteX187" fmla="*/ 1237785 w 9919589"/>
                <a:gd name="connsiteY187" fmla="*/ 2007219 h 4170944"/>
                <a:gd name="connsiteX188" fmla="*/ 1304693 w 9919589"/>
                <a:gd name="connsiteY188" fmla="*/ 1984917 h 4170944"/>
                <a:gd name="connsiteX189" fmla="*/ 1505414 w 9919589"/>
                <a:gd name="connsiteY189" fmla="*/ 1973766 h 4170944"/>
                <a:gd name="connsiteX190" fmla="*/ 1561171 w 9919589"/>
                <a:gd name="connsiteY190" fmla="*/ 1929161 h 4170944"/>
                <a:gd name="connsiteX191" fmla="*/ 1639229 w 9919589"/>
                <a:gd name="connsiteY191" fmla="*/ 1873405 h 4170944"/>
                <a:gd name="connsiteX192" fmla="*/ 1694985 w 9919589"/>
                <a:gd name="connsiteY192" fmla="*/ 1817649 h 4170944"/>
                <a:gd name="connsiteX193" fmla="*/ 1761893 w 9919589"/>
                <a:gd name="connsiteY193" fmla="*/ 1795346 h 4170944"/>
                <a:gd name="connsiteX194" fmla="*/ 1929161 w 9919589"/>
                <a:gd name="connsiteY194" fmla="*/ 1761893 h 4170944"/>
                <a:gd name="connsiteX195" fmla="*/ 1996068 w 9919589"/>
                <a:gd name="connsiteY195" fmla="*/ 1728439 h 4170944"/>
                <a:gd name="connsiteX196" fmla="*/ 2096429 w 9919589"/>
                <a:gd name="connsiteY196" fmla="*/ 1694985 h 4170944"/>
                <a:gd name="connsiteX197" fmla="*/ 2129883 w 9919589"/>
                <a:gd name="connsiteY197" fmla="*/ 1683834 h 4170944"/>
                <a:gd name="connsiteX198" fmla="*/ 2163336 w 9919589"/>
                <a:gd name="connsiteY198" fmla="*/ 1672683 h 4170944"/>
                <a:gd name="connsiteX199" fmla="*/ 2665141 w 9919589"/>
                <a:gd name="connsiteY199" fmla="*/ 1694985 h 4170944"/>
                <a:gd name="connsiteX200" fmla="*/ 2787805 w 9919589"/>
                <a:gd name="connsiteY200" fmla="*/ 1717288 h 4170944"/>
                <a:gd name="connsiteX201" fmla="*/ 2854712 w 9919589"/>
                <a:gd name="connsiteY201" fmla="*/ 1739590 h 4170944"/>
                <a:gd name="connsiteX202" fmla="*/ 2888166 w 9919589"/>
                <a:gd name="connsiteY202" fmla="*/ 1750741 h 4170944"/>
                <a:gd name="connsiteX203" fmla="*/ 2921619 w 9919589"/>
                <a:gd name="connsiteY203" fmla="*/ 1773044 h 4170944"/>
                <a:gd name="connsiteX204" fmla="*/ 3021980 w 9919589"/>
                <a:gd name="connsiteY204" fmla="*/ 1795346 h 4170944"/>
                <a:gd name="connsiteX205" fmla="*/ 3055434 w 9919589"/>
                <a:gd name="connsiteY205" fmla="*/ 1806497 h 4170944"/>
                <a:gd name="connsiteX206" fmla="*/ 3088888 w 9919589"/>
                <a:gd name="connsiteY206" fmla="*/ 1906858 h 4170944"/>
                <a:gd name="connsiteX207" fmla="*/ 3100039 w 9919589"/>
                <a:gd name="connsiteY207" fmla="*/ 1940312 h 4170944"/>
                <a:gd name="connsiteX208" fmla="*/ 3133493 w 9919589"/>
                <a:gd name="connsiteY208" fmla="*/ 1973766 h 4170944"/>
                <a:gd name="connsiteX209" fmla="*/ 3200400 w 9919589"/>
                <a:gd name="connsiteY209" fmla="*/ 1996068 h 4170944"/>
                <a:gd name="connsiteX210" fmla="*/ 3233854 w 9919589"/>
                <a:gd name="connsiteY210" fmla="*/ 2007219 h 4170944"/>
                <a:gd name="connsiteX211" fmla="*/ 3612995 w 9919589"/>
                <a:gd name="connsiteY211" fmla="*/ 2029522 h 4170944"/>
                <a:gd name="connsiteX212" fmla="*/ 3824868 w 9919589"/>
                <a:gd name="connsiteY212" fmla="*/ 2040673 h 4170944"/>
                <a:gd name="connsiteX213" fmla="*/ 3925229 w 9919589"/>
                <a:gd name="connsiteY213" fmla="*/ 2051824 h 4170944"/>
                <a:gd name="connsiteX214" fmla="*/ 4293219 w 9919589"/>
                <a:gd name="connsiteY214" fmla="*/ 2062975 h 4170944"/>
                <a:gd name="connsiteX215" fmla="*/ 4382429 w 9919589"/>
                <a:gd name="connsiteY215" fmla="*/ 2085278 h 4170944"/>
                <a:gd name="connsiteX216" fmla="*/ 4449336 w 9919589"/>
                <a:gd name="connsiteY216" fmla="*/ 2107580 h 4170944"/>
                <a:gd name="connsiteX217" fmla="*/ 4505093 w 9919589"/>
                <a:gd name="connsiteY217" fmla="*/ 2152185 h 4170944"/>
                <a:gd name="connsiteX218" fmla="*/ 4527395 w 9919589"/>
                <a:gd name="connsiteY218" fmla="*/ 2174488 h 4170944"/>
                <a:gd name="connsiteX219" fmla="*/ 4716966 w 9919589"/>
                <a:gd name="connsiteY219" fmla="*/ 2207941 h 4170944"/>
                <a:gd name="connsiteX220" fmla="*/ 4828478 w 9919589"/>
                <a:gd name="connsiteY220" fmla="*/ 2230244 h 4170944"/>
                <a:gd name="connsiteX221" fmla="*/ 4884234 w 9919589"/>
                <a:gd name="connsiteY221" fmla="*/ 2241395 h 4170944"/>
                <a:gd name="connsiteX222" fmla="*/ 4928839 w 9919589"/>
                <a:gd name="connsiteY222" fmla="*/ 2252546 h 4170944"/>
                <a:gd name="connsiteX223" fmla="*/ 4995746 w 9919589"/>
                <a:gd name="connsiteY223" fmla="*/ 2241395 h 4170944"/>
                <a:gd name="connsiteX224" fmla="*/ 5040351 w 9919589"/>
                <a:gd name="connsiteY224" fmla="*/ 2219093 h 4170944"/>
                <a:gd name="connsiteX225" fmla="*/ 5107258 w 9919589"/>
                <a:gd name="connsiteY225" fmla="*/ 2207941 h 4170944"/>
                <a:gd name="connsiteX226" fmla="*/ 5140712 w 9919589"/>
                <a:gd name="connsiteY226" fmla="*/ 2196790 h 4170944"/>
                <a:gd name="connsiteX227" fmla="*/ 5229922 w 9919589"/>
                <a:gd name="connsiteY227" fmla="*/ 2174488 h 4170944"/>
                <a:gd name="connsiteX228" fmla="*/ 5307980 w 9919589"/>
                <a:gd name="connsiteY228" fmla="*/ 2129883 h 4170944"/>
                <a:gd name="connsiteX229" fmla="*/ 5352585 w 9919589"/>
                <a:gd name="connsiteY229" fmla="*/ 2062975 h 4170944"/>
                <a:gd name="connsiteX230" fmla="*/ 5430644 w 9919589"/>
                <a:gd name="connsiteY230" fmla="*/ 1984917 h 4170944"/>
                <a:gd name="connsiteX231" fmla="*/ 5452946 w 9919589"/>
                <a:gd name="connsiteY231" fmla="*/ 1962614 h 4170944"/>
                <a:gd name="connsiteX232" fmla="*/ 5486400 w 9919589"/>
                <a:gd name="connsiteY232" fmla="*/ 1951463 h 4170944"/>
                <a:gd name="connsiteX233" fmla="*/ 5441795 w 9919589"/>
                <a:gd name="connsiteY233" fmla="*/ 1862253 h 4170944"/>
                <a:gd name="connsiteX234" fmla="*/ 5408341 w 9919589"/>
                <a:gd name="connsiteY234" fmla="*/ 1839951 h 4170944"/>
                <a:gd name="connsiteX235" fmla="*/ 5374888 w 9919589"/>
                <a:gd name="connsiteY235" fmla="*/ 1828800 h 4170944"/>
                <a:gd name="connsiteX236" fmla="*/ 5330283 w 9919589"/>
                <a:gd name="connsiteY236" fmla="*/ 1817649 h 4170944"/>
                <a:gd name="connsiteX237" fmla="*/ 5263375 w 9919589"/>
                <a:gd name="connsiteY237" fmla="*/ 1795346 h 4170944"/>
                <a:gd name="connsiteX238" fmla="*/ 5185317 w 9919589"/>
                <a:gd name="connsiteY238" fmla="*/ 1706136 h 4170944"/>
                <a:gd name="connsiteX239" fmla="*/ 5129561 w 9919589"/>
                <a:gd name="connsiteY239" fmla="*/ 1650380 h 4170944"/>
                <a:gd name="connsiteX240" fmla="*/ 5062654 w 9919589"/>
                <a:gd name="connsiteY240" fmla="*/ 1605775 h 4170944"/>
                <a:gd name="connsiteX241" fmla="*/ 5029200 w 9919589"/>
                <a:gd name="connsiteY241" fmla="*/ 1583473 h 4170944"/>
                <a:gd name="connsiteX242" fmla="*/ 4995746 w 9919589"/>
                <a:gd name="connsiteY242" fmla="*/ 1572322 h 4170944"/>
                <a:gd name="connsiteX243" fmla="*/ 4973444 w 9919589"/>
                <a:gd name="connsiteY243" fmla="*/ 1550019 h 4170944"/>
                <a:gd name="connsiteX244" fmla="*/ 4939990 w 9919589"/>
                <a:gd name="connsiteY244" fmla="*/ 1538868 h 4170944"/>
                <a:gd name="connsiteX245" fmla="*/ 4895385 w 9919589"/>
                <a:gd name="connsiteY245" fmla="*/ 1516566 h 4170944"/>
                <a:gd name="connsiteX246" fmla="*/ 4828478 w 9919589"/>
                <a:gd name="connsiteY246" fmla="*/ 1449658 h 4170944"/>
                <a:gd name="connsiteX247" fmla="*/ 4772722 w 9919589"/>
                <a:gd name="connsiteY247" fmla="*/ 1405053 h 4170944"/>
                <a:gd name="connsiteX248" fmla="*/ 4694663 w 9919589"/>
                <a:gd name="connsiteY248" fmla="*/ 1382751 h 4170944"/>
                <a:gd name="connsiteX249" fmla="*/ 5274527 w 9919589"/>
                <a:gd name="connsiteY249" fmla="*/ 1349297 h 4170944"/>
                <a:gd name="connsiteX250" fmla="*/ 5397190 w 9919589"/>
                <a:gd name="connsiteY250" fmla="*/ 1326995 h 4170944"/>
                <a:gd name="connsiteX251" fmla="*/ 5441795 w 9919589"/>
                <a:gd name="connsiteY251" fmla="*/ 1315844 h 4170944"/>
                <a:gd name="connsiteX252" fmla="*/ 5642517 w 9919589"/>
                <a:gd name="connsiteY252" fmla="*/ 1304693 h 4170944"/>
                <a:gd name="connsiteX253" fmla="*/ 5709424 w 9919589"/>
                <a:gd name="connsiteY253" fmla="*/ 1282390 h 4170944"/>
                <a:gd name="connsiteX254" fmla="*/ 5765180 w 9919589"/>
                <a:gd name="connsiteY254" fmla="*/ 1237785 h 4170944"/>
                <a:gd name="connsiteX255" fmla="*/ 5798634 w 9919589"/>
                <a:gd name="connsiteY255" fmla="*/ 1170878 h 4170944"/>
                <a:gd name="connsiteX256" fmla="*/ 5809785 w 9919589"/>
                <a:gd name="connsiteY256" fmla="*/ 1137424 h 4170944"/>
                <a:gd name="connsiteX257" fmla="*/ 5832088 w 9919589"/>
                <a:gd name="connsiteY257" fmla="*/ 1025912 h 4170944"/>
                <a:gd name="connsiteX258" fmla="*/ 5854390 w 9919589"/>
                <a:gd name="connsiteY258" fmla="*/ 947853 h 4170944"/>
                <a:gd name="connsiteX259" fmla="*/ 5876693 w 9919589"/>
                <a:gd name="connsiteY259" fmla="*/ 925551 h 4170944"/>
                <a:gd name="connsiteX260" fmla="*/ 5943600 w 9919589"/>
                <a:gd name="connsiteY260" fmla="*/ 903249 h 4170944"/>
                <a:gd name="connsiteX261" fmla="*/ 5965902 w 9919589"/>
                <a:gd name="connsiteY261" fmla="*/ 880946 h 4170944"/>
                <a:gd name="connsiteX262" fmla="*/ 6043961 w 9919589"/>
                <a:gd name="connsiteY262" fmla="*/ 858644 h 4170944"/>
                <a:gd name="connsiteX263" fmla="*/ 6110868 w 9919589"/>
                <a:gd name="connsiteY263" fmla="*/ 869795 h 4170944"/>
                <a:gd name="connsiteX264" fmla="*/ 6122019 w 9919589"/>
                <a:gd name="connsiteY264" fmla="*/ 914400 h 4170944"/>
                <a:gd name="connsiteX265" fmla="*/ 6155473 w 9919589"/>
                <a:gd name="connsiteY265" fmla="*/ 970156 h 4170944"/>
                <a:gd name="connsiteX266" fmla="*/ 6188927 w 9919589"/>
                <a:gd name="connsiteY266" fmla="*/ 981307 h 4170944"/>
                <a:gd name="connsiteX267" fmla="*/ 6266985 w 9919589"/>
                <a:gd name="connsiteY267" fmla="*/ 970156 h 4170944"/>
                <a:gd name="connsiteX268" fmla="*/ 6278136 w 9919589"/>
                <a:gd name="connsiteY268" fmla="*/ 936702 h 4170944"/>
                <a:gd name="connsiteX269" fmla="*/ 6322741 w 9919589"/>
                <a:gd name="connsiteY269" fmla="*/ 880946 h 4170944"/>
                <a:gd name="connsiteX270" fmla="*/ 6345044 w 9919589"/>
                <a:gd name="connsiteY270" fmla="*/ 903249 h 4170944"/>
                <a:gd name="connsiteX271" fmla="*/ 6367346 w 9919589"/>
                <a:gd name="connsiteY271" fmla="*/ 970156 h 4170944"/>
                <a:gd name="connsiteX272" fmla="*/ 6345044 w 9919589"/>
                <a:gd name="connsiteY272" fmla="*/ 1048214 h 4170944"/>
                <a:gd name="connsiteX273" fmla="*/ 6266985 w 9919589"/>
                <a:gd name="connsiteY273" fmla="*/ 1126273 h 4170944"/>
                <a:gd name="connsiteX274" fmla="*/ 6043961 w 9919589"/>
                <a:gd name="connsiteY274" fmla="*/ 1137424 h 4170944"/>
                <a:gd name="connsiteX275" fmla="*/ 5876693 w 9919589"/>
                <a:gd name="connsiteY275" fmla="*/ 1170878 h 4170944"/>
                <a:gd name="connsiteX276" fmla="*/ 5832088 w 9919589"/>
                <a:gd name="connsiteY276" fmla="*/ 1260088 h 4170944"/>
                <a:gd name="connsiteX277" fmla="*/ 5820936 w 9919589"/>
                <a:gd name="connsiteY277" fmla="*/ 1293541 h 4170944"/>
                <a:gd name="connsiteX278" fmla="*/ 5854390 w 9919589"/>
                <a:gd name="connsiteY278" fmla="*/ 1371600 h 4170944"/>
                <a:gd name="connsiteX279" fmla="*/ 5921297 w 9919589"/>
                <a:gd name="connsiteY279" fmla="*/ 1393902 h 4170944"/>
                <a:gd name="connsiteX280" fmla="*/ 5943600 w 9919589"/>
                <a:gd name="connsiteY280" fmla="*/ 1416205 h 4170944"/>
                <a:gd name="connsiteX281" fmla="*/ 5910146 w 9919589"/>
                <a:gd name="connsiteY281" fmla="*/ 1483112 h 4170944"/>
                <a:gd name="connsiteX282" fmla="*/ 5876693 w 9919589"/>
                <a:gd name="connsiteY282" fmla="*/ 1494263 h 4170944"/>
                <a:gd name="connsiteX283" fmla="*/ 5820936 w 9919589"/>
                <a:gd name="connsiteY283" fmla="*/ 1527717 h 4170944"/>
                <a:gd name="connsiteX284" fmla="*/ 5765180 w 9919589"/>
                <a:gd name="connsiteY284" fmla="*/ 1572322 h 4170944"/>
                <a:gd name="connsiteX285" fmla="*/ 6166624 w 9919589"/>
                <a:gd name="connsiteY285" fmla="*/ 1616927 h 4170944"/>
                <a:gd name="connsiteX286" fmla="*/ 6289288 w 9919589"/>
                <a:gd name="connsiteY286" fmla="*/ 1639229 h 4170944"/>
                <a:gd name="connsiteX287" fmla="*/ 6523463 w 9919589"/>
                <a:gd name="connsiteY287" fmla="*/ 1628078 h 4170944"/>
                <a:gd name="connsiteX288" fmla="*/ 6679580 w 9919589"/>
                <a:gd name="connsiteY288" fmla="*/ 1594624 h 4170944"/>
                <a:gd name="connsiteX289" fmla="*/ 6802244 w 9919589"/>
                <a:gd name="connsiteY289" fmla="*/ 1561171 h 4170944"/>
                <a:gd name="connsiteX290" fmla="*/ 6835697 w 9919589"/>
                <a:gd name="connsiteY290" fmla="*/ 1550019 h 4170944"/>
                <a:gd name="connsiteX291" fmla="*/ 6924907 w 9919589"/>
                <a:gd name="connsiteY291" fmla="*/ 1561171 h 4170944"/>
                <a:gd name="connsiteX292" fmla="*/ 6991814 w 9919589"/>
                <a:gd name="connsiteY292" fmla="*/ 1594624 h 4170944"/>
                <a:gd name="connsiteX293" fmla="*/ 7025268 w 9919589"/>
                <a:gd name="connsiteY293" fmla="*/ 1605775 h 4170944"/>
                <a:gd name="connsiteX294" fmla="*/ 7092175 w 9919589"/>
                <a:gd name="connsiteY294" fmla="*/ 1639229 h 4170944"/>
                <a:gd name="connsiteX295" fmla="*/ 7114478 w 9919589"/>
                <a:gd name="connsiteY295" fmla="*/ 1661532 h 4170944"/>
                <a:gd name="connsiteX296" fmla="*/ 7225990 w 9919589"/>
                <a:gd name="connsiteY296" fmla="*/ 1728439 h 4170944"/>
                <a:gd name="connsiteX297" fmla="*/ 7304049 w 9919589"/>
                <a:gd name="connsiteY297" fmla="*/ 1795346 h 4170944"/>
                <a:gd name="connsiteX298" fmla="*/ 7348654 w 9919589"/>
                <a:gd name="connsiteY298" fmla="*/ 1851102 h 4170944"/>
                <a:gd name="connsiteX299" fmla="*/ 7382107 w 9919589"/>
                <a:gd name="connsiteY299" fmla="*/ 1862253 h 4170944"/>
                <a:gd name="connsiteX300" fmla="*/ 7593980 w 9919589"/>
                <a:gd name="connsiteY300" fmla="*/ 1873405 h 4170944"/>
                <a:gd name="connsiteX301" fmla="*/ 7638585 w 9919589"/>
                <a:gd name="connsiteY301" fmla="*/ 1884556 h 4170944"/>
                <a:gd name="connsiteX302" fmla="*/ 7672039 w 9919589"/>
                <a:gd name="connsiteY302" fmla="*/ 1895707 h 4170944"/>
                <a:gd name="connsiteX303" fmla="*/ 7738946 w 9919589"/>
                <a:gd name="connsiteY303" fmla="*/ 1906858 h 4170944"/>
                <a:gd name="connsiteX304" fmla="*/ 7783551 w 9919589"/>
                <a:gd name="connsiteY304" fmla="*/ 1918010 h 4170944"/>
                <a:gd name="connsiteX305" fmla="*/ 7906214 w 9919589"/>
                <a:gd name="connsiteY305" fmla="*/ 1996068 h 4170944"/>
                <a:gd name="connsiteX306" fmla="*/ 7928517 w 9919589"/>
                <a:gd name="connsiteY306" fmla="*/ 2018371 h 4170944"/>
                <a:gd name="connsiteX307" fmla="*/ 7973122 w 9919589"/>
                <a:gd name="connsiteY307" fmla="*/ 2029522 h 4170944"/>
                <a:gd name="connsiteX308" fmla="*/ 8095785 w 9919589"/>
                <a:gd name="connsiteY308" fmla="*/ 2096429 h 4170944"/>
                <a:gd name="connsiteX309" fmla="*/ 8140390 w 9919589"/>
                <a:gd name="connsiteY309" fmla="*/ 2107580 h 4170944"/>
                <a:gd name="connsiteX310" fmla="*/ 8173844 w 9919589"/>
                <a:gd name="connsiteY310" fmla="*/ 2118732 h 4170944"/>
                <a:gd name="connsiteX311" fmla="*/ 8240751 w 9919589"/>
                <a:gd name="connsiteY311" fmla="*/ 2129883 h 4170944"/>
                <a:gd name="connsiteX312" fmla="*/ 8408019 w 9919589"/>
                <a:gd name="connsiteY312" fmla="*/ 2152185 h 4170944"/>
                <a:gd name="connsiteX313" fmla="*/ 8430322 w 9919589"/>
                <a:gd name="connsiteY313" fmla="*/ 2174488 h 4170944"/>
                <a:gd name="connsiteX314" fmla="*/ 8519532 w 9919589"/>
                <a:gd name="connsiteY314" fmla="*/ 2241395 h 4170944"/>
                <a:gd name="connsiteX315" fmla="*/ 8463775 w 9919589"/>
                <a:gd name="connsiteY315" fmla="*/ 2263697 h 4170944"/>
                <a:gd name="connsiteX316" fmla="*/ 8352263 w 9919589"/>
                <a:gd name="connsiteY316" fmla="*/ 2286000 h 4170944"/>
                <a:gd name="connsiteX317" fmla="*/ 8307658 w 9919589"/>
                <a:gd name="connsiteY317" fmla="*/ 2297151 h 4170944"/>
                <a:gd name="connsiteX318" fmla="*/ 7950819 w 9919589"/>
                <a:gd name="connsiteY318" fmla="*/ 2319453 h 4170944"/>
                <a:gd name="connsiteX319" fmla="*/ 7883912 w 9919589"/>
                <a:gd name="connsiteY319" fmla="*/ 2330605 h 4170944"/>
                <a:gd name="connsiteX320" fmla="*/ 7839307 w 9919589"/>
                <a:gd name="connsiteY320" fmla="*/ 2341756 h 4170944"/>
                <a:gd name="connsiteX321" fmla="*/ 7694341 w 9919589"/>
                <a:gd name="connsiteY321" fmla="*/ 2364058 h 4170944"/>
                <a:gd name="connsiteX322" fmla="*/ 7382107 w 9919589"/>
                <a:gd name="connsiteY322" fmla="*/ 2352907 h 4170944"/>
                <a:gd name="connsiteX323" fmla="*/ 6791093 w 9919589"/>
                <a:gd name="connsiteY323" fmla="*/ 2330605 h 4170944"/>
                <a:gd name="connsiteX324" fmla="*/ 6668429 w 9919589"/>
                <a:gd name="connsiteY324" fmla="*/ 2375210 h 4170944"/>
                <a:gd name="connsiteX325" fmla="*/ 6657278 w 9919589"/>
                <a:gd name="connsiteY325" fmla="*/ 2408663 h 4170944"/>
                <a:gd name="connsiteX326" fmla="*/ 6690732 w 9919589"/>
                <a:gd name="connsiteY326" fmla="*/ 2430966 h 4170944"/>
                <a:gd name="connsiteX327" fmla="*/ 6724185 w 9919589"/>
                <a:gd name="connsiteY327" fmla="*/ 2442117 h 4170944"/>
                <a:gd name="connsiteX328" fmla="*/ 6869151 w 9919589"/>
                <a:gd name="connsiteY328" fmla="*/ 2475571 h 4170944"/>
                <a:gd name="connsiteX329" fmla="*/ 6947210 w 9919589"/>
                <a:gd name="connsiteY329" fmla="*/ 2486722 h 4170944"/>
                <a:gd name="connsiteX330" fmla="*/ 7850458 w 9919589"/>
                <a:gd name="connsiteY330" fmla="*/ 2475571 h 4170944"/>
                <a:gd name="connsiteX331" fmla="*/ 7906214 w 9919589"/>
                <a:gd name="connsiteY331" fmla="*/ 2464419 h 4170944"/>
                <a:gd name="connsiteX332" fmla="*/ 8062332 w 9919589"/>
                <a:gd name="connsiteY332" fmla="*/ 2442117 h 4170944"/>
                <a:gd name="connsiteX333" fmla="*/ 8106936 w 9919589"/>
                <a:gd name="connsiteY333" fmla="*/ 2430966 h 4170944"/>
                <a:gd name="connsiteX334" fmla="*/ 8173844 w 9919589"/>
                <a:gd name="connsiteY334" fmla="*/ 2408663 h 4170944"/>
                <a:gd name="connsiteX335" fmla="*/ 8207297 w 9919589"/>
                <a:gd name="connsiteY335" fmla="*/ 2397512 h 4170944"/>
                <a:gd name="connsiteX336" fmla="*/ 8251902 w 9919589"/>
                <a:gd name="connsiteY336" fmla="*/ 2386361 h 4170944"/>
                <a:gd name="connsiteX337" fmla="*/ 8318810 w 9919589"/>
                <a:gd name="connsiteY337" fmla="*/ 2364058 h 4170944"/>
                <a:gd name="connsiteX338" fmla="*/ 8452624 w 9919589"/>
                <a:gd name="connsiteY338" fmla="*/ 2330605 h 4170944"/>
                <a:gd name="connsiteX339" fmla="*/ 8497229 w 9919589"/>
                <a:gd name="connsiteY339" fmla="*/ 2319453 h 4170944"/>
                <a:gd name="connsiteX340" fmla="*/ 8530683 w 9919589"/>
                <a:gd name="connsiteY340" fmla="*/ 2308302 h 4170944"/>
                <a:gd name="connsiteX341" fmla="*/ 8597590 w 9919589"/>
                <a:gd name="connsiteY341" fmla="*/ 2297151 h 4170944"/>
                <a:gd name="connsiteX342" fmla="*/ 8653346 w 9919589"/>
                <a:gd name="connsiteY342" fmla="*/ 2286000 h 4170944"/>
                <a:gd name="connsiteX343" fmla="*/ 8742556 w 9919589"/>
                <a:gd name="connsiteY343" fmla="*/ 2263697 h 4170944"/>
                <a:gd name="connsiteX344" fmla="*/ 8965580 w 9919589"/>
                <a:gd name="connsiteY344" fmla="*/ 2230244 h 4170944"/>
                <a:gd name="connsiteX345" fmla="*/ 9043639 w 9919589"/>
                <a:gd name="connsiteY345" fmla="*/ 2219093 h 4170944"/>
                <a:gd name="connsiteX346" fmla="*/ 9177454 w 9919589"/>
                <a:gd name="connsiteY346" fmla="*/ 2196790 h 4170944"/>
                <a:gd name="connsiteX347" fmla="*/ 9277814 w 9919589"/>
                <a:gd name="connsiteY347" fmla="*/ 2174488 h 4170944"/>
                <a:gd name="connsiteX348" fmla="*/ 9311268 w 9919589"/>
                <a:gd name="connsiteY348" fmla="*/ 2163336 h 4170944"/>
                <a:gd name="connsiteX349" fmla="*/ 9355873 w 9919589"/>
                <a:gd name="connsiteY349" fmla="*/ 2051824 h 4170944"/>
                <a:gd name="connsiteX350" fmla="*/ 9300117 w 9919589"/>
                <a:gd name="connsiteY350" fmla="*/ 2018371 h 4170944"/>
                <a:gd name="connsiteX351" fmla="*/ 9210907 w 9919589"/>
                <a:gd name="connsiteY351" fmla="*/ 1996068 h 4170944"/>
                <a:gd name="connsiteX352" fmla="*/ 9155151 w 9919589"/>
                <a:gd name="connsiteY352" fmla="*/ 1940312 h 4170944"/>
                <a:gd name="connsiteX353" fmla="*/ 9199756 w 9919589"/>
                <a:gd name="connsiteY353" fmla="*/ 1929161 h 4170944"/>
                <a:gd name="connsiteX354" fmla="*/ 9578897 w 9919589"/>
                <a:gd name="connsiteY354" fmla="*/ 1918010 h 4170944"/>
                <a:gd name="connsiteX355" fmla="*/ 9656956 w 9919589"/>
                <a:gd name="connsiteY355" fmla="*/ 1895707 h 4170944"/>
                <a:gd name="connsiteX356" fmla="*/ 9735014 w 9919589"/>
                <a:gd name="connsiteY356" fmla="*/ 1873405 h 4170944"/>
                <a:gd name="connsiteX357" fmla="*/ 9634654 w 9919589"/>
                <a:gd name="connsiteY357" fmla="*/ 1839951 h 4170944"/>
                <a:gd name="connsiteX358" fmla="*/ 9601200 w 9919589"/>
                <a:gd name="connsiteY358" fmla="*/ 1828800 h 4170944"/>
                <a:gd name="connsiteX359" fmla="*/ 9578897 w 9919589"/>
                <a:gd name="connsiteY359" fmla="*/ 1851102 h 4170944"/>
                <a:gd name="connsiteX360" fmla="*/ 9222058 w 9919589"/>
                <a:gd name="connsiteY360" fmla="*/ 1884556 h 4170944"/>
                <a:gd name="connsiteX361" fmla="*/ 9177454 w 9919589"/>
                <a:gd name="connsiteY361" fmla="*/ 1895707 h 4170944"/>
                <a:gd name="connsiteX362" fmla="*/ 9144000 w 9919589"/>
                <a:gd name="connsiteY362" fmla="*/ 1906858 h 4170944"/>
                <a:gd name="connsiteX363" fmla="*/ 9065941 w 9919589"/>
                <a:gd name="connsiteY363" fmla="*/ 1918010 h 4170944"/>
                <a:gd name="connsiteX364" fmla="*/ 8987883 w 9919589"/>
                <a:gd name="connsiteY364" fmla="*/ 1940312 h 4170944"/>
                <a:gd name="connsiteX365" fmla="*/ 8887522 w 9919589"/>
                <a:gd name="connsiteY365" fmla="*/ 1962614 h 4170944"/>
                <a:gd name="connsiteX366" fmla="*/ 8854068 w 9919589"/>
                <a:gd name="connsiteY366" fmla="*/ 1973766 h 4170944"/>
                <a:gd name="connsiteX367" fmla="*/ 8742556 w 9919589"/>
                <a:gd name="connsiteY367" fmla="*/ 1951463 h 4170944"/>
                <a:gd name="connsiteX368" fmla="*/ 8720254 w 9919589"/>
                <a:gd name="connsiteY368" fmla="*/ 1884556 h 4170944"/>
                <a:gd name="connsiteX369" fmla="*/ 8753707 w 9919589"/>
                <a:gd name="connsiteY369" fmla="*/ 1739590 h 4170944"/>
                <a:gd name="connsiteX370" fmla="*/ 8776010 w 9919589"/>
                <a:gd name="connsiteY370" fmla="*/ 1717288 h 4170944"/>
                <a:gd name="connsiteX371" fmla="*/ 8820614 w 9919589"/>
                <a:gd name="connsiteY371" fmla="*/ 1694985 h 4170944"/>
                <a:gd name="connsiteX372" fmla="*/ 8954429 w 9919589"/>
                <a:gd name="connsiteY372" fmla="*/ 1661532 h 4170944"/>
                <a:gd name="connsiteX373" fmla="*/ 9010185 w 9919589"/>
                <a:gd name="connsiteY373" fmla="*/ 1639229 h 4170944"/>
                <a:gd name="connsiteX374" fmla="*/ 9077093 w 9919589"/>
                <a:gd name="connsiteY374" fmla="*/ 1628078 h 4170944"/>
                <a:gd name="connsiteX375" fmla="*/ 9389327 w 9919589"/>
                <a:gd name="connsiteY375" fmla="*/ 1616927 h 4170944"/>
                <a:gd name="connsiteX376" fmla="*/ 9545444 w 9919589"/>
                <a:gd name="connsiteY376" fmla="*/ 1572322 h 4170944"/>
                <a:gd name="connsiteX377" fmla="*/ 9656956 w 9919589"/>
                <a:gd name="connsiteY377" fmla="*/ 1550019 h 4170944"/>
                <a:gd name="connsiteX378" fmla="*/ 9857678 w 9919589"/>
                <a:gd name="connsiteY378" fmla="*/ 1527717 h 4170944"/>
                <a:gd name="connsiteX379" fmla="*/ 9824224 w 9919589"/>
                <a:gd name="connsiteY379" fmla="*/ 1282390 h 4170944"/>
                <a:gd name="connsiteX380" fmla="*/ 9790771 w 9919589"/>
                <a:gd name="connsiteY380" fmla="*/ 1260088 h 4170944"/>
                <a:gd name="connsiteX381" fmla="*/ 9735014 w 9919589"/>
                <a:gd name="connsiteY381" fmla="*/ 1248936 h 4170944"/>
                <a:gd name="connsiteX382" fmla="*/ 9723863 w 9919589"/>
                <a:gd name="connsiteY382" fmla="*/ 1215483 h 4170944"/>
                <a:gd name="connsiteX383" fmla="*/ 9746166 w 9919589"/>
                <a:gd name="connsiteY383" fmla="*/ 1193180 h 4170944"/>
                <a:gd name="connsiteX384" fmla="*/ 9790771 w 9919589"/>
                <a:gd name="connsiteY384" fmla="*/ 1137424 h 4170944"/>
                <a:gd name="connsiteX385" fmla="*/ 9768468 w 9919589"/>
                <a:gd name="connsiteY385" fmla="*/ 1115122 h 4170944"/>
                <a:gd name="connsiteX386" fmla="*/ 9668107 w 9919589"/>
                <a:gd name="connsiteY386" fmla="*/ 1092819 h 4170944"/>
                <a:gd name="connsiteX387" fmla="*/ 9601200 w 9919589"/>
                <a:gd name="connsiteY387" fmla="*/ 1070517 h 4170944"/>
                <a:gd name="connsiteX388" fmla="*/ 9567746 w 9919589"/>
                <a:gd name="connsiteY388" fmla="*/ 1059366 h 4170944"/>
                <a:gd name="connsiteX389" fmla="*/ 9545444 w 9919589"/>
                <a:gd name="connsiteY389" fmla="*/ 1025912 h 4170944"/>
                <a:gd name="connsiteX390" fmla="*/ 9400478 w 9919589"/>
                <a:gd name="connsiteY390" fmla="*/ 992458 h 4170944"/>
                <a:gd name="connsiteX391" fmla="*/ 9601200 w 9919589"/>
                <a:gd name="connsiteY391" fmla="*/ 992458 h 4170944"/>
                <a:gd name="connsiteX392" fmla="*/ 9645805 w 9919589"/>
                <a:gd name="connsiteY392" fmla="*/ 1014761 h 4170944"/>
                <a:gd name="connsiteX393" fmla="*/ 9801922 w 9919589"/>
                <a:gd name="connsiteY393" fmla="*/ 1003610 h 4170944"/>
                <a:gd name="connsiteX394" fmla="*/ 9835375 w 9919589"/>
                <a:gd name="connsiteY394" fmla="*/ 992458 h 4170944"/>
                <a:gd name="connsiteX395" fmla="*/ 9824224 w 9919589"/>
                <a:gd name="connsiteY395" fmla="*/ 880946 h 4170944"/>
                <a:gd name="connsiteX396" fmla="*/ 9813073 w 9919589"/>
                <a:gd name="connsiteY396" fmla="*/ 836341 h 4170944"/>
                <a:gd name="connsiteX397" fmla="*/ 9779619 w 9919589"/>
                <a:gd name="connsiteY397" fmla="*/ 825190 h 4170944"/>
                <a:gd name="connsiteX398" fmla="*/ 9735014 w 9919589"/>
                <a:gd name="connsiteY398" fmla="*/ 814039 h 4170944"/>
                <a:gd name="connsiteX399" fmla="*/ 9701561 w 9919589"/>
                <a:gd name="connsiteY399" fmla="*/ 791736 h 4170944"/>
                <a:gd name="connsiteX400" fmla="*/ 9623502 w 9919589"/>
                <a:gd name="connsiteY400" fmla="*/ 769434 h 4170944"/>
                <a:gd name="connsiteX401" fmla="*/ 9578897 w 9919589"/>
                <a:gd name="connsiteY401" fmla="*/ 735980 h 4170944"/>
                <a:gd name="connsiteX402" fmla="*/ 9511990 w 9919589"/>
                <a:gd name="connsiteY402" fmla="*/ 713678 h 4170944"/>
                <a:gd name="connsiteX403" fmla="*/ 9344722 w 9919589"/>
                <a:gd name="connsiteY403" fmla="*/ 691375 h 4170944"/>
                <a:gd name="connsiteX404" fmla="*/ 9255512 w 9919589"/>
                <a:gd name="connsiteY404" fmla="*/ 680224 h 4170944"/>
                <a:gd name="connsiteX405" fmla="*/ 9222058 w 9919589"/>
                <a:gd name="connsiteY405" fmla="*/ 669073 h 4170944"/>
                <a:gd name="connsiteX406" fmla="*/ 9155151 w 9919589"/>
                <a:gd name="connsiteY406" fmla="*/ 657922 h 4170944"/>
                <a:gd name="connsiteX407" fmla="*/ 9132849 w 9919589"/>
                <a:gd name="connsiteY407" fmla="*/ 635619 h 4170944"/>
                <a:gd name="connsiteX408" fmla="*/ 9043639 w 9919589"/>
                <a:gd name="connsiteY408" fmla="*/ 591014 h 4170944"/>
                <a:gd name="connsiteX409" fmla="*/ 8987883 w 9919589"/>
                <a:gd name="connsiteY409" fmla="*/ 557561 h 4170944"/>
                <a:gd name="connsiteX410" fmla="*/ 8932127 w 9919589"/>
                <a:gd name="connsiteY410" fmla="*/ 546410 h 4170944"/>
                <a:gd name="connsiteX411" fmla="*/ 8842917 w 9919589"/>
                <a:gd name="connsiteY411" fmla="*/ 512956 h 4170944"/>
                <a:gd name="connsiteX412" fmla="*/ 8787161 w 9919589"/>
                <a:gd name="connsiteY412" fmla="*/ 501805 h 4170944"/>
                <a:gd name="connsiteX413" fmla="*/ 8720254 w 9919589"/>
                <a:gd name="connsiteY413" fmla="*/ 479502 h 4170944"/>
                <a:gd name="connsiteX414" fmla="*/ 8686800 w 9919589"/>
                <a:gd name="connsiteY414" fmla="*/ 468351 h 4170944"/>
                <a:gd name="connsiteX415" fmla="*/ 8541834 w 9919589"/>
                <a:gd name="connsiteY415" fmla="*/ 434897 h 4170944"/>
                <a:gd name="connsiteX416" fmla="*/ 8497229 w 9919589"/>
                <a:gd name="connsiteY416" fmla="*/ 423746 h 4170944"/>
                <a:gd name="connsiteX417" fmla="*/ 8385717 w 9919589"/>
                <a:gd name="connsiteY417" fmla="*/ 401444 h 4170944"/>
                <a:gd name="connsiteX418" fmla="*/ 8341112 w 9919589"/>
                <a:gd name="connsiteY418" fmla="*/ 390293 h 4170944"/>
                <a:gd name="connsiteX419" fmla="*/ 8307658 w 9919589"/>
                <a:gd name="connsiteY419" fmla="*/ 379141 h 4170944"/>
                <a:gd name="connsiteX420" fmla="*/ 8151541 w 9919589"/>
                <a:gd name="connsiteY420" fmla="*/ 367990 h 4170944"/>
                <a:gd name="connsiteX421" fmla="*/ 8106936 w 9919589"/>
                <a:gd name="connsiteY421" fmla="*/ 345688 h 4170944"/>
                <a:gd name="connsiteX422" fmla="*/ 8040029 w 9919589"/>
                <a:gd name="connsiteY422" fmla="*/ 323385 h 4170944"/>
                <a:gd name="connsiteX423" fmla="*/ 7872761 w 9919589"/>
                <a:gd name="connsiteY423" fmla="*/ 334536 h 4170944"/>
                <a:gd name="connsiteX424" fmla="*/ 7828156 w 9919589"/>
                <a:gd name="connsiteY424" fmla="*/ 345688 h 4170944"/>
                <a:gd name="connsiteX425" fmla="*/ 7727795 w 9919589"/>
                <a:gd name="connsiteY425" fmla="*/ 334536 h 4170944"/>
                <a:gd name="connsiteX426" fmla="*/ 7727795 w 9919589"/>
                <a:gd name="connsiteY426" fmla="*/ 234175 h 4170944"/>
                <a:gd name="connsiteX427" fmla="*/ 7794702 w 9919589"/>
                <a:gd name="connsiteY427" fmla="*/ 189571 h 4170944"/>
                <a:gd name="connsiteX428" fmla="*/ 7660888 w 9919589"/>
                <a:gd name="connsiteY428" fmla="*/ 144966 h 4170944"/>
                <a:gd name="connsiteX429" fmla="*/ 7593980 w 9919589"/>
                <a:gd name="connsiteY429" fmla="*/ 100361 h 4170944"/>
                <a:gd name="connsiteX430" fmla="*/ 7616283 w 9919589"/>
                <a:gd name="connsiteY430" fmla="*/ 55756 h 4170944"/>
                <a:gd name="connsiteX431" fmla="*/ 7660888 w 9919589"/>
                <a:gd name="connsiteY431" fmla="*/ 44605 h 4170944"/>
                <a:gd name="connsiteX432" fmla="*/ 7738946 w 9919589"/>
                <a:gd name="connsiteY432" fmla="*/ 33453 h 4170944"/>
                <a:gd name="connsiteX433" fmla="*/ 7783551 w 9919589"/>
                <a:gd name="connsiteY433" fmla="*/ 22302 h 4170944"/>
                <a:gd name="connsiteX434" fmla="*/ 7850458 w 9919589"/>
                <a:gd name="connsiteY434" fmla="*/ 0 h 4170944"/>
                <a:gd name="connsiteX435" fmla="*/ 7939668 w 9919589"/>
                <a:gd name="connsiteY435" fmla="*/ 11151 h 4170944"/>
                <a:gd name="connsiteX436" fmla="*/ 7973122 w 9919589"/>
                <a:gd name="connsiteY436" fmla="*/ 22302 h 4170944"/>
                <a:gd name="connsiteX437" fmla="*/ 8062332 w 9919589"/>
                <a:gd name="connsiteY437" fmla="*/ 44605 h 4170944"/>
                <a:gd name="connsiteX438" fmla="*/ 8140390 w 9919589"/>
                <a:gd name="connsiteY438" fmla="*/ 66907 h 4170944"/>
                <a:gd name="connsiteX439" fmla="*/ 8196146 w 9919589"/>
                <a:gd name="connsiteY439" fmla="*/ 78058 h 4170944"/>
                <a:gd name="connsiteX440" fmla="*/ 8274205 w 9919589"/>
                <a:gd name="connsiteY440" fmla="*/ 89210 h 4170944"/>
                <a:gd name="connsiteX441" fmla="*/ 8396868 w 9919589"/>
                <a:gd name="connsiteY441" fmla="*/ 122663 h 4170944"/>
                <a:gd name="connsiteX442" fmla="*/ 8430322 w 9919589"/>
                <a:gd name="connsiteY442" fmla="*/ 144966 h 4170944"/>
                <a:gd name="connsiteX443" fmla="*/ 8497229 w 9919589"/>
                <a:gd name="connsiteY443" fmla="*/ 167268 h 4170944"/>
                <a:gd name="connsiteX444" fmla="*/ 8787161 w 9919589"/>
                <a:gd name="connsiteY444" fmla="*/ 167268 h 4170944"/>
                <a:gd name="connsiteX445" fmla="*/ 8820614 w 9919589"/>
                <a:gd name="connsiteY445" fmla="*/ 200722 h 4170944"/>
                <a:gd name="connsiteX446" fmla="*/ 8854068 w 9919589"/>
                <a:gd name="connsiteY446" fmla="*/ 223024 h 4170944"/>
                <a:gd name="connsiteX447" fmla="*/ 8920975 w 9919589"/>
                <a:gd name="connsiteY447" fmla="*/ 245327 h 4170944"/>
                <a:gd name="connsiteX448" fmla="*/ 8954429 w 9919589"/>
                <a:gd name="connsiteY448" fmla="*/ 256478 h 4170944"/>
                <a:gd name="connsiteX449" fmla="*/ 8999034 w 9919589"/>
                <a:gd name="connsiteY449" fmla="*/ 278780 h 4170944"/>
                <a:gd name="connsiteX450" fmla="*/ 9054790 w 9919589"/>
                <a:gd name="connsiteY450" fmla="*/ 289932 h 4170944"/>
                <a:gd name="connsiteX451" fmla="*/ 9099395 w 9919589"/>
                <a:gd name="connsiteY451" fmla="*/ 301083 h 4170944"/>
                <a:gd name="connsiteX452" fmla="*/ 9210907 w 9919589"/>
                <a:gd name="connsiteY452" fmla="*/ 323385 h 4170944"/>
                <a:gd name="connsiteX453" fmla="*/ 9288966 w 9919589"/>
                <a:gd name="connsiteY453" fmla="*/ 312234 h 4170944"/>
                <a:gd name="connsiteX454" fmla="*/ 9355873 w 9919589"/>
                <a:gd name="connsiteY454" fmla="*/ 289932 h 4170944"/>
                <a:gd name="connsiteX455" fmla="*/ 9445083 w 9919589"/>
                <a:gd name="connsiteY455" fmla="*/ 267629 h 4170944"/>
                <a:gd name="connsiteX456" fmla="*/ 9567746 w 9919589"/>
                <a:gd name="connsiteY456" fmla="*/ 234175 h 4170944"/>
                <a:gd name="connsiteX457" fmla="*/ 9801922 w 9919589"/>
                <a:gd name="connsiteY457" fmla="*/ 245327 h 4170944"/>
                <a:gd name="connsiteX458" fmla="*/ 9813073 w 9919589"/>
                <a:gd name="connsiteY458" fmla="*/ 312234 h 4170944"/>
                <a:gd name="connsiteX459" fmla="*/ 9824224 w 9919589"/>
                <a:gd name="connsiteY459" fmla="*/ 780585 h 4170944"/>
                <a:gd name="connsiteX460" fmla="*/ 9835375 w 9919589"/>
                <a:gd name="connsiteY460" fmla="*/ 925551 h 4170944"/>
                <a:gd name="connsiteX461" fmla="*/ 9857678 w 9919589"/>
                <a:gd name="connsiteY461" fmla="*/ 1048214 h 4170944"/>
                <a:gd name="connsiteX462" fmla="*/ 9879980 w 9919589"/>
                <a:gd name="connsiteY462" fmla="*/ 1148575 h 4170944"/>
                <a:gd name="connsiteX463" fmla="*/ 9891132 w 9919589"/>
                <a:gd name="connsiteY463" fmla="*/ 1204332 h 4170944"/>
                <a:gd name="connsiteX464" fmla="*/ 9902283 w 9919589"/>
                <a:gd name="connsiteY464" fmla="*/ 1326995 h 4170944"/>
                <a:gd name="connsiteX465" fmla="*/ 9902283 w 9919589"/>
                <a:gd name="connsiteY465" fmla="*/ 1516566 h 4170944"/>
                <a:gd name="connsiteX466" fmla="*/ 9868829 w 9919589"/>
                <a:gd name="connsiteY466" fmla="*/ 1572322 h 4170944"/>
                <a:gd name="connsiteX467" fmla="*/ 9835375 w 9919589"/>
                <a:gd name="connsiteY467" fmla="*/ 1661532 h 4170944"/>
                <a:gd name="connsiteX468" fmla="*/ 9824224 w 9919589"/>
                <a:gd name="connsiteY468" fmla="*/ 1706136 h 4170944"/>
                <a:gd name="connsiteX469" fmla="*/ 9801922 w 9919589"/>
                <a:gd name="connsiteY469" fmla="*/ 1750741 h 4170944"/>
                <a:gd name="connsiteX470" fmla="*/ 9790771 w 9919589"/>
                <a:gd name="connsiteY470" fmla="*/ 1817649 h 4170944"/>
                <a:gd name="connsiteX471" fmla="*/ 9779619 w 9919589"/>
                <a:gd name="connsiteY471" fmla="*/ 1851102 h 4170944"/>
                <a:gd name="connsiteX472" fmla="*/ 9857678 w 9919589"/>
                <a:gd name="connsiteY472" fmla="*/ 2096429 h 4170944"/>
                <a:gd name="connsiteX473" fmla="*/ 9868828 w 9919589"/>
                <a:gd name="connsiteY473" fmla="*/ 3568390 h 4170944"/>
                <a:gd name="connsiteX474" fmla="*/ 9857678 w 9919589"/>
                <a:gd name="connsiteY474" fmla="*/ 4092498 h 4170944"/>
                <a:gd name="connsiteX475" fmla="*/ 9768468 w 9919589"/>
                <a:gd name="connsiteY475" fmla="*/ 4059044 h 4170944"/>
                <a:gd name="connsiteX476" fmla="*/ 9779619 w 9919589"/>
                <a:gd name="connsiteY476" fmla="*/ 4114800 h 4170944"/>
                <a:gd name="connsiteX477" fmla="*/ 9801922 w 9919589"/>
                <a:gd name="connsiteY477" fmla="*/ 4092497 h 4170944"/>
                <a:gd name="connsiteX478" fmla="*/ 9623502 w 9919589"/>
                <a:gd name="connsiteY478" fmla="*/ 4137102 h 4170944"/>
                <a:gd name="connsiteX479" fmla="*/ 9556595 w 9919589"/>
                <a:gd name="connsiteY479" fmla="*/ 4114800 h 4170944"/>
                <a:gd name="connsiteX480" fmla="*/ 9456234 w 9919589"/>
                <a:gd name="connsiteY480" fmla="*/ 4092497 h 4170944"/>
                <a:gd name="connsiteX481" fmla="*/ 9411629 w 9919589"/>
                <a:gd name="connsiteY481" fmla="*/ 4081346 h 4170944"/>
                <a:gd name="connsiteX482" fmla="*/ 9300117 w 9919589"/>
                <a:gd name="connsiteY482" fmla="*/ 4059044 h 4170944"/>
                <a:gd name="connsiteX483" fmla="*/ 9155151 w 9919589"/>
                <a:gd name="connsiteY483" fmla="*/ 4025590 h 4170944"/>
                <a:gd name="connsiteX484" fmla="*/ 9088243 w 9919589"/>
                <a:gd name="connsiteY484" fmla="*/ 4092497 h 4170944"/>
                <a:gd name="connsiteX485" fmla="*/ 8887522 w 9919589"/>
                <a:gd name="connsiteY485" fmla="*/ 4059044 h 4170944"/>
                <a:gd name="connsiteX486" fmla="*/ 8597590 w 9919589"/>
                <a:gd name="connsiteY486" fmla="*/ 4081345 h 4170944"/>
                <a:gd name="connsiteX487" fmla="*/ 8296508 w 9919589"/>
                <a:gd name="connsiteY487" fmla="*/ 4070195 h 4170944"/>
                <a:gd name="connsiteX488" fmla="*/ 8151541 w 9919589"/>
                <a:gd name="connsiteY488" fmla="*/ 4047893 h 4170944"/>
                <a:gd name="connsiteX489" fmla="*/ 7805853 w 9919589"/>
                <a:gd name="connsiteY489" fmla="*/ 4070195 h 4170944"/>
                <a:gd name="connsiteX490" fmla="*/ 7593981 w 9919589"/>
                <a:gd name="connsiteY490" fmla="*/ 4092498 h 4170944"/>
                <a:gd name="connsiteX491" fmla="*/ 7515922 w 9919589"/>
                <a:gd name="connsiteY491" fmla="*/ 4070195 h 4170944"/>
                <a:gd name="connsiteX492" fmla="*/ 7449014 w 9919589"/>
                <a:gd name="connsiteY492" fmla="*/ 4059043 h 4170944"/>
                <a:gd name="connsiteX493" fmla="*/ 7348654 w 9919589"/>
                <a:gd name="connsiteY493" fmla="*/ 4070195 h 4170944"/>
                <a:gd name="connsiteX494" fmla="*/ 7248292 w 9919589"/>
                <a:gd name="connsiteY494" fmla="*/ 4092498 h 4170944"/>
                <a:gd name="connsiteX495" fmla="*/ 7203688 w 9919589"/>
                <a:gd name="connsiteY495" fmla="*/ 4070195 h 4170944"/>
                <a:gd name="connsiteX496" fmla="*/ 7125629 w 9919589"/>
                <a:gd name="connsiteY496" fmla="*/ 4047893 h 4170944"/>
                <a:gd name="connsiteX497" fmla="*/ 7047571 w 9919589"/>
                <a:gd name="connsiteY497" fmla="*/ 4103649 h 4170944"/>
                <a:gd name="connsiteX498" fmla="*/ 6991814 w 9919589"/>
                <a:gd name="connsiteY498" fmla="*/ 4137102 h 4170944"/>
                <a:gd name="connsiteX499" fmla="*/ 6902605 w 9919589"/>
                <a:gd name="connsiteY499" fmla="*/ 4170556 h 4170944"/>
                <a:gd name="connsiteX500" fmla="*/ 6880302 w 9919589"/>
                <a:gd name="connsiteY500" fmla="*/ 4114799 h 4170944"/>
                <a:gd name="connsiteX501" fmla="*/ 6478858 w 9919589"/>
                <a:gd name="connsiteY501" fmla="*/ 4103649 h 4170944"/>
                <a:gd name="connsiteX502" fmla="*/ 6133171 w 9919589"/>
                <a:gd name="connsiteY502" fmla="*/ 4103648 h 4170944"/>
                <a:gd name="connsiteX503" fmla="*/ 5988205 w 9919589"/>
                <a:gd name="connsiteY503" fmla="*/ 4070195 h 4170944"/>
                <a:gd name="connsiteX504" fmla="*/ 5887845 w 9919589"/>
                <a:gd name="connsiteY504" fmla="*/ 4125952 h 4170944"/>
                <a:gd name="connsiteX505" fmla="*/ 5809785 w 9919589"/>
                <a:gd name="connsiteY505" fmla="*/ 4070195 h 4170944"/>
                <a:gd name="connsiteX506" fmla="*/ 5754029 w 9919589"/>
                <a:gd name="connsiteY506" fmla="*/ 4103648 h 4170944"/>
                <a:gd name="connsiteX507" fmla="*/ 4661210 w 9919589"/>
                <a:gd name="connsiteY507" fmla="*/ 4125951 h 4170944"/>
                <a:gd name="connsiteX508" fmla="*/ 4549697 w 9919589"/>
                <a:gd name="connsiteY508" fmla="*/ 4114800 h 4170944"/>
                <a:gd name="connsiteX509" fmla="*/ 4460488 w 9919589"/>
                <a:gd name="connsiteY509" fmla="*/ 4092497 h 4170944"/>
                <a:gd name="connsiteX510" fmla="*/ 4382429 w 9919589"/>
                <a:gd name="connsiteY510" fmla="*/ 4081346 h 4170944"/>
                <a:gd name="connsiteX511" fmla="*/ 4270917 w 9919589"/>
                <a:gd name="connsiteY511" fmla="*/ 4059044 h 4170944"/>
                <a:gd name="connsiteX512" fmla="*/ 4148254 w 9919589"/>
                <a:gd name="connsiteY512" fmla="*/ 4047893 h 4170944"/>
                <a:gd name="connsiteX513" fmla="*/ 3969834 w 9919589"/>
                <a:gd name="connsiteY513" fmla="*/ 4025590 h 4170944"/>
                <a:gd name="connsiteX514" fmla="*/ 3267307 w 9919589"/>
                <a:gd name="connsiteY514" fmla="*/ 4036741 h 4170944"/>
                <a:gd name="connsiteX515" fmla="*/ 3155795 w 9919589"/>
                <a:gd name="connsiteY515" fmla="*/ 4047893 h 4170944"/>
                <a:gd name="connsiteX516" fmla="*/ 3088888 w 9919589"/>
                <a:gd name="connsiteY516" fmla="*/ 4059044 h 4170944"/>
                <a:gd name="connsiteX517" fmla="*/ 2988527 w 9919589"/>
                <a:gd name="connsiteY517" fmla="*/ 4070195 h 4170944"/>
                <a:gd name="connsiteX518" fmla="*/ 2943922 w 9919589"/>
                <a:gd name="connsiteY518" fmla="*/ 4081346 h 4170944"/>
                <a:gd name="connsiteX519" fmla="*/ 2118732 w 9919589"/>
                <a:gd name="connsiteY519" fmla="*/ 4059044 h 4170944"/>
                <a:gd name="connsiteX520" fmla="*/ 1126273 w 9919589"/>
                <a:gd name="connsiteY520" fmla="*/ 4070195 h 4170944"/>
                <a:gd name="connsiteX521" fmla="*/ 925551 w 9919589"/>
                <a:gd name="connsiteY521" fmla="*/ 4103649 h 4170944"/>
                <a:gd name="connsiteX522" fmla="*/ 869795 w 9919589"/>
                <a:gd name="connsiteY522" fmla="*/ 4114800 h 4170944"/>
                <a:gd name="connsiteX523" fmla="*/ 780585 w 9919589"/>
                <a:gd name="connsiteY523" fmla="*/ 4148253 h 4170944"/>
                <a:gd name="connsiteX524" fmla="*/ 546410 w 9919589"/>
                <a:gd name="connsiteY524" fmla="*/ 4137102 h 4170944"/>
                <a:gd name="connsiteX525" fmla="*/ 446049 w 9919589"/>
                <a:gd name="connsiteY525" fmla="*/ 4114800 h 4170944"/>
                <a:gd name="connsiteX526" fmla="*/ 334536 w 9919589"/>
                <a:gd name="connsiteY526" fmla="*/ 4092497 h 4170944"/>
                <a:gd name="connsiteX527" fmla="*/ 223024 w 9919589"/>
                <a:gd name="connsiteY527" fmla="*/ 4059044 h 4170944"/>
                <a:gd name="connsiteX528" fmla="*/ 189571 w 9919589"/>
                <a:gd name="connsiteY528" fmla="*/ 4047893 h 4170944"/>
                <a:gd name="connsiteX529" fmla="*/ 156117 w 9919589"/>
                <a:gd name="connsiteY529" fmla="*/ 4036741 h 4170944"/>
                <a:gd name="connsiteX530" fmla="*/ 144966 w 9919589"/>
                <a:gd name="connsiteY530" fmla="*/ 3769112 h 4170944"/>
                <a:gd name="connsiteX531" fmla="*/ 133814 w 9919589"/>
                <a:gd name="connsiteY531" fmla="*/ 3724507 h 4170944"/>
                <a:gd name="connsiteX532" fmla="*/ 122663 w 9919589"/>
                <a:gd name="connsiteY532" fmla="*/ 3635297 h 4170944"/>
                <a:gd name="connsiteX533" fmla="*/ 111512 w 9919589"/>
                <a:gd name="connsiteY533" fmla="*/ 3590693 h 4170944"/>
                <a:gd name="connsiteX534" fmla="*/ 55756 w 9919589"/>
                <a:gd name="connsiteY534" fmla="*/ 3278458 h 4170944"/>
                <a:gd name="connsiteX535" fmla="*/ 44605 w 9919589"/>
                <a:gd name="connsiteY535" fmla="*/ 3044283 h 4170944"/>
                <a:gd name="connsiteX536" fmla="*/ 33454 w 9919589"/>
                <a:gd name="connsiteY536" fmla="*/ 2943922 h 4170944"/>
                <a:gd name="connsiteX537" fmla="*/ 22302 w 9919589"/>
                <a:gd name="connsiteY537" fmla="*/ 2776653 h 4170944"/>
                <a:gd name="connsiteX538" fmla="*/ 0 w 9919589"/>
                <a:gd name="connsiteY538" fmla="*/ 2397512 h 4170944"/>
                <a:gd name="connsiteX539" fmla="*/ 11151 w 9919589"/>
                <a:gd name="connsiteY539" fmla="*/ 2319453 h 4170944"/>
                <a:gd name="connsiteX540" fmla="*/ 89210 w 9919589"/>
                <a:gd name="connsiteY540" fmla="*/ 2152185 h 4170944"/>
                <a:gd name="connsiteX541" fmla="*/ 122663 w 9919589"/>
                <a:gd name="connsiteY541" fmla="*/ 2040673 h 4170944"/>
                <a:gd name="connsiteX542" fmla="*/ 178419 w 9919589"/>
                <a:gd name="connsiteY542" fmla="*/ 1895707 h 4170944"/>
                <a:gd name="connsiteX543" fmla="*/ 189571 w 9919589"/>
                <a:gd name="connsiteY543" fmla="*/ 1828800 h 4170944"/>
                <a:gd name="connsiteX544" fmla="*/ 200722 w 9919589"/>
                <a:gd name="connsiteY544" fmla="*/ 1795346 h 4170944"/>
                <a:gd name="connsiteX545" fmla="*/ 178419 w 9919589"/>
                <a:gd name="connsiteY545" fmla="*/ 1494263 h 4170944"/>
                <a:gd name="connsiteX546" fmla="*/ 167268 w 9919589"/>
                <a:gd name="connsiteY546" fmla="*/ 1405053 h 4170944"/>
                <a:gd name="connsiteX547" fmla="*/ 156117 w 9919589"/>
                <a:gd name="connsiteY547" fmla="*/ 1349297 h 4170944"/>
                <a:gd name="connsiteX548" fmla="*/ 144966 w 9919589"/>
                <a:gd name="connsiteY548" fmla="*/ 1271239 h 4170944"/>
                <a:gd name="connsiteX549" fmla="*/ 156117 w 9919589"/>
                <a:gd name="connsiteY549" fmla="*/ 1115122 h 4170944"/>
                <a:gd name="connsiteX550" fmla="*/ 189571 w 9919589"/>
                <a:gd name="connsiteY550" fmla="*/ 1103971 h 4170944"/>
                <a:gd name="connsiteX551" fmla="*/ 211873 w 9919589"/>
                <a:gd name="connsiteY551" fmla="*/ 1103971 h 4170944"/>
                <a:gd name="connsiteX0" fmla="*/ 312571 w 10020287"/>
                <a:gd name="connsiteY0" fmla="*/ 1103971 h 4170944"/>
                <a:gd name="connsiteX1" fmla="*/ 535595 w 10020287"/>
                <a:gd name="connsiteY1" fmla="*/ 1081668 h 4170944"/>
                <a:gd name="connsiteX2" fmla="*/ 647108 w 10020287"/>
                <a:gd name="connsiteY2" fmla="*/ 1048214 h 4170944"/>
                <a:gd name="connsiteX3" fmla="*/ 736317 w 10020287"/>
                <a:gd name="connsiteY3" fmla="*/ 1025912 h 4170944"/>
                <a:gd name="connsiteX4" fmla="*/ 881283 w 10020287"/>
                <a:gd name="connsiteY4" fmla="*/ 1048214 h 4170944"/>
                <a:gd name="connsiteX5" fmla="*/ 937039 w 10020287"/>
                <a:gd name="connsiteY5" fmla="*/ 1059366 h 4170944"/>
                <a:gd name="connsiteX6" fmla="*/ 1003947 w 10020287"/>
                <a:gd name="connsiteY6" fmla="*/ 1081668 h 4170944"/>
                <a:gd name="connsiteX7" fmla="*/ 1048552 w 10020287"/>
                <a:gd name="connsiteY7" fmla="*/ 1070517 h 4170944"/>
                <a:gd name="connsiteX8" fmla="*/ 1082005 w 10020287"/>
                <a:gd name="connsiteY8" fmla="*/ 1003610 h 4170944"/>
                <a:gd name="connsiteX9" fmla="*/ 1104308 w 10020287"/>
                <a:gd name="connsiteY9" fmla="*/ 970156 h 4170944"/>
                <a:gd name="connsiteX10" fmla="*/ 1171215 w 10020287"/>
                <a:gd name="connsiteY10" fmla="*/ 947853 h 4170944"/>
                <a:gd name="connsiteX11" fmla="*/ 1249273 w 10020287"/>
                <a:gd name="connsiteY11" fmla="*/ 959005 h 4170944"/>
                <a:gd name="connsiteX12" fmla="*/ 1238122 w 10020287"/>
                <a:gd name="connsiteY12" fmla="*/ 992458 h 4170944"/>
                <a:gd name="connsiteX13" fmla="*/ 1182366 w 10020287"/>
                <a:gd name="connsiteY13" fmla="*/ 1025912 h 4170944"/>
                <a:gd name="connsiteX14" fmla="*/ 1148912 w 10020287"/>
                <a:gd name="connsiteY14" fmla="*/ 1048214 h 4170944"/>
                <a:gd name="connsiteX15" fmla="*/ 1137761 w 10020287"/>
                <a:gd name="connsiteY15" fmla="*/ 1081668 h 4170944"/>
                <a:gd name="connsiteX16" fmla="*/ 1193517 w 10020287"/>
                <a:gd name="connsiteY16" fmla="*/ 1115122 h 4170944"/>
                <a:gd name="connsiteX17" fmla="*/ 1405391 w 10020287"/>
                <a:gd name="connsiteY17" fmla="*/ 1137424 h 4170944"/>
                <a:gd name="connsiteX18" fmla="*/ 1438844 w 10020287"/>
                <a:gd name="connsiteY18" fmla="*/ 1148575 h 4170944"/>
                <a:gd name="connsiteX19" fmla="*/ 1494600 w 10020287"/>
                <a:gd name="connsiteY19" fmla="*/ 1193180 h 4170944"/>
                <a:gd name="connsiteX20" fmla="*/ 1561508 w 10020287"/>
                <a:gd name="connsiteY20" fmla="*/ 1215483 h 4170944"/>
                <a:gd name="connsiteX21" fmla="*/ 1628415 w 10020287"/>
                <a:gd name="connsiteY21" fmla="*/ 1237785 h 4170944"/>
                <a:gd name="connsiteX22" fmla="*/ 1673020 w 10020287"/>
                <a:gd name="connsiteY22" fmla="*/ 1248936 h 4170944"/>
                <a:gd name="connsiteX23" fmla="*/ 1739927 w 10020287"/>
                <a:gd name="connsiteY23" fmla="*/ 1271239 h 4170944"/>
                <a:gd name="connsiteX24" fmla="*/ 1817986 w 10020287"/>
                <a:gd name="connsiteY24" fmla="*/ 1304693 h 4170944"/>
                <a:gd name="connsiteX25" fmla="*/ 1896044 w 10020287"/>
                <a:gd name="connsiteY25" fmla="*/ 1371600 h 4170944"/>
                <a:gd name="connsiteX26" fmla="*/ 1918347 w 10020287"/>
                <a:gd name="connsiteY26" fmla="*/ 1393902 h 4170944"/>
                <a:gd name="connsiteX27" fmla="*/ 1940649 w 10020287"/>
                <a:gd name="connsiteY27" fmla="*/ 1416205 h 4170944"/>
                <a:gd name="connsiteX28" fmla="*/ 1951800 w 10020287"/>
                <a:gd name="connsiteY28" fmla="*/ 1694985 h 4170944"/>
                <a:gd name="connsiteX29" fmla="*/ 1884893 w 10020287"/>
                <a:gd name="connsiteY29" fmla="*/ 1717288 h 4170944"/>
                <a:gd name="connsiteX30" fmla="*/ 1851439 w 10020287"/>
                <a:gd name="connsiteY30" fmla="*/ 1728439 h 4170944"/>
                <a:gd name="connsiteX31" fmla="*/ 1706473 w 10020287"/>
                <a:gd name="connsiteY31" fmla="*/ 1750741 h 4170944"/>
                <a:gd name="connsiteX32" fmla="*/ 1673020 w 10020287"/>
                <a:gd name="connsiteY32" fmla="*/ 1761893 h 4170944"/>
                <a:gd name="connsiteX33" fmla="*/ 1594961 w 10020287"/>
                <a:gd name="connsiteY33" fmla="*/ 1784195 h 4170944"/>
                <a:gd name="connsiteX34" fmla="*/ 1561508 w 10020287"/>
                <a:gd name="connsiteY34" fmla="*/ 1806497 h 4170944"/>
                <a:gd name="connsiteX35" fmla="*/ 1539205 w 10020287"/>
                <a:gd name="connsiteY35" fmla="*/ 1828800 h 4170944"/>
                <a:gd name="connsiteX36" fmla="*/ 1494600 w 10020287"/>
                <a:gd name="connsiteY36" fmla="*/ 1851102 h 4170944"/>
                <a:gd name="connsiteX37" fmla="*/ 1383088 w 10020287"/>
                <a:gd name="connsiteY37" fmla="*/ 1918010 h 4170944"/>
                <a:gd name="connsiteX38" fmla="*/ 1271576 w 10020287"/>
                <a:gd name="connsiteY38" fmla="*/ 1951463 h 4170944"/>
                <a:gd name="connsiteX39" fmla="*/ 1238122 w 10020287"/>
                <a:gd name="connsiteY39" fmla="*/ 1962614 h 4170944"/>
                <a:gd name="connsiteX40" fmla="*/ 1204669 w 10020287"/>
                <a:gd name="connsiteY40" fmla="*/ 1984917 h 4170944"/>
                <a:gd name="connsiteX41" fmla="*/ 1137761 w 10020287"/>
                <a:gd name="connsiteY41" fmla="*/ 2007219 h 4170944"/>
                <a:gd name="connsiteX42" fmla="*/ 1104308 w 10020287"/>
                <a:gd name="connsiteY42" fmla="*/ 2029522 h 4170944"/>
                <a:gd name="connsiteX43" fmla="*/ 1037400 w 10020287"/>
                <a:gd name="connsiteY43" fmla="*/ 2051824 h 4170944"/>
                <a:gd name="connsiteX44" fmla="*/ 1015098 w 10020287"/>
                <a:gd name="connsiteY44" fmla="*/ 2074127 h 4170944"/>
                <a:gd name="connsiteX45" fmla="*/ 948191 w 10020287"/>
                <a:gd name="connsiteY45" fmla="*/ 2107580 h 4170944"/>
                <a:gd name="connsiteX46" fmla="*/ 925888 w 10020287"/>
                <a:gd name="connsiteY46" fmla="*/ 2129883 h 4170944"/>
                <a:gd name="connsiteX47" fmla="*/ 903586 w 10020287"/>
                <a:gd name="connsiteY47" fmla="*/ 2163336 h 4170944"/>
                <a:gd name="connsiteX48" fmla="*/ 836678 w 10020287"/>
                <a:gd name="connsiteY48" fmla="*/ 2207941 h 4170944"/>
                <a:gd name="connsiteX49" fmla="*/ 792073 w 10020287"/>
                <a:gd name="connsiteY49" fmla="*/ 2252546 h 4170944"/>
                <a:gd name="connsiteX50" fmla="*/ 769771 w 10020287"/>
                <a:gd name="connsiteY50" fmla="*/ 2274849 h 4170944"/>
                <a:gd name="connsiteX51" fmla="*/ 736317 w 10020287"/>
                <a:gd name="connsiteY51" fmla="*/ 2341756 h 4170944"/>
                <a:gd name="connsiteX52" fmla="*/ 725166 w 10020287"/>
                <a:gd name="connsiteY52" fmla="*/ 2375210 h 4170944"/>
                <a:gd name="connsiteX53" fmla="*/ 736317 w 10020287"/>
                <a:gd name="connsiteY53" fmla="*/ 2442117 h 4170944"/>
                <a:gd name="connsiteX54" fmla="*/ 758620 w 10020287"/>
                <a:gd name="connsiteY54" fmla="*/ 2464419 h 4170944"/>
                <a:gd name="connsiteX55" fmla="*/ 847830 w 10020287"/>
                <a:gd name="connsiteY55" fmla="*/ 2486722 h 4170944"/>
                <a:gd name="connsiteX56" fmla="*/ 914737 w 10020287"/>
                <a:gd name="connsiteY56" fmla="*/ 2509024 h 4170944"/>
                <a:gd name="connsiteX57" fmla="*/ 948191 w 10020287"/>
                <a:gd name="connsiteY57" fmla="*/ 2520175 h 4170944"/>
                <a:gd name="connsiteX58" fmla="*/ 959342 w 10020287"/>
                <a:gd name="connsiteY58" fmla="*/ 2720897 h 4170944"/>
                <a:gd name="connsiteX59" fmla="*/ 970493 w 10020287"/>
                <a:gd name="connsiteY59" fmla="*/ 2988527 h 4170944"/>
                <a:gd name="connsiteX60" fmla="*/ 1003947 w 10020287"/>
                <a:gd name="connsiteY60" fmla="*/ 3010829 h 4170944"/>
                <a:gd name="connsiteX61" fmla="*/ 1048552 w 10020287"/>
                <a:gd name="connsiteY61" fmla="*/ 3021980 h 4170944"/>
                <a:gd name="connsiteX62" fmla="*/ 1082005 w 10020287"/>
                <a:gd name="connsiteY62" fmla="*/ 3033132 h 4170944"/>
                <a:gd name="connsiteX63" fmla="*/ 1171215 w 10020287"/>
                <a:gd name="connsiteY63" fmla="*/ 3055434 h 4170944"/>
                <a:gd name="connsiteX64" fmla="*/ 1394239 w 10020287"/>
                <a:gd name="connsiteY64" fmla="*/ 3100039 h 4170944"/>
                <a:gd name="connsiteX65" fmla="*/ 1505752 w 10020287"/>
                <a:gd name="connsiteY65" fmla="*/ 3111190 h 4170944"/>
                <a:gd name="connsiteX66" fmla="*/ 1550356 w 10020287"/>
                <a:gd name="connsiteY66" fmla="*/ 3122341 h 4170944"/>
                <a:gd name="connsiteX67" fmla="*/ 1684171 w 10020287"/>
                <a:gd name="connsiteY67" fmla="*/ 3144644 h 4170944"/>
                <a:gd name="connsiteX68" fmla="*/ 1773381 w 10020287"/>
                <a:gd name="connsiteY68" fmla="*/ 3166946 h 4170944"/>
                <a:gd name="connsiteX69" fmla="*/ 1873742 w 10020287"/>
                <a:gd name="connsiteY69" fmla="*/ 3200400 h 4170944"/>
                <a:gd name="connsiteX70" fmla="*/ 2029859 w 10020287"/>
                <a:gd name="connsiteY70" fmla="*/ 3245005 h 4170944"/>
                <a:gd name="connsiteX71" fmla="*/ 2096766 w 10020287"/>
                <a:gd name="connsiteY71" fmla="*/ 3256156 h 4170944"/>
                <a:gd name="connsiteX72" fmla="*/ 2174825 w 10020287"/>
                <a:gd name="connsiteY72" fmla="*/ 3278458 h 4170944"/>
                <a:gd name="connsiteX73" fmla="*/ 2230581 w 10020287"/>
                <a:gd name="connsiteY73" fmla="*/ 3289610 h 4170944"/>
                <a:gd name="connsiteX74" fmla="*/ 2264034 w 10020287"/>
                <a:gd name="connsiteY74" fmla="*/ 3300761 h 4170944"/>
                <a:gd name="connsiteX75" fmla="*/ 2453605 w 10020287"/>
                <a:gd name="connsiteY75" fmla="*/ 3323063 h 4170944"/>
                <a:gd name="connsiteX76" fmla="*/ 2520512 w 10020287"/>
                <a:gd name="connsiteY76" fmla="*/ 3334214 h 4170944"/>
                <a:gd name="connsiteX77" fmla="*/ 2620873 w 10020287"/>
                <a:gd name="connsiteY77" fmla="*/ 3345366 h 4170944"/>
                <a:gd name="connsiteX78" fmla="*/ 2765839 w 10020287"/>
                <a:gd name="connsiteY78" fmla="*/ 3356517 h 4170944"/>
                <a:gd name="connsiteX79" fmla="*/ 2832747 w 10020287"/>
                <a:gd name="connsiteY79" fmla="*/ 3378819 h 4170944"/>
                <a:gd name="connsiteX80" fmla="*/ 2866200 w 10020287"/>
                <a:gd name="connsiteY80" fmla="*/ 3389971 h 4170944"/>
                <a:gd name="connsiteX81" fmla="*/ 2888503 w 10020287"/>
                <a:gd name="connsiteY81" fmla="*/ 3412273 h 4170944"/>
                <a:gd name="connsiteX82" fmla="*/ 2910805 w 10020287"/>
                <a:gd name="connsiteY82" fmla="*/ 3345366 h 4170944"/>
                <a:gd name="connsiteX83" fmla="*/ 3011166 w 10020287"/>
                <a:gd name="connsiteY83" fmla="*/ 3367668 h 4170944"/>
                <a:gd name="connsiteX84" fmla="*/ 3133830 w 10020287"/>
                <a:gd name="connsiteY84" fmla="*/ 3389971 h 4170944"/>
                <a:gd name="connsiteX85" fmla="*/ 3211888 w 10020287"/>
                <a:gd name="connsiteY85" fmla="*/ 3401122 h 4170944"/>
                <a:gd name="connsiteX86" fmla="*/ 3379156 w 10020287"/>
                <a:gd name="connsiteY86" fmla="*/ 3412273 h 4170944"/>
                <a:gd name="connsiteX87" fmla="*/ 3434912 w 10020287"/>
                <a:gd name="connsiteY87" fmla="*/ 3423424 h 4170944"/>
                <a:gd name="connsiteX88" fmla="*/ 3501820 w 10020287"/>
                <a:gd name="connsiteY88" fmla="*/ 3434575 h 4170944"/>
                <a:gd name="connsiteX89" fmla="*/ 3535273 w 10020287"/>
                <a:gd name="connsiteY89" fmla="*/ 3445727 h 4170944"/>
                <a:gd name="connsiteX90" fmla="*/ 3579878 w 10020287"/>
                <a:gd name="connsiteY90" fmla="*/ 3456878 h 4170944"/>
                <a:gd name="connsiteX91" fmla="*/ 3691391 w 10020287"/>
                <a:gd name="connsiteY91" fmla="*/ 3479180 h 4170944"/>
                <a:gd name="connsiteX92" fmla="*/ 3791752 w 10020287"/>
                <a:gd name="connsiteY92" fmla="*/ 3501483 h 4170944"/>
                <a:gd name="connsiteX93" fmla="*/ 3780600 w 10020287"/>
                <a:gd name="connsiteY93" fmla="*/ 3534936 h 4170944"/>
                <a:gd name="connsiteX94" fmla="*/ 3825205 w 10020287"/>
                <a:gd name="connsiteY94" fmla="*/ 3590693 h 4170944"/>
                <a:gd name="connsiteX95" fmla="*/ 3959020 w 10020287"/>
                <a:gd name="connsiteY95" fmla="*/ 3624146 h 4170944"/>
                <a:gd name="connsiteX96" fmla="*/ 4092834 w 10020287"/>
                <a:gd name="connsiteY96" fmla="*/ 3635297 h 4170944"/>
                <a:gd name="connsiteX97" fmla="*/ 4248952 w 10020287"/>
                <a:gd name="connsiteY97" fmla="*/ 3657600 h 4170944"/>
                <a:gd name="connsiteX98" fmla="*/ 4315859 w 10020287"/>
                <a:gd name="connsiteY98" fmla="*/ 3679902 h 4170944"/>
                <a:gd name="connsiteX99" fmla="*/ 4360464 w 10020287"/>
                <a:gd name="connsiteY99" fmla="*/ 3691053 h 4170944"/>
                <a:gd name="connsiteX100" fmla="*/ 4393917 w 10020287"/>
                <a:gd name="connsiteY100" fmla="*/ 3702205 h 4170944"/>
                <a:gd name="connsiteX101" fmla="*/ 4460825 w 10020287"/>
                <a:gd name="connsiteY101" fmla="*/ 3713356 h 4170944"/>
                <a:gd name="connsiteX102" fmla="*/ 4706152 w 10020287"/>
                <a:gd name="connsiteY102" fmla="*/ 3746810 h 4170944"/>
                <a:gd name="connsiteX103" fmla="*/ 4839966 w 10020287"/>
                <a:gd name="connsiteY103" fmla="*/ 3769112 h 4170944"/>
                <a:gd name="connsiteX104" fmla="*/ 4906873 w 10020287"/>
                <a:gd name="connsiteY104" fmla="*/ 3780263 h 4170944"/>
                <a:gd name="connsiteX105" fmla="*/ 4996083 w 10020287"/>
                <a:gd name="connsiteY105" fmla="*/ 3802566 h 4170944"/>
                <a:gd name="connsiteX106" fmla="*/ 5074142 w 10020287"/>
                <a:gd name="connsiteY106" fmla="*/ 3836019 h 4170944"/>
                <a:gd name="connsiteX107" fmla="*/ 5107595 w 10020287"/>
                <a:gd name="connsiteY107" fmla="*/ 3858322 h 4170944"/>
                <a:gd name="connsiteX108" fmla="*/ 5141049 w 10020287"/>
                <a:gd name="connsiteY108" fmla="*/ 3869473 h 4170944"/>
                <a:gd name="connsiteX109" fmla="*/ 5274864 w 10020287"/>
                <a:gd name="connsiteY109" fmla="*/ 3858322 h 4170944"/>
                <a:gd name="connsiteX110" fmla="*/ 5297166 w 10020287"/>
                <a:gd name="connsiteY110" fmla="*/ 3836019 h 4170944"/>
                <a:gd name="connsiteX111" fmla="*/ 5330620 w 10020287"/>
                <a:gd name="connsiteY111" fmla="*/ 3824868 h 4170944"/>
                <a:gd name="connsiteX112" fmla="*/ 5330620 w 10020287"/>
                <a:gd name="connsiteY112" fmla="*/ 3746810 h 4170944"/>
                <a:gd name="connsiteX113" fmla="*/ 5308317 w 10020287"/>
                <a:gd name="connsiteY113" fmla="*/ 3724507 h 4170944"/>
                <a:gd name="connsiteX114" fmla="*/ 5286015 w 10020287"/>
                <a:gd name="connsiteY114" fmla="*/ 3691053 h 4170944"/>
                <a:gd name="connsiteX115" fmla="*/ 5219108 w 10020287"/>
                <a:gd name="connsiteY115" fmla="*/ 3668751 h 4170944"/>
                <a:gd name="connsiteX116" fmla="*/ 4940327 w 10020287"/>
                <a:gd name="connsiteY116" fmla="*/ 3635297 h 4170944"/>
                <a:gd name="connsiteX117" fmla="*/ 4851117 w 10020287"/>
                <a:gd name="connsiteY117" fmla="*/ 3624146 h 4170944"/>
                <a:gd name="connsiteX118" fmla="*/ 4773059 w 10020287"/>
                <a:gd name="connsiteY118" fmla="*/ 3612995 h 4170944"/>
                <a:gd name="connsiteX119" fmla="*/ 4204347 w 10020287"/>
                <a:gd name="connsiteY119" fmla="*/ 3601844 h 4170944"/>
                <a:gd name="connsiteX120" fmla="*/ 4215498 w 10020287"/>
                <a:gd name="connsiteY120" fmla="*/ 3557239 h 4170944"/>
                <a:gd name="connsiteX121" fmla="*/ 4471976 w 10020287"/>
                <a:gd name="connsiteY121" fmla="*/ 3512634 h 4170944"/>
                <a:gd name="connsiteX122" fmla="*/ 4460825 w 10020287"/>
                <a:gd name="connsiteY122" fmla="*/ 3479180 h 4170944"/>
                <a:gd name="connsiteX123" fmla="*/ 4304708 w 10020287"/>
                <a:gd name="connsiteY123" fmla="*/ 3468029 h 4170944"/>
                <a:gd name="connsiteX124" fmla="*/ 4271254 w 10020287"/>
                <a:gd name="connsiteY124" fmla="*/ 3456878 h 4170944"/>
                <a:gd name="connsiteX125" fmla="*/ 4248952 w 10020287"/>
                <a:gd name="connsiteY125" fmla="*/ 3423424 h 4170944"/>
                <a:gd name="connsiteX126" fmla="*/ 4215498 w 10020287"/>
                <a:gd name="connsiteY126" fmla="*/ 3367668 h 4170944"/>
                <a:gd name="connsiteX127" fmla="*/ 4148591 w 10020287"/>
                <a:gd name="connsiteY127" fmla="*/ 3345366 h 4170944"/>
                <a:gd name="connsiteX128" fmla="*/ 3825205 w 10020287"/>
                <a:gd name="connsiteY128" fmla="*/ 3356517 h 4170944"/>
                <a:gd name="connsiteX129" fmla="*/ 3791752 w 10020287"/>
                <a:gd name="connsiteY129" fmla="*/ 3367668 h 4170944"/>
                <a:gd name="connsiteX130" fmla="*/ 3512971 w 10020287"/>
                <a:gd name="connsiteY130" fmla="*/ 3345366 h 4170944"/>
                <a:gd name="connsiteX131" fmla="*/ 3446064 w 10020287"/>
                <a:gd name="connsiteY131" fmla="*/ 3334214 h 4170944"/>
                <a:gd name="connsiteX132" fmla="*/ 3390308 w 10020287"/>
                <a:gd name="connsiteY132" fmla="*/ 3323063 h 4170944"/>
                <a:gd name="connsiteX133" fmla="*/ 3256493 w 10020287"/>
                <a:gd name="connsiteY133" fmla="*/ 3311912 h 4170944"/>
                <a:gd name="connsiteX134" fmla="*/ 3144981 w 10020287"/>
                <a:gd name="connsiteY134" fmla="*/ 3289610 h 4170944"/>
                <a:gd name="connsiteX135" fmla="*/ 3078073 w 10020287"/>
                <a:gd name="connsiteY135" fmla="*/ 3267307 h 4170944"/>
                <a:gd name="connsiteX136" fmla="*/ 3022317 w 10020287"/>
                <a:gd name="connsiteY136" fmla="*/ 3222702 h 4170944"/>
                <a:gd name="connsiteX137" fmla="*/ 3044620 w 10020287"/>
                <a:gd name="connsiteY137" fmla="*/ 3200400 h 4170944"/>
                <a:gd name="connsiteX138" fmla="*/ 3156132 w 10020287"/>
                <a:gd name="connsiteY138" fmla="*/ 3166946 h 4170944"/>
                <a:gd name="connsiteX139" fmla="*/ 3223039 w 10020287"/>
                <a:gd name="connsiteY139" fmla="*/ 3144644 h 4170944"/>
                <a:gd name="connsiteX140" fmla="*/ 3256493 w 10020287"/>
                <a:gd name="connsiteY140" fmla="*/ 3122341 h 4170944"/>
                <a:gd name="connsiteX141" fmla="*/ 3301098 w 10020287"/>
                <a:gd name="connsiteY141" fmla="*/ 3111190 h 4170944"/>
                <a:gd name="connsiteX142" fmla="*/ 3368005 w 10020287"/>
                <a:gd name="connsiteY142" fmla="*/ 3044283 h 4170944"/>
                <a:gd name="connsiteX143" fmla="*/ 3390308 w 10020287"/>
                <a:gd name="connsiteY143" fmla="*/ 3021980 h 4170944"/>
                <a:gd name="connsiteX144" fmla="*/ 3434912 w 10020287"/>
                <a:gd name="connsiteY144" fmla="*/ 2966224 h 4170944"/>
                <a:gd name="connsiteX145" fmla="*/ 3501820 w 10020287"/>
                <a:gd name="connsiteY145" fmla="*/ 2932771 h 4170944"/>
                <a:gd name="connsiteX146" fmla="*/ 3512971 w 10020287"/>
                <a:gd name="connsiteY146" fmla="*/ 2966224 h 4170944"/>
                <a:gd name="connsiteX147" fmla="*/ 3546425 w 10020287"/>
                <a:gd name="connsiteY147" fmla="*/ 2977375 h 4170944"/>
                <a:gd name="connsiteX148" fmla="*/ 3602181 w 10020287"/>
                <a:gd name="connsiteY148" fmla="*/ 3010829 h 4170944"/>
                <a:gd name="connsiteX149" fmla="*/ 3680239 w 10020287"/>
                <a:gd name="connsiteY149" fmla="*/ 2999678 h 4170944"/>
                <a:gd name="connsiteX150" fmla="*/ 3657937 w 10020287"/>
                <a:gd name="connsiteY150" fmla="*/ 2977375 h 4170944"/>
                <a:gd name="connsiteX151" fmla="*/ 3624483 w 10020287"/>
                <a:gd name="connsiteY151" fmla="*/ 2921619 h 4170944"/>
                <a:gd name="connsiteX152" fmla="*/ 3591030 w 10020287"/>
                <a:gd name="connsiteY152" fmla="*/ 2910468 h 4170944"/>
                <a:gd name="connsiteX153" fmla="*/ 3446064 w 10020287"/>
                <a:gd name="connsiteY153" fmla="*/ 2888166 h 4170944"/>
                <a:gd name="connsiteX154" fmla="*/ 3323400 w 10020287"/>
                <a:gd name="connsiteY154" fmla="*/ 2854712 h 4170944"/>
                <a:gd name="connsiteX155" fmla="*/ 3278795 w 10020287"/>
                <a:gd name="connsiteY155" fmla="*/ 2843561 h 4170944"/>
                <a:gd name="connsiteX156" fmla="*/ 3211888 w 10020287"/>
                <a:gd name="connsiteY156" fmla="*/ 2821258 h 4170944"/>
                <a:gd name="connsiteX157" fmla="*/ 2955410 w 10020287"/>
                <a:gd name="connsiteY157" fmla="*/ 2776653 h 4170944"/>
                <a:gd name="connsiteX158" fmla="*/ 2888503 w 10020287"/>
                <a:gd name="connsiteY158" fmla="*/ 2754351 h 4170944"/>
                <a:gd name="connsiteX159" fmla="*/ 2821595 w 10020287"/>
                <a:gd name="connsiteY159" fmla="*/ 2732049 h 4170944"/>
                <a:gd name="connsiteX160" fmla="*/ 2788142 w 10020287"/>
                <a:gd name="connsiteY160" fmla="*/ 2720897 h 4170944"/>
                <a:gd name="connsiteX161" fmla="*/ 2665478 w 10020287"/>
                <a:gd name="connsiteY161" fmla="*/ 2698595 h 4170944"/>
                <a:gd name="connsiteX162" fmla="*/ 2542815 w 10020287"/>
                <a:gd name="connsiteY162" fmla="*/ 2698595 h 4170944"/>
                <a:gd name="connsiteX163" fmla="*/ 2141371 w 10020287"/>
                <a:gd name="connsiteY163" fmla="*/ 2687444 h 4170944"/>
                <a:gd name="connsiteX164" fmla="*/ 2063312 w 10020287"/>
                <a:gd name="connsiteY164" fmla="*/ 2653990 h 4170944"/>
                <a:gd name="connsiteX165" fmla="*/ 2007556 w 10020287"/>
                <a:gd name="connsiteY165" fmla="*/ 2631688 h 4170944"/>
                <a:gd name="connsiteX166" fmla="*/ 1907195 w 10020287"/>
                <a:gd name="connsiteY166" fmla="*/ 2575932 h 4170944"/>
                <a:gd name="connsiteX167" fmla="*/ 1817986 w 10020287"/>
                <a:gd name="connsiteY167" fmla="*/ 2531327 h 4170944"/>
                <a:gd name="connsiteX168" fmla="*/ 1728776 w 10020287"/>
                <a:gd name="connsiteY168" fmla="*/ 2509024 h 4170944"/>
                <a:gd name="connsiteX169" fmla="*/ 1327332 w 10020287"/>
                <a:gd name="connsiteY169" fmla="*/ 2486722 h 4170944"/>
                <a:gd name="connsiteX170" fmla="*/ 1182366 w 10020287"/>
                <a:gd name="connsiteY170" fmla="*/ 2464419 h 4170944"/>
                <a:gd name="connsiteX171" fmla="*/ 1070854 w 10020287"/>
                <a:gd name="connsiteY171" fmla="*/ 2430966 h 4170944"/>
                <a:gd name="connsiteX172" fmla="*/ 1037400 w 10020287"/>
                <a:gd name="connsiteY172" fmla="*/ 2419814 h 4170944"/>
                <a:gd name="connsiteX173" fmla="*/ 1003947 w 10020287"/>
                <a:gd name="connsiteY173" fmla="*/ 2397512 h 4170944"/>
                <a:gd name="connsiteX174" fmla="*/ 948191 w 10020287"/>
                <a:gd name="connsiteY174" fmla="*/ 2352907 h 4170944"/>
                <a:gd name="connsiteX175" fmla="*/ 914737 w 10020287"/>
                <a:gd name="connsiteY175" fmla="*/ 2341756 h 4170944"/>
                <a:gd name="connsiteX176" fmla="*/ 925888 w 10020287"/>
                <a:gd name="connsiteY176" fmla="*/ 2274849 h 4170944"/>
                <a:gd name="connsiteX177" fmla="*/ 948191 w 10020287"/>
                <a:gd name="connsiteY177" fmla="*/ 2252546 h 4170944"/>
                <a:gd name="connsiteX178" fmla="*/ 981644 w 10020287"/>
                <a:gd name="connsiteY178" fmla="*/ 2230244 h 4170944"/>
                <a:gd name="connsiteX179" fmla="*/ 1003947 w 10020287"/>
                <a:gd name="connsiteY179" fmla="*/ 2207941 h 4170944"/>
                <a:gd name="connsiteX180" fmla="*/ 1037400 w 10020287"/>
                <a:gd name="connsiteY180" fmla="*/ 2196790 h 4170944"/>
                <a:gd name="connsiteX181" fmla="*/ 1093156 w 10020287"/>
                <a:gd name="connsiteY181" fmla="*/ 2163336 h 4170944"/>
                <a:gd name="connsiteX182" fmla="*/ 1115459 w 10020287"/>
                <a:gd name="connsiteY182" fmla="*/ 2141034 h 4170944"/>
                <a:gd name="connsiteX183" fmla="*/ 1148912 w 10020287"/>
                <a:gd name="connsiteY183" fmla="*/ 2118732 h 4170944"/>
                <a:gd name="connsiteX184" fmla="*/ 1171215 w 10020287"/>
                <a:gd name="connsiteY184" fmla="*/ 2096429 h 4170944"/>
                <a:gd name="connsiteX185" fmla="*/ 1204669 w 10020287"/>
                <a:gd name="connsiteY185" fmla="*/ 2085278 h 4170944"/>
                <a:gd name="connsiteX186" fmla="*/ 1293878 w 10020287"/>
                <a:gd name="connsiteY186" fmla="*/ 2018371 h 4170944"/>
                <a:gd name="connsiteX187" fmla="*/ 1338483 w 10020287"/>
                <a:gd name="connsiteY187" fmla="*/ 2007219 h 4170944"/>
                <a:gd name="connsiteX188" fmla="*/ 1405391 w 10020287"/>
                <a:gd name="connsiteY188" fmla="*/ 1984917 h 4170944"/>
                <a:gd name="connsiteX189" fmla="*/ 1606112 w 10020287"/>
                <a:gd name="connsiteY189" fmla="*/ 1973766 h 4170944"/>
                <a:gd name="connsiteX190" fmla="*/ 1661869 w 10020287"/>
                <a:gd name="connsiteY190" fmla="*/ 1929161 h 4170944"/>
                <a:gd name="connsiteX191" fmla="*/ 1739927 w 10020287"/>
                <a:gd name="connsiteY191" fmla="*/ 1873405 h 4170944"/>
                <a:gd name="connsiteX192" fmla="*/ 1795683 w 10020287"/>
                <a:gd name="connsiteY192" fmla="*/ 1817649 h 4170944"/>
                <a:gd name="connsiteX193" fmla="*/ 1862591 w 10020287"/>
                <a:gd name="connsiteY193" fmla="*/ 1795346 h 4170944"/>
                <a:gd name="connsiteX194" fmla="*/ 2029859 w 10020287"/>
                <a:gd name="connsiteY194" fmla="*/ 1761893 h 4170944"/>
                <a:gd name="connsiteX195" fmla="*/ 2096766 w 10020287"/>
                <a:gd name="connsiteY195" fmla="*/ 1728439 h 4170944"/>
                <a:gd name="connsiteX196" fmla="*/ 2197127 w 10020287"/>
                <a:gd name="connsiteY196" fmla="*/ 1694985 h 4170944"/>
                <a:gd name="connsiteX197" fmla="*/ 2230581 w 10020287"/>
                <a:gd name="connsiteY197" fmla="*/ 1683834 h 4170944"/>
                <a:gd name="connsiteX198" fmla="*/ 2264034 w 10020287"/>
                <a:gd name="connsiteY198" fmla="*/ 1672683 h 4170944"/>
                <a:gd name="connsiteX199" fmla="*/ 2765839 w 10020287"/>
                <a:gd name="connsiteY199" fmla="*/ 1694985 h 4170944"/>
                <a:gd name="connsiteX200" fmla="*/ 2888503 w 10020287"/>
                <a:gd name="connsiteY200" fmla="*/ 1717288 h 4170944"/>
                <a:gd name="connsiteX201" fmla="*/ 2955410 w 10020287"/>
                <a:gd name="connsiteY201" fmla="*/ 1739590 h 4170944"/>
                <a:gd name="connsiteX202" fmla="*/ 2988864 w 10020287"/>
                <a:gd name="connsiteY202" fmla="*/ 1750741 h 4170944"/>
                <a:gd name="connsiteX203" fmla="*/ 3022317 w 10020287"/>
                <a:gd name="connsiteY203" fmla="*/ 1773044 h 4170944"/>
                <a:gd name="connsiteX204" fmla="*/ 3122678 w 10020287"/>
                <a:gd name="connsiteY204" fmla="*/ 1795346 h 4170944"/>
                <a:gd name="connsiteX205" fmla="*/ 3156132 w 10020287"/>
                <a:gd name="connsiteY205" fmla="*/ 1806497 h 4170944"/>
                <a:gd name="connsiteX206" fmla="*/ 3189586 w 10020287"/>
                <a:gd name="connsiteY206" fmla="*/ 1906858 h 4170944"/>
                <a:gd name="connsiteX207" fmla="*/ 3200737 w 10020287"/>
                <a:gd name="connsiteY207" fmla="*/ 1940312 h 4170944"/>
                <a:gd name="connsiteX208" fmla="*/ 3234191 w 10020287"/>
                <a:gd name="connsiteY208" fmla="*/ 1973766 h 4170944"/>
                <a:gd name="connsiteX209" fmla="*/ 3301098 w 10020287"/>
                <a:gd name="connsiteY209" fmla="*/ 1996068 h 4170944"/>
                <a:gd name="connsiteX210" fmla="*/ 3334552 w 10020287"/>
                <a:gd name="connsiteY210" fmla="*/ 2007219 h 4170944"/>
                <a:gd name="connsiteX211" fmla="*/ 3713693 w 10020287"/>
                <a:gd name="connsiteY211" fmla="*/ 2029522 h 4170944"/>
                <a:gd name="connsiteX212" fmla="*/ 3925566 w 10020287"/>
                <a:gd name="connsiteY212" fmla="*/ 2040673 h 4170944"/>
                <a:gd name="connsiteX213" fmla="*/ 4025927 w 10020287"/>
                <a:gd name="connsiteY213" fmla="*/ 2051824 h 4170944"/>
                <a:gd name="connsiteX214" fmla="*/ 4393917 w 10020287"/>
                <a:gd name="connsiteY214" fmla="*/ 2062975 h 4170944"/>
                <a:gd name="connsiteX215" fmla="*/ 4483127 w 10020287"/>
                <a:gd name="connsiteY215" fmla="*/ 2085278 h 4170944"/>
                <a:gd name="connsiteX216" fmla="*/ 4550034 w 10020287"/>
                <a:gd name="connsiteY216" fmla="*/ 2107580 h 4170944"/>
                <a:gd name="connsiteX217" fmla="*/ 4605791 w 10020287"/>
                <a:gd name="connsiteY217" fmla="*/ 2152185 h 4170944"/>
                <a:gd name="connsiteX218" fmla="*/ 4628093 w 10020287"/>
                <a:gd name="connsiteY218" fmla="*/ 2174488 h 4170944"/>
                <a:gd name="connsiteX219" fmla="*/ 4817664 w 10020287"/>
                <a:gd name="connsiteY219" fmla="*/ 2207941 h 4170944"/>
                <a:gd name="connsiteX220" fmla="*/ 4929176 w 10020287"/>
                <a:gd name="connsiteY220" fmla="*/ 2230244 h 4170944"/>
                <a:gd name="connsiteX221" fmla="*/ 4984932 w 10020287"/>
                <a:gd name="connsiteY221" fmla="*/ 2241395 h 4170944"/>
                <a:gd name="connsiteX222" fmla="*/ 5029537 w 10020287"/>
                <a:gd name="connsiteY222" fmla="*/ 2252546 h 4170944"/>
                <a:gd name="connsiteX223" fmla="*/ 5096444 w 10020287"/>
                <a:gd name="connsiteY223" fmla="*/ 2241395 h 4170944"/>
                <a:gd name="connsiteX224" fmla="*/ 5141049 w 10020287"/>
                <a:gd name="connsiteY224" fmla="*/ 2219093 h 4170944"/>
                <a:gd name="connsiteX225" fmla="*/ 5207956 w 10020287"/>
                <a:gd name="connsiteY225" fmla="*/ 2207941 h 4170944"/>
                <a:gd name="connsiteX226" fmla="*/ 5241410 w 10020287"/>
                <a:gd name="connsiteY226" fmla="*/ 2196790 h 4170944"/>
                <a:gd name="connsiteX227" fmla="*/ 5330620 w 10020287"/>
                <a:gd name="connsiteY227" fmla="*/ 2174488 h 4170944"/>
                <a:gd name="connsiteX228" fmla="*/ 5408678 w 10020287"/>
                <a:gd name="connsiteY228" fmla="*/ 2129883 h 4170944"/>
                <a:gd name="connsiteX229" fmla="*/ 5453283 w 10020287"/>
                <a:gd name="connsiteY229" fmla="*/ 2062975 h 4170944"/>
                <a:gd name="connsiteX230" fmla="*/ 5531342 w 10020287"/>
                <a:gd name="connsiteY230" fmla="*/ 1984917 h 4170944"/>
                <a:gd name="connsiteX231" fmla="*/ 5553644 w 10020287"/>
                <a:gd name="connsiteY231" fmla="*/ 1962614 h 4170944"/>
                <a:gd name="connsiteX232" fmla="*/ 5587098 w 10020287"/>
                <a:gd name="connsiteY232" fmla="*/ 1951463 h 4170944"/>
                <a:gd name="connsiteX233" fmla="*/ 5542493 w 10020287"/>
                <a:gd name="connsiteY233" fmla="*/ 1862253 h 4170944"/>
                <a:gd name="connsiteX234" fmla="*/ 5509039 w 10020287"/>
                <a:gd name="connsiteY234" fmla="*/ 1839951 h 4170944"/>
                <a:gd name="connsiteX235" fmla="*/ 5475586 w 10020287"/>
                <a:gd name="connsiteY235" fmla="*/ 1828800 h 4170944"/>
                <a:gd name="connsiteX236" fmla="*/ 5430981 w 10020287"/>
                <a:gd name="connsiteY236" fmla="*/ 1817649 h 4170944"/>
                <a:gd name="connsiteX237" fmla="*/ 5364073 w 10020287"/>
                <a:gd name="connsiteY237" fmla="*/ 1795346 h 4170944"/>
                <a:gd name="connsiteX238" fmla="*/ 5286015 w 10020287"/>
                <a:gd name="connsiteY238" fmla="*/ 1706136 h 4170944"/>
                <a:gd name="connsiteX239" fmla="*/ 5230259 w 10020287"/>
                <a:gd name="connsiteY239" fmla="*/ 1650380 h 4170944"/>
                <a:gd name="connsiteX240" fmla="*/ 5163352 w 10020287"/>
                <a:gd name="connsiteY240" fmla="*/ 1605775 h 4170944"/>
                <a:gd name="connsiteX241" fmla="*/ 5129898 w 10020287"/>
                <a:gd name="connsiteY241" fmla="*/ 1583473 h 4170944"/>
                <a:gd name="connsiteX242" fmla="*/ 5096444 w 10020287"/>
                <a:gd name="connsiteY242" fmla="*/ 1572322 h 4170944"/>
                <a:gd name="connsiteX243" fmla="*/ 5074142 w 10020287"/>
                <a:gd name="connsiteY243" fmla="*/ 1550019 h 4170944"/>
                <a:gd name="connsiteX244" fmla="*/ 5040688 w 10020287"/>
                <a:gd name="connsiteY244" fmla="*/ 1538868 h 4170944"/>
                <a:gd name="connsiteX245" fmla="*/ 4996083 w 10020287"/>
                <a:gd name="connsiteY245" fmla="*/ 1516566 h 4170944"/>
                <a:gd name="connsiteX246" fmla="*/ 4929176 w 10020287"/>
                <a:gd name="connsiteY246" fmla="*/ 1449658 h 4170944"/>
                <a:gd name="connsiteX247" fmla="*/ 4873420 w 10020287"/>
                <a:gd name="connsiteY247" fmla="*/ 1405053 h 4170944"/>
                <a:gd name="connsiteX248" fmla="*/ 4795361 w 10020287"/>
                <a:gd name="connsiteY248" fmla="*/ 1382751 h 4170944"/>
                <a:gd name="connsiteX249" fmla="*/ 5375225 w 10020287"/>
                <a:gd name="connsiteY249" fmla="*/ 1349297 h 4170944"/>
                <a:gd name="connsiteX250" fmla="*/ 5497888 w 10020287"/>
                <a:gd name="connsiteY250" fmla="*/ 1326995 h 4170944"/>
                <a:gd name="connsiteX251" fmla="*/ 5542493 w 10020287"/>
                <a:gd name="connsiteY251" fmla="*/ 1315844 h 4170944"/>
                <a:gd name="connsiteX252" fmla="*/ 5743215 w 10020287"/>
                <a:gd name="connsiteY252" fmla="*/ 1304693 h 4170944"/>
                <a:gd name="connsiteX253" fmla="*/ 5810122 w 10020287"/>
                <a:gd name="connsiteY253" fmla="*/ 1282390 h 4170944"/>
                <a:gd name="connsiteX254" fmla="*/ 5865878 w 10020287"/>
                <a:gd name="connsiteY254" fmla="*/ 1237785 h 4170944"/>
                <a:gd name="connsiteX255" fmla="*/ 5899332 w 10020287"/>
                <a:gd name="connsiteY255" fmla="*/ 1170878 h 4170944"/>
                <a:gd name="connsiteX256" fmla="*/ 5910483 w 10020287"/>
                <a:gd name="connsiteY256" fmla="*/ 1137424 h 4170944"/>
                <a:gd name="connsiteX257" fmla="*/ 5932786 w 10020287"/>
                <a:gd name="connsiteY257" fmla="*/ 1025912 h 4170944"/>
                <a:gd name="connsiteX258" fmla="*/ 5955088 w 10020287"/>
                <a:gd name="connsiteY258" fmla="*/ 947853 h 4170944"/>
                <a:gd name="connsiteX259" fmla="*/ 5977391 w 10020287"/>
                <a:gd name="connsiteY259" fmla="*/ 925551 h 4170944"/>
                <a:gd name="connsiteX260" fmla="*/ 6044298 w 10020287"/>
                <a:gd name="connsiteY260" fmla="*/ 903249 h 4170944"/>
                <a:gd name="connsiteX261" fmla="*/ 6066600 w 10020287"/>
                <a:gd name="connsiteY261" fmla="*/ 880946 h 4170944"/>
                <a:gd name="connsiteX262" fmla="*/ 6144659 w 10020287"/>
                <a:gd name="connsiteY262" fmla="*/ 858644 h 4170944"/>
                <a:gd name="connsiteX263" fmla="*/ 6211566 w 10020287"/>
                <a:gd name="connsiteY263" fmla="*/ 869795 h 4170944"/>
                <a:gd name="connsiteX264" fmla="*/ 6222717 w 10020287"/>
                <a:gd name="connsiteY264" fmla="*/ 914400 h 4170944"/>
                <a:gd name="connsiteX265" fmla="*/ 6256171 w 10020287"/>
                <a:gd name="connsiteY265" fmla="*/ 970156 h 4170944"/>
                <a:gd name="connsiteX266" fmla="*/ 6289625 w 10020287"/>
                <a:gd name="connsiteY266" fmla="*/ 981307 h 4170944"/>
                <a:gd name="connsiteX267" fmla="*/ 6367683 w 10020287"/>
                <a:gd name="connsiteY267" fmla="*/ 970156 h 4170944"/>
                <a:gd name="connsiteX268" fmla="*/ 6378834 w 10020287"/>
                <a:gd name="connsiteY268" fmla="*/ 936702 h 4170944"/>
                <a:gd name="connsiteX269" fmla="*/ 6423439 w 10020287"/>
                <a:gd name="connsiteY269" fmla="*/ 880946 h 4170944"/>
                <a:gd name="connsiteX270" fmla="*/ 6445742 w 10020287"/>
                <a:gd name="connsiteY270" fmla="*/ 903249 h 4170944"/>
                <a:gd name="connsiteX271" fmla="*/ 6468044 w 10020287"/>
                <a:gd name="connsiteY271" fmla="*/ 970156 h 4170944"/>
                <a:gd name="connsiteX272" fmla="*/ 6445742 w 10020287"/>
                <a:gd name="connsiteY272" fmla="*/ 1048214 h 4170944"/>
                <a:gd name="connsiteX273" fmla="*/ 6367683 w 10020287"/>
                <a:gd name="connsiteY273" fmla="*/ 1126273 h 4170944"/>
                <a:gd name="connsiteX274" fmla="*/ 6144659 w 10020287"/>
                <a:gd name="connsiteY274" fmla="*/ 1137424 h 4170944"/>
                <a:gd name="connsiteX275" fmla="*/ 5977391 w 10020287"/>
                <a:gd name="connsiteY275" fmla="*/ 1170878 h 4170944"/>
                <a:gd name="connsiteX276" fmla="*/ 5932786 w 10020287"/>
                <a:gd name="connsiteY276" fmla="*/ 1260088 h 4170944"/>
                <a:gd name="connsiteX277" fmla="*/ 5921634 w 10020287"/>
                <a:gd name="connsiteY277" fmla="*/ 1293541 h 4170944"/>
                <a:gd name="connsiteX278" fmla="*/ 5955088 w 10020287"/>
                <a:gd name="connsiteY278" fmla="*/ 1371600 h 4170944"/>
                <a:gd name="connsiteX279" fmla="*/ 6021995 w 10020287"/>
                <a:gd name="connsiteY279" fmla="*/ 1393902 h 4170944"/>
                <a:gd name="connsiteX280" fmla="*/ 6044298 w 10020287"/>
                <a:gd name="connsiteY280" fmla="*/ 1416205 h 4170944"/>
                <a:gd name="connsiteX281" fmla="*/ 6010844 w 10020287"/>
                <a:gd name="connsiteY281" fmla="*/ 1483112 h 4170944"/>
                <a:gd name="connsiteX282" fmla="*/ 5977391 w 10020287"/>
                <a:gd name="connsiteY282" fmla="*/ 1494263 h 4170944"/>
                <a:gd name="connsiteX283" fmla="*/ 5921634 w 10020287"/>
                <a:gd name="connsiteY283" fmla="*/ 1527717 h 4170944"/>
                <a:gd name="connsiteX284" fmla="*/ 5865878 w 10020287"/>
                <a:gd name="connsiteY284" fmla="*/ 1572322 h 4170944"/>
                <a:gd name="connsiteX285" fmla="*/ 6267322 w 10020287"/>
                <a:gd name="connsiteY285" fmla="*/ 1616927 h 4170944"/>
                <a:gd name="connsiteX286" fmla="*/ 6389986 w 10020287"/>
                <a:gd name="connsiteY286" fmla="*/ 1639229 h 4170944"/>
                <a:gd name="connsiteX287" fmla="*/ 6624161 w 10020287"/>
                <a:gd name="connsiteY287" fmla="*/ 1628078 h 4170944"/>
                <a:gd name="connsiteX288" fmla="*/ 6780278 w 10020287"/>
                <a:gd name="connsiteY288" fmla="*/ 1594624 h 4170944"/>
                <a:gd name="connsiteX289" fmla="*/ 6902942 w 10020287"/>
                <a:gd name="connsiteY289" fmla="*/ 1561171 h 4170944"/>
                <a:gd name="connsiteX290" fmla="*/ 6936395 w 10020287"/>
                <a:gd name="connsiteY290" fmla="*/ 1550019 h 4170944"/>
                <a:gd name="connsiteX291" fmla="*/ 7025605 w 10020287"/>
                <a:gd name="connsiteY291" fmla="*/ 1561171 h 4170944"/>
                <a:gd name="connsiteX292" fmla="*/ 7092512 w 10020287"/>
                <a:gd name="connsiteY292" fmla="*/ 1594624 h 4170944"/>
                <a:gd name="connsiteX293" fmla="*/ 7125966 w 10020287"/>
                <a:gd name="connsiteY293" fmla="*/ 1605775 h 4170944"/>
                <a:gd name="connsiteX294" fmla="*/ 7192873 w 10020287"/>
                <a:gd name="connsiteY294" fmla="*/ 1639229 h 4170944"/>
                <a:gd name="connsiteX295" fmla="*/ 7215176 w 10020287"/>
                <a:gd name="connsiteY295" fmla="*/ 1661532 h 4170944"/>
                <a:gd name="connsiteX296" fmla="*/ 7326688 w 10020287"/>
                <a:gd name="connsiteY296" fmla="*/ 1728439 h 4170944"/>
                <a:gd name="connsiteX297" fmla="*/ 7404747 w 10020287"/>
                <a:gd name="connsiteY297" fmla="*/ 1795346 h 4170944"/>
                <a:gd name="connsiteX298" fmla="*/ 7449352 w 10020287"/>
                <a:gd name="connsiteY298" fmla="*/ 1851102 h 4170944"/>
                <a:gd name="connsiteX299" fmla="*/ 7482805 w 10020287"/>
                <a:gd name="connsiteY299" fmla="*/ 1862253 h 4170944"/>
                <a:gd name="connsiteX300" fmla="*/ 7694678 w 10020287"/>
                <a:gd name="connsiteY300" fmla="*/ 1873405 h 4170944"/>
                <a:gd name="connsiteX301" fmla="*/ 7739283 w 10020287"/>
                <a:gd name="connsiteY301" fmla="*/ 1884556 h 4170944"/>
                <a:gd name="connsiteX302" fmla="*/ 7772737 w 10020287"/>
                <a:gd name="connsiteY302" fmla="*/ 1895707 h 4170944"/>
                <a:gd name="connsiteX303" fmla="*/ 7839644 w 10020287"/>
                <a:gd name="connsiteY303" fmla="*/ 1906858 h 4170944"/>
                <a:gd name="connsiteX304" fmla="*/ 7884249 w 10020287"/>
                <a:gd name="connsiteY304" fmla="*/ 1918010 h 4170944"/>
                <a:gd name="connsiteX305" fmla="*/ 8006912 w 10020287"/>
                <a:gd name="connsiteY305" fmla="*/ 1996068 h 4170944"/>
                <a:gd name="connsiteX306" fmla="*/ 8029215 w 10020287"/>
                <a:gd name="connsiteY306" fmla="*/ 2018371 h 4170944"/>
                <a:gd name="connsiteX307" fmla="*/ 8073820 w 10020287"/>
                <a:gd name="connsiteY307" fmla="*/ 2029522 h 4170944"/>
                <a:gd name="connsiteX308" fmla="*/ 8196483 w 10020287"/>
                <a:gd name="connsiteY308" fmla="*/ 2096429 h 4170944"/>
                <a:gd name="connsiteX309" fmla="*/ 8241088 w 10020287"/>
                <a:gd name="connsiteY309" fmla="*/ 2107580 h 4170944"/>
                <a:gd name="connsiteX310" fmla="*/ 8274542 w 10020287"/>
                <a:gd name="connsiteY310" fmla="*/ 2118732 h 4170944"/>
                <a:gd name="connsiteX311" fmla="*/ 8341449 w 10020287"/>
                <a:gd name="connsiteY311" fmla="*/ 2129883 h 4170944"/>
                <a:gd name="connsiteX312" fmla="*/ 8508717 w 10020287"/>
                <a:gd name="connsiteY312" fmla="*/ 2152185 h 4170944"/>
                <a:gd name="connsiteX313" fmla="*/ 8531020 w 10020287"/>
                <a:gd name="connsiteY313" fmla="*/ 2174488 h 4170944"/>
                <a:gd name="connsiteX314" fmla="*/ 8620230 w 10020287"/>
                <a:gd name="connsiteY314" fmla="*/ 2241395 h 4170944"/>
                <a:gd name="connsiteX315" fmla="*/ 8564473 w 10020287"/>
                <a:gd name="connsiteY315" fmla="*/ 2263697 h 4170944"/>
                <a:gd name="connsiteX316" fmla="*/ 8452961 w 10020287"/>
                <a:gd name="connsiteY316" fmla="*/ 2286000 h 4170944"/>
                <a:gd name="connsiteX317" fmla="*/ 8408356 w 10020287"/>
                <a:gd name="connsiteY317" fmla="*/ 2297151 h 4170944"/>
                <a:gd name="connsiteX318" fmla="*/ 8051517 w 10020287"/>
                <a:gd name="connsiteY318" fmla="*/ 2319453 h 4170944"/>
                <a:gd name="connsiteX319" fmla="*/ 7984610 w 10020287"/>
                <a:gd name="connsiteY319" fmla="*/ 2330605 h 4170944"/>
                <a:gd name="connsiteX320" fmla="*/ 7940005 w 10020287"/>
                <a:gd name="connsiteY320" fmla="*/ 2341756 h 4170944"/>
                <a:gd name="connsiteX321" fmla="*/ 7795039 w 10020287"/>
                <a:gd name="connsiteY321" fmla="*/ 2364058 h 4170944"/>
                <a:gd name="connsiteX322" fmla="*/ 7482805 w 10020287"/>
                <a:gd name="connsiteY322" fmla="*/ 2352907 h 4170944"/>
                <a:gd name="connsiteX323" fmla="*/ 6891791 w 10020287"/>
                <a:gd name="connsiteY323" fmla="*/ 2330605 h 4170944"/>
                <a:gd name="connsiteX324" fmla="*/ 6769127 w 10020287"/>
                <a:gd name="connsiteY324" fmla="*/ 2375210 h 4170944"/>
                <a:gd name="connsiteX325" fmla="*/ 6757976 w 10020287"/>
                <a:gd name="connsiteY325" fmla="*/ 2408663 h 4170944"/>
                <a:gd name="connsiteX326" fmla="*/ 6791430 w 10020287"/>
                <a:gd name="connsiteY326" fmla="*/ 2430966 h 4170944"/>
                <a:gd name="connsiteX327" fmla="*/ 6824883 w 10020287"/>
                <a:gd name="connsiteY327" fmla="*/ 2442117 h 4170944"/>
                <a:gd name="connsiteX328" fmla="*/ 6969849 w 10020287"/>
                <a:gd name="connsiteY328" fmla="*/ 2475571 h 4170944"/>
                <a:gd name="connsiteX329" fmla="*/ 7047908 w 10020287"/>
                <a:gd name="connsiteY329" fmla="*/ 2486722 h 4170944"/>
                <a:gd name="connsiteX330" fmla="*/ 7951156 w 10020287"/>
                <a:gd name="connsiteY330" fmla="*/ 2475571 h 4170944"/>
                <a:gd name="connsiteX331" fmla="*/ 8006912 w 10020287"/>
                <a:gd name="connsiteY331" fmla="*/ 2464419 h 4170944"/>
                <a:gd name="connsiteX332" fmla="*/ 8163030 w 10020287"/>
                <a:gd name="connsiteY332" fmla="*/ 2442117 h 4170944"/>
                <a:gd name="connsiteX333" fmla="*/ 8207634 w 10020287"/>
                <a:gd name="connsiteY333" fmla="*/ 2430966 h 4170944"/>
                <a:gd name="connsiteX334" fmla="*/ 8274542 w 10020287"/>
                <a:gd name="connsiteY334" fmla="*/ 2408663 h 4170944"/>
                <a:gd name="connsiteX335" fmla="*/ 8307995 w 10020287"/>
                <a:gd name="connsiteY335" fmla="*/ 2397512 h 4170944"/>
                <a:gd name="connsiteX336" fmla="*/ 8352600 w 10020287"/>
                <a:gd name="connsiteY336" fmla="*/ 2386361 h 4170944"/>
                <a:gd name="connsiteX337" fmla="*/ 8419508 w 10020287"/>
                <a:gd name="connsiteY337" fmla="*/ 2364058 h 4170944"/>
                <a:gd name="connsiteX338" fmla="*/ 8553322 w 10020287"/>
                <a:gd name="connsiteY338" fmla="*/ 2330605 h 4170944"/>
                <a:gd name="connsiteX339" fmla="*/ 8597927 w 10020287"/>
                <a:gd name="connsiteY339" fmla="*/ 2319453 h 4170944"/>
                <a:gd name="connsiteX340" fmla="*/ 8631381 w 10020287"/>
                <a:gd name="connsiteY340" fmla="*/ 2308302 h 4170944"/>
                <a:gd name="connsiteX341" fmla="*/ 8698288 w 10020287"/>
                <a:gd name="connsiteY341" fmla="*/ 2297151 h 4170944"/>
                <a:gd name="connsiteX342" fmla="*/ 8754044 w 10020287"/>
                <a:gd name="connsiteY342" fmla="*/ 2286000 h 4170944"/>
                <a:gd name="connsiteX343" fmla="*/ 8843254 w 10020287"/>
                <a:gd name="connsiteY343" fmla="*/ 2263697 h 4170944"/>
                <a:gd name="connsiteX344" fmla="*/ 9066278 w 10020287"/>
                <a:gd name="connsiteY344" fmla="*/ 2230244 h 4170944"/>
                <a:gd name="connsiteX345" fmla="*/ 9144337 w 10020287"/>
                <a:gd name="connsiteY345" fmla="*/ 2219093 h 4170944"/>
                <a:gd name="connsiteX346" fmla="*/ 9278152 w 10020287"/>
                <a:gd name="connsiteY346" fmla="*/ 2196790 h 4170944"/>
                <a:gd name="connsiteX347" fmla="*/ 9378512 w 10020287"/>
                <a:gd name="connsiteY347" fmla="*/ 2174488 h 4170944"/>
                <a:gd name="connsiteX348" fmla="*/ 9411966 w 10020287"/>
                <a:gd name="connsiteY348" fmla="*/ 2163336 h 4170944"/>
                <a:gd name="connsiteX349" fmla="*/ 9456571 w 10020287"/>
                <a:gd name="connsiteY349" fmla="*/ 2051824 h 4170944"/>
                <a:gd name="connsiteX350" fmla="*/ 9400815 w 10020287"/>
                <a:gd name="connsiteY350" fmla="*/ 2018371 h 4170944"/>
                <a:gd name="connsiteX351" fmla="*/ 9311605 w 10020287"/>
                <a:gd name="connsiteY351" fmla="*/ 1996068 h 4170944"/>
                <a:gd name="connsiteX352" fmla="*/ 9255849 w 10020287"/>
                <a:gd name="connsiteY352" fmla="*/ 1940312 h 4170944"/>
                <a:gd name="connsiteX353" fmla="*/ 9300454 w 10020287"/>
                <a:gd name="connsiteY353" fmla="*/ 1929161 h 4170944"/>
                <a:gd name="connsiteX354" fmla="*/ 9679595 w 10020287"/>
                <a:gd name="connsiteY354" fmla="*/ 1918010 h 4170944"/>
                <a:gd name="connsiteX355" fmla="*/ 9757654 w 10020287"/>
                <a:gd name="connsiteY355" fmla="*/ 1895707 h 4170944"/>
                <a:gd name="connsiteX356" fmla="*/ 9835712 w 10020287"/>
                <a:gd name="connsiteY356" fmla="*/ 1873405 h 4170944"/>
                <a:gd name="connsiteX357" fmla="*/ 9735352 w 10020287"/>
                <a:gd name="connsiteY357" fmla="*/ 1839951 h 4170944"/>
                <a:gd name="connsiteX358" fmla="*/ 9701898 w 10020287"/>
                <a:gd name="connsiteY358" fmla="*/ 1828800 h 4170944"/>
                <a:gd name="connsiteX359" fmla="*/ 9679595 w 10020287"/>
                <a:gd name="connsiteY359" fmla="*/ 1851102 h 4170944"/>
                <a:gd name="connsiteX360" fmla="*/ 9322756 w 10020287"/>
                <a:gd name="connsiteY360" fmla="*/ 1884556 h 4170944"/>
                <a:gd name="connsiteX361" fmla="*/ 9278152 w 10020287"/>
                <a:gd name="connsiteY361" fmla="*/ 1895707 h 4170944"/>
                <a:gd name="connsiteX362" fmla="*/ 9244698 w 10020287"/>
                <a:gd name="connsiteY362" fmla="*/ 1906858 h 4170944"/>
                <a:gd name="connsiteX363" fmla="*/ 9166639 w 10020287"/>
                <a:gd name="connsiteY363" fmla="*/ 1918010 h 4170944"/>
                <a:gd name="connsiteX364" fmla="*/ 9088581 w 10020287"/>
                <a:gd name="connsiteY364" fmla="*/ 1940312 h 4170944"/>
                <a:gd name="connsiteX365" fmla="*/ 8988220 w 10020287"/>
                <a:gd name="connsiteY365" fmla="*/ 1962614 h 4170944"/>
                <a:gd name="connsiteX366" fmla="*/ 8954766 w 10020287"/>
                <a:gd name="connsiteY366" fmla="*/ 1973766 h 4170944"/>
                <a:gd name="connsiteX367" fmla="*/ 8843254 w 10020287"/>
                <a:gd name="connsiteY367" fmla="*/ 1951463 h 4170944"/>
                <a:gd name="connsiteX368" fmla="*/ 8820952 w 10020287"/>
                <a:gd name="connsiteY368" fmla="*/ 1884556 h 4170944"/>
                <a:gd name="connsiteX369" fmla="*/ 8854405 w 10020287"/>
                <a:gd name="connsiteY369" fmla="*/ 1739590 h 4170944"/>
                <a:gd name="connsiteX370" fmla="*/ 8876708 w 10020287"/>
                <a:gd name="connsiteY370" fmla="*/ 1717288 h 4170944"/>
                <a:gd name="connsiteX371" fmla="*/ 8921312 w 10020287"/>
                <a:gd name="connsiteY371" fmla="*/ 1694985 h 4170944"/>
                <a:gd name="connsiteX372" fmla="*/ 9055127 w 10020287"/>
                <a:gd name="connsiteY372" fmla="*/ 1661532 h 4170944"/>
                <a:gd name="connsiteX373" fmla="*/ 9110883 w 10020287"/>
                <a:gd name="connsiteY373" fmla="*/ 1639229 h 4170944"/>
                <a:gd name="connsiteX374" fmla="*/ 9177791 w 10020287"/>
                <a:gd name="connsiteY374" fmla="*/ 1628078 h 4170944"/>
                <a:gd name="connsiteX375" fmla="*/ 9490025 w 10020287"/>
                <a:gd name="connsiteY375" fmla="*/ 1616927 h 4170944"/>
                <a:gd name="connsiteX376" fmla="*/ 9646142 w 10020287"/>
                <a:gd name="connsiteY376" fmla="*/ 1572322 h 4170944"/>
                <a:gd name="connsiteX377" fmla="*/ 9757654 w 10020287"/>
                <a:gd name="connsiteY377" fmla="*/ 1550019 h 4170944"/>
                <a:gd name="connsiteX378" fmla="*/ 9958376 w 10020287"/>
                <a:gd name="connsiteY378" fmla="*/ 1527717 h 4170944"/>
                <a:gd name="connsiteX379" fmla="*/ 9924922 w 10020287"/>
                <a:gd name="connsiteY379" fmla="*/ 1282390 h 4170944"/>
                <a:gd name="connsiteX380" fmla="*/ 9891469 w 10020287"/>
                <a:gd name="connsiteY380" fmla="*/ 1260088 h 4170944"/>
                <a:gd name="connsiteX381" fmla="*/ 9835712 w 10020287"/>
                <a:gd name="connsiteY381" fmla="*/ 1248936 h 4170944"/>
                <a:gd name="connsiteX382" fmla="*/ 9824561 w 10020287"/>
                <a:gd name="connsiteY382" fmla="*/ 1215483 h 4170944"/>
                <a:gd name="connsiteX383" fmla="*/ 9846864 w 10020287"/>
                <a:gd name="connsiteY383" fmla="*/ 1193180 h 4170944"/>
                <a:gd name="connsiteX384" fmla="*/ 9891469 w 10020287"/>
                <a:gd name="connsiteY384" fmla="*/ 1137424 h 4170944"/>
                <a:gd name="connsiteX385" fmla="*/ 9869166 w 10020287"/>
                <a:gd name="connsiteY385" fmla="*/ 1115122 h 4170944"/>
                <a:gd name="connsiteX386" fmla="*/ 9768805 w 10020287"/>
                <a:gd name="connsiteY386" fmla="*/ 1092819 h 4170944"/>
                <a:gd name="connsiteX387" fmla="*/ 9701898 w 10020287"/>
                <a:gd name="connsiteY387" fmla="*/ 1070517 h 4170944"/>
                <a:gd name="connsiteX388" fmla="*/ 9668444 w 10020287"/>
                <a:gd name="connsiteY388" fmla="*/ 1059366 h 4170944"/>
                <a:gd name="connsiteX389" fmla="*/ 9646142 w 10020287"/>
                <a:gd name="connsiteY389" fmla="*/ 1025912 h 4170944"/>
                <a:gd name="connsiteX390" fmla="*/ 9501176 w 10020287"/>
                <a:gd name="connsiteY390" fmla="*/ 992458 h 4170944"/>
                <a:gd name="connsiteX391" fmla="*/ 9701898 w 10020287"/>
                <a:gd name="connsiteY391" fmla="*/ 992458 h 4170944"/>
                <a:gd name="connsiteX392" fmla="*/ 9746503 w 10020287"/>
                <a:gd name="connsiteY392" fmla="*/ 1014761 h 4170944"/>
                <a:gd name="connsiteX393" fmla="*/ 9902620 w 10020287"/>
                <a:gd name="connsiteY393" fmla="*/ 1003610 h 4170944"/>
                <a:gd name="connsiteX394" fmla="*/ 9936073 w 10020287"/>
                <a:gd name="connsiteY394" fmla="*/ 992458 h 4170944"/>
                <a:gd name="connsiteX395" fmla="*/ 9924922 w 10020287"/>
                <a:gd name="connsiteY395" fmla="*/ 880946 h 4170944"/>
                <a:gd name="connsiteX396" fmla="*/ 9913771 w 10020287"/>
                <a:gd name="connsiteY396" fmla="*/ 836341 h 4170944"/>
                <a:gd name="connsiteX397" fmla="*/ 9880317 w 10020287"/>
                <a:gd name="connsiteY397" fmla="*/ 825190 h 4170944"/>
                <a:gd name="connsiteX398" fmla="*/ 9835712 w 10020287"/>
                <a:gd name="connsiteY398" fmla="*/ 814039 h 4170944"/>
                <a:gd name="connsiteX399" fmla="*/ 9802259 w 10020287"/>
                <a:gd name="connsiteY399" fmla="*/ 791736 h 4170944"/>
                <a:gd name="connsiteX400" fmla="*/ 9724200 w 10020287"/>
                <a:gd name="connsiteY400" fmla="*/ 769434 h 4170944"/>
                <a:gd name="connsiteX401" fmla="*/ 9679595 w 10020287"/>
                <a:gd name="connsiteY401" fmla="*/ 735980 h 4170944"/>
                <a:gd name="connsiteX402" fmla="*/ 9612688 w 10020287"/>
                <a:gd name="connsiteY402" fmla="*/ 713678 h 4170944"/>
                <a:gd name="connsiteX403" fmla="*/ 9445420 w 10020287"/>
                <a:gd name="connsiteY403" fmla="*/ 691375 h 4170944"/>
                <a:gd name="connsiteX404" fmla="*/ 9356210 w 10020287"/>
                <a:gd name="connsiteY404" fmla="*/ 680224 h 4170944"/>
                <a:gd name="connsiteX405" fmla="*/ 9322756 w 10020287"/>
                <a:gd name="connsiteY405" fmla="*/ 669073 h 4170944"/>
                <a:gd name="connsiteX406" fmla="*/ 9255849 w 10020287"/>
                <a:gd name="connsiteY406" fmla="*/ 657922 h 4170944"/>
                <a:gd name="connsiteX407" fmla="*/ 9233547 w 10020287"/>
                <a:gd name="connsiteY407" fmla="*/ 635619 h 4170944"/>
                <a:gd name="connsiteX408" fmla="*/ 9144337 w 10020287"/>
                <a:gd name="connsiteY408" fmla="*/ 591014 h 4170944"/>
                <a:gd name="connsiteX409" fmla="*/ 9088581 w 10020287"/>
                <a:gd name="connsiteY409" fmla="*/ 557561 h 4170944"/>
                <a:gd name="connsiteX410" fmla="*/ 9032825 w 10020287"/>
                <a:gd name="connsiteY410" fmla="*/ 546410 h 4170944"/>
                <a:gd name="connsiteX411" fmla="*/ 8943615 w 10020287"/>
                <a:gd name="connsiteY411" fmla="*/ 512956 h 4170944"/>
                <a:gd name="connsiteX412" fmla="*/ 8887859 w 10020287"/>
                <a:gd name="connsiteY412" fmla="*/ 501805 h 4170944"/>
                <a:gd name="connsiteX413" fmla="*/ 8820952 w 10020287"/>
                <a:gd name="connsiteY413" fmla="*/ 479502 h 4170944"/>
                <a:gd name="connsiteX414" fmla="*/ 8787498 w 10020287"/>
                <a:gd name="connsiteY414" fmla="*/ 468351 h 4170944"/>
                <a:gd name="connsiteX415" fmla="*/ 8642532 w 10020287"/>
                <a:gd name="connsiteY415" fmla="*/ 434897 h 4170944"/>
                <a:gd name="connsiteX416" fmla="*/ 8597927 w 10020287"/>
                <a:gd name="connsiteY416" fmla="*/ 423746 h 4170944"/>
                <a:gd name="connsiteX417" fmla="*/ 8486415 w 10020287"/>
                <a:gd name="connsiteY417" fmla="*/ 401444 h 4170944"/>
                <a:gd name="connsiteX418" fmla="*/ 8441810 w 10020287"/>
                <a:gd name="connsiteY418" fmla="*/ 390293 h 4170944"/>
                <a:gd name="connsiteX419" fmla="*/ 8408356 w 10020287"/>
                <a:gd name="connsiteY419" fmla="*/ 379141 h 4170944"/>
                <a:gd name="connsiteX420" fmla="*/ 8252239 w 10020287"/>
                <a:gd name="connsiteY420" fmla="*/ 367990 h 4170944"/>
                <a:gd name="connsiteX421" fmla="*/ 8207634 w 10020287"/>
                <a:gd name="connsiteY421" fmla="*/ 345688 h 4170944"/>
                <a:gd name="connsiteX422" fmla="*/ 8140727 w 10020287"/>
                <a:gd name="connsiteY422" fmla="*/ 323385 h 4170944"/>
                <a:gd name="connsiteX423" fmla="*/ 7973459 w 10020287"/>
                <a:gd name="connsiteY423" fmla="*/ 334536 h 4170944"/>
                <a:gd name="connsiteX424" fmla="*/ 7928854 w 10020287"/>
                <a:gd name="connsiteY424" fmla="*/ 345688 h 4170944"/>
                <a:gd name="connsiteX425" fmla="*/ 7828493 w 10020287"/>
                <a:gd name="connsiteY425" fmla="*/ 334536 h 4170944"/>
                <a:gd name="connsiteX426" fmla="*/ 7828493 w 10020287"/>
                <a:gd name="connsiteY426" fmla="*/ 234175 h 4170944"/>
                <a:gd name="connsiteX427" fmla="*/ 7895400 w 10020287"/>
                <a:gd name="connsiteY427" fmla="*/ 189571 h 4170944"/>
                <a:gd name="connsiteX428" fmla="*/ 7761586 w 10020287"/>
                <a:gd name="connsiteY428" fmla="*/ 144966 h 4170944"/>
                <a:gd name="connsiteX429" fmla="*/ 7694678 w 10020287"/>
                <a:gd name="connsiteY429" fmla="*/ 100361 h 4170944"/>
                <a:gd name="connsiteX430" fmla="*/ 7716981 w 10020287"/>
                <a:gd name="connsiteY430" fmla="*/ 55756 h 4170944"/>
                <a:gd name="connsiteX431" fmla="*/ 7761586 w 10020287"/>
                <a:gd name="connsiteY431" fmla="*/ 44605 h 4170944"/>
                <a:gd name="connsiteX432" fmla="*/ 7839644 w 10020287"/>
                <a:gd name="connsiteY432" fmla="*/ 33453 h 4170944"/>
                <a:gd name="connsiteX433" fmla="*/ 7884249 w 10020287"/>
                <a:gd name="connsiteY433" fmla="*/ 22302 h 4170944"/>
                <a:gd name="connsiteX434" fmla="*/ 7951156 w 10020287"/>
                <a:gd name="connsiteY434" fmla="*/ 0 h 4170944"/>
                <a:gd name="connsiteX435" fmla="*/ 8040366 w 10020287"/>
                <a:gd name="connsiteY435" fmla="*/ 11151 h 4170944"/>
                <a:gd name="connsiteX436" fmla="*/ 8073820 w 10020287"/>
                <a:gd name="connsiteY436" fmla="*/ 22302 h 4170944"/>
                <a:gd name="connsiteX437" fmla="*/ 8163030 w 10020287"/>
                <a:gd name="connsiteY437" fmla="*/ 44605 h 4170944"/>
                <a:gd name="connsiteX438" fmla="*/ 8241088 w 10020287"/>
                <a:gd name="connsiteY438" fmla="*/ 66907 h 4170944"/>
                <a:gd name="connsiteX439" fmla="*/ 8296844 w 10020287"/>
                <a:gd name="connsiteY439" fmla="*/ 78058 h 4170944"/>
                <a:gd name="connsiteX440" fmla="*/ 8374903 w 10020287"/>
                <a:gd name="connsiteY440" fmla="*/ 89210 h 4170944"/>
                <a:gd name="connsiteX441" fmla="*/ 8497566 w 10020287"/>
                <a:gd name="connsiteY441" fmla="*/ 122663 h 4170944"/>
                <a:gd name="connsiteX442" fmla="*/ 8531020 w 10020287"/>
                <a:gd name="connsiteY442" fmla="*/ 144966 h 4170944"/>
                <a:gd name="connsiteX443" fmla="*/ 8597927 w 10020287"/>
                <a:gd name="connsiteY443" fmla="*/ 167268 h 4170944"/>
                <a:gd name="connsiteX444" fmla="*/ 8887859 w 10020287"/>
                <a:gd name="connsiteY444" fmla="*/ 167268 h 4170944"/>
                <a:gd name="connsiteX445" fmla="*/ 8921312 w 10020287"/>
                <a:gd name="connsiteY445" fmla="*/ 200722 h 4170944"/>
                <a:gd name="connsiteX446" fmla="*/ 8954766 w 10020287"/>
                <a:gd name="connsiteY446" fmla="*/ 223024 h 4170944"/>
                <a:gd name="connsiteX447" fmla="*/ 9021673 w 10020287"/>
                <a:gd name="connsiteY447" fmla="*/ 245327 h 4170944"/>
                <a:gd name="connsiteX448" fmla="*/ 9055127 w 10020287"/>
                <a:gd name="connsiteY448" fmla="*/ 256478 h 4170944"/>
                <a:gd name="connsiteX449" fmla="*/ 9099732 w 10020287"/>
                <a:gd name="connsiteY449" fmla="*/ 278780 h 4170944"/>
                <a:gd name="connsiteX450" fmla="*/ 9155488 w 10020287"/>
                <a:gd name="connsiteY450" fmla="*/ 289932 h 4170944"/>
                <a:gd name="connsiteX451" fmla="*/ 9200093 w 10020287"/>
                <a:gd name="connsiteY451" fmla="*/ 301083 h 4170944"/>
                <a:gd name="connsiteX452" fmla="*/ 9311605 w 10020287"/>
                <a:gd name="connsiteY452" fmla="*/ 323385 h 4170944"/>
                <a:gd name="connsiteX453" fmla="*/ 9389664 w 10020287"/>
                <a:gd name="connsiteY453" fmla="*/ 312234 h 4170944"/>
                <a:gd name="connsiteX454" fmla="*/ 9456571 w 10020287"/>
                <a:gd name="connsiteY454" fmla="*/ 289932 h 4170944"/>
                <a:gd name="connsiteX455" fmla="*/ 9545781 w 10020287"/>
                <a:gd name="connsiteY455" fmla="*/ 267629 h 4170944"/>
                <a:gd name="connsiteX456" fmla="*/ 9668444 w 10020287"/>
                <a:gd name="connsiteY456" fmla="*/ 234175 h 4170944"/>
                <a:gd name="connsiteX457" fmla="*/ 9902620 w 10020287"/>
                <a:gd name="connsiteY457" fmla="*/ 245327 h 4170944"/>
                <a:gd name="connsiteX458" fmla="*/ 9913771 w 10020287"/>
                <a:gd name="connsiteY458" fmla="*/ 312234 h 4170944"/>
                <a:gd name="connsiteX459" fmla="*/ 9924922 w 10020287"/>
                <a:gd name="connsiteY459" fmla="*/ 780585 h 4170944"/>
                <a:gd name="connsiteX460" fmla="*/ 9936073 w 10020287"/>
                <a:gd name="connsiteY460" fmla="*/ 925551 h 4170944"/>
                <a:gd name="connsiteX461" fmla="*/ 9958376 w 10020287"/>
                <a:gd name="connsiteY461" fmla="*/ 1048214 h 4170944"/>
                <a:gd name="connsiteX462" fmla="*/ 9980678 w 10020287"/>
                <a:gd name="connsiteY462" fmla="*/ 1148575 h 4170944"/>
                <a:gd name="connsiteX463" fmla="*/ 9991830 w 10020287"/>
                <a:gd name="connsiteY463" fmla="*/ 1204332 h 4170944"/>
                <a:gd name="connsiteX464" fmla="*/ 10002981 w 10020287"/>
                <a:gd name="connsiteY464" fmla="*/ 1326995 h 4170944"/>
                <a:gd name="connsiteX465" fmla="*/ 10002981 w 10020287"/>
                <a:gd name="connsiteY465" fmla="*/ 1516566 h 4170944"/>
                <a:gd name="connsiteX466" fmla="*/ 9969527 w 10020287"/>
                <a:gd name="connsiteY466" fmla="*/ 1572322 h 4170944"/>
                <a:gd name="connsiteX467" fmla="*/ 9936073 w 10020287"/>
                <a:gd name="connsiteY467" fmla="*/ 1661532 h 4170944"/>
                <a:gd name="connsiteX468" fmla="*/ 9924922 w 10020287"/>
                <a:gd name="connsiteY468" fmla="*/ 1706136 h 4170944"/>
                <a:gd name="connsiteX469" fmla="*/ 9902620 w 10020287"/>
                <a:gd name="connsiteY469" fmla="*/ 1750741 h 4170944"/>
                <a:gd name="connsiteX470" fmla="*/ 9891469 w 10020287"/>
                <a:gd name="connsiteY470" fmla="*/ 1817649 h 4170944"/>
                <a:gd name="connsiteX471" fmla="*/ 9880317 w 10020287"/>
                <a:gd name="connsiteY471" fmla="*/ 1851102 h 4170944"/>
                <a:gd name="connsiteX472" fmla="*/ 9958376 w 10020287"/>
                <a:gd name="connsiteY472" fmla="*/ 2096429 h 4170944"/>
                <a:gd name="connsiteX473" fmla="*/ 9969526 w 10020287"/>
                <a:gd name="connsiteY473" fmla="*/ 3568390 h 4170944"/>
                <a:gd name="connsiteX474" fmla="*/ 9958376 w 10020287"/>
                <a:gd name="connsiteY474" fmla="*/ 4092498 h 4170944"/>
                <a:gd name="connsiteX475" fmla="*/ 9869166 w 10020287"/>
                <a:gd name="connsiteY475" fmla="*/ 4059044 h 4170944"/>
                <a:gd name="connsiteX476" fmla="*/ 9880317 w 10020287"/>
                <a:gd name="connsiteY476" fmla="*/ 4114800 h 4170944"/>
                <a:gd name="connsiteX477" fmla="*/ 9902620 w 10020287"/>
                <a:gd name="connsiteY477" fmla="*/ 4092497 h 4170944"/>
                <a:gd name="connsiteX478" fmla="*/ 9724200 w 10020287"/>
                <a:gd name="connsiteY478" fmla="*/ 4137102 h 4170944"/>
                <a:gd name="connsiteX479" fmla="*/ 9657293 w 10020287"/>
                <a:gd name="connsiteY479" fmla="*/ 4114800 h 4170944"/>
                <a:gd name="connsiteX480" fmla="*/ 9556932 w 10020287"/>
                <a:gd name="connsiteY480" fmla="*/ 4092497 h 4170944"/>
                <a:gd name="connsiteX481" fmla="*/ 9512327 w 10020287"/>
                <a:gd name="connsiteY481" fmla="*/ 4081346 h 4170944"/>
                <a:gd name="connsiteX482" fmla="*/ 9400815 w 10020287"/>
                <a:gd name="connsiteY482" fmla="*/ 4059044 h 4170944"/>
                <a:gd name="connsiteX483" fmla="*/ 9255849 w 10020287"/>
                <a:gd name="connsiteY483" fmla="*/ 4025590 h 4170944"/>
                <a:gd name="connsiteX484" fmla="*/ 9188941 w 10020287"/>
                <a:gd name="connsiteY484" fmla="*/ 4092497 h 4170944"/>
                <a:gd name="connsiteX485" fmla="*/ 8988220 w 10020287"/>
                <a:gd name="connsiteY485" fmla="*/ 4059044 h 4170944"/>
                <a:gd name="connsiteX486" fmla="*/ 8698288 w 10020287"/>
                <a:gd name="connsiteY486" fmla="*/ 4081345 h 4170944"/>
                <a:gd name="connsiteX487" fmla="*/ 8397206 w 10020287"/>
                <a:gd name="connsiteY487" fmla="*/ 4070195 h 4170944"/>
                <a:gd name="connsiteX488" fmla="*/ 8252239 w 10020287"/>
                <a:gd name="connsiteY488" fmla="*/ 4047893 h 4170944"/>
                <a:gd name="connsiteX489" fmla="*/ 7906551 w 10020287"/>
                <a:gd name="connsiteY489" fmla="*/ 4070195 h 4170944"/>
                <a:gd name="connsiteX490" fmla="*/ 7694679 w 10020287"/>
                <a:gd name="connsiteY490" fmla="*/ 4092498 h 4170944"/>
                <a:gd name="connsiteX491" fmla="*/ 7616620 w 10020287"/>
                <a:gd name="connsiteY491" fmla="*/ 4070195 h 4170944"/>
                <a:gd name="connsiteX492" fmla="*/ 7549712 w 10020287"/>
                <a:gd name="connsiteY492" fmla="*/ 4059043 h 4170944"/>
                <a:gd name="connsiteX493" fmla="*/ 7449352 w 10020287"/>
                <a:gd name="connsiteY493" fmla="*/ 4070195 h 4170944"/>
                <a:gd name="connsiteX494" fmla="*/ 7348990 w 10020287"/>
                <a:gd name="connsiteY494" fmla="*/ 4092498 h 4170944"/>
                <a:gd name="connsiteX495" fmla="*/ 7304386 w 10020287"/>
                <a:gd name="connsiteY495" fmla="*/ 4070195 h 4170944"/>
                <a:gd name="connsiteX496" fmla="*/ 7226327 w 10020287"/>
                <a:gd name="connsiteY496" fmla="*/ 4047893 h 4170944"/>
                <a:gd name="connsiteX497" fmla="*/ 7148269 w 10020287"/>
                <a:gd name="connsiteY497" fmla="*/ 4103649 h 4170944"/>
                <a:gd name="connsiteX498" fmla="*/ 7092512 w 10020287"/>
                <a:gd name="connsiteY498" fmla="*/ 4137102 h 4170944"/>
                <a:gd name="connsiteX499" fmla="*/ 7003303 w 10020287"/>
                <a:gd name="connsiteY499" fmla="*/ 4170556 h 4170944"/>
                <a:gd name="connsiteX500" fmla="*/ 6981000 w 10020287"/>
                <a:gd name="connsiteY500" fmla="*/ 4114799 h 4170944"/>
                <a:gd name="connsiteX501" fmla="*/ 6579556 w 10020287"/>
                <a:gd name="connsiteY501" fmla="*/ 4103649 h 4170944"/>
                <a:gd name="connsiteX502" fmla="*/ 6233869 w 10020287"/>
                <a:gd name="connsiteY502" fmla="*/ 4103648 h 4170944"/>
                <a:gd name="connsiteX503" fmla="*/ 6088903 w 10020287"/>
                <a:gd name="connsiteY503" fmla="*/ 4070195 h 4170944"/>
                <a:gd name="connsiteX504" fmla="*/ 5988543 w 10020287"/>
                <a:gd name="connsiteY504" fmla="*/ 4125952 h 4170944"/>
                <a:gd name="connsiteX505" fmla="*/ 5910483 w 10020287"/>
                <a:gd name="connsiteY505" fmla="*/ 4070195 h 4170944"/>
                <a:gd name="connsiteX506" fmla="*/ 5854727 w 10020287"/>
                <a:gd name="connsiteY506" fmla="*/ 4103648 h 4170944"/>
                <a:gd name="connsiteX507" fmla="*/ 4761908 w 10020287"/>
                <a:gd name="connsiteY507" fmla="*/ 4125951 h 4170944"/>
                <a:gd name="connsiteX508" fmla="*/ 4650395 w 10020287"/>
                <a:gd name="connsiteY508" fmla="*/ 4114800 h 4170944"/>
                <a:gd name="connsiteX509" fmla="*/ 4561186 w 10020287"/>
                <a:gd name="connsiteY509" fmla="*/ 4092497 h 4170944"/>
                <a:gd name="connsiteX510" fmla="*/ 4483127 w 10020287"/>
                <a:gd name="connsiteY510" fmla="*/ 4081346 h 4170944"/>
                <a:gd name="connsiteX511" fmla="*/ 4371615 w 10020287"/>
                <a:gd name="connsiteY511" fmla="*/ 4059044 h 4170944"/>
                <a:gd name="connsiteX512" fmla="*/ 4248952 w 10020287"/>
                <a:gd name="connsiteY512" fmla="*/ 4047893 h 4170944"/>
                <a:gd name="connsiteX513" fmla="*/ 4070532 w 10020287"/>
                <a:gd name="connsiteY513" fmla="*/ 4025590 h 4170944"/>
                <a:gd name="connsiteX514" fmla="*/ 3368005 w 10020287"/>
                <a:gd name="connsiteY514" fmla="*/ 4036741 h 4170944"/>
                <a:gd name="connsiteX515" fmla="*/ 3256493 w 10020287"/>
                <a:gd name="connsiteY515" fmla="*/ 4047893 h 4170944"/>
                <a:gd name="connsiteX516" fmla="*/ 3189586 w 10020287"/>
                <a:gd name="connsiteY516" fmla="*/ 4059044 h 4170944"/>
                <a:gd name="connsiteX517" fmla="*/ 3089225 w 10020287"/>
                <a:gd name="connsiteY517" fmla="*/ 4070195 h 4170944"/>
                <a:gd name="connsiteX518" fmla="*/ 3044620 w 10020287"/>
                <a:gd name="connsiteY518" fmla="*/ 4081346 h 4170944"/>
                <a:gd name="connsiteX519" fmla="*/ 2219430 w 10020287"/>
                <a:gd name="connsiteY519" fmla="*/ 4059044 h 4170944"/>
                <a:gd name="connsiteX520" fmla="*/ 1226971 w 10020287"/>
                <a:gd name="connsiteY520" fmla="*/ 4070195 h 4170944"/>
                <a:gd name="connsiteX521" fmla="*/ 1026249 w 10020287"/>
                <a:gd name="connsiteY521" fmla="*/ 4103649 h 4170944"/>
                <a:gd name="connsiteX522" fmla="*/ 970493 w 10020287"/>
                <a:gd name="connsiteY522" fmla="*/ 4114800 h 4170944"/>
                <a:gd name="connsiteX523" fmla="*/ 881283 w 10020287"/>
                <a:gd name="connsiteY523" fmla="*/ 4148253 h 4170944"/>
                <a:gd name="connsiteX524" fmla="*/ 647108 w 10020287"/>
                <a:gd name="connsiteY524" fmla="*/ 4137102 h 4170944"/>
                <a:gd name="connsiteX525" fmla="*/ 546747 w 10020287"/>
                <a:gd name="connsiteY525" fmla="*/ 4114800 h 4170944"/>
                <a:gd name="connsiteX526" fmla="*/ 435234 w 10020287"/>
                <a:gd name="connsiteY526" fmla="*/ 4092497 h 4170944"/>
                <a:gd name="connsiteX527" fmla="*/ 323722 w 10020287"/>
                <a:gd name="connsiteY527" fmla="*/ 4059044 h 4170944"/>
                <a:gd name="connsiteX528" fmla="*/ 290269 w 10020287"/>
                <a:gd name="connsiteY528" fmla="*/ 4047893 h 4170944"/>
                <a:gd name="connsiteX529" fmla="*/ 256815 w 10020287"/>
                <a:gd name="connsiteY529" fmla="*/ 4036741 h 4170944"/>
                <a:gd name="connsiteX530" fmla="*/ 245664 w 10020287"/>
                <a:gd name="connsiteY530" fmla="*/ 3769112 h 4170944"/>
                <a:gd name="connsiteX531" fmla="*/ 234512 w 10020287"/>
                <a:gd name="connsiteY531" fmla="*/ 3724507 h 4170944"/>
                <a:gd name="connsiteX532" fmla="*/ 223361 w 10020287"/>
                <a:gd name="connsiteY532" fmla="*/ 3635297 h 4170944"/>
                <a:gd name="connsiteX533" fmla="*/ 212210 w 10020287"/>
                <a:gd name="connsiteY533" fmla="*/ 3590693 h 4170944"/>
                <a:gd name="connsiteX534" fmla="*/ 156454 w 10020287"/>
                <a:gd name="connsiteY534" fmla="*/ 3278458 h 4170944"/>
                <a:gd name="connsiteX535" fmla="*/ 145303 w 10020287"/>
                <a:gd name="connsiteY535" fmla="*/ 3044283 h 4170944"/>
                <a:gd name="connsiteX536" fmla="*/ 134152 w 10020287"/>
                <a:gd name="connsiteY536" fmla="*/ 2943922 h 4170944"/>
                <a:gd name="connsiteX537" fmla="*/ 123000 w 10020287"/>
                <a:gd name="connsiteY537" fmla="*/ 2776653 h 4170944"/>
                <a:gd name="connsiteX538" fmla="*/ 100698 w 10020287"/>
                <a:gd name="connsiteY538" fmla="*/ 2397512 h 4170944"/>
                <a:gd name="connsiteX539" fmla="*/ 336 w 10020287"/>
                <a:gd name="connsiteY539" fmla="*/ 2319453 h 4170944"/>
                <a:gd name="connsiteX540" fmla="*/ 189908 w 10020287"/>
                <a:gd name="connsiteY540" fmla="*/ 2152185 h 4170944"/>
                <a:gd name="connsiteX541" fmla="*/ 223361 w 10020287"/>
                <a:gd name="connsiteY541" fmla="*/ 2040673 h 4170944"/>
                <a:gd name="connsiteX542" fmla="*/ 279117 w 10020287"/>
                <a:gd name="connsiteY542" fmla="*/ 1895707 h 4170944"/>
                <a:gd name="connsiteX543" fmla="*/ 290269 w 10020287"/>
                <a:gd name="connsiteY543" fmla="*/ 1828800 h 4170944"/>
                <a:gd name="connsiteX544" fmla="*/ 301420 w 10020287"/>
                <a:gd name="connsiteY544" fmla="*/ 1795346 h 4170944"/>
                <a:gd name="connsiteX545" fmla="*/ 279117 w 10020287"/>
                <a:gd name="connsiteY545" fmla="*/ 1494263 h 4170944"/>
                <a:gd name="connsiteX546" fmla="*/ 267966 w 10020287"/>
                <a:gd name="connsiteY546" fmla="*/ 1405053 h 4170944"/>
                <a:gd name="connsiteX547" fmla="*/ 256815 w 10020287"/>
                <a:gd name="connsiteY547" fmla="*/ 1349297 h 4170944"/>
                <a:gd name="connsiteX548" fmla="*/ 245664 w 10020287"/>
                <a:gd name="connsiteY548" fmla="*/ 1271239 h 4170944"/>
                <a:gd name="connsiteX549" fmla="*/ 256815 w 10020287"/>
                <a:gd name="connsiteY549" fmla="*/ 1115122 h 4170944"/>
                <a:gd name="connsiteX550" fmla="*/ 290269 w 10020287"/>
                <a:gd name="connsiteY550" fmla="*/ 1103971 h 4170944"/>
                <a:gd name="connsiteX551" fmla="*/ 312571 w 10020287"/>
                <a:gd name="connsiteY551" fmla="*/ 1103971 h 4170944"/>
                <a:gd name="connsiteX0" fmla="*/ 315737 w 10023453"/>
                <a:gd name="connsiteY0" fmla="*/ 1103971 h 4170944"/>
                <a:gd name="connsiteX1" fmla="*/ 538761 w 10023453"/>
                <a:gd name="connsiteY1" fmla="*/ 1081668 h 4170944"/>
                <a:gd name="connsiteX2" fmla="*/ 650274 w 10023453"/>
                <a:gd name="connsiteY2" fmla="*/ 1048214 h 4170944"/>
                <a:gd name="connsiteX3" fmla="*/ 739483 w 10023453"/>
                <a:gd name="connsiteY3" fmla="*/ 1025912 h 4170944"/>
                <a:gd name="connsiteX4" fmla="*/ 884449 w 10023453"/>
                <a:gd name="connsiteY4" fmla="*/ 1048214 h 4170944"/>
                <a:gd name="connsiteX5" fmla="*/ 940205 w 10023453"/>
                <a:gd name="connsiteY5" fmla="*/ 1059366 h 4170944"/>
                <a:gd name="connsiteX6" fmla="*/ 1007113 w 10023453"/>
                <a:gd name="connsiteY6" fmla="*/ 1081668 h 4170944"/>
                <a:gd name="connsiteX7" fmla="*/ 1051718 w 10023453"/>
                <a:gd name="connsiteY7" fmla="*/ 1070517 h 4170944"/>
                <a:gd name="connsiteX8" fmla="*/ 1085171 w 10023453"/>
                <a:gd name="connsiteY8" fmla="*/ 1003610 h 4170944"/>
                <a:gd name="connsiteX9" fmla="*/ 1107474 w 10023453"/>
                <a:gd name="connsiteY9" fmla="*/ 970156 h 4170944"/>
                <a:gd name="connsiteX10" fmla="*/ 1174381 w 10023453"/>
                <a:gd name="connsiteY10" fmla="*/ 947853 h 4170944"/>
                <a:gd name="connsiteX11" fmla="*/ 1252439 w 10023453"/>
                <a:gd name="connsiteY11" fmla="*/ 959005 h 4170944"/>
                <a:gd name="connsiteX12" fmla="*/ 1241288 w 10023453"/>
                <a:gd name="connsiteY12" fmla="*/ 992458 h 4170944"/>
                <a:gd name="connsiteX13" fmla="*/ 1185532 w 10023453"/>
                <a:gd name="connsiteY13" fmla="*/ 1025912 h 4170944"/>
                <a:gd name="connsiteX14" fmla="*/ 1152078 w 10023453"/>
                <a:gd name="connsiteY14" fmla="*/ 1048214 h 4170944"/>
                <a:gd name="connsiteX15" fmla="*/ 1140927 w 10023453"/>
                <a:gd name="connsiteY15" fmla="*/ 1081668 h 4170944"/>
                <a:gd name="connsiteX16" fmla="*/ 1196683 w 10023453"/>
                <a:gd name="connsiteY16" fmla="*/ 1115122 h 4170944"/>
                <a:gd name="connsiteX17" fmla="*/ 1408557 w 10023453"/>
                <a:gd name="connsiteY17" fmla="*/ 1137424 h 4170944"/>
                <a:gd name="connsiteX18" fmla="*/ 1442010 w 10023453"/>
                <a:gd name="connsiteY18" fmla="*/ 1148575 h 4170944"/>
                <a:gd name="connsiteX19" fmla="*/ 1497766 w 10023453"/>
                <a:gd name="connsiteY19" fmla="*/ 1193180 h 4170944"/>
                <a:gd name="connsiteX20" fmla="*/ 1564674 w 10023453"/>
                <a:gd name="connsiteY20" fmla="*/ 1215483 h 4170944"/>
                <a:gd name="connsiteX21" fmla="*/ 1631581 w 10023453"/>
                <a:gd name="connsiteY21" fmla="*/ 1237785 h 4170944"/>
                <a:gd name="connsiteX22" fmla="*/ 1676186 w 10023453"/>
                <a:gd name="connsiteY22" fmla="*/ 1248936 h 4170944"/>
                <a:gd name="connsiteX23" fmla="*/ 1743093 w 10023453"/>
                <a:gd name="connsiteY23" fmla="*/ 1271239 h 4170944"/>
                <a:gd name="connsiteX24" fmla="*/ 1821152 w 10023453"/>
                <a:gd name="connsiteY24" fmla="*/ 1304693 h 4170944"/>
                <a:gd name="connsiteX25" fmla="*/ 1899210 w 10023453"/>
                <a:gd name="connsiteY25" fmla="*/ 1371600 h 4170944"/>
                <a:gd name="connsiteX26" fmla="*/ 1921513 w 10023453"/>
                <a:gd name="connsiteY26" fmla="*/ 1393902 h 4170944"/>
                <a:gd name="connsiteX27" fmla="*/ 1943815 w 10023453"/>
                <a:gd name="connsiteY27" fmla="*/ 1416205 h 4170944"/>
                <a:gd name="connsiteX28" fmla="*/ 1954966 w 10023453"/>
                <a:gd name="connsiteY28" fmla="*/ 1694985 h 4170944"/>
                <a:gd name="connsiteX29" fmla="*/ 1888059 w 10023453"/>
                <a:gd name="connsiteY29" fmla="*/ 1717288 h 4170944"/>
                <a:gd name="connsiteX30" fmla="*/ 1854605 w 10023453"/>
                <a:gd name="connsiteY30" fmla="*/ 1728439 h 4170944"/>
                <a:gd name="connsiteX31" fmla="*/ 1709639 w 10023453"/>
                <a:gd name="connsiteY31" fmla="*/ 1750741 h 4170944"/>
                <a:gd name="connsiteX32" fmla="*/ 1676186 w 10023453"/>
                <a:gd name="connsiteY32" fmla="*/ 1761893 h 4170944"/>
                <a:gd name="connsiteX33" fmla="*/ 1598127 w 10023453"/>
                <a:gd name="connsiteY33" fmla="*/ 1784195 h 4170944"/>
                <a:gd name="connsiteX34" fmla="*/ 1564674 w 10023453"/>
                <a:gd name="connsiteY34" fmla="*/ 1806497 h 4170944"/>
                <a:gd name="connsiteX35" fmla="*/ 1542371 w 10023453"/>
                <a:gd name="connsiteY35" fmla="*/ 1828800 h 4170944"/>
                <a:gd name="connsiteX36" fmla="*/ 1497766 w 10023453"/>
                <a:gd name="connsiteY36" fmla="*/ 1851102 h 4170944"/>
                <a:gd name="connsiteX37" fmla="*/ 1386254 w 10023453"/>
                <a:gd name="connsiteY37" fmla="*/ 1918010 h 4170944"/>
                <a:gd name="connsiteX38" fmla="*/ 1274742 w 10023453"/>
                <a:gd name="connsiteY38" fmla="*/ 1951463 h 4170944"/>
                <a:gd name="connsiteX39" fmla="*/ 1241288 w 10023453"/>
                <a:gd name="connsiteY39" fmla="*/ 1962614 h 4170944"/>
                <a:gd name="connsiteX40" fmla="*/ 1207835 w 10023453"/>
                <a:gd name="connsiteY40" fmla="*/ 1984917 h 4170944"/>
                <a:gd name="connsiteX41" fmla="*/ 1140927 w 10023453"/>
                <a:gd name="connsiteY41" fmla="*/ 2007219 h 4170944"/>
                <a:gd name="connsiteX42" fmla="*/ 1107474 w 10023453"/>
                <a:gd name="connsiteY42" fmla="*/ 2029522 h 4170944"/>
                <a:gd name="connsiteX43" fmla="*/ 1040566 w 10023453"/>
                <a:gd name="connsiteY43" fmla="*/ 2051824 h 4170944"/>
                <a:gd name="connsiteX44" fmla="*/ 1018264 w 10023453"/>
                <a:gd name="connsiteY44" fmla="*/ 2074127 h 4170944"/>
                <a:gd name="connsiteX45" fmla="*/ 951357 w 10023453"/>
                <a:gd name="connsiteY45" fmla="*/ 2107580 h 4170944"/>
                <a:gd name="connsiteX46" fmla="*/ 929054 w 10023453"/>
                <a:gd name="connsiteY46" fmla="*/ 2129883 h 4170944"/>
                <a:gd name="connsiteX47" fmla="*/ 906752 w 10023453"/>
                <a:gd name="connsiteY47" fmla="*/ 2163336 h 4170944"/>
                <a:gd name="connsiteX48" fmla="*/ 839844 w 10023453"/>
                <a:gd name="connsiteY48" fmla="*/ 2207941 h 4170944"/>
                <a:gd name="connsiteX49" fmla="*/ 795239 w 10023453"/>
                <a:gd name="connsiteY49" fmla="*/ 2252546 h 4170944"/>
                <a:gd name="connsiteX50" fmla="*/ 772937 w 10023453"/>
                <a:gd name="connsiteY50" fmla="*/ 2274849 h 4170944"/>
                <a:gd name="connsiteX51" fmla="*/ 739483 w 10023453"/>
                <a:gd name="connsiteY51" fmla="*/ 2341756 h 4170944"/>
                <a:gd name="connsiteX52" fmla="*/ 728332 w 10023453"/>
                <a:gd name="connsiteY52" fmla="*/ 2375210 h 4170944"/>
                <a:gd name="connsiteX53" fmla="*/ 739483 w 10023453"/>
                <a:gd name="connsiteY53" fmla="*/ 2442117 h 4170944"/>
                <a:gd name="connsiteX54" fmla="*/ 761786 w 10023453"/>
                <a:gd name="connsiteY54" fmla="*/ 2464419 h 4170944"/>
                <a:gd name="connsiteX55" fmla="*/ 850996 w 10023453"/>
                <a:gd name="connsiteY55" fmla="*/ 2486722 h 4170944"/>
                <a:gd name="connsiteX56" fmla="*/ 917903 w 10023453"/>
                <a:gd name="connsiteY56" fmla="*/ 2509024 h 4170944"/>
                <a:gd name="connsiteX57" fmla="*/ 951357 w 10023453"/>
                <a:gd name="connsiteY57" fmla="*/ 2520175 h 4170944"/>
                <a:gd name="connsiteX58" fmla="*/ 962508 w 10023453"/>
                <a:gd name="connsiteY58" fmla="*/ 2720897 h 4170944"/>
                <a:gd name="connsiteX59" fmla="*/ 973659 w 10023453"/>
                <a:gd name="connsiteY59" fmla="*/ 2988527 h 4170944"/>
                <a:gd name="connsiteX60" fmla="*/ 1007113 w 10023453"/>
                <a:gd name="connsiteY60" fmla="*/ 3010829 h 4170944"/>
                <a:gd name="connsiteX61" fmla="*/ 1051718 w 10023453"/>
                <a:gd name="connsiteY61" fmla="*/ 3021980 h 4170944"/>
                <a:gd name="connsiteX62" fmla="*/ 1085171 w 10023453"/>
                <a:gd name="connsiteY62" fmla="*/ 3033132 h 4170944"/>
                <a:gd name="connsiteX63" fmla="*/ 1174381 w 10023453"/>
                <a:gd name="connsiteY63" fmla="*/ 3055434 h 4170944"/>
                <a:gd name="connsiteX64" fmla="*/ 1397405 w 10023453"/>
                <a:gd name="connsiteY64" fmla="*/ 3100039 h 4170944"/>
                <a:gd name="connsiteX65" fmla="*/ 1508918 w 10023453"/>
                <a:gd name="connsiteY65" fmla="*/ 3111190 h 4170944"/>
                <a:gd name="connsiteX66" fmla="*/ 1553522 w 10023453"/>
                <a:gd name="connsiteY66" fmla="*/ 3122341 h 4170944"/>
                <a:gd name="connsiteX67" fmla="*/ 1687337 w 10023453"/>
                <a:gd name="connsiteY67" fmla="*/ 3144644 h 4170944"/>
                <a:gd name="connsiteX68" fmla="*/ 1776547 w 10023453"/>
                <a:gd name="connsiteY68" fmla="*/ 3166946 h 4170944"/>
                <a:gd name="connsiteX69" fmla="*/ 1876908 w 10023453"/>
                <a:gd name="connsiteY69" fmla="*/ 3200400 h 4170944"/>
                <a:gd name="connsiteX70" fmla="*/ 2033025 w 10023453"/>
                <a:gd name="connsiteY70" fmla="*/ 3245005 h 4170944"/>
                <a:gd name="connsiteX71" fmla="*/ 2099932 w 10023453"/>
                <a:gd name="connsiteY71" fmla="*/ 3256156 h 4170944"/>
                <a:gd name="connsiteX72" fmla="*/ 2177991 w 10023453"/>
                <a:gd name="connsiteY72" fmla="*/ 3278458 h 4170944"/>
                <a:gd name="connsiteX73" fmla="*/ 2233747 w 10023453"/>
                <a:gd name="connsiteY73" fmla="*/ 3289610 h 4170944"/>
                <a:gd name="connsiteX74" fmla="*/ 2267200 w 10023453"/>
                <a:gd name="connsiteY74" fmla="*/ 3300761 h 4170944"/>
                <a:gd name="connsiteX75" fmla="*/ 2456771 w 10023453"/>
                <a:gd name="connsiteY75" fmla="*/ 3323063 h 4170944"/>
                <a:gd name="connsiteX76" fmla="*/ 2523678 w 10023453"/>
                <a:gd name="connsiteY76" fmla="*/ 3334214 h 4170944"/>
                <a:gd name="connsiteX77" fmla="*/ 2624039 w 10023453"/>
                <a:gd name="connsiteY77" fmla="*/ 3345366 h 4170944"/>
                <a:gd name="connsiteX78" fmla="*/ 2769005 w 10023453"/>
                <a:gd name="connsiteY78" fmla="*/ 3356517 h 4170944"/>
                <a:gd name="connsiteX79" fmla="*/ 2835913 w 10023453"/>
                <a:gd name="connsiteY79" fmla="*/ 3378819 h 4170944"/>
                <a:gd name="connsiteX80" fmla="*/ 2869366 w 10023453"/>
                <a:gd name="connsiteY80" fmla="*/ 3389971 h 4170944"/>
                <a:gd name="connsiteX81" fmla="*/ 2891669 w 10023453"/>
                <a:gd name="connsiteY81" fmla="*/ 3412273 h 4170944"/>
                <a:gd name="connsiteX82" fmla="*/ 2913971 w 10023453"/>
                <a:gd name="connsiteY82" fmla="*/ 3345366 h 4170944"/>
                <a:gd name="connsiteX83" fmla="*/ 3014332 w 10023453"/>
                <a:gd name="connsiteY83" fmla="*/ 3367668 h 4170944"/>
                <a:gd name="connsiteX84" fmla="*/ 3136996 w 10023453"/>
                <a:gd name="connsiteY84" fmla="*/ 3389971 h 4170944"/>
                <a:gd name="connsiteX85" fmla="*/ 3215054 w 10023453"/>
                <a:gd name="connsiteY85" fmla="*/ 3401122 h 4170944"/>
                <a:gd name="connsiteX86" fmla="*/ 3382322 w 10023453"/>
                <a:gd name="connsiteY86" fmla="*/ 3412273 h 4170944"/>
                <a:gd name="connsiteX87" fmla="*/ 3438078 w 10023453"/>
                <a:gd name="connsiteY87" fmla="*/ 3423424 h 4170944"/>
                <a:gd name="connsiteX88" fmla="*/ 3504986 w 10023453"/>
                <a:gd name="connsiteY88" fmla="*/ 3434575 h 4170944"/>
                <a:gd name="connsiteX89" fmla="*/ 3538439 w 10023453"/>
                <a:gd name="connsiteY89" fmla="*/ 3445727 h 4170944"/>
                <a:gd name="connsiteX90" fmla="*/ 3583044 w 10023453"/>
                <a:gd name="connsiteY90" fmla="*/ 3456878 h 4170944"/>
                <a:gd name="connsiteX91" fmla="*/ 3694557 w 10023453"/>
                <a:gd name="connsiteY91" fmla="*/ 3479180 h 4170944"/>
                <a:gd name="connsiteX92" fmla="*/ 3794918 w 10023453"/>
                <a:gd name="connsiteY92" fmla="*/ 3501483 h 4170944"/>
                <a:gd name="connsiteX93" fmla="*/ 3783766 w 10023453"/>
                <a:gd name="connsiteY93" fmla="*/ 3534936 h 4170944"/>
                <a:gd name="connsiteX94" fmla="*/ 3828371 w 10023453"/>
                <a:gd name="connsiteY94" fmla="*/ 3590693 h 4170944"/>
                <a:gd name="connsiteX95" fmla="*/ 3962186 w 10023453"/>
                <a:gd name="connsiteY95" fmla="*/ 3624146 h 4170944"/>
                <a:gd name="connsiteX96" fmla="*/ 4096000 w 10023453"/>
                <a:gd name="connsiteY96" fmla="*/ 3635297 h 4170944"/>
                <a:gd name="connsiteX97" fmla="*/ 4252118 w 10023453"/>
                <a:gd name="connsiteY97" fmla="*/ 3657600 h 4170944"/>
                <a:gd name="connsiteX98" fmla="*/ 4319025 w 10023453"/>
                <a:gd name="connsiteY98" fmla="*/ 3679902 h 4170944"/>
                <a:gd name="connsiteX99" fmla="*/ 4363630 w 10023453"/>
                <a:gd name="connsiteY99" fmla="*/ 3691053 h 4170944"/>
                <a:gd name="connsiteX100" fmla="*/ 4397083 w 10023453"/>
                <a:gd name="connsiteY100" fmla="*/ 3702205 h 4170944"/>
                <a:gd name="connsiteX101" fmla="*/ 4463991 w 10023453"/>
                <a:gd name="connsiteY101" fmla="*/ 3713356 h 4170944"/>
                <a:gd name="connsiteX102" fmla="*/ 4709318 w 10023453"/>
                <a:gd name="connsiteY102" fmla="*/ 3746810 h 4170944"/>
                <a:gd name="connsiteX103" fmla="*/ 4843132 w 10023453"/>
                <a:gd name="connsiteY103" fmla="*/ 3769112 h 4170944"/>
                <a:gd name="connsiteX104" fmla="*/ 4910039 w 10023453"/>
                <a:gd name="connsiteY104" fmla="*/ 3780263 h 4170944"/>
                <a:gd name="connsiteX105" fmla="*/ 4999249 w 10023453"/>
                <a:gd name="connsiteY105" fmla="*/ 3802566 h 4170944"/>
                <a:gd name="connsiteX106" fmla="*/ 5077308 w 10023453"/>
                <a:gd name="connsiteY106" fmla="*/ 3836019 h 4170944"/>
                <a:gd name="connsiteX107" fmla="*/ 5110761 w 10023453"/>
                <a:gd name="connsiteY107" fmla="*/ 3858322 h 4170944"/>
                <a:gd name="connsiteX108" fmla="*/ 5144215 w 10023453"/>
                <a:gd name="connsiteY108" fmla="*/ 3869473 h 4170944"/>
                <a:gd name="connsiteX109" fmla="*/ 5278030 w 10023453"/>
                <a:gd name="connsiteY109" fmla="*/ 3858322 h 4170944"/>
                <a:gd name="connsiteX110" fmla="*/ 5300332 w 10023453"/>
                <a:gd name="connsiteY110" fmla="*/ 3836019 h 4170944"/>
                <a:gd name="connsiteX111" fmla="*/ 5333786 w 10023453"/>
                <a:gd name="connsiteY111" fmla="*/ 3824868 h 4170944"/>
                <a:gd name="connsiteX112" fmla="*/ 5333786 w 10023453"/>
                <a:gd name="connsiteY112" fmla="*/ 3746810 h 4170944"/>
                <a:gd name="connsiteX113" fmla="*/ 5311483 w 10023453"/>
                <a:gd name="connsiteY113" fmla="*/ 3724507 h 4170944"/>
                <a:gd name="connsiteX114" fmla="*/ 5289181 w 10023453"/>
                <a:gd name="connsiteY114" fmla="*/ 3691053 h 4170944"/>
                <a:gd name="connsiteX115" fmla="*/ 5222274 w 10023453"/>
                <a:gd name="connsiteY115" fmla="*/ 3668751 h 4170944"/>
                <a:gd name="connsiteX116" fmla="*/ 4943493 w 10023453"/>
                <a:gd name="connsiteY116" fmla="*/ 3635297 h 4170944"/>
                <a:gd name="connsiteX117" fmla="*/ 4854283 w 10023453"/>
                <a:gd name="connsiteY117" fmla="*/ 3624146 h 4170944"/>
                <a:gd name="connsiteX118" fmla="*/ 4776225 w 10023453"/>
                <a:gd name="connsiteY118" fmla="*/ 3612995 h 4170944"/>
                <a:gd name="connsiteX119" fmla="*/ 4207513 w 10023453"/>
                <a:gd name="connsiteY119" fmla="*/ 3601844 h 4170944"/>
                <a:gd name="connsiteX120" fmla="*/ 4218664 w 10023453"/>
                <a:gd name="connsiteY120" fmla="*/ 3557239 h 4170944"/>
                <a:gd name="connsiteX121" fmla="*/ 4475142 w 10023453"/>
                <a:gd name="connsiteY121" fmla="*/ 3512634 h 4170944"/>
                <a:gd name="connsiteX122" fmla="*/ 4463991 w 10023453"/>
                <a:gd name="connsiteY122" fmla="*/ 3479180 h 4170944"/>
                <a:gd name="connsiteX123" fmla="*/ 4307874 w 10023453"/>
                <a:gd name="connsiteY123" fmla="*/ 3468029 h 4170944"/>
                <a:gd name="connsiteX124" fmla="*/ 4274420 w 10023453"/>
                <a:gd name="connsiteY124" fmla="*/ 3456878 h 4170944"/>
                <a:gd name="connsiteX125" fmla="*/ 4252118 w 10023453"/>
                <a:gd name="connsiteY125" fmla="*/ 3423424 h 4170944"/>
                <a:gd name="connsiteX126" fmla="*/ 4218664 w 10023453"/>
                <a:gd name="connsiteY126" fmla="*/ 3367668 h 4170944"/>
                <a:gd name="connsiteX127" fmla="*/ 4151757 w 10023453"/>
                <a:gd name="connsiteY127" fmla="*/ 3345366 h 4170944"/>
                <a:gd name="connsiteX128" fmla="*/ 3828371 w 10023453"/>
                <a:gd name="connsiteY128" fmla="*/ 3356517 h 4170944"/>
                <a:gd name="connsiteX129" fmla="*/ 3794918 w 10023453"/>
                <a:gd name="connsiteY129" fmla="*/ 3367668 h 4170944"/>
                <a:gd name="connsiteX130" fmla="*/ 3516137 w 10023453"/>
                <a:gd name="connsiteY130" fmla="*/ 3345366 h 4170944"/>
                <a:gd name="connsiteX131" fmla="*/ 3449230 w 10023453"/>
                <a:gd name="connsiteY131" fmla="*/ 3334214 h 4170944"/>
                <a:gd name="connsiteX132" fmla="*/ 3393474 w 10023453"/>
                <a:gd name="connsiteY132" fmla="*/ 3323063 h 4170944"/>
                <a:gd name="connsiteX133" fmla="*/ 3259659 w 10023453"/>
                <a:gd name="connsiteY133" fmla="*/ 3311912 h 4170944"/>
                <a:gd name="connsiteX134" fmla="*/ 3148147 w 10023453"/>
                <a:gd name="connsiteY134" fmla="*/ 3289610 h 4170944"/>
                <a:gd name="connsiteX135" fmla="*/ 3081239 w 10023453"/>
                <a:gd name="connsiteY135" fmla="*/ 3267307 h 4170944"/>
                <a:gd name="connsiteX136" fmla="*/ 3025483 w 10023453"/>
                <a:gd name="connsiteY136" fmla="*/ 3222702 h 4170944"/>
                <a:gd name="connsiteX137" fmla="*/ 3047786 w 10023453"/>
                <a:gd name="connsiteY137" fmla="*/ 3200400 h 4170944"/>
                <a:gd name="connsiteX138" fmla="*/ 3159298 w 10023453"/>
                <a:gd name="connsiteY138" fmla="*/ 3166946 h 4170944"/>
                <a:gd name="connsiteX139" fmla="*/ 3226205 w 10023453"/>
                <a:gd name="connsiteY139" fmla="*/ 3144644 h 4170944"/>
                <a:gd name="connsiteX140" fmla="*/ 3259659 w 10023453"/>
                <a:gd name="connsiteY140" fmla="*/ 3122341 h 4170944"/>
                <a:gd name="connsiteX141" fmla="*/ 3304264 w 10023453"/>
                <a:gd name="connsiteY141" fmla="*/ 3111190 h 4170944"/>
                <a:gd name="connsiteX142" fmla="*/ 3371171 w 10023453"/>
                <a:gd name="connsiteY142" fmla="*/ 3044283 h 4170944"/>
                <a:gd name="connsiteX143" fmla="*/ 3393474 w 10023453"/>
                <a:gd name="connsiteY143" fmla="*/ 3021980 h 4170944"/>
                <a:gd name="connsiteX144" fmla="*/ 3438078 w 10023453"/>
                <a:gd name="connsiteY144" fmla="*/ 2966224 h 4170944"/>
                <a:gd name="connsiteX145" fmla="*/ 3504986 w 10023453"/>
                <a:gd name="connsiteY145" fmla="*/ 2932771 h 4170944"/>
                <a:gd name="connsiteX146" fmla="*/ 3516137 w 10023453"/>
                <a:gd name="connsiteY146" fmla="*/ 2966224 h 4170944"/>
                <a:gd name="connsiteX147" fmla="*/ 3549591 w 10023453"/>
                <a:gd name="connsiteY147" fmla="*/ 2977375 h 4170944"/>
                <a:gd name="connsiteX148" fmla="*/ 3605347 w 10023453"/>
                <a:gd name="connsiteY148" fmla="*/ 3010829 h 4170944"/>
                <a:gd name="connsiteX149" fmla="*/ 3683405 w 10023453"/>
                <a:gd name="connsiteY149" fmla="*/ 2999678 h 4170944"/>
                <a:gd name="connsiteX150" fmla="*/ 3661103 w 10023453"/>
                <a:gd name="connsiteY150" fmla="*/ 2977375 h 4170944"/>
                <a:gd name="connsiteX151" fmla="*/ 3627649 w 10023453"/>
                <a:gd name="connsiteY151" fmla="*/ 2921619 h 4170944"/>
                <a:gd name="connsiteX152" fmla="*/ 3594196 w 10023453"/>
                <a:gd name="connsiteY152" fmla="*/ 2910468 h 4170944"/>
                <a:gd name="connsiteX153" fmla="*/ 3449230 w 10023453"/>
                <a:gd name="connsiteY153" fmla="*/ 2888166 h 4170944"/>
                <a:gd name="connsiteX154" fmla="*/ 3326566 w 10023453"/>
                <a:gd name="connsiteY154" fmla="*/ 2854712 h 4170944"/>
                <a:gd name="connsiteX155" fmla="*/ 3281961 w 10023453"/>
                <a:gd name="connsiteY155" fmla="*/ 2843561 h 4170944"/>
                <a:gd name="connsiteX156" fmla="*/ 3215054 w 10023453"/>
                <a:gd name="connsiteY156" fmla="*/ 2821258 h 4170944"/>
                <a:gd name="connsiteX157" fmla="*/ 2958576 w 10023453"/>
                <a:gd name="connsiteY157" fmla="*/ 2776653 h 4170944"/>
                <a:gd name="connsiteX158" fmla="*/ 2891669 w 10023453"/>
                <a:gd name="connsiteY158" fmla="*/ 2754351 h 4170944"/>
                <a:gd name="connsiteX159" fmla="*/ 2824761 w 10023453"/>
                <a:gd name="connsiteY159" fmla="*/ 2732049 h 4170944"/>
                <a:gd name="connsiteX160" fmla="*/ 2791308 w 10023453"/>
                <a:gd name="connsiteY160" fmla="*/ 2720897 h 4170944"/>
                <a:gd name="connsiteX161" fmla="*/ 2668644 w 10023453"/>
                <a:gd name="connsiteY161" fmla="*/ 2698595 h 4170944"/>
                <a:gd name="connsiteX162" fmla="*/ 2545981 w 10023453"/>
                <a:gd name="connsiteY162" fmla="*/ 2698595 h 4170944"/>
                <a:gd name="connsiteX163" fmla="*/ 2144537 w 10023453"/>
                <a:gd name="connsiteY163" fmla="*/ 2687444 h 4170944"/>
                <a:gd name="connsiteX164" fmla="*/ 2066478 w 10023453"/>
                <a:gd name="connsiteY164" fmla="*/ 2653990 h 4170944"/>
                <a:gd name="connsiteX165" fmla="*/ 2010722 w 10023453"/>
                <a:gd name="connsiteY165" fmla="*/ 2631688 h 4170944"/>
                <a:gd name="connsiteX166" fmla="*/ 1910361 w 10023453"/>
                <a:gd name="connsiteY166" fmla="*/ 2575932 h 4170944"/>
                <a:gd name="connsiteX167" fmla="*/ 1821152 w 10023453"/>
                <a:gd name="connsiteY167" fmla="*/ 2531327 h 4170944"/>
                <a:gd name="connsiteX168" fmla="*/ 1731942 w 10023453"/>
                <a:gd name="connsiteY168" fmla="*/ 2509024 h 4170944"/>
                <a:gd name="connsiteX169" fmla="*/ 1330498 w 10023453"/>
                <a:gd name="connsiteY169" fmla="*/ 2486722 h 4170944"/>
                <a:gd name="connsiteX170" fmla="*/ 1185532 w 10023453"/>
                <a:gd name="connsiteY170" fmla="*/ 2464419 h 4170944"/>
                <a:gd name="connsiteX171" fmla="*/ 1074020 w 10023453"/>
                <a:gd name="connsiteY171" fmla="*/ 2430966 h 4170944"/>
                <a:gd name="connsiteX172" fmla="*/ 1040566 w 10023453"/>
                <a:gd name="connsiteY172" fmla="*/ 2419814 h 4170944"/>
                <a:gd name="connsiteX173" fmla="*/ 1007113 w 10023453"/>
                <a:gd name="connsiteY173" fmla="*/ 2397512 h 4170944"/>
                <a:gd name="connsiteX174" fmla="*/ 951357 w 10023453"/>
                <a:gd name="connsiteY174" fmla="*/ 2352907 h 4170944"/>
                <a:gd name="connsiteX175" fmla="*/ 917903 w 10023453"/>
                <a:gd name="connsiteY175" fmla="*/ 2341756 h 4170944"/>
                <a:gd name="connsiteX176" fmla="*/ 929054 w 10023453"/>
                <a:gd name="connsiteY176" fmla="*/ 2274849 h 4170944"/>
                <a:gd name="connsiteX177" fmla="*/ 951357 w 10023453"/>
                <a:gd name="connsiteY177" fmla="*/ 2252546 h 4170944"/>
                <a:gd name="connsiteX178" fmla="*/ 984810 w 10023453"/>
                <a:gd name="connsiteY178" fmla="*/ 2230244 h 4170944"/>
                <a:gd name="connsiteX179" fmla="*/ 1007113 w 10023453"/>
                <a:gd name="connsiteY179" fmla="*/ 2207941 h 4170944"/>
                <a:gd name="connsiteX180" fmla="*/ 1040566 w 10023453"/>
                <a:gd name="connsiteY180" fmla="*/ 2196790 h 4170944"/>
                <a:gd name="connsiteX181" fmla="*/ 1096322 w 10023453"/>
                <a:gd name="connsiteY181" fmla="*/ 2163336 h 4170944"/>
                <a:gd name="connsiteX182" fmla="*/ 1118625 w 10023453"/>
                <a:gd name="connsiteY182" fmla="*/ 2141034 h 4170944"/>
                <a:gd name="connsiteX183" fmla="*/ 1152078 w 10023453"/>
                <a:gd name="connsiteY183" fmla="*/ 2118732 h 4170944"/>
                <a:gd name="connsiteX184" fmla="*/ 1174381 w 10023453"/>
                <a:gd name="connsiteY184" fmla="*/ 2096429 h 4170944"/>
                <a:gd name="connsiteX185" fmla="*/ 1207835 w 10023453"/>
                <a:gd name="connsiteY185" fmla="*/ 2085278 h 4170944"/>
                <a:gd name="connsiteX186" fmla="*/ 1297044 w 10023453"/>
                <a:gd name="connsiteY186" fmla="*/ 2018371 h 4170944"/>
                <a:gd name="connsiteX187" fmla="*/ 1341649 w 10023453"/>
                <a:gd name="connsiteY187" fmla="*/ 2007219 h 4170944"/>
                <a:gd name="connsiteX188" fmla="*/ 1408557 w 10023453"/>
                <a:gd name="connsiteY188" fmla="*/ 1984917 h 4170944"/>
                <a:gd name="connsiteX189" fmla="*/ 1609278 w 10023453"/>
                <a:gd name="connsiteY189" fmla="*/ 1973766 h 4170944"/>
                <a:gd name="connsiteX190" fmla="*/ 1665035 w 10023453"/>
                <a:gd name="connsiteY190" fmla="*/ 1929161 h 4170944"/>
                <a:gd name="connsiteX191" fmla="*/ 1743093 w 10023453"/>
                <a:gd name="connsiteY191" fmla="*/ 1873405 h 4170944"/>
                <a:gd name="connsiteX192" fmla="*/ 1798849 w 10023453"/>
                <a:gd name="connsiteY192" fmla="*/ 1817649 h 4170944"/>
                <a:gd name="connsiteX193" fmla="*/ 1865757 w 10023453"/>
                <a:gd name="connsiteY193" fmla="*/ 1795346 h 4170944"/>
                <a:gd name="connsiteX194" fmla="*/ 2033025 w 10023453"/>
                <a:gd name="connsiteY194" fmla="*/ 1761893 h 4170944"/>
                <a:gd name="connsiteX195" fmla="*/ 2099932 w 10023453"/>
                <a:gd name="connsiteY195" fmla="*/ 1728439 h 4170944"/>
                <a:gd name="connsiteX196" fmla="*/ 2200293 w 10023453"/>
                <a:gd name="connsiteY196" fmla="*/ 1694985 h 4170944"/>
                <a:gd name="connsiteX197" fmla="*/ 2233747 w 10023453"/>
                <a:gd name="connsiteY197" fmla="*/ 1683834 h 4170944"/>
                <a:gd name="connsiteX198" fmla="*/ 2267200 w 10023453"/>
                <a:gd name="connsiteY198" fmla="*/ 1672683 h 4170944"/>
                <a:gd name="connsiteX199" fmla="*/ 2769005 w 10023453"/>
                <a:gd name="connsiteY199" fmla="*/ 1694985 h 4170944"/>
                <a:gd name="connsiteX200" fmla="*/ 2891669 w 10023453"/>
                <a:gd name="connsiteY200" fmla="*/ 1717288 h 4170944"/>
                <a:gd name="connsiteX201" fmla="*/ 2958576 w 10023453"/>
                <a:gd name="connsiteY201" fmla="*/ 1739590 h 4170944"/>
                <a:gd name="connsiteX202" fmla="*/ 2992030 w 10023453"/>
                <a:gd name="connsiteY202" fmla="*/ 1750741 h 4170944"/>
                <a:gd name="connsiteX203" fmla="*/ 3025483 w 10023453"/>
                <a:gd name="connsiteY203" fmla="*/ 1773044 h 4170944"/>
                <a:gd name="connsiteX204" fmla="*/ 3125844 w 10023453"/>
                <a:gd name="connsiteY204" fmla="*/ 1795346 h 4170944"/>
                <a:gd name="connsiteX205" fmla="*/ 3159298 w 10023453"/>
                <a:gd name="connsiteY205" fmla="*/ 1806497 h 4170944"/>
                <a:gd name="connsiteX206" fmla="*/ 3192752 w 10023453"/>
                <a:gd name="connsiteY206" fmla="*/ 1906858 h 4170944"/>
                <a:gd name="connsiteX207" fmla="*/ 3203903 w 10023453"/>
                <a:gd name="connsiteY207" fmla="*/ 1940312 h 4170944"/>
                <a:gd name="connsiteX208" fmla="*/ 3237357 w 10023453"/>
                <a:gd name="connsiteY208" fmla="*/ 1973766 h 4170944"/>
                <a:gd name="connsiteX209" fmla="*/ 3304264 w 10023453"/>
                <a:gd name="connsiteY209" fmla="*/ 1996068 h 4170944"/>
                <a:gd name="connsiteX210" fmla="*/ 3337718 w 10023453"/>
                <a:gd name="connsiteY210" fmla="*/ 2007219 h 4170944"/>
                <a:gd name="connsiteX211" fmla="*/ 3716859 w 10023453"/>
                <a:gd name="connsiteY211" fmla="*/ 2029522 h 4170944"/>
                <a:gd name="connsiteX212" fmla="*/ 3928732 w 10023453"/>
                <a:gd name="connsiteY212" fmla="*/ 2040673 h 4170944"/>
                <a:gd name="connsiteX213" fmla="*/ 4029093 w 10023453"/>
                <a:gd name="connsiteY213" fmla="*/ 2051824 h 4170944"/>
                <a:gd name="connsiteX214" fmla="*/ 4397083 w 10023453"/>
                <a:gd name="connsiteY214" fmla="*/ 2062975 h 4170944"/>
                <a:gd name="connsiteX215" fmla="*/ 4486293 w 10023453"/>
                <a:gd name="connsiteY215" fmla="*/ 2085278 h 4170944"/>
                <a:gd name="connsiteX216" fmla="*/ 4553200 w 10023453"/>
                <a:gd name="connsiteY216" fmla="*/ 2107580 h 4170944"/>
                <a:gd name="connsiteX217" fmla="*/ 4608957 w 10023453"/>
                <a:gd name="connsiteY217" fmla="*/ 2152185 h 4170944"/>
                <a:gd name="connsiteX218" fmla="*/ 4631259 w 10023453"/>
                <a:gd name="connsiteY218" fmla="*/ 2174488 h 4170944"/>
                <a:gd name="connsiteX219" fmla="*/ 4820830 w 10023453"/>
                <a:gd name="connsiteY219" fmla="*/ 2207941 h 4170944"/>
                <a:gd name="connsiteX220" fmla="*/ 4932342 w 10023453"/>
                <a:gd name="connsiteY220" fmla="*/ 2230244 h 4170944"/>
                <a:gd name="connsiteX221" fmla="*/ 4988098 w 10023453"/>
                <a:gd name="connsiteY221" fmla="*/ 2241395 h 4170944"/>
                <a:gd name="connsiteX222" fmla="*/ 5032703 w 10023453"/>
                <a:gd name="connsiteY222" fmla="*/ 2252546 h 4170944"/>
                <a:gd name="connsiteX223" fmla="*/ 5099610 w 10023453"/>
                <a:gd name="connsiteY223" fmla="*/ 2241395 h 4170944"/>
                <a:gd name="connsiteX224" fmla="*/ 5144215 w 10023453"/>
                <a:gd name="connsiteY224" fmla="*/ 2219093 h 4170944"/>
                <a:gd name="connsiteX225" fmla="*/ 5211122 w 10023453"/>
                <a:gd name="connsiteY225" fmla="*/ 2207941 h 4170944"/>
                <a:gd name="connsiteX226" fmla="*/ 5244576 w 10023453"/>
                <a:gd name="connsiteY226" fmla="*/ 2196790 h 4170944"/>
                <a:gd name="connsiteX227" fmla="*/ 5333786 w 10023453"/>
                <a:gd name="connsiteY227" fmla="*/ 2174488 h 4170944"/>
                <a:gd name="connsiteX228" fmla="*/ 5411844 w 10023453"/>
                <a:gd name="connsiteY228" fmla="*/ 2129883 h 4170944"/>
                <a:gd name="connsiteX229" fmla="*/ 5456449 w 10023453"/>
                <a:gd name="connsiteY229" fmla="*/ 2062975 h 4170944"/>
                <a:gd name="connsiteX230" fmla="*/ 5534508 w 10023453"/>
                <a:gd name="connsiteY230" fmla="*/ 1984917 h 4170944"/>
                <a:gd name="connsiteX231" fmla="*/ 5556810 w 10023453"/>
                <a:gd name="connsiteY231" fmla="*/ 1962614 h 4170944"/>
                <a:gd name="connsiteX232" fmla="*/ 5590264 w 10023453"/>
                <a:gd name="connsiteY232" fmla="*/ 1951463 h 4170944"/>
                <a:gd name="connsiteX233" fmla="*/ 5545659 w 10023453"/>
                <a:gd name="connsiteY233" fmla="*/ 1862253 h 4170944"/>
                <a:gd name="connsiteX234" fmla="*/ 5512205 w 10023453"/>
                <a:gd name="connsiteY234" fmla="*/ 1839951 h 4170944"/>
                <a:gd name="connsiteX235" fmla="*/ 5478752 w 10023453"/>
                <a:gd name="connsiteY235" fmla="*/ 1828800 h 4170944"/>
                <a:gd name="connsiteX236" fmla="*/ 5434147 w 10023453"/>
                <a:gd name="connsiteY236" fmla="*/ 1817649 h 4170944"/>
                <a:gd name="connsiteX237" fmla="*/ 5367239 w 10023453"/>
                <a:gd name="connsiteY237" fmla="*/ 1795346 h 4170944"/>
                <a:gd name="connsiteX238" fmla="*/ 5289181 w 10023453"/>
                <a:gd name="connsiteY238" fmla="*/ 1706136 h 4170944"/>
                <a:gd name="connsiteX239" fmla="*/ 5233425 w 10023453"/>
                <a:gd name="connsiteY239" fmla="*/ 1650380 h 4170944"/>
                <a:gd name="connsiteX240" fmla="*/ 5166518 w 10023453"/>
                <a:gd name="connsiteY240" fmla="*/ 1605775 h 4170944"/>
                <a:gd name="connsiteX241" fmla="*/ 5133064 w 10023453"/>
                <a:gd name="connsiteY241" fmla="*/ 1583473 h 4170944"/>
                <a:gd name="connsiteX242" fmla="*/ 5099610 w 10023453"/>
                <a:gd name="connsiteY242" fmla="*/ 1572322 h 4170944"/>
                <a:gd name="connsiteX243" fmla="*/ 5077308 w 10023453"/>
                <a:gd name="connsiteY243" fmla="*/ 1550019 h 4170944"/>
                <a:gd name="connsiteX244" fmla="*/ 5043854 w 10023453"/>
                <a:gd name="connsiteY244" fmla="*/ 1538868 h 4170944"/>
                <a:gd name="connsiteX245" fmla="*/ 4999249 w 10023453"/>
                <a:gd name="connsiteY245" fmla="*/ 1516566 h 4170944"/>
                <a:gd name="connsiteX246" fmla="*/ 4932342 w 10023453"/>
                <a:gd name="connsiteY246" fmla="*/ 1449658 h 4170944"/>
                <a:gd name="connsiteX247" fmla="*/ 4876586 w 10023453"/>
                <a:gd name="connsiteY247" fmla="*/ 1405053 h 4170944"/>
                <a:gd name="connsiteX248" fmla="*/ 4798527 w 10023453"/>
                <a:gd name="connsiteY248" fmla="*/ 1382751 h 4170944"/>
                <a:gd name="connsiteX249" fmla="*/ 5378391 w 10023453"/>
                <a:gd name="connsiteY249" fmla="*/ 1349297 h 4170944"/>
                <a:gd name="connsiteX250" fmla="*/ 5501054 w 10023453"/>
                <a:gd name="connsiteY250" fmla="*/ 1326995 h 4170944"/>
                <a:gd name="connsiteX251" fmla="*/ 5545659 w 10023453"/>
                <a:gd name="connsiteY251" fmla="*/ 1315844 h 4170944"/>
                <a:gd name="connsiteX252" fmla="*/ 5746381 w 10023453"/>
                <a:gd name="connsiteY252" fmla="*/ 1304693 h 4170944"/>
                <a:gd name="connsiteX253" fmla="*/ 5813288 w 10023453"/>
                <a:gd name="connsiteY253" fmla="*/ 1282390 h 4170944"/>
                <a:gd name="connsiteX254" fmla="*/ 5869044 w 10023453"/>
                <a:gd name="connsiteY254" fmla="*/ 1237785 h 4170944"/>
                <a:gd name="connsiteX255" fmla="*/ 5902498 w 10023453"/>
                <a:gd name="connsiteY255" fmla="*/ 1170878 h 4170944"/>
                <a:gd name="connsiteX256" fmla="*/ 5913649 w 10023453"/>
                <a:gd name="connsiteY256" fmla="*/ 1137424 h 4170944"/>
                <a:gd name="connsiteX257" fmla="*/ 5935952 w 10023453"/>
                <a:gd name="connsiteY257" fmla="*/ 1025912 h 4170944"/>
                <a:gd name="connsiteX258" fmla="*/ 5958254 w 10023453"/>
                <a:gd name="connsiteY258" fmla="*/ 947853 h 4170944"/>
                <a:gd name="connsiteX259" fmla="*/ 5980557 w 10023453"/>
                <a:gd name="connsiteY259" fmla="*/ 925551 h 4170944"/>
                <a:gd name="connsiteX260" fmla="*/ 6047464 w 10023453"/>
                <a:gd name="connsiteY260" fmla="*/ 903249 h 4170944"/>
                <a:gd name="connsiteX261" fmla="*/ 6069766 w 10023453"/>
                <a:gd name="connsiteY261" fmla="*/ 880946 h 4170944"/>
                <a:gd name="connsiteX262" fmla="*/ 6147825 w 10023453"/>
                <a:gd name="connsiteY262" fmla="*/ 858644 h 4170944"/>
                <a:gd name="connsiteX263" fmla="*/ 6214732 w 10023453"/>
                <a:gd name="connsiteY263" fmla="*/ 869795 h 4170944"/>
                <a:gd name="connsiteX264" fmla="*/ 6225883 w 10023453"/>
                <a:gd name="connsiteY264" fmla="*/ 914400 h 4170944"/>
                <a:gd name="connsiteX265" fmla="*/ 6259337 w 10023453"/>
                <a:gd name="connsiteY265" fmla="*/ 970156 h 4170944"/>
                <a:gd name="connsiteX266" fmla="*/ 6292791 w 10023453"/>
                <a:gd name="connsiteY266" fmla="*/ 981307 h 4170944"/>
                <a:gd name="connsiteX267" fmla="*/ 6370849 w 10023453"/>
                <a:gd name="connsiteY267" fmla="*/ 970156 h 4170944"/>
                <a:gd name="connsiteX268" fmla="*/ 6382000 w 10023453"/>
                <a:gd name="connsiteY268" fmla="*/ 936702 h 4170944"/>
                <a:gd name="connsiteX269" fmla="*/ 6426605 w 10023453"/>
                <a:gd name="connsiteY269" fmla="*/ 880946 h 4170944"/>
                <a:gd name="connsiteX270" fmla="*/ 6448908 w 10023453"/>
                <a:gd name="connsiteY270" fmla="*/ 903249 h 4170944"/>
                <a:gd name="connsiteX271" fmla="*/ 6471210 w 10023453"/>
                <a:gd name="connsiteY271" fmla="*/ 970156 h 4170944"/>
                <a:gd name="connsiteX272" fmla="*/ 6448908 w 10023453"/>
                <a:gd name="connsiteY272" fmla="*/ 1048214 h 4170944"/>
                <a:gd name="connsiteX273" fmla="*/ 6370849 w 10023453"/>
                <a:gd name="connsiteY273" fmla="*/ 1126273 h 4170944"/>
                <a:gd name="connsiteX274" fmla="*/ 6147825 w 10023453"/>
                <a:gd name="connsiteY274" fmla="*/ 1137424 h 4170944"/>
                <a:gd name="connsiteX275" fmla="*/ 5980557 w 10023453"/>
                <a:gd name="connsiteY275" fmla="*/ 1170878 h 4170944"/>
                <a:gd name="connsiteX276" fmla="*/ 5935952 w 10023453"/>
                <a:gd name="connsiteY276" fmla="*/ 1260088 h 4170944"/>
                <a:gd name="connsiteX277" fmla="*/ 5924800 w 10023453"/>
                <a:gd name="connsiteY277" fmla="*/ 1293541 h 4170944"/>
                <a:gd name="connsiteX278" fmla="*/ 5958254 w 10023453"/>
                <a:gd name="connsiteY278" fmla="*/ 1371600 h 4170944"/>
                <a:gd name="connsiteX279" fmla="*/ 6025161 w 10023453"/>
                <a:gd name="connsiteY279" fmla="*/ 1393902 h 4170944"/>
                <a:gd name="connsiteX280" fmla="*/ 6047464 w 10023453"/>
                <a:gd name="connsiteY280" fmla="*/ 1416205 h 4170944"/>
                <a:gd name="connsiteX281" fmla="*/ 6014010 w 10023453"/>
                <a:gd name="connsiteY281" fmla="*/ 1483112 h 4170944"/>
                <a:gd name="connsiteX282" fmla="*/ 5980557 w 10023453"/>
                <a:gd name="connsiteY282" fmla="*/ 1494263 h 4170944"/>
                <a:gd name="connsiteX283" fmla="*/ 5924800 w 10023453"/>
                <a:gd name="connsiteY283" fmla="*/ 1527717 h 4170944"/>
                <a:gd name="connsiteX284" fmla="*/ 5869044 w 10023453"/>
                <a:gd name="connsiteY284" fmla="*/ 1572322 h 4170944"/>
                <a:gd name="connsiteX285" fmla="*/ 6270488 w 10023453"/>
                <a:gd name="connsiteY285" fmla="*/ 1616927 h 4170944"/>
                <a:gd name="connsiteX286" fmla="*/ 6393152 w 10023453"/>
                <a:gd name="connsiteY286" fmla="*/ 1639229 h 4170944"/>
                <a:gd name="connsiteX287" fmla="*/ 6627327 w 10023453"/>
                <a:gd name="connsiteY287" fmla="*/ 1628078 h 4170944"/>
                <a:gd name="connsiteX288" fmla="*/ 6783444 w 10023453"/>
                <a:gd name="connsiteY288" fmla="*/ 1594624 h 4170944"/>
                <a:gd name="connsiteX289" fmla="*/ 6906108 w 10023453"/>
                <a:gd name="connsiteY289" fmla="*/ 1561171 h 4170944"/>
                <a:gd name="connsiteX290" fmla="*/ 6939561 w 10023453"/>
                <a:gd name="connsiteY290" fmla="*/ 1550019 h 4170944"/>
                <a:gd name="connsiteX291" fmla="*/ 7028771 w 10023453"/>
                <a:gd name="connsiteY291" fmla="*/ 1561171 h 4170944"/>
                <a:gd name="connsiteX292" fmla="*/ 7095678 w 10023453"/>
                <a:gd name="connsiteY292" fmla="*/ 1594624 h 4170944"/>
                <a:gd name="connsiteX293" fmla="*/ 7129132 w 10023453"/>
                <a:gd name="connsiteY293" fmla="*/ 1605775 h 4170944"/>
                <a:gd name="connsiteX294" fmla="*/ 7196039 w 10023453"/>
                <a:gd name="connsiteY294" fmla="*/ 1639229 h 4170944"/>
                <a:gd name="connsiteX295" fmla="*/ 7218342 w 10023453"/>
                <a:gd name="connsiteY295" fmla="*/ 1661532 h 4170944"/>
                <a:gd name="connsiteX296" fmla="*/ 7329854 w 10023453"/>
                <a:gd name="connsiteY296" fmla="*/ 1728439 h 4170944"/>
                <a:gd name="connsiteX297" fmla="*/ 7407913 w 10023453"/>
                <a:gd name="connsiteY297" fmla="*/ 1795346 h 4170944"/>
                <a:gd name="connsiteX298" fmla="*/ 7452518 w 10023453"/>
                <a:gd name="connsiteY298" fmla="*/ 1851102 h 4170944"/>
                <a:gd name="connsiteX299" fmla="*/ 7485971 w 10023453"/>
                <a:gd name="connsiteY299" fmla="*/ 1862253 h 4170944"/>
                <a:gd name="connsiteX300" fmla="*/ 7697844 w 10023453"/>
                <a:gd name="connsiteY300" fmla="*/ 1873405 h 4170944"/>
                <a:gd name="connsiteX301" fmla="*/ 7742449 w 10023453"/>
                <a:gd name="connsiteY301" fmla="*/ 1884556 h 4170944"/>
                <a:gd name="connsiteX302" fmla="*/ 7775903 w 10023453"/>
                <a:gd name="connsiteY302" fmla="*/ 1895707 h 4170944"/>
                <a:gd name="connsiteX303" fmla="*/ 7842810 w 10023453"/>
                <a:gd name="connsiteY303" fmla="*/ 1906858 h 4170944"/>
                <a:gd name="connsiteX304" fmla="*/ 7887415 w 10023453"/>
                <a:gd name="connsiteY304" fmla="*/ 1918010 h 4170944"/>
                <a:gd name="connsiteX305" fmla="*/ 8010078 w 10023453"/>
                <a:gd name="connsiteY305" fmla="*/ 1996068 h 4170944"/>
                <a:gd name="connsiteX306" fmla="*/ 8032381 w 10023453"/>
                <a:gd name="connsiteY306" fmla="*/ 2018371 h 4170944"/>
                <a:gd name="connsiteX307" fmla="*/ 8076986 w 10023453"/>
                <a:gd name="connsiteY307" fmla="*/ 2029522 h 4170944"/>
                <a:gd name="connsiteX308" fmla="*/ 8199649 w 10023453"/>
                <a:gd name="connsiteY308" fmla="*/ 2096429 h 4170944"/>
                <a:gd name="connsiteX309" fmla="*/ 8244254 w 10023453"/>
                <a:gd name="connsiteY309" fmla="*/ 2107580 h 4170944"/>
                <a:gd name="connsiteX310" fmla="*/ 8277708 w 10023453"/>
                <a:gd name="connsiteY310" fmla="*/ 2118732 h 4170944"/>
                <a:gd name="connsiteX311" fmla="*/ 8344615 w 10023453"/>
                <a:gd name="connsiteY311" fmla="*/ 2129883 h 4170944"/>
                <a:gd name="connsiteX312" fmla="*/ 8511883 w 10023453"/>
                <a:gd name="connsiteY312" fmla="*/ 2152185 h 4170944"/>
                <a:gd name="connsiteX313" fmla="*/ 8534186 w 10023453"/>
                <a:gd name="connsiteY313" fmla="*/ 2174488 h 4170944"/>
                <a:gd name="connsiteX314" fmla="*/ 8623396 w 10023453"/>
                <a:gd name="connsiteY314" fmla="*/ 2241395 h 4170944"/>
                <a:gd name="connsiteX315" fmla="*/ 8567639 w 10023453"/>
                <a:gd name="connsiteY315" fmla="*/ 2263697 h 4170944"/>
                <a:gd name="connsiteX316" fmla="*/ 8456127 w 10023453"/>
                <a:gd name="connsiteY316" fmla="*/ 2286000 h 4170944"/>
                <a:gd name="connsiteX317" fmla="*/ 8411522 w 10023453"/>
                <a:gd name="connsiteY317" fmla="*/ 2297151 h 4170944"/>
                <a:gd name="connsiteX318" fmla="*/ 8054683 w 10023453"/>
                <a:gd name="connsiteY318" fmla="*/ 2319453 h 4170944"/>
                <a:gd name="connsiteX319" fmla="*/ 7987776 w 10023453"/>
                <a:gd name="connsiteY319" fmla="*/ 2330605 h 4170944"/>
                <a:gd name="connsiteX320" fmla="*/ 7943171 w 10023453"/>
                <a:gd name="connsiteY320" fmla="*/ 2341756 h 4170944"/>
                <a:gd name="connsiteX321" fmla="*/ 7798205 w 10023453"/>
                <a:gd name="connsiteY321" fmla="*/ 2364058 h 4170944"/>
                <a:gd name="connsiteX322" fmla="*/ 7485971 w 10023453"/>
                <a:gd name="connsiteY322" fmla="*/ 2352907 h 4170944"/>
                <a:gd name="connsiteX323" fmla="*/ 6894957 w 10023453"/>
                <a:gd name="connsiteY323" fmla="*/ 2330605 h 4170944"/>
                <a:gd name="connsiteX324" fmla="*/ 6772293 w 10023453"/>
                <a:gd name="connsiteY324" fmla="*/ 2375210 h 4170944"/>
                <a:gd name="connsiteX325" fmla="*/ 6761142 w 10023453"/>
                <a:gd name="connsiteY325" fmla="*/ 2408663 h 4170944"/>
                <a:gd name="connsiteX326" fmla="*/ 6794596 w 10023453"/>
                <a:gd name="connsiteY326" fmla="*/ 2430966 h 4170944"/>
                <a:gd name="connsiteX327" fmla="*/ 6828049 w 10023453"/>
                <a:gd name="connsiteY327" fmla="*/ 2442117 h 4170944"/>
                <a:gd name="connsiteX328" fmla="*/ 6973015 w 10023453"/>
                <a:gd name="connsiteY328" fmla="*/ 2475571 h 4170944"/>
                <a:gd name="connsiteX329" fmla="*/ 7051074 w 10023453"/>
                <a:gd name="connsiteY329" fmla="*/ 2486722 h 4170944"/>
                <a:gd name="connsiteX330" fmla="*/ 7954322 w 10023453"/>
                <a:gd name="connsiteY330" fmla="*/ 2475571 h 4170944"/>
                <a:gd name="connsiteX331" fmla="*/ 8010078 w 10023453"/>
                <a:gd name="connsiteY331" fmla="*/ 2464419 h 4170944"/>
                <a:gd name="connsiteX332" fmla="*/ 8166196 w 10023453"/>
                <a:gd name="connsiteY332" fmla="*/ 2442117 h 4170944"/>
                <a:gd name="connsiteX333" fmla="*/ 8210800 w 10023453"/>
                <a:gd name="connsiteY333" fmla="*/ 2430966 h 4170944"/>
                <a:gd name="connsiteX334" fmla="*/ 8277708 w 10023453"/>
                <a:gd name="connsiteY334" fmla="*/ 2408663 h 4170944"/>
                <a:gd name="connsiteX335" fmla="*/ 8311161 w 10023453"/>
                <a:gd name="connsiteY335" fmla="*/ 2397512 h 4170944"/>
                <a:gd name="connsiteX336" fmla="*/ 8355766 w 10023453"/>
                <a:gd name="connsiteY336" fmla="*/ 2386361 h 4170944"/>
                <a:gd name="connsiteX337" fmla="*/ 8422674 w 10023453"/>
                <a:gd name="connsiteY337" fmla="*/ 2364058 h 4170944"/>
                <a:gd name="connsiteX338" fmla="*/ 8556488 w 10023453"/>
                <a:gd name="connsiteY338" fmla="*/ 2330605 h 4170944"/>
                <a:gd name="connsiteX339" fmla="*/ 8601093 w 10023453"/>
                <a:gd name="connsiteY339" fmla="*/ 2319453 h 4170944"/>
                <a:gd name="connsiteX340" fmla="*/ 8634547 w 10023453"/>
                <a:gd name="connsiteY340" fmla="*/ 2308302 h 4170944"/>
                <a:gd name="connsiteX341" fmla="*/ 8701454 w 10023453"/>
                <a:gd name="connsiteY341" fmla="*/ 2297151 h 4170944"/>
                <a:gd name="connsiteX342" fmla="*/ 8757210 w 10023453"/>
                <a:gd name="connsiteY342" fmla="*/ 2286000 h 4170944"/>
                <a:gd name="connsiteX343" fmla="*/ 8846420 w 10023453"/>
                <a:gd name="connsiteY343" fmla="*/ 2263697 h 4170944"/>
                <a:gd name="connsiteX344" fmla="*/ 9069444 w 10023453"/>
                <a:gd name="connsiteY344" fmla="*/ 2230244 h 4170944"/>
                <a:gd name="connsiteX345" fmla="*/ 9147503 w 10023453"/>
                <a:gd name="connsiteY345" fmla="*/ 2219093 h 4170944"/>
                <a:gd name="connsiteX346" fmla="*/ 9281318 w 10023453"/>
                <a:gd name="connsiteY346" fmla="*/ 2196790 h 4170944"/>
                <a:gd name="connsiteX347" fmla="*/ 9381678 w 10023453"/>
                <a:gd name="connsiteY347" fmla="*/ 2174488 h 4170944"/>
                <a:gd name="connsiteX348" fmla="*/ 9415132 w 10023453"/>
                <a:gd name="connsiteY348" fmla="*/ 2163336 h 4170944"/>
                <a:gd name="connsiteX349" fmla="*/ 9459737 w 10023453"/>
                <a:gd name="connsiteY349" fmla="*/ 2051824 h 4170944"/>
                <a:gd name="connsiteX350" fmla="*/ 9403981 w 10023453"/>
                <a:gd name="connsiteY350" fmla="*/ 2018371 h 4170944"/>
                <a:gd name="connsiteX351" fmla="*/ 9314771 w 10023453"/>
                <a:gd name="connsiteY351" fmla="*/ 1996068 h 4170944"/>
                <a:gd name="connsiteX352" fmla="*/ 9259015 w 10023453"/>
                <a:gd name="connsiteY352" fmla="*/ 1940312 h 4170944"/>
                <a:gd name="connsiteX353" fmla="*/ 9303620 w 10023453"/>
                <a:gd name="connsiteY353" fmla="*/ 1929161 h 4170944"/>
                <a:gd name="connsiteX354" fmla="*/ 9682761 w 10023453"/>
                <a:gd name="connsiteY354" fmla="*/ 1918010 h 4170944"/>
                <a:gd name="connsiteX355" fmla="*/ 9760820 w 10023453"/>
                <a:gd name="connsiteY355" fmla="*/ 1895707 h 4170944"/>
                <a:gd name="connsiteX356" fmla="*/ 9838878 w 10023453"/>
                <a:gd name="connsiteY356" fmla="*/ 1873405 h 4170944"/>
                <a:gd name="connsiteX357" fmla="*/ 9738518 w 10023453"/>
                <a:gd name="connsiteY357" fmla="*/ 1839951 h 4170944"/>
                <a:gd name="connsiteX358" fmla="*/ 9705064 w 10023453"/>
                <a:gd name="connsiteY358" fmla="*/ 1828800 h 4170944"/>
                <a:gd name="connsiteX359" fmla="*/ 9682761 w 10023453"/>
                <a:gd name="connsiteY359" fmla="*/ 1851102 h 4170944"/>
                <a:gd name="connsiteX360" fmla="*/ 9325922 w 10023453"/>
                <a:gd name="connsiteY360" fmla="*/ 1884556 h 4170944"/>
                <a:gd name="connsiteX361" fmla="*/ 9281318 w 10023453"/>
                <a:gd name="connsiteY361" fmla="*/ 1895707 h 4170944"/>
                <a:gd name="connsiteX362" fmla="*/ 9247864 w 10023453"/>
                <a:gd name="connsiteY362" fmla="*/ 1906858 h 4170944"/>
                <a:gd name="connsiteX363" fmla="*/ 9169805 w 10023453"/>
                <a:gd name="connsiteY363" fmla="*/ 1918010 h 4170944"/>
                <a:gd name="connsiteX364" fmla="*/ 9091747 w 10023453"/>
                <a:gd name="connsiteY364" fmla="*/ 1940312 h 4170944"/>
                <a:gd name="connsiteX365" fmla="*/ 8991386 w 10023453"/>
                <a:gd name="connsiteY365" fmla="*/ 1962614 h 4170944"/>
                <a:gd name="connsiteX366" fmla="*/ 8957932 w 10023453"/>
                <a:gd name="connsiteY366" fmla="*/ 1973766 h 4170944"/>
                <a:gd name="connsiteX367" fmla="*/ 8846420 w 10023453"/>
                <a:gd name="connsiteY367" fmla="*/ 1951463 h 4170944"/>
                <a:gd name="connsiteX368" fmla="*/ 8824118 w 10023453"/>
                <a:gd name="connsiteY368" fmla="*/ 1884556 h 4170944"/>
                <a:gd name="connsiteX369" fmla="*/ 8857571 w 10023453"/>
                <a:gd name="connsiteY369" fmla="*/ 1739590 h 4170944"/>
                <a:gd name="connsiteX370" fmla="*/ 8879874 w 10023453"/>
                <a:gd name="connsiteY370" fmla="*/ 1717288 h 4170944"/>
                <a:gd name="connsiteX371" fmla="*/ 8924478 w 10023453"/>
                <a:gd name="connsiteY371" fmla="*/ 1694985 h 4170944"/>
                <a:gd name="connsiteX372" fmla="*/ 9058293 w 10023453"/>
                <a:gd name="connsiteY372" fmla="*/ 1661532 h 4170944"/>
                <a:gd name="connsiteX373" fmla="*/ 9114049 w 10023453"/>
                <a:gd name="connsiteY373" fmla="*/ 1639229 h 4170944"/>
                <a:gd name="connsiteX374" fmla="*/ 9180957 w 10023453"/>
                <a:gd name="connsiteY374" fmla="*/ 1628078 h 4170944"/>
                <a:gd name="connsiteX375" fmla="*/ 9493191 w 10023453"/>
                <a:gd name="connsiteY375" fmla="*/ 1616927 h 4170944"/>
                <a:gd name="connsiteX376" fmla="*/ 9649308 w 10023453"/>
                <a:gd name="connsiteY376" fmla="*/ 1572322 h 4170944"/>
                <a:gd name="connsiteX377" fmla="*/ 9760820 w 10023453"/>
                <a:gd name="connsiteY377" fmla="*/ 1550019 h 4170944"/>
                <a:gd name="connsiteX378" fmla="*/ 9961542 w 10023453"/>
                <a:gd name="connsiteY378" fmla="*/ 1527717 h 4170944"/>
                <a:gd name="connsiteX379" fmla="*/ 9928088 w 10023453"/>
                <a:gd name="connsiteY379" fmla="*/ 1282390 h 4170944"/>
                <a:gd name="connsiteX380" fmla="*/ 9894635 w 10023453"/>
                <a:gd name="connsiteY380" fmla="*/ 1260088 h 4170944"/>
                <a:gd name="connsiteX381" fmla="*/ 9838878 w 10023453"/>
                <a:gd name="connsiteY381" fmla="*/ 1248936 h 4170944"/>
                <a:gd name="connsiteX382" fmla="*/ 9827727 w 10023453"/>
                <a:gd name="connsiteY382" fmla="*/ 1215483 h 4170944"/>
                <a:gd name="connsiteX383" fmla="*/ 9850030 w 10023453"/>
                <a:gd name="connsiteY383" fmla="*/ 1193180 h 4170944"/>
                <a:gd name="connsiteX384" fmla="*/ 9894635 w 10023453"/>
                <a:gd name="connsiteY384" fmla="*/ 1137424 h 4170944"/>
                <a:gd name="connsiteX385" fmla="*/ 9872332 w 10023453"/>
                <a:gd name="connsiteY385" fmla="*/ 1115122 h 4170944"/>
                <a:gd name="connsiteX386" fmla="*/ 9771971 w 10023453"/>
                <a:gd name="connsiteY386" fmla="*/ 1092819 h 4170944"/>
                <a:gd name="connsiteX387" fmla="*/ 9705064 w 10023453"/>
                <a:gd name="connsiteY387" fmla="*/ 1070517 h 4170944"/>
                <a:gd name="connsiteX388" fmla="*/ 9671610 w 10023453"/>
                <a:gd name="connsiteY388" fmla="*/ 1059366 h 4170944"/>
                <a:gd name="connsiteX389" fmla="*/ 9649308 w 10023453"/>
                <a:gd name="connsiteY389" fmla="*/ 1025912 h 4170944"/>
                <a:gd name="connsiteX390" fmla="*/ 9504342 w 10023453"/>
                <a:gd name="connsiteY390" fmla="*/ 992458 h 4170944"/>
                <a:gd name="connsiteX391" fmla="*/ 9705064 w 10023453"/>
                <a:gd name="connsiteY391" fmla="*/ 992458 h 4170944"/>
                <a:gd name="connsiteX392" fmla="*/ 9749669 w 10023453"/>
                <a:gd name="connsiteY392" fmla="*/ 1014761 h 4170944"/>
                <a:gd name="connsiteX393" fmla="*/ 9905786 w 10023453"/>
                <a:gd name="connsiteY393" fmla="*/ 1003610 h 4170944"/>
                <a:gd name="connsiteX394" fmla="*/ 9939239 w 10023453"/>
                <a:gd name="connsiteY394" fmla="*/ 992458 h 4170944"/>
                <a:gd name="connsiteX395" fmla="*/ 9928088 w 10023453"/>
                <a:gd name="connsiteY395" fmla="*/ 880946 h 4170944"/>
                <a:gd name="connsiteX396" fmla="*/ 9916937 w 10023453"/>
                <a:gd name="connsiteY396" fmla="*/ 836341 h 4170944"/>
                <a:gd name="connsiteX397" fmla="*/ 9883483 w 10023453"/>
                <a:gd name="connsiteY397" fmla="*/ 825190 h 4170944"/>
                <a:gd name="connsiteX398" fmla="*/ 9838878 w 10023453"/>
                <a:gd name="connsiteY398" fmla="*/ 814039 h 4170944"/>
                <a:gd name="connsiteX399" fmla="*/ 9805425 w 10023453"/>
                <a:gd name="connsiteY399" fmla="*/ 791736 h 4170944"/>
                <a:gd name="connsiteX400" fmla="*/ 9727366 w 10023453"/>
                <a:gd name="connsiteY400" fmla="*/ 769434 h 4170944"/>
                <a:gd name="connsiteX401" fmla="*/ 9682761 w 10023453"/>
                <a:gd name="connsiteY401" fmla="*/ 735980 h 4170944"/>
                <a:gd name="connsiteX402" fmla="*/ 9615854 w 10023453"/>
                <a:gd name="connsiteY402" fmla="*/ 713678 h 4170944"/>
                <a:gd name="connsiteX403" fmla="*/ 9448586 w 10023453"/>
                <a:gd name="connsiteY403" fmla="*/ 691375 h 4170944"/>
                <a:gd name="connsiteX404" fmla="*/ 9359376 w 10023453"/>
                <a:gd name="connsiteY404" fmla="*/ 680224 h 4170944"/>
                <a:gd name="connsiteX405" fmla="*/ 9325922 w 10023453"/>
                <a:gd name="connsiteY405" fmla="*/ 669073 h 4170944"/>
                <a:gd name="connsiteX406" fmla="*/ 9259015 w 10023453"/>
                <a:gd name="connsiteY406" fmla="*/ 657922 h 4170944"/>
                <a:gd name="connsiteX407" fmla="*/ 9236713 w 10023453"/>
                <a:gd name="connsiteY407" fmla="*/ 635619 h 4170944"/>
                <a:gd name="connsiteX408" fmla="*/ 9147503 w 10023453"/>
                <a:gd name="connsiteY408" fmla="*/ 591014 h 4170944"/>
                <a:gd name="connsiteX409" fmla="*/ 9091747 w 10023453"/>
                <a:gd name="connsiteY409" fmla="*/ 557561 h 4170944"/>
                <a:gd name="connsiteX410" fmla="*/ 9035991 w 10023453"/>
                <a:gd name="connsiteY410" fmla="*/ 546410 h 4170944"/>
                <a:gd name="connsiteX411" fmla="*/ 8946781 w 10023453"/>
                <a:gd name="connsiteY411" fmla="*/ 512956 h 4170944"/>
                <a:gd name="connsiteX412" fmla="*/ 8891025 w 10023453"/>
                <a:gd name="connsiteY412" fmla="*/ 501805 h 4170944"/>
                <a:gd name="connsiteX413" fmla="*/ 8824118 w 10023453"/>
                <a:gd name="connsiteY413" fmla="*/ 479502 h 4170944"/>
                <a:gd name="connsiteX414" fmla="*/ 8790664 w 10023453"/>
                <a:gd name="connsiteY414" fmla="*/ 468351 h 4170944"/>
                <a:gd name="connsiteX415" fmla="*/ 8645698 w 10023453"/>
                <a:gd name="connsiteY415" fmla="*/ 434897 h 4170944"/>
                <a:gd name="connsiteX416" fmla="*/ 8601093 w 10023453"/>
                <a:gd name="connsiteY416" fmla="*/ 423746 h 4170944"/>
                <a:gd name="connsiteX417" fmla="*/ 8489581 w 10023453"/>
                <a:gd name="connsiteY417" fmla="*/ 401444 h 4170944"/>
                <a:gd name="connsiteX418" fmla="*/ 8444976 w 10023453"/>
                <a:gd name="connsiteY418" fmla="*/ 390293 h 4170944"/>
                <a:gd name="connsiteX419" fmla="*/ 8411522 w 10023453"/>
                <a:gd name="connsiteY419" fmla="*/ 379141 h 4170944"/>
                <a:gd name="connsiteX420" fmla="*/ 8255405 w 10023453"/>
                <a:gd name="connsiteY420" fmla="*/ 367990 h 4170944"/>
                <a:gd name="connsiteX421" fmla="*/ 8210800 w 10023453"/>
                <a:gd name="connsiteY421" fmla="*/ 345688 h 4170944"/>
                <a:gd name="connsiteX422" fmla="*/ 8143893 w 10023453"/>
                <a:gd name="connsiteY422" fmla="*/ 323385 h 4170944"/>
                <a:gd name="connsiteX423" fmla="*/ 7976625 w 10023453"/>
                <a:gd name="connsiteY423" fmla="*/ 334536 h 4170944"/>
                <a:gd name="connsiteX424" fmla="*/ 7932020 w 10023453"/>
                <a:gd name="connsiteY424" fmla="*/ 345688 h 4170944"/>
                <a:gd name="connsiteX425" fmla="*/ 7831659 w 10023453"/>
                <a:gd name="connsiteY425" fmla="*/ 334536 h 4170944"/>
                <a:gd name="connsiteX426" fmla="*/ 7831659 w 10023453"/>
                <a:gd name="connsiteY426" fmla="*/ 234175 h 4170944"/>
                <a:gd name="connsiteX427" fmla="*/ 7898566 w 10023453"/>
                <a:gd name="connsiteY427" fmla="*/ 189571 h 4170944"/>
                <a:gd name="connsiteX428" fmla="*/ 7764752 w 10023453"/>
                <a:gd name="connsiteY428" fmla="*/ 144966 h 4170944"/>
                <a:gd name="connsiteX429" fmla="*/ 7697844 w 10023453"/>
                <a:gd name="connsiteY429" fmla="*/ 100361 h 4170944"/>
                <a:gd name="connsiteX430" fmla="*/ 7720147 w 10023453"/>
                <a:gd name="connsiteY430" fmla="*/ 55756 h 4170944"/>
                <a:gd name="connsiteX431" fmla="*/ 7764752 w 10023453"/>
                <a:gd name="connsiteY431" fmla="*/ 44605 h 4170944"/>
                <a:gd name="connsiteX432" fmla="*/ 7842810 w 10023453"/>
                <a:gd name="connsiteY432" fmla="*/ 33453 h 4170944"/>
                <a:gd name="connsiteX433" fmla="*/ 7887415 w 10023453"/>
                <a:gd name="connsiteY433" fmla="*/ 22302 h 4170944"/>
                <a:gd name="connsiteX434" fmla="*/ 7954322 w 10023453"/>
                <a:gd name="connsiteY434" fmla="*/ 0 h 4170944"/>
                <a:gd name="connsiteX435" fmla="*/ 8043532 w 10023453"/>
                <a:gd name="connsiteY435" fmla="*/ 11151 h 4170944"/>
                <a:gd name="connsiteX436" fmla="*/ 8076986 w 10023453"/>
                <a:gd name="connsiteY436" fmla="*/ 22302 h 4170944"/>
                <a:gd name="connsiteX437" fmla="*/ 8166196 w 10023453"/>
                <a:gd name="connsiteY437" fmla="*/ 44605 h 4170944"/>
                <a:gd name="connsiteX438" fmla="*/ 8244254 w 10023453"/>
                <a:gd name="connsiteY438" fmla="*/ 66907 h 4170944"/>
                <a:gd name="connsiteX439" fmla="*/ 8300010 w 10023453"/>
                <a:gd name="connsiteY439" fmla="*/ 78058 h 4170944"/>
                <a:gd name="connsiteX440" fmla="*/ 8378069 w 10023453"/>
                <a:gd name="connsiteY440" fmla="*/ 89210 h 4170944"/>
                <a:gd name="connsiteX441" fmla="*/ 8500732 w 10023453"/>
                <a:gd name="connsiteY441" fmla="*/ 122663 h 4170944"/>
                <a:gd name="connsiteX442" fmla="*/ 8534186 w 10023453"/>
                <a:gd name="connsiteY442" fmla="*/ 144966 h 4170944"/>
                <a:gd name="connsiteX443" fmla="*/ 8601093 w 10023453"/>
                <a:gd name="connsiteY443" fmla="*/ 167268 h 4170944"/>
                <a:gd name="connsiteX444" fmla="*/ 8891025 w 10023453"/>
                <a:gd name="connsiteY444" fmla="*/ 167268 h 4170944"/>
                <a:gd name="connsiteX445" fmla="*/ 8924478 w 10023453"/>
                <a:gd name="connsiteY445" fmla="*/ 200722 h 4170944"/>
                <a:gd name="connsiteX446" fmla="*/ 8957932 w 10023453"/>
                <a:gd name="connsiteY446" fmla="*/ 223024 h 4170944"/>
                <a:gd name="connsiteX447" fmla="*/ 9024839 w 10023453"/>
                <a:gd name="connsiteY447" fmla="*/ 245327 h 4170944"/>
                <a:gd name="connsiteX448" fmla="*/ 9058293 w 10023453"/>
                <a:gd name="connsiteY448" fmla="*/ 256478 h 4170944"/>
                <a:gd name="connsiteX449" fmla="*/ 9102898 w 10023453"/>
                <a:gd name="connsiteY449" fmla="*/ 278780 h 4170944"/>
                <a:gd name="connsiteX450" fmla="*/ 9158654 w 10023453"/>
                <a:gd name="connsiteY450" fmla="*/ 289932 h 4170944"/>
                <a:gd name="connsiteX451" fmla="*/ 9203259 w 10023453"/>
                <a:gd name="connsiteY451" fmla="*/ 301083 h 4170944"/>
                <a:gd name="connsiteX452" fmla="*/ 9314771 w 10023453"/>
                <a:gd name="connsiteY452" fmla="*/ 323385 h 4170944"/>
                <a:gd name="connsiteX453" fmla="*/ 9392830 w 10023453"/>
                <a:gd name="connsiteY453" fmla="*/ 312234 h 4170944"/>
                <a:gd name="connsiteX454" fmla="*/ 9459737 w 10023453"/>
                <a:gd name="connsiteY454" fmla="*/ 289932 h 4170944"/>
                <a:gd name="connsiteX455" fmla="*/ 9548947 w 10023453"/>
                <a:gd name="connsiteY455" fmla="*/ 267629 h 4170944"/>
                <a:gd name="connsiteX456" fmla="*/ 9671610 w 10023453"/>
                <a:gd name="connsiteY456" fmla="*/ 234175 h 4170944"/>
                <a:gd name="connsiteX457" fmla="*/ 9905786 w 10023453"/>
                <a:gd name="connsiteY457" fmla="*/ 245327 h 4170944"/>
                <a:gd name="connsiteX458" fmla="*/ 9916937 w 10023453"/>
                <a:gd name="connsiteY458" fmla="*/ 312234 h 4170944"/>
                <a:gd name="connsiteX459" fmla="*/ 9928088 w 10023453"/>
                <a:gd name="connsiteY459" fmla="*/ 780585 h 4170944"/>
                <a:gd name="connsiteX460" fmla="*/ 9939239 w 10023453"/>
                <a:gd name="connsiteY460" fmla="*/ 925551 h 4170944"/>
                <a:gd name="connsiteX461" fmla="*/ 9961542 w 10023453"/>
                <a:gd name="connsiteY461" fmla="*/ 1048214 h 4170944"/>
                <a:gd name="connsiteX462" fmla="*/ 9983844 w 10023453"/>
                <a:gd name="connsiteY462" fmla="*/ 1148575 h 4170944"/>
                <a:gd name="connsiteX463" fmla="*/ 9994996 w 10023453"/>
                <a:gd name="connsiteY463" fmla="*/ 1204332 h 4170944"/>
                <a:gd name="connsiteX464" fmla="*/ 10006147 w 10023453"/>
                <a:gd name="connsiteY464" fmla="*/ 1326995 h 4170944"/>
                <a:gd name="connsiteX465" fmla="*/ 10006147 w 10023453"/>
                <a:gd name="connsiteY465" fmla="*/ 1516566 h 4170944"/>
                <a:gd name="connsiteX466" fmla="*/ 9972693 w 10023453"/>
                <a:gd name="connsiteY466" fmla="*/ 1572322 h 4170944"/>
                <a:gd name="connsiteX467" fmla="*/ 9939239 w 10023453"/>
                <a:gd name="connsiteY467" fmla="*/ 1661532 h 4170944"/>
                <a:gd name="connsiteX468" fmla="*/ 9928088 w 10023453"/>
                <a:gd name="connsiteY468" fmla="*/ 1706136 h 4170944"/>
                <a:gd name="connsiteX469" fmla="*/ 9905786 w 10023453"/>
                <a:gd name="connsiteY469" fmla="*/ 1750741 h 4170944"/>
                <a:gd name="connsiteX470" fmla="*/ 9894635 w 10023453"/>
                <a:gd name="connsiteY470" fmla="*/ 1817649 h 4170944"/>
                <a:gd name="connsiteX471" fmla="*/ 9883483 w 10023453"/>
                <a:gd name="connsiteY471" fmla="*/ 1851102 h 4170944"/>
                <a:gd name="connsiteX472" fmla="*/ 9961542 w 10023453"/>
                <a:gd name="connsiteY472" fmla="*/ 2096429 h 4170944"/>
                <a:gd name="connsiteX473" fmla="*/ 9972692 w 10023453"/>
                <a:gd name="connsiteY473" fmla="*/ 3568390 h 4170944"/>
                <a:gd name="connsiteX474" fmla="*/ 9961542 w 10023453"/>
                <a:gd name="connsiteY474" fmla="*/ 4092498 h 4170944"/>
                <a:gd name="connsiteX475" fmla="*/ 9872332 w 10023453"/>
                <a:gd name="connsiteY475" fmla="*/ 4059044 h 4170944"/>
                <a:gd name="connsiteX476" fmla="*/ 9883483 w 10023453"/>
                <a:gd name="connsiteY476" fmla="*/ 4114800 h 4170944"/>
                <a:gd name="connsiteX477" fmla="*/ 9905786 w 10023453"/>
                <a:gd name="connsiteY477" fmla="*/ 4092497 h 4170944"/>
                <a:gd name="connsiteX478" fmla="*/ 9727366 w 10023453"/>
                <a:gd name="connsiteY478" fmla="*/ 4137102 h 4170944"/>
                <a:gd name="connsiteX479" fmla="*/ 9660459 w 10023453"/>
                <a:gd name="connsiteY479" fmla="*/ 4114800 h 4170944"/>
                <a:gd name="connsiteX480" fmla="*/ 9560098 w 10023453"/>
                <a:gd name="connsiteY480" fmla="*/ 4092497 h 4170944"/>
                <a:gd name="connsiteX481" fmla="*/ 9515493 w 10023453"/>
                <a:gd name="connsiteY481" fmla="*/ 4081346 h 4170944"/>
                <a:gd name="connsiteX482" fmla="*/ 9403981 w 10023453"/>
                <a:gd name="connsiteY482" fmla="*/ 4059044 h 4170944"/>
                <a:gd name="connsiteX483" fmla="*/ 9259015 w 10023453"/>
                <a:gd name="connsiteY483" fmla="*/ 4025590 h 4170944"/>
                <a:gd name="connsiteX484" fmla="*/ 9192107 w 10023453"/>
                <a:gd name="connsiteY484" fmla="*/ 4092497 h 4170944"/>
                <a:gd name="connsiteX485" fmla="*/ 8991386 w 10023453"/>
                <a:gd name="connsiteY485" fmla="*/ 4059044 h 4170944"/>
                <a:gd name="connsiteX486" fmla="*/ 8701454 w 10023453"/>
                <a:gd name="connsiteY486" fmla="*/ 4081345 h 4170944"/>
                <a:gd name="connsiteX487" fmla="*/ 8400372 w 10023453"/>
                <a:gd name="connsiteY487" fmla="*/ 4070195 h 4170944"/>
                <a:gd name="connsiteX488" fmla="*/ 8255405 w 10023453"/>
                <a:gd name="connsiteY488" fmla="*/ 4047893 h 4170944"/>
                <a:gd name="connsiteX489" fmla="*/ 7909717 w 10023453"/>
                <a:gd name="connsiteY489" fmla="*/ 4070195 h 4170944"/>
                <a:gd name="connsiteX490" fmla="*/ 7697845 w 10023453"/>
                <a:gd name="connsiteY490" fmla="*/ 4092498 h 4170944"/>
                <a:gd name="connsiteX491" fmla="*/ 7619786 w 10023453"/>
                <a:gd name="connsiteY491" fmla="*/ 4070195 h 4170944"/>
                <a:gd name="connsiteX492" fmla="*/ 7552878 w 10023453"/>
                <a:gd name="connsiteY492" fmla="*/ 4059043 h 4170944"/>
                <a:gd name="connsiteX493" fmla="*/ 7452518 w 10023453"/>
                <a:gd name="connsiteY493" fmla="*/ 4070195 h 4170944"/>
                <a:gd name="connsiteX494" fmla="*/ 7352156 w 10023453"/>
                <a:gd name="connsiteY494" fmla="*/ 4092498 h 4170944"/>
                <a:gd name="connsiteX495" fmla="*/ 7307552 w 10023453"/>
                <a:gd name="connsiteY495" fmla="*/ 4070195 h 4170944"/>
                <a:gd name="connsiteX496" fmla="*/ 7229493 w 10023453"/>
                <a:gd name="connsiteY496" fmla="*/ 4047893 h 4170944"/>
                <a:gd name="connsiteX497" fmla="*/ 7151435 w 10023453"/>
                <a:gd name="connsiteY497" fmla="*/ 4103649 h 4170944"/>
                <a:gd name="connsiteX498" fmla="*/ 7095678 w 10023453"/>
                <a:gd name="connsiteY498" fmla="*/ 4137102 h 4170944"/>
                <a:gd name="connsiteX499" fmla="*/ 7006469 w 10023453"/>
                <a:gd name="connsiteY499" fmla="*/ 4170556 h 4170944"/>
                <a:gd name="connsiteX500" fmla="*/ 6984166 w 10023453"/>
                <a:gd name="connsiteY500" fmla="*/ 4114799 h 4170944"/>
                <a:gd name="connsiteX501" fmla="*/ 6582722 w 10023453"/>
                <a:gd name="connsiteY501" fmla="*/ 4103649 h 4170944"/>
                <a:gd name="connsiteX502" fmla="*/ 6237035 w 10023453"/>
                <a:gd name="connsiteY502" fmla="*/ 4103648 h 4170944"/>
                <a:gd name="connsiteX503" fmla="*/ 6092069 w 10023453"/>
                <a:gd name="connsiteY503" fmla="*/ 4070195 h 4170944"/>
                <a:gd name="connsiteX504" fmla="*/ 5991709 w 10023453"/>
                <a:gd name="connsiteY504" fmla="*/ 4125952 h 4170944"/>
                <a:gd name="connsiteX505" fmla="*/ 5913649 w 10023453"/>
                <a:gd name="connsiteY505" fmla="*/ 4070195 h 4170944"/>
                <a:gd name="connsiteX506" fmla="*/ 5857893 w 10023453"/>
                <a:gd name="connsiteY506" fmla="*/ 4103648 h 4170944"/>
                <a:gd name="connsiteX507" fmla="*/ 4765074 w 10023453"/>
                <a:gd name="connsiteY507" fmla="*/ 4125951 h 4170944"/>
                <a:gd name="connsiteX508" fmla="*/ 4653561 w 10023453"/>
                <a:gd name="connsiteY508" fmla="*/ 4114800 h 4170944"/>
                <a:gd name="connsiteX509" fmla="*/ 4564352 w 10023453"/>
                <a:gd name="connsiteY509" fmla="*/ 4092497 h 4170944"/>
                <a:gd name="connsiteX510" fmla="*/ 4486293 w 10023453"/>
                <a:gd name="connsiteY510" fmla="*/ 4081346 h 4170944"/>
                <a:gd name="connsiteX511" fmla="*/ 4374781 w 10023453"/>
                <a:gd name="connsiteY511" fmla="*/ 4059044 h 4170944"/>
                <a:gd name="connsiteX512" fmla="*/ 4252118 w 10023453"/>
                <a:gd name="connsiteY512" fmla="*/ 4047893 h 4170944"/>
                <a:gd name="connsiteX513" fmla="*/ 4073698 w 10023453"/>
                <a:gd name="connsiteY513" fmla="*/ 4025590 h 4170944"/>
                <a:gd name="connsiteX514" fmla="*/ 3371171 w 10023453"/>
                <a:gd name="connsiteY514" fmla="*/ 4036741 h 4170944"/>
                <a:gd name="connsiteX515" fmla="*/ 3259659 w 10023453"/>
                <a:gd name="connsiteY515" fmla="*/ 4047893 h 4170944"/>
                <a:gd name="connsiteX516" fmla="*/ 3192752 w 10023453"/>
                <a:gd name="connsiteY516" fmla="*/ 4059044 h 4170944"/>
                <a:gd name="connsiteX517" fmla="*/ 3092391 w 10023453"/>
                <a:gd name="connsiteY517" fmla="*/ 4070195 h 4170944"/>
                <a:gd name="connsiteX518" fmla="*/ 3047786 w 10023453"/>
                <a:gd name="connsiteY518" fmla="*/ 4081346 h 4170944"/>
                <a:gd name="connsiteX519" fmla="*/ 2222596 w 10023453"/>
                <a:gd name="connsiteY519" fmla="*/ 4059044 h 4170944"/>
                <a:gd name="connsiteX520" fmla="*/ 1230137 w 10023453"/>
                <a:gd name="connsiteY520" fmla="*/ 4070195 h 4170944"/>
                <a:gd name="connsiteX521" fmla="*/ 1029415 w 10023453"/>
                <a:gd name="connsiteY521" fmla="*/ 4103649 h 4170944"/>
                <a:gd name="connsiteX522" fmla="*/ 973659 w 10023453"/>
                <a:gd name="connsiteY522" fmla="*/ 4114800 h 4170944"/>
                <a:gd name="connsiteX523" fmla="*/ 884449 w 10023453"/>
                <a:gd name="connsiteY523" fmla="*/ 4148253 h 4170944"/>
                <a:gd name="connsiteX524" fmla="*/ 650274 w 10023453"/>
                <a:gd name="connsiteY524" fmla="*/ 4137102 h 4170944"/>
                <a:gd name="connsiteX525" fmla="*/ 549913 w 10023453"/>
                <a:gd name="connsiteY525" fmla="*/ 4114800 h 4170944"/>
                <a:gd name="connsiteX526" fmla="*/ 438400 w 10023453"/>
                <a:gd name="connsiteY526" fmla="*/ 4092497 h 4170944"/>
                <a:gd name="connsiteX527" fmla="*/ 326888 w 10023453"/>
                <a:gd name="connsiteY527" fmla="*/ 4059044 h 4170944"/>
                <a:gd name="connsiteX528" fmla="*/ 293435 w 10023453"/>
                <a:gd name="connsiteY528" fmla="*/ 4047893 h 4170944"/>
                <a:gd name="connsiteX529" fmla="*/ 259981 w 10023453"/>
                <a:gd name="connsiteY529" fmla="*/ 4036741 h 4170944"/>
                <a:gd name="connsiteX530" fmla="*/ 248830 w 10023453"/>
                <a:gd name="connsiteY530" fmla="*/ 3769112 h 4170944"/>
                <a:gd name="connsiteX531" fmla="*/ 237678 w 10023453"/>
                <a:gd name="connsiteY531" fmla="*/ 3724507 h 4170944"/>
                <a:gd name="connsiteX532" fmla="*/ 226527 w 10023453"/>
                <a:gd name="connsiteY532" fmla="*/ 3635297 h 4170944"/>
                <a:gd name="connsiteX533" fmla="*/ 215376 w 10023453"/>
                <a:gd name="connsiteY533" fmla="*/ 3590693 h 4170944"/>
                <a:gd name="connsiteX534" fmla="*/ 159620 w 10023453"/>
                <a:gd name="connsiteY534" fmla="*/ 3278458 h 4170944"/>
                <a:gd name="connsiteX535" fmla="*/ 148469 w 10023453"/>
                <a:gd name="connsiteY535" fmla="*/ 3044283 h 4170944"/>
                <a:gd name="connsiteX536" fmla="*/ 137318 w 10023453"/>
                <a:gd name="connsiteY536" fmla="*/ 2943922 h 4170944"/>
                <a:gd name="connsiteX537" fmla="*/ 126166 w 10023453"/>
                <a:gd name="connsiteY537" fmla="*/ 2776653 h 4170944"/>
                <a:gd name="connsiteX538" fmla="*/ 103864 w 10023453"/>
                <a:gd name="connsiteY538" fmla="*/ 2397512 h 4170944"/>
                <a:gd name="connsiteX539" fmla="*/ 3502 w 10023453"/>
                <a:gd name="connsiteY539" fmla="*/ 2319453 h 4170944"/>
                <a:gd name="connsiteX540" fmla="*/ 193074 w 10023453"/>
                <a:gd name="connsiteY540" fmla="*/ 2152185 h 4170944"/>
                <a:gd name="connsiteX541" fmla="*/ 226527 w 10023453"/>
                <a:gd name="connsiteY541" fmla="*/ 2040673 h 4170944"/>
                <a:gd name="connsiteX542" fmla="*/ 282283 w 10023453"/>
                <a:gd name="connsiteY542" fmla="*/ 1895707 h 4170944"/>
                <a:gd name="connsiteX543" fmla="*/ 293435 w 10023453"/>
                <a:gd name="connsiteY543" fmla="*/ 1828800 h 4170944"/>
                <a:gd name="connsiteX544" fmla="*/ 304586 w 10023453"/>
                <a:gd name="connsiteY544" fmla="*/ 1795346 h 4170944"/>
                <a:gd name="connsiteX545" fmla="*/ 282283 w 10023453"/>
                <a:gd name="connsiteY545" fmla="*/ 1494263 h 4170944"/>
                <a:gd name="connsiteX546" fmla="*/ 271132 w 10023453"/>
                <a:gd name="connsiteY546" fmla="*/ 1405053 h 4170944"/>
                <a:gd name="connsiteX547" fmla="*/ 259981 w 10023453"/>
                <a:gd name="connsiteY547" fmla="*/ 1349297 h 4170944"/>
                <a:gd name="connsiteX548" fmla="*/ 248830 w 10023453"/>
                <a:gd name="connsiteY548" fmla="*/ 1271239 h 4170944"/>
                <a:gd name="connsiteX549" fmla="*/ 259981 w 10023453"/>
                <a:gd name="connsiteY549" fmla="*/ 1115122 h 4170944"/>
                <a:gd name="connsiteX550" fmla="*/ 293435 w 10023453"/>
                <a:gd name="connsiteY550" fmla="*/ 1103971 h 4170944"/>
                <a:gd name="connsiteX551" fmla="*/ 315737 w 10023453"/>
                <a:gd name="connsiteY551" fmla="*/ 1103971 h 4170944"/>
                <a:gd name="connsiteX0" fmla="*/ 317010 w 10024726"/>
                <a:gd name="connsiteY0" fmla="*/ 1103971 h 4170944"/>
                <a:gd name="connsiteX1" fmla="*/ 540034 w 10024726"/>
                <a:gd name="connsiteY1" fmla="*/ 1081668 h 4170944"/>
                <a:gd name="connsiteX2" fmla="*/ 651547 w 10024726"/>
                <a:gd name="connsiteY2" fmla="*/ 1048214 h 4170944"/>
                <a:gd name="connsiteX3" fmla="*/ 740756 w 10024726"/>
                <a:gd name="connsiteY3" fmla="*/ 1025912 h 4170944"/>
                <a:gd name="connsiteX4" fmla="*/ 885722 w 10024726"/>
                <a:gd name="connsiteY4" fmla="*/ 1048214 h 4170944"/>
                <a:gd name="connsiteX5" fmla="*/ 941478 w 10024726"/>
                <a:gd name="connsiteY5" fmla="*/ 1059366 h 4170944"/>
                <a:gd name="connsiteX6" fmla="*/ 1008386 w 10024726"/>
                <a:gd name="connsiteY6" fmla="*/ 1081668 h 4170944"/>
                <a:gd name="connsiteX7" fmla="*/ 1052991 w 10024726"/>
                <a:gd name="connsiteY7" fmla="*/ 1070517 h 4170944"/>
                <a:gd name="connsiteX8" fmla="*/ 1086444 w 10024726"/>
                <a:gd name="connsiteY8" fmla="*/ 1003610 h 4170944"/>
                <a:gd name="connsiteX9" fmla="*/ 1108747 w 10024726"/>
                <a:gd name="connsiteY9" fmla="*/ 970156 h 4170944"/>
                <a:gd name="connsiteX10" fmla="*/ 1175654 w 10024726"/>
                <a:gd name="connsiteY10" fmla="*/ 947853 h 4170944"/>
                <a:gd name="connsiteX11" fmla="*/ 1253712 w 10024726"/>
                <a:gd name="connsiteY11" fmla="*/ 959005 h 4170944"/>
                <a:gd name="connsiteX12" fmla="*/ 1242561 w 10024726"/>
                <a:gd name="connsiteY12" fmla="*/ 992458 h 4170944"/>
                <a:gd name="connsiteX13" fmla="*/ 1186805 w 10024726"/>
                <a:gd name="connsiteY13" fmla="*/ 1025912 h 4170944"/>
                <a:gd name="connsiteX14" fmla="*/ 1153351 w 10024726"/>
                <a:gd name="connsiteY14" fmla="*/ 1048214 h 4170944"/>
                <a:gd name="connsiteX15" fmla="*/ 1142200 w 10024726"/>
                <a:gd name="connsiteY15" fmla="*/ 1081668 h 4170944"/>
                <a:gd name="connsiteX16" fmla="*/ 1197956 w 10024726"/>
                <a:gd name="connsiteY16" fmla="*/ 1115122 h 4170944"/>
                <a:gd name="connsiteX17" fmla="*/ 1409830 w 10024726"/>
                <a:gd name="connsiteY17" fmla="*/ 1137424 h 4170944"/>
                <a:gd name="connsiteX18" fmla="*/ 1443283 w 10024726"/>
                <a:gd name="connsiteY18" fmla="*/ 1148575 h 4170944"/>
                <a:gd name="connsiteX19" fmla="*/ 1499039 w 10024726"/>
                <a:gd name="connsiteY19" fmla="*/ 1193180 h 4170944"/>
                <a:gd name="connsiteX20" fmla="*/ 1565947 w 10024726"/>
                <a:gd name="connsiteY20" fmla="*/ 1215483 h 4170944"/>
                <a:gd name="connsiteX21" fmla="*/ 1632854 w 10024726"/>
                <a:gd name="connsiteY21" fmla="*/ 1237785 h 4170944"/>
                <a:gd name="connsiteX22" fmla="*/ 1677459 w 10024726"/>
                <a:gd name="connsiteY22" fmla="*/ 1248936 h 4170944"/>
                <a:gd name="connsiteX23" fmla="*/ 1744366 w 10024726"/>
                <a:gd name="connsiteY23" fmla="*/ 1271239 h 4170944"/>
                <a:gd name="connsiteX24" fmla="*/ 1822425 w 10024726"/>
                <a:gd name="connsiteY24" fmla="*/ 1304693 h 4170944"/>
                <a:gd name="connsiteX25" fmla="*/ 1900483 w 10024726"/>
                <a:gd name="connsiteY25" fmla="*/ 1371600 h 4170944"/>
                <a:gd name="connsiteX26" fmla="*/ 1922786 w 10024726"/>
                <a:gd name="connsiteY26" fmla="*/ 1393902 h 4170944"/>
                <a:gd name="connsiteX27" fmla="*/ 1945088 w 10024726"/>
                <a:gd name="connsiteY27" fmla="*/ 1416205 h 4170944"/>
                <a:gd name="connsiteX28" fmla="*/ 1956239 w 10024726"/>
                <a:gd name="connsiteY28" fmla="*/ 1694985 h 4170944"/>
                <a:gd name="connsiteX29" fmla="*/ 1889332 w 10024726"/>
                <a:gd name="connsiteY29" fmla="*/ 1717288 h 4170944"/>
                <a:gd name="connsiteX30" fmla="*/ 1855878 w 10024726"/>
                <a:gd name="connsiteY30" fmla="*/ 1728439 h 4170944"/>
                <a:gd name="connsiteX31" fmla="*/ 1710912 w 10024726"/>
                <a:gd name="connsiteY31" fmla="*/ 1750741 h 4170944"/>
                <a:gd name="connsiteX32" fmla="*/ 1677459 w 10024726"/>
                <a:gd name="connsiteY32" fmla="*/ 1761893 h 4170944"/>
                <a:gd name="connsiteX33" fmla="*/ 1599400 w 10024726"/>
                <a:gd name="connsiteY33" fmla="*/ 1784195 h 4170944"/>
                <a:gd name="connsiteX34" fmla="*/ 1565947 w 10024726"/>
                <a:gd name="connsiteY34" fmla="*/ 1806497 h 4170944"/>
                <a:gd name="connsiteX35" fmla="*/ 1543644 w 10024726"/>
                <a:gd name="connsiteY35" fmla="*/ 1828800 h 4170944"/>
                <a:gd name="connsiteX36" fmla="*/ 1499039 w 10024726"/>
                <a:gd name="connsiteY36" fmla="*/ 1851102 h 4170944"/>
                <a:gd name="connsiteX37" fmla="*/ 1387527 w 10024726"/>
                <a:gd name="connsiteY37" fmla="*/ 1918010 h 4170944"/>
                <a:gd name="connsiteX38" fmla="*/ 1276015 w 10024726"/>
                <a:gd name="connsiteY38" fmla="*/ 1951463 h 4170944"/>
                <a:gd name="connsiteX39" fmla="*/ 1242561 w 10024726"/>
                <a:gd name="connsiteY39" fmla="*/ 1962614 h 4170944"/>
                <a:gd name="connsiteX40" fmla="*/ 1209108 w 10024726"/>
                <a:gd name="connsiteY40" fmla="*/ 1984917 h 4170944"/>
                <a:gd name="connsiteX41" fmla="*/ 1142200 w 10024726"/>
                <a:gd name="connsiteY41" fmla="*/ 2007219 h 4170944"/>
                <a:gd name="connsiteX42" fmla="*/ 1108747 w 10024726"/>
                <a:gd name="connsiteY42" fmla="*/ 2029522 h 4170944"/>
                <a:gd name="connsiteX43" fmla="*/ 1041839 w 10024726"/>
                <a:gd name="connsiteY43" fmla="*/ 2051824 h 4170944"/>
                <a:gd name="connsiteX44" fmla="*/ 1019537 w 10024726"/>
                <a:gd name="connsiteY44" fmla="*/ 2074127 h 4170944"/>
                <a:gd name="connsiteX45" fmla="*/ 952630 w 10024726"/>
                <a:gd name="connsiteY45" fmla="*/ 2107580 h 4170944"/>
                <a:gd name="connsiteX46" fmla="*/ 930327 w 10024726"/>
                <a:gd name="connsiteY46" fmla="*/ 2129883 h 4170944"/>
                <a:gd name="connsiteX47" fmla="*/ 908025 w 10024726"/>
                <a:gd name="connsiteY47" fmla="*/ 2163336 h 4170944"/>
                <a:gd name="connsiteX48" fmla="*/ 841117 w 10024726"/>
                <a:gd name="connsiteY48" fmla="*/ 2207941 h 4170944"/>
                <a:gd name="connsiteX49" fmla="*/ 796512 w 10024726"/>
                <a:gd name="connsiteY49" fmla="*/ 2252546 h 4170944"/>
                <a:gd name="connsiteX50" fmla="*/ 774210 w 10024726"/>
                <a:gd name="connsiteY50" fmla="*/ 2274849 h 4170944"/>
                <a:gd name="connsiteX51" fmla="*/ 740756 w 10024726"/>
                <a:gd name="connsiteY51" fmla="*/ 2341756 h 4170944"/>
                <a:gd name="connsiteX52" fmla="*/ 729605 w 10024726"/>
                <a:gd name="connsiteY52" fmla="*/ 2375210 h 4170944"/>
                <a:gd name="connsiteX53" fmla="*/ 740756 w 10024726"/>
                <a:gd name="connsiteY53" fmla="*/ 2442117 h 4170944"/>
                <a:gd name="connsiteX54" fmla="*/ 763059 w 10024726"/>
                <a:gd name="connsiteY54" fmla="*/ 2464419 h 4170944"/>
                <a:gd name="connsiteX55" fmla="*/ 852269 w 10024726"/>
                <a:gd name="connsiteY55" fmla="*/ 2486722 h 4170944"/>
                <a:gd name="connsiteX56" fmla="*/ 919176 w 10024726"/>
                <a:gd name="connsiteY56" fmla="*/ 2509024 h 4170944"/>
                <a:gd name="connsiteX57" fmla="*/ 952630 w 10024726"/>
                <a:gd name="connsiteY57" fmla="*/ 2520175 h 4170944"/>
                <a:gd name="connsiteX58" fmla="*/ 963781 w 10024726"/>
                <a:gd name="connsiteY58" fmla="*/ 2720897 h 4170944"/>
                <a:gd name="connsiteX59" fmla="*/ 974932 w 10024726"/>
                <a:gd name="connsiteY59" fmla="*/ 2988527 h 4170944"/>
                <a:gd name="connsiteX60" fmla="*/ 1008386 w 10024726"/>
                <a:gd name="connsiteY60" fmla="*/ 3010829 h 4170944"/>
                <a:gd name="connsiteX61" fmla="*/ 1052991 w 10024726"/>
                <a:gd name="connsiteY61" fmla="*/ 3021980 h 4170944"/>
                <a:gd name="connsiteX62" fmla="*/ 1086444 w 10024726"/>
                <a:gd name="connsiteY62" fmla="*/ 3033132 h 4170944"/>
                <a:gd name="connsiteX63" fmla="*/ 1175654 w 10024726"/>
                <a:gd name="connsiteY63" fmla="*/ 3055434 h 4170944"/>
                <a:gd name="connsiteX64" fmla="*/ 1398678 w 10024726"/>
                <a:gd name="connsiteY64" fmla="*/ 3100039 h 4170944"/>
                <a:gd name="connsiteX65" fmla="*/ 1510191 w 10024726"/>
                <a:gd name="connsiteY65" fmla="*/ 3111190 h 4170944"/>
                <a:gd name="connsiteX66" fmla="*/ 1554795 w 10024726"/>
                <a:gd name="connsiteY66" fmla="*/ 3122341 h 4170944"/>
                <a:gd name="connsiteX67" fmla="*/ 1688610 w 10024726"/>
                <a:gd name="connsiteY67" fmla="*/ 3144644 h 4170944"/>
                <a:gd name="connsiteX68" fmla="*/ 1777820 w 10024726"/>
                <a:gd name="connsiteY68" fmla="*/ 3166946 h 4170944"/>
                <a:gd name="connsiteX69" fmla="*/ 1878181 w 10024726"/>
                <a:gd name="connsiteY69" fmla="*/ 3200400 h 4170944"/>
                <a:gd name="connsiteX70" fmla="*/ 2034298 w 10024726"/>
                <a:gd name="connsiteY70" fmla="*/ 3245005 h 4170944"/>
                <a:gd name="connsiteX71" fmla="*/ 2101205 w 10024726"/>
                <a:gd name="connsiteY71" fmla="*/ 3256156 h 4170944"/>
                <a:gd name="connsiteX72" fmla="*/ 2179264 w 10024726"/>
                <a:gd name="connsiteY72" fmla="*/ 3278458 h 4170944"/>
                <a:gd name="connsiteX73" fmla="*/ 2235020 w 10024726"/>
                <a:gd name="connsiteY73" fmla="*/ 3289610 h 4170944"/>
                <a:gd name="connsiteX74" fmla="*/ 2268473 w 10024726"/>
                <a:gd name="connsiteY74" fmla="*/ 3300761 h 4170944"/>
                <a:gd name="connsiteX75" fmla="*/ 2458044 w 10024726"/>
                <a:gd name="connsiteY75" fmla="*/ 3323063 h 4170944"/>
                <a:gd name="connsiteX76" fmla="*/ 2524951 w 10024726"/>
                <a:gd name="connsiteY76" fmla="*/ 3334214 h 4170944"/>
                <a:gd name="connsiteX77" fmla="*/ 2625312 w 10024726"/>
                <a:gd name="connsiteY77" fmla="*/ 3345366 h 4170944"/>
                <a:gd name="connsiteX78" fmla="*/ 2770278 w 10024726"/>
                <a:gd name="connsiteY78" fmla="*/ 3356517 h 4170944"/>
                <a:gd name="connsiteX79" fmla="*/ 2837186 w 10024726"/>
                <a:gd name="connsiteY79" fmla="*/ 3378819 h 4170944"/>
                <a:gd name="connsiteX80" fmla="*/ 2870639 w 10024726"/>
                <a:gd name="connsiteY80" fmla="*/ 3389971 h 4170944"/>
                <a:gd name="connsiteX81" fmla="*/ 2892942 w 10024726"/>
                <a:gd name="connsiteY81" fmla="*/ 3412273 h 4170944"/>
                <a:gd name="connsiteX82" fmla="*/ 2915244 w 10024726"/>
                <a:gd name="connsiteY82" fmla="*/ 3345366 h 4170944"/>
                <a:gd name="connsiteX83" fmla="*/ 3015605 w 10024726"/>
                <a:gd name="connsiteY83" fmla="*/ 3367668 h 4170944"/>
                <a:gd name="connsiteX84" fmla="*/ 3138269 w 10024726"/>
                <a:gd name="connsiteY84" fmla="*/ 3389971 h 4170944"/>
                <a:gd name="connsiteX85" fmla="*/ 3216327 w 10024726"/>
                <a:gd name="connsiteY85" fmla="*/ 3401122 h 4170944"/>
                <a:gd name="connsiteX86" fmla="*/ 3383595 w 10024726"/>
                <a:gd name="connsiteY86" fmla="*/ 3412273 h 4170944"/>
                <a:gd name="connsiteX87" fmla="*/ 3439351 w 10024726"/>
                <a:gd name="connsiteY87" fmla="*/ 3423424 h 4170944"/>
                <a:gd name="connsiteX88" fmla="*/ 3506259 w 10024726"/>
                <a:gd name="connsiteY88" fmla="*/ 3434575 h 4170944"/>
                <a:gd name="connsiteX89" fmla="*/ 3539712 w 10024726"/>
                <a:gd name="connsiteY89" fmla="*/ 3445727 h 4170944"/>
                <a:gd name="connsiteX90" fmla="*/ 3584317 w 10024726"/>
                <a:gd name="connsiteY90" fmla="*/ 3456878 h 4170944"/>
                <a:gd name="connsiteX91" fmla="*/ 3695830 w 10024726"/>
                <a:gd name="connsiteY91" fmla="*/ 3479180 h 4170944"/>
                <a:gd name="connsiteX92" fmla="*/ 3796191 w 10024726"/>
                <a:gd name="connsiteY92" fmla="*/ 3501483 h 4170944"/>
                <a:gd name="connsiteX93" fmla="*/ 3785039 w 10024726"/>
                <a:gd name="connsiteY93" fmla="*/ 3534936 h 4170944"/>
                <a:gd name="connsiteX94" fmla="*/ 3829644 w 10024726"/>
                <a:gd name="connsiteY94" fmla="*/ 3590693 h 4170944"/>
                <a:gd name="connsiteX95" fmla="*/ 3963459 w 10024726"/>
                <a:gd name="connsiteY95" fmla="*/ 3624146 h 4170944"/>
                <a:gd name="connsiteX96" fmla="*/ 4097273 w 10024726"/>
                <a:gd name="connsiteY96" fmla="*/ 3635297 h 4170944"/>
                <a:gd name="connsiteX97" fmla="*/ 4253391 w 10024726"/>
                <a:gd name="connsiteY97" fmla="*/ 3657600 h 4170944"/>
                <a:gd name="connsiteX98" fmla="*/ 4320298 w 10024726"/>
                <a:gd name="connsiteY98" fmla="*/ 3679902 h 4170944"/>
                <a:gd name="connsiteX99" fmla="*/ 4364903 w 10024726"/>
                <a:gd name="connsiteY99" fmla="*/ 3691053 h 4170944"/>
                <a:gd name="connsiteX100" fmla="*/ 4398356 w 10024726"/>
                <a:gd name="connsiteY100" fmla="*/ 3702205 h 4170944"/>
                <a:gd name="connsiteX101" fmla="*/ 4465264 w 10024726"/>
                <a:gd name="connsiteY101" fmla="*/ 3713356 h 4170944"/>
                <a:gd name="connsiteX102" fmla="*/ 4710591 w 10024726"/>
                <a:gd name="connsiteY102" fmla="*/ 3746810 h 4170944"/>
                <a:gd name="connsiteX103" fmla="*/ 4844405 w 10024726"/>
                <a:gd name="connsiteY103" fmla="*/ 3769112 h 4170944"/>
                <a:gd name="connsiteX104" fmla="*/ 4911312 w 10024726"/>
                <a:gd name="connsiteY104" fmla="*/ 3780263 h 4170944"/>
                <a:gd name="connsiteX105" fmla="*/ 5000522 w 10024726"/>
                <a:gd name="connsiteY105" fmla="*/ 3802566 h 4170944"/>
                <a:gd name="connsiteX106" fmla="*/ 5078581 w 10024726"/>
                <a:gd name="connsiteY106" fmla="*/ 3836019 h 4170944"/>
                <a:gd name="connsiteX107" fmla="*/ 5112034 w 10024726"/>
                <a:gd name="connsiteY107" fmla="*/ 3858322 h 4170944"/>
                <a:gd name="connsiteX108" fmla="*/ 5145488 w 10024726"/>
                <a:gd name="connsiteY108" fmla="*/ 3869473 h 4170944"/>
                <a:gd name="connsiteX109" fmla="*/ 5279303 w 10024726"/>
                <a:gd name="connsiteY109" fmla="*/ 3858322 h 4170944"/>
                <a:gd name="connsiteX110" fmla="*/ 5301605 w 10024726"/>
                <a:gd name="connsiteY110" fmla="*/ 3836019 h 4170944"/>
                <a:gd name="connsiteX111" fmla="*/ 5335059 w 10024726"/>
                <a:gd name="connsiteY111" fmla="*/ 3824868 h 4170944"/>
                <a:gd name="connsiteX112" fmla="*/ 5335059 w 10024726"/>
                <a:gd name="connsiteY112" fmla="*/ 3746810 h 4170944"/>
                <a:gd name="connsiteX113" fmla="*/ 5312756 w 10024726"/>
                <a:gd name="connsiteY113" fmla="*/ 3724507 h 4170944"/>
                <a:gd name="connsiteX114" fmla="*/ 5290454 w 10024726"/>
                <a:gd name="connsiteY114" fmla="*/ 3691053 h 4170944"/>
                <a:gd name="connsiteX115" fmla="*/ 5223547 w 10024726"/>
                <a:gd name="connsiteY115" fmla="*/ 3668751 h 4170944"/>
                <a:gd name="connsiteX116" fmla="*/ 4944766 w 10024726"/>
                <a:gd name="connsiteY116" fmla="*/ 3635297 h 4170944"/>
                <a:gd name="connsiteX117" fmla="*/ 4855556 w 10024726"/>
                <a:gd name="connsiteY117" fmla="*/ 3624146 h 4170944"/>
                <a:gd name="connsiteX118" fmla="*/ 4777498 w 10024726"/>
                <a:gd name="connsiteY118" fmla="*/ 3612995 h 4170944"/>
                <a:gd name="connsiteX119" fmla="*/ 4208786 w 10024726"/>
                <a:gd name="connsiteY119" fmla="*/ 3601844 h 4170944"/>
                <a:gd name="connsiteX120" fmla="*/ 4219937 w 10024726"/>
                <a:gd name="connsiteY120" fmla="*/ 3557239 h 4170944"/>
                <a:gd name="connsiteX121" fmla="*/ 4476415 w 10024726"/>
                <a:gd name="connsiteY121" fmla="*/ 3512634 h 4170944"/>
                <a:gd name="connsiteX122" fmla="*/ 4465264 w 10024726"/>
                <a:gd name="connsiteY122" fmla="*/ 3479180 h 4170944"/>
                <a:gd name="connsiteX123" fmla="*/ 4309147 w 10024726"/>
                <a:gd name="connsiteY123" fmla="*/ 3468029 h 4170944"/>
                <a:gd name="connsiteX124" fmla="*/ 4275693 w 10024726"/>
                <a:gd name="connsiteY124" fmla="*/ 3456878 h 4170944"/>
                <a:gd name="connsiteX125" fmla="*/ 4253391 w 10024726"/>
                <a:gd name="connsiteY125" fmla="*/ 3423424 h 4170944"/>
                <a:gd name="connsiteX126" fmla="*/ 4219937 w 10024726"/>
                <a:gd name="connsiteY126" fmla="*/ 3367668 h 4170944"/>
                <a:gd name="connsiteX127" fmla="*/ 4153030 w 10024726"/>
                <a:gd name="connsiteY127" fmla="*/ 3345366 h 4170944"/>
                <a:gd name="connsiteX128" fmla="*/ 3829644 w 10024726"/>
                <a:gd name="connsiteY128" fmla="*/ 3356517 h 4170944"/>
                <a:gd name="connsiteX129" fmla="*/ 3796191 w 10024726"/>
                <a:gd name="connsiteY129" fmla="*/ 3367668 h 4170944"/>
                <a:gd name="connsiteX130" fmla="*/ 3517410 w 10024726"/>
                <a:gd name="connsiteY130" fmla="*/ 3345366 h 4170944"/>
                <a:gd name="connsiteX131" fmla="*/ 3450503 w 10024726"/>
                <a:gd name="connsiteY131" fmla="*/ 3334214 h 4170944"/>
                <a:gd name="connsiteX132" fmla="*/ 3394747 w 10024726"/>
                <a:gd name="connsiteY132" fmla="*/ 3323063 h 4170944"/>
                <a:gd name="connsiteX133" fmla="*/ 3260932 w 10024726"/>
                <a:gd name="connsiteY133" fmla="*/ 3311912 h 4170944"/>
                <a:gd name="connsiteX134" fmla="*/ 3149420 w 10024726"/>
                <a:gd name="connsiteY134" fmla="*/ 3289610 h 4170944"/>
                <a:gd name="connsiteX135" fmla="*/ 3082512 w 10024726"/>
                <a:gd name="connsiteY135" fmla="*/ 3267307 h 4170944"/>
                <a:gd name="connsiteX136" fmla="*/ 3026756 w 10024726"/>
                <a:gd name="connsiteY136" fmla="*/ 3222702 h 4170944"/>
                <a:gd name="connsiteX137" fmla="*/ 3049059 w 10024726"/>
                <a:gd name="connsiteY137" fmla="*/ 3200400 h 4170944"/>
                <a:gd name="connsiteX138" fmla="*/ 3160571 w 10024726"/>
                <a:gd name="connsiteY138" fmla="*/ 3166946 h 4170944"/>
                <a:gd name="connsiteX139" fmla="*/ 3227478 w 10024726"/>
                <a:gd name="connsiteY139" fmla="*/ 3144644 h 4170944"/>
                <a:gd name="connsiteX140" fmla="*/ 3260932 w 10024726"/>
                <a:gd name="connsiteY140" fmla="*/ 3122341 h 4170944"/>
                <a:gd name="connsiteX141" fmla="*/ 3305537 w 10024726"/>
                <a:gd name="connsiteY141" fmla="*/ 3111190 h 4170944"/>
                <a:gd name="connsiteX142" fmla="*/ 3372444 w 10024726"/>
                <a:gd name="connsiteY142" fmla="*/ 3044283 h 4170944"/>
                <a:gd name="connsiteX143" fmla="*/ 3394747 w 10024726"/>
                <a:gd name="connsiteY143" fmla="*/ 3021980 h 4170944"/>
                <a:gd name="connsiteX144" fmla="*/ 3439351 w 10024726"/>
                <a:gd name="connsiteY144" fmla="*/ 2966224 h 4170944"/>
                <a:gd name="connsiteX145" fmla="*/ 3506259 w 10024726"/>
                <a:gd name="connsiteY145" fmla="*/ 2932771 h 4170944"/>
                <a:gd name="connsiteX146" fmla="*/ 3517410 w 10024726"/>
                <a:gd name="connsiteY146" fmla="*/ 2966224 h 4170944"/>
                <a:gd name="connsiteX147" fmla="*/ 3550864 w 10024726"/>
                <a:gd name="connsiteY147" fmla="*/ 2977375 h 4170944"/>
                <a:gd name="connsiteX148" fmla="*/ 3606620 w 10024726"/>
                <a:gd name="connsiteY148" fmla="*/ 3010829 h 4170944"/>
                <a:gd name="connsiteX149" fmla="*/ 3684678 w 10024726"/>
                <a:gd name="connsiteY149" fmla="*/ 2999678 h 4170944"/>
                <a:gd name="connsiteX150" fmla="*/ 3662376 w 10024726"/>
                <a:gd name="connsiteY150" fmla="*/ 2977375 h 4170944"/>
                <a:gd name="connsiteX151" fmla="*/ 3628922 w 10024726"/>
                <a:gd name="connsiteY151" fmla="*/ 2921619 h 4170944"/>
                <a:gd name="connsiteX152" fmla="*/ 3595469 w 10024726"/>
                <a:gd name="connsiteY152" fmla="*/ 2910468 h 4170944"/>
                <a:gd name="connsiteX153" fmla="*/ 3450503 w 10024726"/>
                <a:gd name="connsiteY153" fmla="*/ 2888166 h 4170944"/>
                <a:gd name="connsiteX154" fmla="*/ 3327839 w 10024726"/>
                <a:gd name="connsiteY154" fmla="*/ 2854712 h 4170944"/>
                <a:gd name="connsiteX155" fmla="*/ 3283234 w 10024726"/>
                <a:gd name="connsiteY155" fmla="*/ 2843561 h 4170944"/>
                <a:gd name="connsiteX156" fmla="*/ 3216327 w 10024726"/>
                <a:gd name="connsiteY156" fmla="*/ 2821258 h 4170944"/>
                <a:gd name="connsiteX157" fmla="*/ 2959849 w 10024726"/>
                <a:gd name="connsiteY157" fmla="*/ 2776653 h 4170944"/>
                <a:gd name="connsiteX158" fmla="*/ 2892942 w 10024726"/>
                <a:gd name="connsiteY158" fmla="*/ 2754351 h 4170944"/>
                <a:gd name="connsiteX159" fmla="*/ 2826034 w 10024726"/>
                <a:gd name="connsiteY159" fmla="*/ 2732049 h 4170944"/>
                <a:gd name="connsiteX160" fmla="*/ 2792581 w 10024726"/>
                <a:gd name="connsiteY160" fmla="*/ 2720897 h 4170944"/>
                <a:gd name="connsiteX161" fmla="*/ 2669917 w 10024726"/>
                <a:gd name="connsiteY161" fmla="*/ 2698595 h 4170944"/>
                <a:gd name="connsiteX162" fmla="*/ 2547254 w 10024726"/>
                <a:gd name="connsiteY162" fmla="*/ 2698595 h 4170944"/>
                <a:gd name="connsiteX163" fmla="*/ 2145810 w 10024726"/>
                <a:gd name="connsiteY163" fmla="*/ 2687444 h 4170944"/>
                <a:gd name="connsiteX164" fmla="*/ 2067751 w 10024726"/>
                <a:gd name="connsiteY164" fmla="*/ 2653990 h 4170944"/>
                <a:gd name="connsiteX165" fmla="*/ 2011995 w 10024726"/>
                <a:gd name="connsiteY165" fmla="*/ 2631688 h 4170944"/>
                <a:gd name="connsiteX166" fmla="*/ 1911634 w 10024726"/>
                <a:gd name="connsiteY166" fmla="*/ 2575932 h 4170944"/>
                <a:gd name="connsiteX167" fmla="*/ 1822425 w 10024726"/>
                <a:gd name="connsiteY167" fmla="*/ 2531327 h 4170944"/>
                <a:gd name="connsiteX168" fmla="*/ 1733215 w 10024726"/>
                <a:gd name="connsiteY168" fmla="*/ 2509024 h 4170944"/>
                <a:gd name="connsiteX169" fmla="*/ 1331771 w 10024726"/>
                <a:gd name="connsiteY169" fmla="*/ 2486722 h 4170944"/>
                <a:gd name="connsiteX170" fmla="*/ 1186805 w 10024726"/>
                <a:gd name="connsiteY170" fmla="*/ 2464419 h 4170944"/>
                <a:gd name="connsiteX171" fmla="*/ 1075293 w 10024726"/>
                <a:gd name="connsiteY171" fmla="*/ 2430966 h 4170944"/>
                <a:gd name="connsiteX172" fmla="*/ 1041839 w 10024726"/>
                <a:gd name="connsiteY172" fmla="*/ 2419814 h 4170944"/>
                <a:gd name="connsiteX173" fmla="*/ 1008386 w 10024726"/>
                <a:gd name="connsiteY173" fmla="*/ 2397512 h 4170944"/>
                <a:gd name="connsiteX174" fmla="*/ 952630 w 10024726"/>
                <a:gd name="connsiteY174" fmla="*/ 2352907 h 4170944"/>
                <a:gd name="connsiteX175" fmla="*/ 919176 w 10024726"/>
                <a:gd name="connsiteY175" fmla="*/ 2341756 h 4170944"/>
                <a:gd name="connsiteX176" fmla="*/ 930327 w 10024726"/>
                <a:gd name="connsiteY176" fmla="*/ 2274849 h 4170944"/>
                <a:gd name="connsiteX177" fmla="*/ 952630 w 10024726"/>
                <a:gd name="connsiteY177" fmla="*/ 2252546 h 4170944"/>
                <a:gd name="connsiteX178" fmla="*/ 986083 w 10024726"/>
                <a:gd name="connsiteY178" fmla="*/ 2230244 h 4170944"/>
                <a:gd name="connsiteX179" fmla="*/ 1008386 w 10024726"/>
                <a:gd name="connsiteY179" fmla="*/ 2207941 h 4170944"/>
                <a:gd name="connsiteX180" fmla="*/ 1041839 w 10024726"/>
                <a:gd name="connsiteY180" fmla="*/ 2196790 h 4170944"/>
                <a:gd name="connsiteX181" fmla="*/ 1097595 w 10024726"/>
                <a:gd name="connsiteY181" fmla="*/ 2163336 h 4170944"/>
                <a:gd name="connsiteX182" fmla="*/ 1119898 w 10024726"/>
                <a:gd name="connsiteY182" fmla="*/ 2141034 h 4170944"/>
                <a:gd name="connsiteX183" fmla="*/ 1153351 w 10024726"/>
                <a:gd name="connsiteY183" fmla="*/ 2118732 h 4170944"/>
                <a:gd name="connsiteX184" fmla="*/ 1175654 w 10024726"/>
                <a:gd name="connsiteY184" fmla="*/ 2096429 h 4170944"/>
                <a:gd name="connsiteX185" fmla="*/ 1209108 w 10024726"/>
                <a:gd name="connsiteY185" fmla="*/ 2085278 h 4170944"/>
                <a:gd name="connsiteX186" fmla="*/ 1298317 w 10024726"/>
                <a:gd name="connsiteY186" fmla="*/ 2018371 h 4170944"/>
                <a:gd name="connsiteX187" fmla="*/ 1342922 w 10024726"/>
                <a:gd name="connsiteY187" fmla="*/ 2007219 h 4170944"/>
                <a:gd name="connsiteX188" fmla="*/ 1409830 w 10024726"/>
                <a:gd name="connsiteY188" fmla="*/ 1984917 h 4170944"/>
                <a:gd name="connsiteX189" fmla="*/ 1610551 w 10024726"/>
                <a:gd name="connsiteY189" fmla="*/ 1973766 h 4170944"/>
                <a:gd name="connsiteX190" fmla="*/ 1666308 w 10024726"/>
                <a:gd name="connsiteY190" fmla="*/ 1929161 h 4170944"/>
                <a:gd name="connsiteX191" fmla="*/ 1744366 w 10024726"/>
                <a:gd name="connsiteY191" fmla="*/ 1873405 h 4170944"/>
                <a:gd name="connsiteX192" fmla="*/ 1800122 w 10024726"/>
                <a:gd name="connsiteY192" fmla="*/ 1817649 h 4170944"/>
                <a:gd name="connsiteX193" fmla="*/ 1867030 w 10024726"/>
                <a:gd name="connsiteY193" fmla="*/ 1795346 h 4170944"/>
                <a:gd name="connsiteX194" fmla="*/ 2034298 w 10024726"/>
                <a:gd name="connsiteY194" fmla="*/ 1761893 h 4170944"/>
                <a:gd name="connsiteX195" fmla="*/ 2101205 w 10024726"/>
                <a:gd name="connsiteY195" fmla="*/ 1728439 h 4170944"/>
                <a:gd name="connsiteX196" fmla="*/ 2201566 w 10024726"/>
                <a:gd name="connsiteY196" fmla="*/ 1694985 h 4170944"/>
                <a:gd name="connsiteX197" fmla="*/ 2235020 w 10024726"/>
                <a:gd name="connsiteY197" fmla="*/ 1683834 h 4170944"/>
                <a:gd name="connsiteX198" fmla="*/ 2268473 w 10024726"/>
                <a:gd name="connsiteY198" fmla="*/ 1672683 h 4170944"/>
                <a:gd name="connsiteX199" fmla="*/ 2770278 w 10024726"/>
                <a:gd name="connsiteY199" fmla="*/ 1694985 h 4170944"/>
                <a:gd name="connsiteX200" fmla="*/ 2892942 w 10024726"/>
                <a:gd name="connsiteY200" fmla="*/ 1717288 h 4170944"/>
                <a:gd name="connsiteX201" fmla="*/ 2959849 w 10024726"/>
                <a:gd name="connsiteY201" fmla="*/ 1739590 h 4170944"/>
                <a:gd name="connsiteX202" fmla="*/ 2993303 w 10024726"/>
                <a:gd name="connsiteY202" fmla="*/ 1750741 h 4170944"/>
                <a:gd name="connsiteX203" fmla="*/ 3026756 w 10024726"/>
                <a:gd name="connsiteY203" fmla="*/ 1773044 h 4170944"/>
                <a:gd name="connsiteX204" fmla="*/ 3127117 w 10024726"/>
                <a:gd name="connsiteY204" fmla="*/ 1795346 h 4170944"/>
                <a:gd name="connsiteX205" fmla="*/ 3160571 w 10024726"/>
                <a:gd name="connsiteY205" fmla="*/ 1806497 h 4170944"/>
                <a:gd name="connsiteX206" fmla="*/ 3194025 w 10024726"/>
                <a:gd name="connsiteY206" fmla="*/ 1906858 h 4170944"/>
                <a:gd name="connsiteX207" fmla="*/ 3205176 w 10024726"/>
                <a:gd name="connsiteY207" fmla="*/ 1940312 h 4170944"/>
                <a:gd name="connsiteX208" fmla="*/ 3238630 w 10024726"/>
                <a:gd name="connsiteY208" fmla="*/ 1973766 h 4170944"/>
                <a:gd name="connsiteX209" fmla="*/ 3305537 w 10024726"/>
                <a:gd name="connsiteY209" fmla="*/ 1996068 h 4170944"/>
                <a:gd name="connsiteX210" fmla="*/ 3338991 w 10024726"/>
                <a:gd name="connsiteY210" fmla="*/ 2007219 h 4170944"/>
                <a:gd name="connsiteX211" fmla="*/ 3718132 w 10024726"/>
                <a:gd name="connsiteY211" fmla="*/ 2029522 h 4170944"/>
                <a:gd name="connsiteX212" fmla="*/ 3930005 w 10024726"/>
                <a:gd name="connsiteY212" fmla="*/ 2040673 h 4170944"/>
                <a:gd name="connsiteX213" fmla="*/ 4030366 w 10024726"/>
                <a:gd name="connsiteY213" fmla="*/ 2051824 h 4170944"/>
                <a:gd name="connsiteX214" fmla="*/ 4398356 w 10024726"/>
                <a:gd name="connsiteY214" fmla="*/ 2062975 h 4170944"/>
                <a:gd name="connsiteX215" fmla="*/ 4487566 w 10024726"/>
                <a:gd name="connsiteY215" fmla="*/ 2085278 h 4170944"/>
                <a:gd name="connsiteX216" fmla="*/ 4554473 w 10024726"/>
                <a:gd name="connsiteY216" fmla="*/ 2107580 h 4170944"/>
                <a:gd name="connsiteX217" fmla="*/ 4610230 w 10024726"/>
                <a:gd name="connsiteY217" fmla="*/ 2152185 h 4170944"/>
                <a:gd name="connsiteX218" fmla="*/ 4632532 w 10024726"/>
                <a:gd name="connsiteY218" fmla="*/ 2174488 h 4170944"/>
                <a:gd name="connsiteX219" fmla="*/ 4822103 w 10024726"/>
                <a:gd name="connsiteY219" fmla="*/ 2207941 h 4170944"/>
                <a:gd name="connsiteX220" fmla="*/ 4933615 w 10024726"/>
                <a:gd name="connsiteY220" fmla="*/ 2230244 h 4170944"/>
                <a:gd name="connsiteX221" fmla="*/ 4989371 w 10024726"/>
                <a:gd name="connsiteY221" fmla="*/ 2241395 h 4170944"/>
                <a:gd name="connsiteX222" fmla="*/ 5033976 w 10024726"/>
                <a:gd name="connsiteY222" fmla="*/ 2252546 h 4170944"/>
                <a:gd name="connsiteX223" fmla="*/ 5100883 w 10024726"/>
                <a:gd name="connsiteY223" fmla="*/ 2241395 h 4170944"/>
                <a:gd name="connsiteX224" fmla="*/ 5145488 w 10024726"/>
                <a:gd name="connsiteY224" fmla="*/ 2219093 h 4170944"/>
                <a:gd name="connsiteX225" fmla="*/ 5212395 w 10024726"/>
                <a:gd name="connsiteY225" fmla="*/ 2207941 h 4170944"/>
                <a:gd name="connsiteX226" fmla="*/ 5245849 w 10024726"/>
                <a:gd name="connsiteY226" fmla="*/ 2196790 h 4170944"/>
                <a:gd name="connsiteX227" fmla="*/ 5335059 w 10024726"/>
                <a:gd name="connsiteY227" fmla="*/ 2174488 h 4170944"/>
                <a:gd name="connsiteX228" fmla="*/ 5413117 w 10024726"/>
                <a:gd name="connsiteY228" fmla="*/ 2129883 h 4170944"/>
                <a:gd name="connsiteX229" fmla="*/ 5457722 w 10024726"/>
                <a:gd name="connsiteY229" fmla="*/ 2062975 h 4170944"/>
                <a:gd name="connsiteX230" fmla="*/ 5535781 w 10024726"/>
                <a:gd name="connsiteY230" fmla="*/ 1984917 h 4170944"/>
                <a:gd name="connsiteX231" fmla="*/ 5558083 w 10024726"/>
                <a:gd name="connsiteY231" fmla="*/ 1962614 h 4170944"/>
                <a:gd name="connsiteX232" fmla="*/ 5591537 w 10024726"/>
                <a:gd name="connsiteY232" fmla="*/ 1951463 h 4170944"/>
                <a:gd name="connsiteX233" fmla="*/ 5546932 w 10024726"/>
                <a:gd name="connsiteY233" fmla="*/ 1862253 h 4170944"/>
                <a:gd name="connsiteX234" fmla="*/ 5513478 w 10024726"/>
                <a:gd name="connsiteY234" fmla="*/ 1839951 h 4170944"/>
                <a:gd name="connsiteX235" fmla="*/ 5480025 w 10024726"/>
                <a:gd name="connsiteY235" fmla="*/ 1828800 h 4170944"/>
                <a:gd name="connsiteX236" fmla="*/ 5435420 w 10024726"/>
                <a:gd name="connsiteY236" fmla="*/ 1817649 h 4170944"/>
                <a:gd name="connsiteX237" fmla="*/ 5368512 w 10024726"/>
                <a:gd name="connsiteY237" fmla="*/ 1795346 h 4170944"/>
                <a:gd name="connsiteX238" fmla="*/ 5290454 w 10024726"/>
                <a:gd name="connsiteY238" fmla="*/ 1706136 h 4170944"/>
                <a:gd name="connsiteX239" fmla="*/ 5234698 w 10024726"/>
                <a:gd name="connsiteY239" fmla="*/ 1650380 h 4170944"/>
                <a:gd name="connsiteX240" fmla="*/ 5167791 w 10024726"/>
                <a:gd name="connsiteY240" fmla="*/ 1605775 h 4170944"/>
                <a:gd name="connsiteX241" fmla="*/ 5134337 w 10024726"/>
                <a:gd name="connsiteY241" fmla="*/ 1583473 h 4170944"/>
                <a:gd name="connsiteX242" fmla="*/ 5100883 w 10024726"/>
                <a:gd name="connsiteY242" fmla="*/ 1572322 h 4170944"/>
                <a:gd name="connsiteX243" fmla="*/ 5078581 w 10024726"/>
                <a:gd name="connsiteY243" fmla="*/ 1550019 h 4170944"/>
                <a:gd name="connsiteX244" fmla="*/ 5045127 w 10024726"/>
                <a:gd name="connsiteY244" fmla="*/ 1538868 h 4170944"/>
                <a:gd name="connsiteX245" fmla="*/ 5000522 w 10024726"/>
                <a:gd name="connsiteY245" fmla="*/ 1516566 h 4170944"/>
                <a:gd name="connsiteX246" fmla="*/ 4933615 w 10024726"/>
                <a:gd name="connsiteY246" fmla="*/ 1449658 h 4170944"/>
                <a:gd name="connsiteX247" fmla="*/ 4877859 w 10024726"/>
                <a:gd name="connsiteY247" fmla="*/ 1405053 h 4170944"/>
                <a:gd name="connsiteX248" fmla="*/ 4799800 w 10024726"/>
                <a:gd name="connsiteY248" fmla="*/ 1382751 h 4170944"/>
                <a:gd name="connsiteX249" fmla="*/ 5379664 w 10024726"/>
                <a:gd name="connsiteY249" fmla="*/ 1349297 h 4170944"/>
                <a:gd name="connsiteX250" fmla="*/ 5502327 w 10024726"/>
                <a:gd name="connsiteY250" fmla="*/ 1326995 h 4170944"/>
                <a:gd name="connsiteX251" fmla="*/ 5546932 w 10024726"/>
                <a:gd name="connsiteY251" fmla="*/ 1315844 h 4170944"/>
                <a:gd name="connsiteX252" fmla="*/ 5747654 w 10024726"/>
                <a:gd name="connsiteY252" fmla="*/ 1304693 h 4170944"/>
                <a:gd name="connsiteX253" fmla="*/ 5814561 w 10024726"/>
                <a:gd name="connsiteY253" fmla="*/ 1282390 h 4170944"/>
                <a:gd name="connsiteX254" fmla="*/ 5870317 w 10024726"/>
                <a:gd name="connsiteY254" fmla="*/ 1237785 h 4170944"/>
                <a:gd name="connsiteX255" fmla="*/ 5903771 w 10024726"/>
                <a:gd name="connsiteY255" fmla="*/ 1170878 h 4170944"/>
                <a:gd name="connsiteX256" fmla="*/ 5914922 w 10024726"/>
                <a:gd name="connsiteY256" fmla="*/ 1137424 h 4170944"/>
                <a:gd name="connsiteX257" fmla="*/ 5937225 w 10024726"/>
                <a:gd name="connsiteY257" fmla="*/ 1025912 h 4170944"/>
                <a:gd name="connsiteX258" fmla="*/ 5959527 w 10024726"/>
                <a:gd name="connsiteY258" fmla="*/ 947853 h 4170944"/>
                <a:gd name="connsiteX259" fmla="*/ 5981830 w 10024726"/>
                <a:gd name="connsiteY259" fmla="*/ 925551 h 4170944"/>
                <a:gd name="connsiteX260" fmla="*/ 6048737 w 10024726"/>
                <a:gd name="connsiteY260" fmla="*/ 903249 h 4170944"/>
                <a:gd name="connsiteX261" fmla="*/ 6071039 w 10024726"/>
                <a:gd name="connsiteY261" fmla="*/ 880946 h 4170944"/>
                <a:gd name="connsiteX262" fmla="*/ 6149098 w 10024726"/>
                <a:gd name="connsiteY262" fmla="*/ 858644 h 4170944"/>
                <a:gd name="connsiteX263" fmla="*/ 6216005 w 10024726"/>
                <a:gd name="connsiteY263" fmla="*/ 869795 h 4170944"/>
                <a:gd name="connsiteX264" fmla="*/ 6227156 w 10024726"/>
                <a:gd name="connsiteY264" fmla="*/ 914400 h 4170944"/>
                <a:gd name="connsiteX265" fmla="*/ 6260610 w 10024726"/>
                <a:gd name="connsiteY265" fmla="*/ 970156 h 4170944"/>
                <a:gd name="connsiteX266" fmla="*/ 6294064 w 10024726"/>
                <a:gd name="connsiteY266" fmla="*/ 981307 h 4170944"/>
                <a:gd name="connsiteX267" fmla="*/ 6372122 w 10024726"/>
                <a:gd name="connsiteY267" fmla="*/ 970156 h 4170944"/>
                <a:gd name="connsiteX268" fmla="*/ 6383273 w 10024726"/>
                <a:gd name="connsiteY268" fmla="*/ 936702 h 4170944"/>
                <a:gd name="connsiteX269" fmla="*/ 6427878 w 10024726"/>
                <a:gd name="connsiteY269" fmla="*/ 880946 h 4170944"/>
                <a:gd name="connsiteX270" fmla="*/ 6450181 w 10024726"/>
                <a:gd name="connsiteY270" fmla="*/ 903249 h 4170944"/>
                <a:gd name="connsiteX271" fmla="*/ 6472483 w 10024726"/>
                <a:gd name="connsiteY271" fmla="*/ 970156 h 4170944"/>
                <a:gd name="connsiteX272" fmla="*/ 6450181 w 10024726"/>
                <a:gd name="connsiteY272" fmla="*/ 1048214 h 4170944"/>
                <a:gd name="connsiteX273" fmla="*/ 6372122 w 10024726"/>
                <a:gd name="connsiteY273" fmla="*/ 1126273 h 4170944"/>
                <a:gd name="connsiteX274" fmla="*/ 6149098 w 10024726"/>
                <a:gd name="connsiteY274" fmla="*/ 1137424 h 4170944"/>
                <a:gd name="connsiteX275" fmla="*/ 5981830 w 10024726"/>
                <a:gd name="connsiteY275" fmla="*/ 1170878 h 4170944"/>
                <a:gd name="connsiteX276" fmla="*/ 5937225 w 10024726"/>
                <a:gd name="connsiteY276" fmla="*/ 1260088 h 4170944"/>
                <a:gd name="connsiteX277" fmla="*/ 5926073 w 10024726"/>
                <a:gd name="connsiteY277" fmla="*/ 1293541 h 4170944"/>
                <a:gd name="connsiteX278" fmla="*/ 5959527 w 10024726"/>
                <a:gd name="connsiteY278" fmla="*/ 1371600 h 4170944"/>
                <a:gd name="connsiteX279" fmla="*/ 6026434 w 10024726"/>
                <a:gd name="connsiteY279" fmla="*/ 1393902 h 4170944"/>
                <a:gd name="connsiteX280" fmla="*/ 6048737 w 10024726"/>
                <a:gd name="connsiteY280" fmla="*/ 1416205 h 4170944"/>
                <a:gd name="connsiteX281" fmla="*/ 6015283 w 10024726"/>
                <a:gd name="connsiteY281" fmla="*/ 1483112 h 4170944"/>
                <a:gd name="connsiteX282" fmla="*/ 5981830 w 10024726"/>
                <a:gd name="connsiteY282" fmla="*/ 1494263 h 4170944"/>
                <a:gd name="connsiteX283" fmla="*/ 5926073 w 10024726"/>
                <a:gd name="connsiteY283" fmla="*/ 1527717 h 4170944"/>
                <a:gd name="connsiteX284" fmla="*/ 5870317 w 10024726"/>
                <a:gd name="connsiteY284" fmla="*/ 1572322 h 4170944"/>
                <a:gd name="connsiteX285" fmla="*/ 6271761 w 10024726"/>
                <a:gd name="connsiteY285" fmla="*/ 1616927 h 4170944"/>
                <a:gd name="connsiteX286" fmla="*/ 6394425 w 10024726"/>
                <a:gd name="connsiteY286" fmla="*/ 1639229 h 4170944"/>
                <a:gd name="connsiteX287" fmla="*/ 6628600 w 10024726"/>
                <a:gd name="connsiteY287" fmla="*/ 1628078 h 4170944"/>
                <a:gd name="connsiteX288" fmla="*/ 6784717 w 10024726"/>
                <a:gd name="connsiteY288" fmla="*/ 1594624 h 4170944"/>
                <a:gd name="connsiteX289" fmla="*/ 6907381 w 10024726"/>
                <a:gd name="connsiteY289" fmla="*/ 1561171 h 4170944"/>
                <a:gd name="connsiteX290" fmla="*/ 6940834 w 10024726"/>
                <a:gd name="connsiteY290" fmla="*/ 1550019 h 4170944"/>
                <a:gd name="connsiteX291" fmla="*/ 7030044 w 10024726"/>
                <a:gd name="connsiteY291" fmla="*/ 1561171 h 4170944"/>
                <a:gd name="connsiteX292" fmla="*/ 7096951 w 10024726"/>
                <a:gd name="connsiteY292" fmla="*/ 1594624 h 4170944"/>
                <a:gd name="connsiteX293" fmla="*/ 7130405 w 10024726"/>
                <a:gd name="connsiteY293" fmla="*/ 1605775 h 4170944"/>
                <a:gd name="connsiteX294" fmla="*/ 7197312 w 10024726"/>
                <a:gd name="connsiteY294" fmla="*/ 1639229 h 4170944"/>
                <a:gd name="connsiteX295" fmla="*/ 7219615 w 10024726"/>
                <a:gd name="connsiteY295" fmla="*/ 1661532 h 4170944"/>
                <a:gd name="connsiteX296" fmla="*/ 7331127 w 10024726"/>
                <a:gd name="connsiteY296" fmla="*/ 1728439 h 4170944"/>
                <a:gd name="connsiteX297" fmla="*/ 7409186 w 10024726"/>
                <a:gd name="connsiteY297" fmla="*/ 1795346 h 4170944"/>
                <a:gd name="connsiteX298" fmla="*/ 7453791 w 10024726"/>
                <a:gd name="connsiteY298" fmla="*/ 1851102 h 4170944"/>
                <a:gd name="connsiteX299" fmla="*/ 7487244 w 10024726"/>
                <a:gd name="connsiteY299" fmla="*/ 1862253 h 4170944"/>
                <a:gd name="connsiteX300" fmla="*/ 7699117 w 10024726"/>
                <a:gd name="connsiteY300" fmla="*/ 1873405 h 4170944"/>
                <a:gd name="connsiteX301" fmla="*/ 7743722 w 10024726"/>
                <a:gd name="connsiteY301" fmla="*/ 1884556 h 4170944"/>
                <a:gd name="connsiteX302" fmla="*/ 7777176 w 10024726"/>
                <a:gd name="connsiteY302" fmla="*/ 1895707 h 4170944"/>
                <a:gd name="connsiteX303" fmla="*/ 7844083 w 10024726"/>
                <a:gd name="connsiteY303" fmla="*/ 1906858 h 4170944"/>
                <a:gd name="connsiteX304" fmla="*/ 7888688 w 10024726"/>
                <a:gd name="connsiteY304" fmla="*/ 1918010 h 4170944"/>
                <a:gd name="connsiteX305" fmla="*/ 8011351 w 10024726"/>
                <a:gd name="connsiteY305" fmla="*/ 1996068 h 4170944"/>
                <a:gd name="connsiteX306" fmla="*/ 8033654 w 10024726"/>
                <a:gd name="connsiteY306" fmla="*/ 2018371 h 4170944"/>
                <a:gd name="connsiteX307" fmla="*/ 8078259 w 10024726"/>
                <a:gd name="connsiteY307" fmla="*/ 2029522 h 4170944"/>
                <a:gd name="connsiteX308" fmla="*/ 8200922 w 10024726"/>
                <a:gd name="connsiteY308" fmla="*/ 2096429 h 4170944"/>
                <a:gd name="connsiteX309" fmla="*/ 8245527 w 10024726"/>
                <a:gd name="connsiteY309" fmla="*/ 2107580 h 4170944"/>
                <a:gd name="connsiteX310" fmla="*/ 8278981 w 10024726"/>
                <a:gd name="connsiteY310" fmla="*/ 2118732 h 4170944"/>
                <a:gd name="connsiteX311" fmla="*/ 8345888 w 10024726"/>
                <a:gd name="connsiteY311" fmla="*/ 2129883 h 4170944"/>
                <a:gd name="connsiteX312" fmla="*/ 8513156 w 10024726"/>
                <a:gd name="connsiteY312" fmla="*/ 2152185 h 4170944"/>
                <a:gd name="connsiteX313" fmla="*/ 8535459 w 10024726"/>
                <a:gd name="connsiteY313" fmla="*/ 2174488 h 4170944"/>
                <a:gd name="connsiteX314" fmla="*/ 8624669 w 10024726"/>
                <a:gd name="connsiteY314" fmla="*/ 2241395 h 4170944"/>
                <a:gd name="connsiteX315" fmla="*/ 8568912 w 10024726"/>
                <a:gd name="connsiteY315" fmla="*/ 2263697 h 4170944"/>
                <a:gd name="connsiteX316" fmla="*/ 8457400 w 10024726"/>
                <a:gd name="connsiteY316" fmla="*/ 2286000 h 4170944"/>
                <a:gd name="connsiteX317" fmla="*/ 8412795 w 10024726"/>
                <a:gd name="connsiteY317" fmla="*/ 2297151 h 4170944"/>
                <a:gd name="connsiteX318" fmla="*/ 8055956 w 10024726"/>
                <a:gd name="connsiteY318" fmla="*/ 2319453 h 4170944"/>
                <a:gd name="connsiteX319" fmla="*/ 7989049 w 10024726"/>
                <a:gd name="connsiteY319" fmla="*/ 2330605 h 4170944"/>
                <a:gd name="connsiteX320" fmla="*/ 7944444 w 10024726"/>
                <a:gd name="connsiteY320" fmla="*/ 2341756 h 4170944"/>
                <a:gd name="connsiteX321" fmla="*/ 7799478 w 10024726"/>
                <a:gd name="connsiteY321" fmla="*/ 2364058 h 4170944"/>
                <a:gd name="connsiteX322" fmla="*/ 7487244 w 10024726"/>
                <a:gd name="connsiteY322" fmla="*/ 2352907 h 4170944"/>
                <a:gd name="connsiteX323" fmla="*/ 6896230 w 10024726"/>
                <a:gd name="connsiteY323" fmla="*/ 2330605 h 4170944"/>
                <a:gd name="connsiteX324" fmla="*/ 6773566 w 10024726"/>
                <a:gd name="connsiteY324" fmla="*/ 2375210 h 4170944"/>
                <a:gd name="connsiteX325" fmla="*/ 6762415 w 10024726"/>
                <a:gd name="connsiteY325" fmla="*/ 2408663 h 4170944"/>
                <a:gd name="connsiteX326" fmla="*/ 6795869 w 10024726"/>
                <a:gd name="connsiteY326" fmla="*/ 2430966 h 4170944"/>
                <a:gd name="connsiteX327" fmla="*/ 6829322 w 10024726"/>
                <a:gd name="connsiteY327" fmla="*/ 2442117 h 4170944"/>
                <a:gd name="connsiteX328" fmla="*/ 6974288 w 10024726"/>
                <a:gd name="connsiteY328" fmla="*/ 2475571 h 4170944"/>
                <a:gd name="connsiteX329" fmla="*/ 7052347 w 10024726"/>
                <a:gd name="connsiteY329" fmla="*/ 2486722 h 4170944"/>
                <a:gd name="connsiteX330" fmla="*/ 7955595 w 10024726"/>
                <a:gd name="connsiteY330" fmla="*/ 2475571 h 4170944"/>
                <a:gd name="connsiteX331" fmla="*/ 8011351 w 10024726"/>
                <a:gd name="connsiteY331" fmla="*/ 2464419 h 4170944"/>
                <a:gd name="connsiteX332" fmla="*/ 8167469 w 10024726"/>
                <a:gd name="connsiteY332" fmla="*/ 2442117 h 4170944"/>
                <a:gd name="connsiteX333" fmla="*/ 8212073 w 10024726"/>
                <a:gd name="connsiteY333" fmla="*/ 2430966 h 4170944"/>
                <a:gd name="connsiteX334" fmla="*/ 8278981 w 10024726"/>
                <a:gd name="connsiteY334" fmla="*/ 2408663 h 4170944"/>
                <a:gd name="connsiteX335" fmla="*/ 8312434 w 10024726"/>
                <a:gd name="connsiteY335" fmla="*/ 2397512 h 4170944"/>
                <a:gd name="connsiteX336" fmla="*/ 8357039 w 10024726"/>
                <a:gd name="connsiteY336" fmla="*/ 2386361 h 4170944"/>
                <a:gd name="connsiteX337" fmla="*/ 8423947 w 10024726"/>
                <a:gd name="connsiteY337" fmla="*/ 2364058 h 4170944"/>
                <a:gd name="connsiteX338" fmla="*/ 8557761 w 10024726"/>
                <a:gd name="connsiteY338" fmla="*/ 2330605 h 4170944"/>
                <a:gd name="connsiteX339" fmla="*/ 8602366 w 10024726"/>
                <a:gd name="connsiteY339" fmla="*/ 2319453 h 4170944"/>
                <a:gd name="connsiteX340" fmla="*/ 8635820 w 10024726"/>
                <a:gd name="connsiteY340" fmla="*/ 2308302 h 4170944"/>
                <a:gd name="connsiteX341" fmla="*/ 8702727 w 10024726"/>
                <a:gd name="connsiteY341" fmla="*/ 2297151 h 4170944"/>
                <a:gd name="connsiteX342" fmla="*/ 8758483 w 10024726"/>
                <a:gd name="connsiteY342" fmla="*/ 2286000 h 4170944"/>
                <a:gd name="connsiteX343" fmla="*/ 8847693 w 10024726"/>
                <a:gd name="connsiteY343" fmla="*/ 2263697 h 4170944"/>
                <a:gd name="connsiteX344" fmla="*/ 9070717 w 10024726"/>
                <a:gd name="connsiteY344" fmla="*/ 2230244 h 4170944"/>
                <a:gd name="connsiteX345" fmla="*/ 9148776 w 10024726"/>
                <a:gd name="connsiteY345" fmla="*/ 2219093 h 4170944"/>
                <a:gd name="connsiteX346" fmla="*/ 9282591 w 10024726"/>
                <a:gd name="connsiteY346" fmla="*/ 2196790 h 4170944"/>
                <a:gd name="connsiteX347" fmla="*/ 9382951 w 10024726"/>
                <a:gd name="connsiteY347" fmla="*/ 2174488 h 4170944"/>
                <a:gd name="connsiteX348" fmla="*/ 9416405 w 10024726"/>
                <a:gd name="connsiteY348" fmla="*/ 2163336 h 4170944"/>
                <a:gd name="connsiteX349" fmla="*/ 9461010 w 10024726"/>
                <a:gd name="connsiteY349" fmla="*/ 2051824 h 4170944"/>
                <a:gd name="connsiteX350" fmla="*/ 9405254 w 10024726"/>
                <a:gd name="connsiteY350" fmla="*/ 2018371 h 4170944"/>
                <a:gd name="connsiteX351" fmla="*/ 9316044 w 10024726"/>
                <a:gd name="connsiteY351" fmla="*/ 1996068 h 4170944"/>
                <a:gd name="connsiteX352" fmla="*/ 9260288 w 10024726"/>
                <a:gd name="connsiteY352" fmla="*/ 1940312 h 4170944"/>
                <a:gd name="connsiteX353" fmla="*/ 9304893 w 10024726"/>
                <a:gd name="connsiteY353" fmla="*/ 1929161 h 4170944"/>
                <a:gd name="connsiteX354" fmla="*/ 9684034 w 10024726"/>
                <a:gd name="connsiteY354" fmla="*/ 1918010 h 4170944"/>
                <a:gd name="connsiteX355" fmla="*/ 9762093 w 10024726"/>
                <a:gd name="connsiteY355" fmla="*/ 1895707 h 4170944"/>
                <a:gd name="connsiteX356" fmla="*/ 9840151 w 10024726"/>
                <a:gd name="connsiteY356" fmla="*/ 1873405 h 4170944"/>
                <a:gd name="connsiteX357" fmla="*/ 9739791 w 10024726"/>
                <a:gd name="connsiteY357" fmla="*/ 1839951 h 4170944"/>
                <a:gd name="connsiteX358" fmla="*/ 9706337 w 10024726"/>
                <a:gd name="connsiteY358" fmla="*/ 1828800 h 4170944"/>
                <a:gd name="connsiteX359" fmla="*/ 9684034 w 10024726"/>
                <a:gd name="connsiteY359" fmla="*/ 1851102 h 4170944"/>
                <a:gd name="connsiteX360" fmla="*/ 9327195 w 10024726"/>
                <a:gd name="connsiteY360" fmla="*/ 1884556 h 4170944"/>
                <a:gd name="connsiteX361" fmla="*/ 9282591 w 10024726"/>
                <a:gd name="connsiteY361" fmla="*/ 1895707 h 4170944"/>
                <a:gd name="connsiteX362" fmla="*/ 9249137 w 10024726"/>
                <a:gd name="connsiteY362" fmla="*/ 1906858 h 4170944"/>
                <a:gd name="connsiteX363" fmla="*/ 9171078 w 10024726"/>
                <a:gd name="connsiteY363" fmla="*/ 1918010 h 4170944"/>
                <a:gd name="connsiteX364" fmla="*/ 9093020 w 10024726"/>
                <a:gd name="connsiteY364" fmla="*/ 1940312 h 4170944"/>
                <a:gd name="connsiteX365" fmla="*/ 8992659 w 10024726"/>
                <a:gd name="connsiteY365" fmla="*/ 1962614 h 4170944"/>
                <a:gd name="connsiteX366" fmla="*/ 8959205 w 10024726"/>
                <a:gd name="connsiteY366" fmla="*/ 1973766 h 4170944"/>
                <a:gd name="connsiteX367" fmla="*/ 8847693 w 10024726"/>
                <a:gd name="connsiteY367" fmla="*/ 1951463 h 4170944"/>
                <a:gd name="connsiteX368" fmla="*/ 8825391 w 10024726"/>
                <a:gd name="connsiteY368" fmla="*/ 1884556 h 4170944"/>
                <a:gd name="connsiteX369" fmla="*/ 8858844 w 10024726"/>
                <a:gd name="connsiteY369" fmla="*/ 1739590 h 4170944"/>
                <a:gd name="connsiteX370" fmla="*/ 8881147 w 10024726"/>
                <a:gd name="connsiteY370" fmla="*/ 1717288 h 4170944"/>
                <a:gd name="connsiteX371" fmla="*/ 8925751 w 10024726"/>
                <a:gd name="connsiteY371" fmla="*/ 1694985 h 4170944"/>
                <a:gd name="connsiteX372" fmla="*/ 9059566 w 10024726"/>
                <a:gd name="connsiteY372" fmla="*/ 1661532 h 4170944"/>
                <a:gd name="connsiteX373" fmla="*/ 9115322 w 10024726"/>
                <a:gd name="connsiteY373" fmla="*/ 1639229 h 4170944"/>
                <a:gd name="connsiteX374" fmla="*/ 9182230 w 10024726"/>
                <a:gd name="connsiteY374" fmla="*/ 1628078 h 4170944"/>
                <a:gd name="connsiteX375" fmla="*/ 9494464 w 10024726"/>
                <a:gd name="connsiteY375" fmla="*/ 1616927 h 4170944"/>
                <a:gd name="connsiteX376" fmla="*/ 9650581 w 10024726"/>
                <a:gd name="connsiteY376" fmla="*/ 1572322 h 4170944"/>
                <a:gd name="connsiteX377" fmla="*/ 9762093 w 10024726"/>
                <a:gd name="connsiteY377" fmla="*/ 1550019 h 4170944"/>
                <a:gd name="connsiteX378" fmla="*/ 9962815 w 10024726"/>
                <a:gd name="connsiteY378" fmla="*/ 1527717 h 4170944"/>
                <a:gd name="connsiteX379" fmla="*/ 9929361 w 10024726"/>
                <a:gd name="connsiteY379" fmla="*/ 1282390 h 4170944"/>
                <a:gd name="connsiteX380" fmla="*/ 9895908 w 10024726"/>
                <a:gd name="connsiteY380" fmla="*/ 1260088 h 4170944"/>
                <a:gd name="connsiteX381" fmla="*/ 9840151 w 10024726"/>
                <a:gd name="connsiteY381" fmla="*/ 1248936 h 4170944"/>
                <a:gd name="connsiteX382" fmla="*/ 9829000 w 10024726"/>
                <a:gd name="connsiteY382" fmla="*/ 1215483 h 4170944"/>
                <a:gd name="connsiteX383" fmla="*/ 9851303 w 10024726"/>
                <a:gd name="connsiteY383" fmla="*/ 1193180 h 4170944"/>
                <a:gd name="connsiteX384" fmla="*/ 9895908 w 10024726"/>
                <a:gd name="connsiteY384" fmla="*/ 1137424 h 4170944"/>
                <a:gd name="connsiteX385" fmla="*/ 9873605 w 10024726"/>
                <a:gd name="connsiteY385" fmla="*/ 1115122 h 4170944"/>
                <a:gd name="connsiteX386" fmla="*/ 9773244 w 10024726"/>
                <a:gd name="connsiteY386" fmla="*/ 1092819 h 4170944"/>
                <a:gd name="connsiteX387" fmla="*/ 9706337 w 10024726"/>
                <a:gd name="connsiteY387" fmla="*/ 1070517 h 4170944"/>
                <a:gd name="connsiteX388" fmla="*/ 9672883 w 10024726"/>
                <a:gd name="connsiteY388" fmla="*/ 1059366 h 4170944"/>
                <a:gd name="connsiteX389" fmla="*/ 9650581 w 10024726"/>
                <a:gd name="connsiteY389" fmla="*/ 1025912 h 4170944"/>
                <a:gd name="connsiteX390" fmla="*/ 9505615 w 10024726"/>
                <a:gd name="connsiteY390" fmla="*/ 992458 h 4170944"/>
                <a:gd name="connsiteX391" fmla="*/ 9706337 w 10024726"/>
                <a:gd name="connsiteY391" fmla="*/ 992458 h 4170944"/>
                <a:gd name="connsiteX392" fmla="*/ 9750942 w 10024726"/>
                <a:gd name="connsiteY392" fmla="*/ 1014761 h 4170944"/>
                <a:gd name="connsiteX393" fmla="*/ 9907059 w 10024726"/>
                <a:gd name="connsiteY393" fmla="*/ 1003610 h 4170944"/>
                <a:gd name="connsiteX394" fmla="*/ 9940512 w 10024726"/>
                <a:gd name="connsiteY394" fmla="*/ 992458 h 4170944"/>
                <a:gd name="connsiteX395" fmla="*/ 9929361 w 10024726"/>
                <a:gd name="connsiteY395" fmla="*/ 880946 h 4170944"/>
                <a:gd name="connsiteX396" fmla="*/ 9918210 w 10024726"/>
                <a:gd name="connsiteY396" fmla="*/ 836341 h 4170944"/>
                <a:gd name="connsiteX397" fmla="*/ 9884756 w 10024726"/>
                <a:gd name="connsiteY397" fmla="*/ 825190 h 4170944"/>
                <a:gd name="connsiteX398" fmla="*/ 9840151 w 10024726"/>
                <a:gd name="connsiteY398" fmla="*/ 814039 h 4170944"/>
                <a:gd name="connsiteX399" fmla="*/ 9806698 w 10024726"/>
                <a:gd name="connsiteY399" fmla="*/ 791736 h 4170944"/>
                <a:gd name="connsiteX400" fmla="*/ 9728639 w 10024726"/>
                <a:gd name="connsiteY400" fmla="*/ 769434 h 4170944"/>
                <a:gd name="connsiteX401" fmla="*/ 9684034 w 10024726"/>
                <a:gd name="connsiteY401" fmla="*/ 735980 h 4170944"/>
                <a:gd name="connsiteX402" fmla="*/ 9617127 w 10024726"/>
                <a:gd name="connsiteY402" fmla="*/ 713678 h 4170944"/>
                <a:gd name="connsiteX403" fmla="*/ 9449859 w 10024726"/>
                <a:gd name="connsiteY403" fmla="*/ 691375 h 4170944"/>
                <a:gd name="connsiteX404" fmla="*/ 9360649 w 10024726"/>
                <a:gd name="connsiteY404" fmla="*/ 680224 h 4170944"/>
                <a:gd name="connsiteX405" fmla="*/ 9327195 w 10024726"/>
                <a:gd name="connsiteY405" fmla="*/ 669073 h 4170944"/>
                <a:gd name="connsiteX406" fmla="*/ 9260288 w 10024726"/>
                <a:gd name="connsiteY406" fmla="*/ 657922 h 4170944"/>
                <a:gd name="connsiteX407" fmla="*/ 9237986 w 10024726"/>
                <a:gd name="connsiteY407" fmla="*/ 635619 h 4170944"/>
                <a:gd name="connsiteX408" fmla="*/ 9148776 w 10024726"/>
                <a:gd name="connsiteY408" fmla="*/ 591014 h 4170944"/>
                <a:gd name="connsiteX409" fmla="*/ 9093020 w 10024726"/>
                <a:gd name="connsiteY409" fmla="*/ 557561 h 4170944"/>
                <a:gd name="connsiteX410" fmla="*/ 9037264 w 10024726"/>
                <a:gd name="connsiteY410" fmla="*/ 546410 h 4170944"/>
                <a:gd name="connsiteX411" fmla="*/ 8948054 w 10024726"/>
                <a:gd name="connsiteY411" fmla="*/ 512956 h 4170944"/>
                <a:gd name="connsiteX412" fmla="*/ 8892298 w 10024726"/>
                <a:gd name="connsiteY412" fmla="*/ 501805 h 4170944"/>
                <a:gd name="connsiteX413" fmla="*/ 8825391 w 10024726"/>
                <a:gd name="connsiteY413" fmla="*/ 479502 h 4170944"/>
                <a:gd name="connsiteX414" fmla="*/ 8791937 w 10024726"/>
                <a:gd name="connsiteY414" fmla="*/ 468351 h 4170944"/>
                <a:gd name="connsiteX415" fmla="*/ 8646971 w 10024726"/>
                <a:gd name="connsiteY415" fmla="*/ 434897 h 4170944"/>
                <a:gd name="connsiteX416" fmla="*/ 8602366 w 10024726"/>
                <a:gd name="connsiteY416" fmla="*/ 423746 h 4170944"/>
                <a:gd name="connsiteX417" fmla="*/ 8490854 w 10024726"/>
                <a:gd name="connsiteY417" fmla="*/ 401444 h 4170944"/>
                <a:gd name="connsiteX418" fmla="*/ 8446249 w 10024726"/>
                <a:gd name="connsiteY418" fmla="*/ 390293 h 4170944"/>
                <a:gd name="connsiteX419" fmla="*/ 8412795 w 10024726"/>
                <a:gd name="connsiteY419" fmla="*/ 379141 h 4170944"/>
                <a:gd name="connsiteX420" fmla="*/ 8256678 w 10024726"/>
                <a:gd name="connsiteY420" fmla="*/ 367990 h 4170944"/>
                <a:gd name="connsiteX421" fmla="*/ 8212073 w 10024726"/>
                <a:gd name="connsiteY421" fmla="*/ 345688 h 4170944"/>
                <a:gd name="connsiteX422" fmla="*/ 8145166 w 10024726"/>
                <a:gd name="connsiteY422" fmla="*/ 323385 h 4170944"/>
                <a:gd name="connsiteX423" fmla="*/ 7977898 w 10024726"/>
                <a:gd name="connsiteY423" fmla="*/ 334536 h 4170944"/>
                <a:gd name="connsiteX424" fmla="*/ 7933293 w 10024726"/>
                <a:gd name="connsiteY424" fmla="*/ 345688 h 4170944"/>
                <a:gd name="connsiteX425" fmla="*/ 7832932 w 10024726"/>
                <a:gd name="connsiteY425" fmla="*/ 334536 h 4170944"/>
                <a:gd name="connsiteX426" fmla="*/ 7832932 w 10024726"/>
                <a:gd name="connsiteY426" fmla="*/ 234175 h 4170944"/>
                <a:gd name="connsiteX427" fmla="*/ 7899839 w 10024726"/>
                <a:gd name="connsiteY427" fmla="*/ 189571 h 4170944"/>
                <a:gd name="connsiteX428" fmla="*/ 7766025 w 10024726"/>
                <a:gd name="connsiteY428" fmla="*/ 144966 h 4170944"/>
                <a:gd name="connsiteX429" fmla="*/ 7699117 w 10024726"/>
                <a:gd name="connsiteY429" fmla="*/ 100361 h 4170944"/>
                <a:gd name="connsiteX430" fmla="*/ 7721420 w 10024726"/>
                <a:gd name="connsiteY430" fmla="*/ 55756 h 4170944"/>
                <a:gd name="connsiteX431" fmla="*/ 7766025 w 10024726"/>
                <a:gd name="connsiteY431" fmla="*/ 44605 h 4170944"/>
                <a:gd name="connsiteX432" fmla="*/ 7844083 w 10024726"/>
                <a:gd name="connsiteY432" fmla="*/ 33453 h 4170944"/>
                <a:gd name="connsiteX433" fmla="*/ 7888688 w 10024726"/>
                <a:gd name="connsiteY433" fmla="*/ 22302 h 4170944"/>
                <a:gd name="connsiteX434" fmla="*/ 7955595 w 10024726"/>
                <a:gd name="connsiteY434" fmla="*/ 0 h 4170944"/>
                <a:gd name="connsiteX435" fmla="*/ 8044805 w 10024726"/>
                <a:gd name="connsiteY435" fmla="*/ 11151 h 4170944"/>
                <a:gd name="connsiteX436" fmla="*/ 8078259 w 10024726"/>
                <a:gd name="connsiteY436" fmla="*/ 22302 h 4170944"/>
                <a:gd name="connsiteX437" fmla="*/ 8167469 w 10024726"/>
                <a:gd name="connsiteY437" fmla="*/ 44605 h 4170944"/>
                <a:gd name="connsiteX438" fmla="*/ 8245527 w 10024726"/>
                <a:gd name="connsiteY438" fmla="*/ 66907 h 4170944"/>
                <a:gd name="connsiteX439" fmla="*/ 8301283 w 10024726"/>
                <a:gd name="connsiteY439" fmla="*/ 78058 h 4170944"/>
                <a:gd name="connsiteX440" fmla="*/ 8379342 w 10024726"/>
                <a:gd name="connsiteY440" fmla="*/ 89210 h 4170944"/>
                <a:gd name="connsiteX441" fmla="*/ 8502005 w 10024726"/>
                <a:gd name="connsiteY441" fmla="*/ 122663 h 4170944"/>
                <a:gd name="connsiteX442" fmla="*/ 8535459 w 10024726"/>
                <a:gd name="connsiteY442" fmla="*/ 144966 h 4170944"/>
                <a:gd name="connsiteX443" fmla="*/ 8602366 w 10024726"/>
                <a:gd name="connsiteY443" fmla="*/ 167268 h 4170944"/>
                <a:gd name="connsiteX444" fmla="*/ 8892298 w 10024726"/>
                <a:gd name="connsiteY444" fmla="*/ 167268 h 4170944"/>
                <a:gd name="connsiteX445" fmla="*/ 8925751 w 10024726"/>
                <a:gd name="connsiteY445" fmla="*/ 200722 h 4170944"/>
                <a:gd name="connsiteX446" fmla="*/ 8959205 w 10024726"/>
                <a:gd name="connsiteY446" fmla="*/ 223024 h 4170944"/>
                <a:gd name="connsiteX447" fmla="*/ 9026112 w 10024726"/>
                <a:gd name="connsiteY447" fmla="*/ 245327 h 4170944"/>
                <a:gd name="connsiteX448" fmla="*/ 9059566 w 10024726"/>
                <a:gd name="connsiteY448" fmla="*/ 256478 h 4170944"/>
                <a:gd name="connsiteX449" fmla="*/ 9104171 w 10024726"/>
                <a:gd name="connsiteY449" fmla="*/ 278780 h 4170944"/>
                <a:gd name="connsiteX450" fmla="*/ 9159927 w 10024726"/>
                <a:gd name="connsiteY450" fmla="*/ 289932 h 4170944"/>
                <a:gd name="connsiteX451" fmla="*/ 9204532 w 10024726"/>
                <a:gd name="connsiteY451" fmla="*/ 301083 h 4170944"/>
                <a:gd name="connsiteX452" fmla="*/ 9316044 w 10024726"/>
                <a:gd name="connsiteY452" fmla="*/ 323385 h 4170944"/>
                <a:gd name="connsiteX453" fmla="*/ 9394103 w 10024726"/>
                <a:gd name="connsiteY453" fmla="*/ 312234 h 4170944"/>
                <a:gd name="connsiteX454" fmla="*/ 9461010 w 10024726"/>
                <a:gd name="connsiteY454" fmla="*/ 289932 h 4170944"/>
                <a:gd name="connsiteX455" fmla="*/ 9550220 w 10024726"/>
                <a:gd name="connsiteY455" fmla="*/ 267629 h 4170944"/>
                <a:gd name="connsiteX456" fmla="*/ 9672883 w 10024726"/>
                <a:gd name="connsiteY456" fmla="*/ 234175 h 4170944"/>
                <a:gd name="connsiteX457" fmla="*/ 9907059 w 10024726"/>
                <a:gd name="connsiteY457" fmla="*/ 245327 h 4170944"/>
                <a:gd name="connsiteX458" fmla="*/ 9918210 w 10024726"/>
                <a:gd name="connsiteY458" fmla="*/ 312234 h 4170944"/>
                <a:gd name="connsiteX459" fmla="*/ 9929361 w 10024726"/>
                <a:gd name="connsiteY459" fmla="*/ 780585 h 4170944"/>
                <a:gd name="connsiteX460" fmla="*/ 9940512 w 10024726"/>
                <a:gd name="connsiteY460" fmla="*/ 925551 h 4170944"/>
                <a:gd name="connsiteX461" fmla="*/ 9962815 w 10024726"/>
                <a:gd name="connsiteY461" fmla="*/ 1048214 h 4170944"/>
                <a:gd name="connsiteX462" fmla="*/ 9985117 w 10024726"/>
                <a:gd name="connsiteY462" fmla="*/ 1148575 h 4170944"/>
                <a:gd name="connsiteX463" fmla="*/ 9996269 w 10024726"/>
                <a:gd name="connsiteY463" fmla="*/ 1204332 h 4170944"/>
                <a:gd name="connsiteX464" fmla="*/ 10007420 w 10024726"/>
                <a:gd name="connsiteY464" fmla="*/ 1326995 h 4170944"/>
                <a:gd name="connsiteX465" fmla="*/ 10007420 w 10024726"/>
                <a:gd name="connsiteY465" fmla="*/ 1516566 h 4170944"/>
                <a:gd name="connsiteX466" fmla="*/ 9973966 w 10024726"/>
                <a:gd name="connsiteY466" fmla="*/ 1572322 h 4170944"/>
                <a:gd name="connsiteX467" fmla="*/ 9940512 w 10024726"/>
                <a:gd name="connsiteY467" fmla="*/ 1661532 h 4170944"/>
                <a:gd name="connsiteX468" fmla="*/ 9929361 w 10024726"/>
                <a:gd name="connsiteY468" fmla="*/ 1706136 h 4170944"/>
                <a:gd name="connsiteX469" fmla="*/ 9907059 w 10024726"/>
                <a:gd name="connsiteY469" fmla="*/ 1750741 h 4170944"/>
                <a:gd name="connsiteX470" fmla="*/ 9895908 w 10024726"/>
                <a:gd name="connsiteY470" fmla="*/ 1817649 h 4170944"/>
                <a:gd name="connsiteX471" fmla="*/ 9884756 w 10024726"/>
                <a:gd name="connsiteY471" fmla="*/ 1851102 h 4170944"/>
                <a:gd name="connsiteX472" fmla="*/ 9962815 w 10024726"/>
                <a:gd name="connsiteY472" fmla="*/ 2096429 h 4170944"/>
                <a:gd name="connsiteX473" fmla="*/ 9973965 w 10024726"/>
                <a:gd name="connsiteY473" fmla="*/ 3568390 h 4170944"/>
                <a:gd name="connsiteX474" fmla="*/ 9962815 w 10024726"/>
                <a:gd name="connsiteY474" fmla="*/ 4092498 h 4170944"/>
                <a:gd name="connsiteX475" fmla="*/ 9873605 w 10024726"/>
                <a:gd name="connsiteY475" fmla="*/ 4059044 h 4170944"/>
                <a:gd name="connsiteX476" fmla="*/ 9884756 w 10024726"/>
                <a:gd name="connsiteY476" fmla="*/ 4114800 h 4170944"/>
                <a:gd name="connsiteX477" fmla="*/ 9907059 w 10024726"/>
                <a:gd name="connsiteY477" fmla="*/ 4092497 h 4170944"/>
                <a:gd name="connsiteX478" fmla="*/ 9728639 w 10024726"/>
                <a:gd name="connsiteY478" fmla="*/ 4137102 h 4170944"/>
                <a:gd name="connsiteX479" fmla="*/ 9661732 w 10024726"/>
                <a:gd name="connsiteY479" fmla="*/ 4114800 h 4170944"/>
                <a:gd name="connsiteX480" fmla="*/ 9561371 w 10024726"/>
                <a:gd name="connsiteY480" fmla="*/ 4092497 h 4170944"/>
                <a:gd name="connsiteX481" fmla="*/ 9516766 w 10024726"/>
                <a:gd name="connsiteY481" fmla="*/ 4081346 h 4170944"/>
                <a:gd name="connsiteX482" fmla="*/ 9405254 w 10024726"/>
                <a:gd name="connsiteY482" fmla="*/ 4059044 h 4170944"/>
                <a:gd name="connsiteX483" fmla="*/ 9260288 w 10024726"/>
                <a:gd name="connsiteY483" fmla="*/ 4025590 h 4170944"/>
                <a:gd name="connsiteX484" fmla="*/ 9193380 w 10024726"/>
                <a:gd name="connsiteY484" fmla="*/ 4092497 h 4170944"/>
                <a:gd name="connsiteX485" fmla="*/ 8992659 w 10024726"/>
                <a:gd name="connsiteY485" fmla="*/ 4059044 h 4170944"/>
                <a:gd name="connsiteX486" fmla="*/ 8702727 w 10024726"/>
                <a:gd name="connsiteY486" fmla="*/ 4081345 h 4170944"/>
                <a:gd name="connsiteX487" fmla="*/ 8401645 w 10024726"/>
                <a:gd name="connsiteY487" fmla="*/ 4070195 h 4170944"/>
                <a:gd name="connsiteX488" fmla="*/ 8256678 w 10024726"/>
                <a:gd name="connsiteY488" fmla="*/ 4047893 h 4170944"/>
                <a:gd name="connsiteX489" fmla="*/ 7910990 w 10024726"/>
                <a:gd name="connsiteY489" fmla="*/ 4070195 h 4170944"/>
                <a:gd name="connsiteX490" fmla="*/ 7699118 w 10024726"/>
                <a:gd name="connsiteY490" fmla="*/ 4092498 h 4170944"/>
                <a:gd name="connsiteX491" fmla="*/ 7621059 w 10024726"/>
                <a:gd name="connsiteY491" fmla="*/ 4070195 h 4170944"/>
                <a:gd name="connsiteX492" fmla="*/ 7554151 w 10024726"/>
                <a:gd name="connsiteY492" fmla="*/ 4059043 h 4170944"/>
                <a:gd name="connsiteX493" fmla="*/ 7453791 w 10024726"/>
                <a:gd name="connsiteY493" fmla="*/ 4070195 h 4170944"/>
                <a:gd name="connsiteX494" fmla="*/ 7353429 w 10024726"/>
                <a:gd name="connsiteY494" fmla="*/ 4092498 h 4170944"/>
                <a:gd name="connsiteX495" fmla="*/ 7308825 w 10024726"/>
                <a:gd name="connsiteY495" fmla="*/ 4070195 h 4170944"/>
                <a:gd name="connsiteX496" fmla="*/ 7230766 w 10024726"/>
                <a:gd name="connsiteY496" fmla="*/ 4047893 h 4170944"/>
                <a:gd name="connsiteX497" fmla="*/ 7152708 w 10024726"/>
                <a:gd name="connsiteY497" fmla="*/ 4103649 h 4170944"/>
                <a:gd name="connsiteX498" fmla="*/ 7096951 w 10024726"/>
                <a:gd name="connsiteY498" fmla="*/ 4137102 h 4170944"/>
                <a:gd name="connsiteX499" fmla="*/ 7007742 w 10024726"/>
                <a:gd name="connsiteY499" fmla="*/ 4170556 h 4170944"/>
                <a:gd name="connsiteX500" fmla="*/ 6985439 w 10024726"/>
                <a:gd name="connsiteY500" fmla="*/ 4114799 h 4170944"/>
                <a:gd name="connsiteX501" fmla="*/ 6583995 w 10024726"/>
                <a:gd name="connsiteY501" fmla="*/ 4103649 h 4170944"/>
                <a:gd name="connsiteX502" fmla="*/ 6238308 w 10024726"/>
                <a:gd name="connsiteY502" fmla="*/ 4103648 h 4170944"/>
                <a:gd name="connsiteX503" fmla="*/ 6093342 w 10024726"/>
                <a:gd name="connsiteY503" fmla="*/ 4070195 h 4170944"/>
                <a:gd name="connsiteX504" fmla="*/ 5992982 w 10024726"/>
                <a:gd name="connsiteY504" fmla="*/ 4125952 h 4170944"/>
                <a:gd name="connsiteX505" fmla="*/ 5914922 w 10024726"/>
                <a:gd name="connsiteY505" fmla="*/ 4070195 h 4170944"/>
                <a:gd name="connsiteX506" fmla="*/ 5859166 w 10024726"/>
                <a:gd name="connsiteY506" fmla="*/ 4103648 h 4170944"/>
                <a:gd name="connsiteX507" fmla="*/ 4766347 w 10024726"/>
                <a:gd name="connsiteY507" fmla="*/ 4125951 h 4170944"/>
                <a:gd name="connsiteX508" fmla="*/ 4654834 w 10024726"/>
                <a:gd name="connsiteY508" fmla="*/ 4114800 h 4170944"/>
                <a:gd name="connsiteX509" fmla="*/ 4565625 w 10024726"/>
                <a:gd name="connsiteY509" fmla="*/ 4092497 h 4170944"/>
                <a:gd name="connsiteX510" fmla="*/ 4487566 w 10024726"/>
                <a:gd name="connsiteY510" fmla="*/ 4081346 h 4170944"/>
                <a:gd name="connsiteX511" fmla="*/ 4376054 w 10024726"/>
                <a:gd name="connsiteY511" fmla="*/ 4059044 h 4170944"/>
                <a:gd name="connsiteX512" fmla="*/ 4253391 w 10024726"/>
                <a:gd name="connsiteY512" fmla="*/ 4047893 h 4170944"/>
                <a:gd name="connsiteX513" fmla="*/ 4074971 w 10024726"/>
                <a:gd name="connsiteY513" fmla="*/ 4025590 h 4170944"/>
                <a:gd name="connsiteX514" fmla="*/ 3372444 w 10024726"/>
                <a:gd name="connsiteY514" fmla="*/ 4036741 h 4170944"/>
                <a:gd name="connsiteX515" fmla="*/ 3260932 w 10024726"/>
                <a:gd name="connsiteY515" fmla="*/ 4047893 h 4170944"/>
                <a:gd name="connsiteX516" fmla="*/ 3194025 w 10024726"/>
                <a:gd name="connsiteY516" fmla="*/ 4059044 h 4170944"/>
                <a:gd name="connsiteX517" fmla="*/ 3093664 w 10024726"/>
                <a:gd name="connsiteY517" fmla="*/ 4070195 h 4170944"/>
                <a:gd name="connsiteX518" fmla="*/ 3049059 w 10024726"/>
                <a:gd name="connsiteY518" fmla="*/ 4081346 h 4170944"/>
                <a:gd name="connsiteX519" fmla="*/ 2223869 w 10024726"/>
                <a:gd name="connsiteY519" fmla="*/ 4059044 h 4170944"/>
                <a:gd name="connsiteX520" fmla="*/ 1231410 w 10024726"/>
                <a:gd name="connsiteY520" fmla="*/ 4070195 h 4170944"/>
                <a:gd name="connsiteX521" fmla="*/ 1030688 w 10024726"/>
                <a:gd name="connsiteY521" fmla="*/ 4103649 h 4170944"/>
                <a:gd name="connsiteX522" fmla="*/ 974932 w 10024726"/>
                <a:gd name="connsiteY522" fmla="*/ 4114800 h 4170944"/>
                <a:gd name="connsiteX523" fmla="*/ 885722 w 10024726"/>
                <a:gd name="connsiteY523" fmla="*/ 4148253 h 4170944"/>
                <a:gd name="connsiteX524" fmla="*/ 651547 w 10024726"/>
                <a:gd name="connsiteY524" fmla="*/ 4137102 h 4170944"/>
                <a:gd name="connsiteX525" fmla="*/ 551186 w 10024726"/>
                <a:gd name="connsiteY525" fmla="*/ 4114800 h 4170944"/>
                <a:gd name="connsiteX526" fmla="*/ 439673 w 10024726"/>
                <a:gd name="connsiteY526" fmla="*/ 4092497 h 4170944"/>
                <a:gd name="connsiteX527" fmla="*/ 328161 w 10024726"/>
                <a:gd name="connsiteY527" fmla="*/ 4059044 h 4170944"/>
                <a:gd name="connsiteX528" fmla="*/ 294708 w 10024726"/>
                <a:gd name="connsiteY528" fmla="*/ 4047893 h 4170944"/>
                <a:gd name="connsiteX529" fmla="*/ 261254 w 10024726"/>
                <a:gd name="connsiteY529" fmla="*/ 4036741 h 4170944"/>
                <a:gd name="connsiteX530" fmla="*/ 250103 w 10024726"/>
                <a:gd name="connsiteY530" fmla="*/ 3769112 h 4170944"/>
                <a:gd name="connsiteX531" fmla="*/ 238951 w 10024726"/>
                <a:gd name="connsiteY531" fmla="*/ 3724507 h 4170944"/>
                <a:gd name="connsiteX532" fmla="*/ 227800 w 10024726"/>
                <a:gd name="connsiteY532" fmla="*/ 3635297 h 4170944"/>
                <a:gd name="connsiteX533" fmla="*/ 216649 w 10024726"/>
                <a:gd name="connsiteY533" fmla="*/ 3590693 h 4170944"/>
                <a:gd name="connsiteX534" fmla="*/ 160893 w 10024726"/>
                <a:gd name="connsiteY534" fmla="*/ 3278458 h 4170944"/>
                <a:gd name="connsiteX535" fmla="*/ 149742 w 10024726"/>
                <a:gd name="connsiteY535" fmla="*/ 3044283 h 4170944"/>
                <a:gd name="connsiteX536" fmla="*/ 138591 w 10024726"/>
                <a:gd name="connsiteY536" fmla="*/ 2943922 h 4170944"/>
                <a:gd name="connsiteX537" fmla="*/ 127439 w 10024726"/>
                <a:gd name="connsiteY537" fmla="*/ 2776653 h 4170944"/>
                <a:gd name="connsiteX538" fmla="*/ 105137 w 10024726"/>
                <a:gd name="connsiteY538" fmla="*/ 2397512 h 4170944"/>
                <a:gd name="connsiteX539" fmla="*/ 4775 w 10024726"/>
                <a:gd name="connsiteY539" fmla="*/ 2319453 h 4170944"/>
                <a:gd name="connsiteX540" fmla="*/ 294708 w 10024726"/>
                <a:gd name="connsiteY540" fmla="*/ 2163336 h 4170944"/>
                <a:gd name="connsiteX541" fmla="*/ 227800 w 10024726"/>
                <a:gd name="connsiteY541" fmla="*/ 2040673 h 4170944"/>
                <a:gd name="connsiteX542" fmla="*/ 283556 w 10024726"/>
                <a:gd name="connsiteY542" fmla="*/ 1895707 h 4170944"/>
                <a:gd name="connsiteX543" fmla="*/ 294708 w 10024726"/>
                <a:gd name="connsiteY543" fmla="*/ 1828800 h 4170944"/>
                <a:gd name="connsiteX544" fmla="*/ 305859 w 10024726"/>
                <a:gd name="connsiteY544" fmla="*/ 1795346 h 4170944"/>
                <a:gd name="connsiteX545" fmla="*/ 283556 w 10024726"/>
                <a:gd name="connsiteY545" fmla="*/ 1494263 h 4170944"/>
                <a:gd name="connsiteX546" fmla="*/ 272405 w 10024726"/>
                <a:gd name="connsiteY546" fmla="*/ 1405053 h 4170944"/>
                <a:gd name="connsiteX547" fmla="*/ 261254 w 10024726"/>
                <a:gd name="connsiteY547" fmla="*/ 1349297 h 4170944"/>
                <a:gd name="connsiteX548" fmla="*/ 250103 w 10024726"/>
                <a:gd name="connsiteY548" fmla="*/ 1271239 h 4170944"/>
                <a:gd name="connsiteX549" fmla="*/ 261254 w 10024726"/>
                <a:gd name="connsiteY549" fmla="*/ 1115122 h 4170944"/>
                <a:gd name="connsiteX550" fmla="*/ 294708 w 10024726"/>
                <a:gd name="connsiteY550" fmla="*/ 1103971 h 4170944"/>
                <a:gd name="connsiteX551" fmla="*/ 317010 w 10024726"/>
                <a:gd name="connsiteY551" fmla="*/ 1103971 h 4170944"/>
                <a:gd name="connsiteX0" fmla="*/ 211873 w 9919589"/>
                <a:gd name="connsiteY0" fmla="*/ 1103971 h 4170944"/>
                <a:gd name="connsiteX1" fmla="*/ 434897 w 9919589"/>
                <a:gd name="connsiteY1" fmla="*/ 1081668 h 4170944"/>
                <a:gd name="connsiteX2" fmla="*/ 546410 w 9919589"/>
                <a:gd name="connsiteY2" fmla="*/ 1048214 h 4170944"/>
                <a:gd name="connsiteX3" fmla="*/ 635619 w 9919589"/>
                <a:gd name="connsiteY3" fmla="*/ 1025912 h 4170944"/>
                <a:gd name="connsiteX4" fmla="*/ 780585 w 9919589"/>
                <a:gd name="connsiteY4" fmla="*/ 1048214 h 4170944"/>
                <a:gd name="connsiteX5" fmla="*/ 836341 w 9919589"/>
                <a:gd name="connsiteY5" fmla="*/ 1059366 h 4170944"/>
                <a:gd name="connsiteX6" fmla="*/ 903249 w 9919589"/>
                <a:gd name="connsiteY6" fmla="*/ 1081668 h 4170944"/>
                <a:gd name="connsiteX7" fmla="*/ 947854 w 9919589"/>
                <a:gd name="connsiteY7" fmla="*/ 1070517 h 4170944"/>
                <a:gd name="connsiteX8" fmla="*/ 981307 w 9919589"/>
                <a:gd name="connsiteY8" fmla="*/ 1003610 h 4170944"/>
                <a:gd name="connsiteX9" fmla="*/ 1003610 w 9919589"/>
                <a:gd name="connsiteY9" fmla="*/ 970156 h 4170944"/>
                <a:gd name="connsiteX10" fmla="*/ 1070517 w 9919589"/>
                <a:gd name="connsiteY10" fmla="*/ 947853 h 4170944"/>
                <a:gd name="connsiteX11" fmla="*/ 1148575 w 9919589"/>
                <a:gd name="connsiteY11" fmla="*/ 959005 h 4170944"/>
                <a:gd name="connsiteX12" fmla="*/ 1137424 w 9919589"/>
                <a:gd name="connsiteY12" fmla="*/ 992458 h 4170944"/>
                <a:gd name="connsiteX13" fmla="*/ 1081668 w 9919589"/>
                <a:gd name="connsiteY13" fmla="*/ 1025912 h 4170944"/>
                <a:gd name="connsiteX14" fmla="*/ 1048214 w 9919589"/>
                <a:gd name="connsiteY14" fmla="*/ 1048214 h 4170944"/>
                <a:gd name="connsiteX15" fmla="*/ 1037063 w 9919589"/>
                <a:gd name="connsiteY15" fmla="*/ 1081668 h 4170944"/>
                <a:gd name="connsiteX16" fmla="*/ 1092819 w 9919589"/>
                <a:gd name="connsiteY16" fmla="*/ 1115122 h 4170944"/>
                <a:gd name="connsiteX17" fmla="*/ 1304693 w 9919589"/>
                <a:gd name="connsiteY17" fmla="*/ 1137424 h 4170944"/>
                <a:gd name="connsiteX18" fmla="*/ 1338146 w 9919589"/>
                <a:gd name="connsiteY18" fmla="*/ 1148575 h 4170944"/>
                <a:gd name="connsiteX19" fmla="*/ 1393902 w 9919589"/>
                <a:gd name="connsiteY19" fmla="*/ 1193180 h 4170944"/>
                <a:gd name="connsiteX20" fmla="*/ 1460810 w 9919589"/>
                <a:gd name="connsiteY20" fmla="*/ 1215483 h 4170944"/>
                <a:gd name="connsiteX21" fmla="*/ 1527717 w 9919589"/>
                <a:gd name="connsiteY21" fmla="*/ 1237785 h 4170944"/>
                <a:gd name="connsiteX22" fmla="*/ 1572322 w 9919589"/>
                <a:gd name="connsiteY22" fmla="*/ 1248936 h 4170944"/>
                <a:gd name="connsiteX23" fmla="*/ 1639229 w 9919589"/>
                <a:gd name="connsiteY23" fmla="*/ 1271239 h 4170944"/>
                <a:gd name="connsiteX24" fmla="*/ 1717288 w 9919589"/>
                <a:gd name="connsiteY24" fmla="*/ 1304693 h 4170944"/>
                <a:gd name="connsiteX25" fmla="*/ 1795346 w 9919589"/>
                <a:gd name="connsiteY25" fmla="*/ 1371600 h 4170944"/>
                <a:gd name="connsiteX26" fmla="*/ 1817649 w 9919589"/>
                <a:gd name="connsiteY26" fmla="*/ 1393902 h 4170944"/>
                <a:gd name="connsiteX27" fmla="*/ 1839951 w 9919589"/>
                <a:gd name="connsiteY27" fmla="*/ 1416205 h 4170944"/>
                <a:gd name="connsiteX28" fmla="*/ 1851102 w 9919589"/>
                <a:gd name="connsiteY28" fmla="*/ 1694985 h 4170944"/>
                <a:gd name="connsiteX29" fmla="*/ 1784195 w 9919589"/>
                <a:gd name="connsiteY29" fmla="*/ 1717288 h 4170944"/>
                <a:gd name="connsiteX30" fmla="*/ 1750741 w 9919589"/>
                <a:gd name="connsiteY30" fmla="*/ 1728439 h 4170944"/>
                <a:gd name="connsiteX31" fmla="*/ 1605775 w 9919589"/>
                <a:gd name="connsiteY31" fmla="*/ 1750741 h 4170944"/>
                <a:gd name="connsiteX32" fmla="*/ 1572322 w 9919589"/>
                <a:gd name="connsiteY32" fmla="*/ 1761893 h 4170944"/>
                <a:gd name="connsiteX33" fmla="*/ 1494263 w 9919589"/>
                <a:gd name="connsiteY33" fmla="*/ 1784195 h 4170944"/>
                <a:gd name="connsiteX34" fmla="*/ 1460810 w 9919589"/>
                <a:gd name="connsiteY34" fmla="*/ 1806497 h 4170944"/>
                <a:gd name="connsiteX35" fmla="*/ 1438507 w 9919589"/>
                <a:gd name="connsiteY35" fmla="*/ 1828800 h 4170944"/>
                <a:gd name="connsiteX36" fmla="*/ 1393902 w 9919589"/>
                <a:gd name="connsiteY36" fmla="*/ 1851102 h 4170944"/>
                <a:gd name="connsiteX37" fmla="*/ 1282390 w 9919589"/>
                <a:gd name="connsiteY37" fmla="*/ 1918010 h 4170944"/>
                <a:gd name="connsiteX38" fmla="*/ 1170878 w 9919589"/>
                <a:gd name="connsiteY38" fmla="*/ 1951463 h 4170944"/>
                <a:gd name="connsiteX39" fmla="*/ 1137424 w 9919589"/>
                <a:gd name="connsiteY39" fmla="*/ 1962614 h 4170944"/>
                <a:gd name="connsiteX40" fmla="*/ 1103971 w 9919589"/>
                <a:gd name="connsiteY40" fmla="*/ 1984917 h 4170944"/>
                <a:gd name="connsiteX41" fmla="*/ 1037063 w 9919589"/>
                <a:gd name="connsiteY41" fmla="*/ 2007219 h 4170944"/>
                <a:gd name="connsiteX42" fmla="*/ 1003610 w 9919589"/>
                <a:gd name="connsiteY42" fmla="*/ 2029522 h 4170944"/>
                <a:gd name="connsiteX43" fmla="*/ 936702 w 9919589"/>
                <a:gd name="connsiteY43" fmla="*/ 2051824 h 4170944"/>
                <a:gd name="connsiteX44" fmla="*/ 914400 w 9919589"/>
                <a:gd name="connsiteY44" fmla="*/ 2074127 h 4170944"/>
                <a:gd name="connsiteX45" fmla="*/ 847493 w 9919589"/>
                <a:gd name="connsiteY45" fmla="*/ 2107580 h 4170944"/>
                <a:gd name="connsiteX46" fmla="*/ 825190 w 9919589"/>
                <a:gd name="connsiteY46" fmla="*/ 2129883 h 4170944"/>
                <a:gd name="connsiteX47" fmla="*/ 802888 w 9919589"/>
                <a:gd name="connsiteY47" fmla="*/ 2163336 h 4170944"/>
                <a:gd name="connsiteX48" fmla="*/ 735980 w 9919589"/>
                <a:gd name="connsiteY48" fmla="*/ 2207941 h 4170944"/>
                <a:gd name="connsiteX49" fmla="*/ 691375 w 9919589"/>
                <a:gd name="connsiteY49" fmla="*/ 2252546 h 4170944"/>
                <a:gd name="connsiteX50" fmla="*/ 669073 w 9919589"/>
                <a:gd name="connsiteY50" fmla="*/ 2274849 h 4170944"/>
                <a:gd name="connsiteX51" fmla="*/ 635619 w 9919589"/>
                <a:gd name="connsiteY51" fmla="*/ 2341756 h 4170944"/>
                <a:gd name="connsiteX52" fmla="*/ 624468 w 9919589"/>
                <a:gd name="connsiteY52" fmla="*/ 2375210 h 4170944"/>
                <a:gd name="connsiteX53" fmla="*/ 635619 w 9919589"/>
                <a:gd name="connsiteY53" fmla="*/ 2442117 h 4170944"/>
                <a:gd name="connsiteX54" fmla="*/ 657922 w 9919589"/>
                <a:gd name="connsiteY54" fmla="*/ 2464419 h 4170944"/>
                <a:gd name="connsiteX55" fmla="*/ 747132 w 9919589"/>
                <a:gd name="connsiteY55" fmla="*/ 2486722 h 4170944"/>
                <a:gd name="connsiteX56" fmla="*/ 814039 w 9919589"/>
                <a:gd name="connsiteY56" fmla="*/ 2509024 h 4170944"/>
                <a:gd name="connsiteX57" fmla="*/ 847493 w 9919589"/>
                <a:gd name="connsiteY57" fmla="*/ 2520175 h 4170944"/>
                <a:gd name="connsiteX58" fmla="*/ 858644 w 9919589"/>
                <a:gd name="connsiteY58" fmla="*/ 2720897 h 4170944"/>
                <a:gd name="connsiteX59" fmla="*/ 869795 w 9919589"/>
                <a:gd name="connsiteY59" fmla="*/ 2988527 h 4170944"/>
                <a:gd name="connsiteX60" fmla="*/ 903249 w 9919589"/>
                <a:gd name="connsiteY60" fmla="*/ 3010829 h 4170944"/>
                <a:gd name="connsiteX61" fmla="*/ 947854 w 9919589"/>
                <a:gd name="connsiteY61" fmla="*/ 3021980 h 4170944"/>
                <a:gd name="connsiteX62" fmla="*/ 981307 w 9919589"/>
                <a:gd name="connsiteY62" fmla="*/ 3033132 h 4170944"/>
                <a:gd name="connsiteX63" fmla="*/ 1070517 w 9919589"/>
                <a:gd name="connsiteY63" fmla="*/ 3055434 h 4170944"/>
                <a:gd name="connsiteX64" fmla="*/ 1293541 w 9919589"/>
                <a:gd name="connsiteY64" fmla="*/ 3100039 h 4170944"/>
                <a:gd name="connsiteX65" fmla="*/ 1405054 w 9919589"/>
                <a:gd name="connsiteY65" fmla="*/ 3111190 h 4170944"/>
                <a:gd name="connsiteX66" fmla="*/ 1449658 w 9919589"/>
                <a:gd name="connsiteY66" fmla="*/ 3122341 h 4170944"/>
                <a:gd name="connsiteX67" fmla="*/ 1583473 w 9919589"/>
                <a:gd name="connsiteY67" fmla="*/ 3144644 h 4170944"/>
                <a:gd name="connsiteX68" fmla="*/ 1672683 w 9919589"/>
                <a:gd name="connsiteY68" fmla="*/ 3166946 h 4170944"/>
                <a:gd name="connsiteX69" fmla="*/ 1773044 w 9919589"/>
                <a:gd name="connsiteY69" fmla="*/ 3200400 h 4170944"/>
                <a:gd name="connsiteX70" fmla="*/ 1929161 w 9919589"/>
                <a:gd name="connsiteY70" fmla="*/ 3245005 h 4170944"/>
                <a:gd name="connsiteX71" fmla="*/ 1996068 w 9919589"/>
                <a:gd name="connsiteY71" fmla="*/ 3256156 h 4170944"/>
                <a:gd name="connsiteX72" fmla="*/ 2074127 w 9919589"/>
                <a:gd name="connsiteY72" fmla="*/ 3278458 h 4170944"/>
                <a:gd name="connsiteX73" fmla="*/ 2129883 w 9919589"/>
                <a:gd name="connsiteY73" fmla="*/ 3289610 h 4170944"/>
                <a:gd name="connsiteX74" fmla="*/ 2163336 w 9919589"/>
                <a:gd name="connsiteY74" fmla="*/ 3300761 h 4170944"/>
                <a:gd name="connsiteX75" fmla="*/ 2352907 w 9919589"/>
                <a:gd name="connsiteY75" fmla="*/ 3323063 h 4170944"/>
                <a:gd name="connsiteX76" fmla="*/ 2419814 w 9919589"/>
                <a:gd name="connsiteY76" fmla="*/ 3334214 h 4170944"/>
                <a:gd name="connsiteX77" fmla="*/ 2520175 w 9919589"/>
                <a:gd name="connsiteY77" fmla="*/ 3345366 h 4170944"/>
                <a:gd name="connsiteX78" fmla="*/ 2665141 w 9919589"/>
                <a:gd name="connsiteY78" fmla="*/ 3356517 h 4170944"/>
                <a:gd name="connsiteX79" fmla="*/ 2732049 w 9919589"/>
                <a:gd name="connsiteY79" fmla="*/ 3378819 h 4170944"/>
                <a:gd name="connsiteX80" fmla="*/ 2765502 w 9919589"/>
                <a:gd name="connsiteY80" fmla="*/ 3389971 h 4170944"/>
                <a:gd name="connsiteX81" fmla="*/ 2787805 w 9919589"/>
                <a:gd name="connsiteY81" fmla="*/ 3412273 h 4170944"/>
                <a:gd name="connsiteX82" fmla="*/ 2810107 w 9919589"/>
                <a:gd name="connsiteY82" fmla="*/ 3345366 h 4170944"/>
                <a:gd name="connsiteX83" fmla="*/ 2910468 w 9919589"/>
                <a:gd name="connsiteY83" fmla="*/ 3367668 h 4170944"/>
                <a:gd name="connsiteX84" fmla="*/ 3033132 w 9919589"/>
                <a:gd name="connsiteY84" fmla="*/ 3389971 h 4170944"/>
                <a:gd name="connsiteX85" fmla="*/ 3111190 w 9919589"/>
                <a:gd name="connsiteY85" fmla="*/ 3401122 h 4170944"/>
                <a:gd name="connsiteX86" fmla="*/ 3278458 w 9919589"/>
                <a:gd name="connsiteY86" fmla="*/ 3412273 h 4170944"/>
                <a:gd name="connsiteX87" fmla="*/ 3334214 w 9919589"/>
                <a:gd name="connsiteY87" fmla="*/ 3423424 h 4170944"/>
                <a:gd name="connsiteX88" fmla="*/ 3401122 w 9919589"/>
                <a:gd name="connsiteY88" fmla="*/ 3434575 h 4170944"/>
                <a:gd name="connsiteX89" fmla="*/ 3434575 w 9919589"/>
                <a:gd name="connsiteY89" fmla="*/ 3445727 h 4170944"/>
                <a:gd name="connsiteX90" fmla="*/ 3479180 w 9919589"/>
                <a:gd name="connsiteY90" fmla="*/ 3456878 h 4170944"/>
                <a:gd name="connsiteX91" fmla="*/ 3590693 w 9919589"/>
                <a:gd name="connsiteY91" fmla="*/ 3479180 h 4170944"/>
                <a:gd name="connsiteX92" fmla="*/ 3691054 w 9919589"/>
                <a:gd name="connsiteY92" fmla="*/ 3501483 h 4170944"/>
                <a:gd name="connsiteX93" fmla="*/ 3679902 w 9919589"/>
                <a:gd name="connsiteY93" fmla="*/ 3534936 h 4170944"/>
                <a:gd name="connsiteX94" fmla="*/ 3724507 w 9919589"/>
                <a:gd name="connsiteY94" fmla="*/ 3590693 h 4170944"/>
                <a:gd name="connsiteX95" fmla="*/ 3858322 w 9919589"/>
                <a:gd name="connsiteY95" fmla="*/ 3624146 h 4170944"/>
                <a:gd name="connsiteX96" fmla="*/ 3992136 w 9919589"/>
                <a:gd name="connsiteY96" fmla="*/ 3635297 h 4170944"/>
                <a:gd name="connsiteX97" fmla="*/ 4148254 w 9919589"/>
                <a:gd name="connsiteY97" fmla="*/ 3657600 h 4170944"/>
                <a:gd name="connsiteX98" fmla="*/ 4215161 w 9919589"/>
                <a:gd name="connsiteY98" fmla="*/ 3679902 h 4170944"/>
                <a:gd name="connsiteX99" fmla="*/ 4259766 w 9919589"/>
                <a:gd name="connsiteY99" fmla="*/ 3691053 h 4170944"/>
                <a:gd name="connsiteX100" fmla="*/ 4293219 w 9919589"/>
                <a:gd name="connsiteY100" fmla="*/ 3702205 h 4170944"/>
                <a:gd name="connsiteX101" fmla="*/ 4360127 w 9919589"/>
                <a:gd name="connsiteY101" fmla="*/ 3713356 h 4170944"/>
                <a:gd name="connsiteX102" fmla="*/ 4605454 w 9919589"/>
                <a:gd name="connsiteY102" fmla="*/ 3746810 h 4170944"/>
                <a:gd name="connsiteX103" fmla="*/ 4739268 w 9919589"/>
                <a:gd name="connsiteY103" fmla="*/ 3769112 h 4170944"/>
                <a:gd name="connsiteX104" fmla="*/ 4806175 w 9919589"/>
                <a:gd name="connsiteY104" fmla="*/ 3780263 h 4170944"/>
                <a:gd name="connsiteX105" fmla="*/ 4895385 w 9919589"/>
                <a:gd name="connsiteY105" fmla="*/ 3802566 h 4170944"/>
                <a:gd name="connsiteX106" fmla="*/ 4973444 w 9919589"/>
                <a:gd name="connsiteY106" fmla="*/ 3836019 h 4170944"/>
                <a:gd name="connsiteX107" fmla="*/ 5006897 w 9919589"/>
                <a:gd name="connsiteY107" fmla="*/ 3858322 h 4170944"/>
                <a:gd name="connsiteX108" fmla="*/ 5040351 w 9919589"/>
                <a:gd name="connsiteY108" fmla="*/ 3869473 h 4170944"/>
                <a:gd name="connsiteX109" fmla="*/ 5174166 w 9919589"/>
                <a:gd name="connsiteY109" fmla="*/ 3858322 h 4170944"/>
                <a:gd name="connsiteX110" fmla="*/ 5196468 w 9919589"/>
                <a:gd name="connsiteY110" fmla="*/ 3836019 h 4170944"/>
                <a:gd name="connsiteX111" fmla="*/ 5229922 w 9919589"/>
                <a:gd name="connsiteY111" fmla="*/ 3824868 h 4170944"/>
                <a:gd name="connsiteX112" fmla="*/ 5229922 w 9919589"/>
                <a:gd name="connsiteY112" fmla="*/ 3746810 h 4170944"/>
                <a:gd name="connsiteX113" fmla="*/ 5207619 w 9919589"/>
                <a:gd name="connsiteY113" fmla="*/ 3724507 h 4170944"/>
                <a:gd name="connsiteX114" fmla="*/ 5185317 w 9919589"/>
                <a:gd name="connsiteY114" fmla="*/ 3691053 h 4170944"/>
                <a:gd name="connsiteX115" fmla="*/ 5118410 w 9919589"/>
                <a:gd name="connsiteY115" fmla="*/ 3668751 h 4170944"/>
                <a:gd name="connsiteX116" fmla="*/ 4839629 w 9919589"/>
                <a:gd name="connsiteY116" fmla="*/ 3635297 h 4170944"/>
                <a:gd name="connsiteX117" fmla="*/ 4750419 w 9919589"/>
                <a:gd name="connsiteY117" fmla="*/ 3624146 h 4170944"/>
                <a:gd name="connsiteX118" fmla="*/ 4672361 w 9919589"/>
                <a:gd name="connsiteY118" fmla="*/ 3612995 h 4170944"/>
                <a:gd name="connsiteX119" fmla="*/ 4103649 w 9919589"/>
                <a:gd name="connsiteY119" fmla="*/ 3601844 h 4170944"/>
                <a:gd name="connsiteX120" fmla="*/ 4114800 w 9919589"/>
                <a:gd name="connsiteY120" fmla="*/ 3557239 h 4170944"/>
                <a:gd name="connsiteX121" fmla="*/ 4371278 w 9919589"/>
                <a:gd name="connsiteY121" fmla="*/ 3512634 h 4170944"/>
                <a:gd name="connsiteX122" fmla="*/ 4360127 w 9919589"/>
                <a:gd name="connsiteY122" fmla="*/ 3479180 h 4170944"/>
                <a:gd name="connsiteX123" fmla="*/ 4204010 w 9919589"/>
                <a:gd name="connsiteY123" fmla="*/ 3468029 h 4170944"/>
                <a:gd name="connsiteX124" fmla="*/ 4170556 w 9919589"/>
                <a:gd name="connsiteY124" fmla="*/ 3456878 h 4170944"/>
                <a:gd name="connsiteX125" fmla="*/ 4148254 w 9919589"/>
                <a:gd name="connsiteY125" fmla="*/ 3423424 h 4170944"/>
                <a:gd name="connsiteX126" fmla="*/ 4114800 w 9919589"/>
                <a:gd name="connsiteY126" fmla="*/ 3367668 h 4170944"/>
                <a:gd name="connsiteX127" fmla="*/ 4047893 w 9919589"/>
                <a:gd name="connsiteY127" fmla="*/ 3345366 h 4170944"/>
                <a:gd name="connsiteX128" fmla="*/ 3724507 w 9919589"/>
                <a:gd name="connsiteY128" fmla="*/ 3356517 h 4170944"/>
                <a:gd name="connsiteX129" fmla="*/ 3691054 w 9919589"/>
                <a:gd name="connsiteY129" fmla="*/ 3367668 h 4170944"/>
                <a:gd name="connsiteX130" fmla="*/ 3412273 w 9919589"/>
                <a:gd name="connsiteY130" fmla="*/ 3345366 h 4170944"/>
                <a:gd name="connsiteX131" fmla="*/ 3345366 w 9919589"/>
                <a:gd name="connsiteY131" fmla="*/ 3334214 h 4170944"/>
                <a:gd name="connsiteX132" fmla="*/ 3289610 w 9919589"/>
                <a:gd name="connsiteY132" fmla="*/ 3323063 h 4170944"/>
                <a:gd name="connsiteX133" fmla="*/ 3155795 w 9919589"/>
                <a:gd name="connsiteY133" fmla="*/ 3311912 h 4170944"/>
                <a:gd name="connsiteX134" fmla="*/ 3044283 w 9919589"/>
                <a:gd name="connsiteY134" fmla="*/ 3289610 h 4170944"/>
                <a:gd name="connsiteX135" fmla="*/ 2977375 w 9919589"/>
                <a:gd name="connsiteY135" fmla="*/ 3267307 h 4170944"/>
                <a:gd name="connsiteX136" fmla="*/ 2921619 w 9919589"/>
                <a:gd name="connsiteY136" fmla="*/ 3222702 h 4170944"/>
                <a:gd name="connsiteX137" fmla="*/ 2943922 w 9919589"/>
                <a:gd name="connsiteY137" fmla="*/ 3200400 h 4170944"/>
                <a:gd name="connsiteX138" fmla="*/ 3055434 w 9919589"/>
                <a:gd name="connsiteY138" fmla="*/ 3166946 h 4170944"/>
                <a:gd name="connsiteX139" fmla="*/ 3122341 w 9919589"/>
                <a:gd name="connsiteY139" fmla="*/ 3144644 h 4170944"/>
                <a:gd name="connsiteX140" fmla="*/ 3155795 w 9919589"/>
                <a:gd name="connsiteY140" fmla="*/ 3122341 h 4170944"/>
                <a:gd name="connsiteX141" fmla="*/ 3200400 w 9919589"/>
                <a:gd name="connsiteY141" fmla="*/ 3111190 h 4170944"/>
                <a:gd name="connsiteX142" fmla="*/ 3267307 w 9919589"/>
                <a:gd name="connsiteY142" fmla="*/ 3044283 h 4170944"/>
                <a:gd name="connsiteX143" fmla="*/ 3289610 w 9919589"/>
                <a:gd name="connsiteY143" fmla="*/ 3021980 h 4170944"/>
                <a:gd name="connsiteX144" fmla="*/ 3334214 w 9919589"/>
                <a:gd name="connsiteY144" fmla="*/ 2966224 h 4170944"/>
                <a:gd name="connsiteX145" fmla="*/ 3401122 w 9919589"/>
                <a:gd name="connsiteY145" fmla="*/ 2932771 h 4170944"/>
                <a:gd name="connsiteX146" fmla="*/ 3412273 w 9919589"/>
                <a:gd name="connsiteY146" fmla="*/ 2966224 h 4170944"/>
                <a:gd name="connsiteX147" fmla="*/ 3445727 w 9919589"/>
                <a:gd name="connsiteY147" fmla="*/ 2977375 h 4170944"/>
                <a:gd name="connsiteX148" fmla="*/ 3501483 w 9919589"/>
                <a:gd name="connsiteY148" fmla="*/ 3010829 h 4170944"/>
                <a:gd name="connsiteX149" fmla="*/ 3579541 w 9919589"/>
                <a:gd name="connsiteY149" fmla="*/ 2999678 h 4170944"/>
                <a:gd name="connsiteX150" fmla="*/ 3557239 w 9919589"/>
                <a:gd name="connsiteY150" fmla="*/ 2977375 h 4170944"/>
                <a:gd name="connsiteX151" fmla="*/ 3523785 w 9919589"/>
                <a:gd name="connsiteY151" fmla="*/ 2921619 h 4170944"/>
                <a:gd name="connsiteX152" fmla="*/ 3490332 w 9919589"/>
                <a:gd name="connsiteY152" fmla="*/ 2910468 h 4170944"/>
                <a:gd name="connsiteX153" fmla="*/ 3345366 w 9919589"/>
                <a:gd name="connsiteY153" fmla="*/ 2888166 h 4170944"/>
                <a:gd name="connsiteX154" fmla="*/ 3222702 w 9919589"/>
                <a:gd name="connsiteY154" fmla="*/ 2854712 h 4170944"/>
                <a:gd name="connsiteX155" fmla="*/ 3178097 w 9919589"/>
                <a:gd name="connsiteY155" fmla="*/ 2843561 h 4170944"/>
                <a:gd name="connsiteX156" fmla="*/ 3111190 w 9919589"/>
                <a:gd name="connsiteY156" fmla="*/ 2821258 h 4170944"/>
                <a:gd name="connsiteX157" fmla="*/ 2854712 w 9919589"/>
                <a:gd name="connsiteY157" fmla="*/ 2776653 h 4170944"/>
                <a:gd name="connsiteX158" fmla="*/ 2787805 w 9919589"/>
                <a:gd name="connsiteY158" fmla="*/ 2754351 h 4170944"/>
                <a:gd name="connsiteX159" fmla="*/ 2720897 w 9919589"/>
                <a:gd name="connsiteY159" fmla="*/ 2732049 h 4170944"/>
                <a:gd name="connsiteX160" fmla="*/ 2687444 w 9919589"/>
                <a:gd name="connsiteY160" fmla="*/ 2720897 h 4170944"/>
                <a:gd name="connsiteX161" fmla="*/ 2564780 w 9919589"/>
                <a:gd name="connsiteY161" fmla="*/ 2698595 h 4170944"/>
                <a:gd name="connsiteX162" fmla="*/ 2442117 w 9919589"/>
                <a:gd name="connsiteY162" fmla="*/ 2698595 h 4170944"/>
                <a:gd name="connsiteX163" fmla="*/ 2040673 w 9919589"/>
                <a:gd name="connsiteY163" fmla="*/ 2687444 h 4170944"/>
                <a:gd name="connsiteX164" fmla="*/ 1962614 w 9919589"/>
                <a:gd name="connsiteY164" fmla="*/ 2653990 h 4170944"/>
                <a:gd name="connsiteX165" fmla="*/ 1906858 w 9919589"/>
                <a:gd name="connsiteY165" fmla="*/ 2631688 h 4170944"/>
                <a:gd name="connsiteX166" fmla="*/ 1806497 w 9919589"/>
                <a:gd name="connsiteY166" fmla="*/ 2575932 h 4170944"/>
                <a:gd name="connsiteX167" fmla="*/ 1717288 w 9919589"/>
                <a:gd name="connsiteY167" fmla="*/ 2531327 h 4170944"/>
                <a:gd name="connsiteX168" fmla="*/ 1628078 w 9919589"/>
                <a:gd name="connsiteY168" fmla="*/ 2509024 h 4170944"/>
                <a:gd name="connsiteX169" fmla="*/ 1226634 w 9919589"/>
                <a:gd name="connsiteY169" fmla="*/ 2486722 h 4170944"/>
                <a:gd name="connsiteX170" fmla="*/ 1081668 w 9919589"/>
                <a:gd name="connsiteY170" fmla="*/ 2464419 h 4170944"/>
                <a:gd name="connsiteX171" fmla="*/ 970156 w 9919589"/>
                <a:gd name="connsiteY171" fmla="*/ 2430966 h 4170944"/>
                <a:gd name="connsiteX172" fmla="*/ 936702 w 9919589"/>
                <a:gd name="connsiteY172" fmla="*/ 2419814 h 4170944"/>
                <a:gd name="connsiteX173" fmla="*/ 903249 w 9919589"/>
                <a:gd name="connsiteY173" fmla="*/ 2397512 h 4170944"/>
                <a:gd name="connsiteX174" fmla="*/ 847493 w 9919589"/>
                <a:gd name="connsiteY174" fmla="*/ 2352907 h 4170944"/>
                <a:gd name="connsiteX175" fmla="*/ 814039 w 9919589"/>
                <a:gd name="connsiteY175" fmla="*/ 2341756 h 4170944"/>
                <a:gd name="connsiteX176" fmla="*/ 825190 w 9919589"/>
                <a:gd name="connsiteY176" fmla="*/ 2274849 h 4170944"/>
                <a:gd name="connsiteX177" fmla="*/ 847493 w 9919589"/>
                <a:gd name="connsiteY177" fmla="*/ 2252546 h 4170944"/>
                <a:gd name="connsiteX178" fmla="*/ 880946 w 9919589"/>
                <a:gd name="connsiteY178" fmla="*/ 2230244 h 4170944"/>
                <a:gd name="connsiteX179" fmla="*/ 903249 w 9919589"/>
                <a:gd name="connsiteY179" fmla="*/ 2207941 h 4170944"/>
                <a:gd name="connsiteX180" fmla="*/ 936702 w 9919589"/>
                <a:gd name="connsiteY180" fmla="*/ 2196790 h 4170944"/>
                <a:gd name="connsiteX181" fmla="*/ 992458 w 9919589"/>
                <a:gd name="connsiteY181" fmla="*/ 2163336 h 4170944"/>
                <a:gd name="connsiteX182" fmla="*/ 1014761 w 9919589"/>
                <a:gd name="connsiteY182" fmla="*/ 2141034 h 4170944"/>
                <a:gd name="connsiteX183" fmla="*/ 1048214 w 9919589"/>
                <a:gd name="connsiteY183" fmla="*/ 2118732 h 4170944"/>
                <a:gd name="connsiteX184" fmla="*/ 1070517 w 9919589"/>
                <a:gd name="connsiteY184" fmla="*/ 2096429 h 4170944"/>
                <a:gd name="connsiteX185" fmla="*/ 1103971 w 9919589"/>
                <a:gd name="connsiteY185" fmla="*/ 2085278 h 4170944"/>
                <a:gd name="connsiteX186" fmla="*/ 1193180 w 9919589"/>
                <a:gd name="connsiteY186" fmla="*/ 2018371 h 4170944"/>
                <a:gd name="connsiteX187" fmla="*/ 1237785 w 9919589"/>
                <a:gd name="connsiteY187" fmla="*/ 2007219 h 4170944"/>
                <a:gd name="connsiteX188" fmla="*/ 1304693 w 9919589"/>
                <a:gd name="connsiteY188" fmla="*/ 1984917 h 4170944"/>
                <a:gd name="connsiteX189" fmla="*/ 1505414 w 9919589"/>
                <a:gd name="connsiteY189" fmla="*/ 1973766 h 4170944"/>
                <a:gd name="connsiteX190" fmla="*/ 1561171 w 9919589"/>
                <a:gd name="connsiteY190" fmla="*/ 1929161 h 4170944"/>
                <a:gd name="connsiteX191" fmla="*/ 1639229 w 9919589"/>
                <a:gd name="connsiteY191" fmla="*/ 1873405 h 4170944"/>
                <a:gd name="connsiteX192" fmla="*/ 1694985 w 9919589"/>
                <a:gd name="connsiteY192" fmla="*/ 1817649 h 4170944"/>
                <a:gd name="connsiteX193" fmla="*/ 1761893 w 9919589"/>
                <a:gd name="connsiteY193" fmla="*/ 1795346 h 4170944"/>
                <a:gd name="connsiteX194" fmla="*/ 1929161 w 9919589"/>
                <a:gd name="connsiteY194" fmla="*/ 1761893 h 4170944"/>
                <a:gd name="connsiteX195" fmla="*/ 1996068 w 9919589"/>
                <a:gd name="connsiteY195" fmla="*/ 1728439 h 4170944"/>
                <a:gd name="connsiteX196" fmla="*/ 2096429 w 9919589"/>
                <a:gd name="connsiteY196" fmla="*/ 1694985 h 4170944"/>
                <a:gd name="connsiteX197" fmla="*/ 2129883 w 9919589"/>
                <a:gd name="connsiteY197" fmla="*/ 1683834 h 4170944"/>
                <a:gd name="connsiteX198" fmla="*/ 2163336 w 9919589"/>
                <a:gd name="connsiteY198" fmla="*/ 1672683 h 4170944"/>
                <a:gd name="connsiteX199" fmla="*/ 2665141 w 9919589"/>
                <a:gd name="connsiteY199" fmla="*/ 1694985 h 4170944"/>
                <a:gd name="connsiteX200" fmla="*/ 2787805 w 9919589"/>
                <a:gd name="connsiteY200" fmla="*/ 1717288 h 4170944"/>
                <a:gd name="connsiteX201" fmla="*/ 2854712 w 9919589"/>
                <a:gd name="connsiteY201" fmla="*/ 1739590 h 4170944"/>
                <a:gd name="connsiteX202" fmla="*/ 2888166 w 9919589"/>
                <a:gd name="connsiteY202" fmla="*/ 1750741 h 4170944"/>
                <a:gd name="connsiteX203" fmla="*/ 2921619 w 9919589"/>
                <a:gd name="connsiteY203" fmla="*/ 1773044 h 4170944"/>
                <a:gd name="connsiteX204" fmla="*/ 3021980 w 9919589"/>
                <a:gd name="connsiteY204" fmla="*/ 1795346 h 4170944"/>
                <a:gd name="connsiteX205" fmla="*/ 3055434 w 9919589"/>
                <a:gd name="connsiteY205" fmla="*/ 1806497 h 4170944"/>
                <a:gd name="connsiteX206" fmla="*/ 3088888 w 9919589"/>
                <a:gd name="connsiteY206" fmla="*/ 1906858 h 4170944"/>
                <a:gd name="connsiteX207" fmla="*/ 3100039 w 9919589"/>
                <a:gd name="connsiteY207" fmla="*/ 1940312 h 4170944"/>
                <a:gd name="connsiteX208" fmla="*/ 3133493 w 9919589"/>
                <a:gd name="connsiteY208" fmla="*/ 1973766 h 4170944"/>
                <a:gd name="connsiteX209" fmla="*/ 3200400 w 9919589"/>
                <a:gd name="connsiteY209" fmla="*/ 1996068 h 4170944"/>
                <a:gd name="connsiteX210" fmla="*/ 3233854 w 9919589"/>
                <a:gd name="connsiteY210" fmla="*/ 2007219 h 4170944"/>
                <a:gd name="connsiteX211" fmla="*/ 3612995 w 9919589"/>
                <a:gd name="connsiteY211" fmla="*/ 2029522 h 4170944"/>
                <a:gd name="connsiteX212" fmla="*/ 3824868 w 9919589"/>
                <a:gd name="connsiteY212" fmla="*/ 2040673 h 4170944"/>
                <a:gd name="connsiteX213" fmla="*/ 3925229 w 9919589"/>
                <a:gd name="connsiteY213" fmla="*/ 2051824 h 4170944"/>
                <a:gd name="connsiteX214" fmla="*/ 4293219 w 9919589"/>
                <a:gd name="connsiteY214" fmla="*/ 2062975 h 4170944"/>
                <a:gd name="connsiteX215" fmla="*/ 4382429 w 9919589"/>
                <a:gd name="connsiteY215" fmla="*/ 2085278 h 4170944"/>
                <a:gd name="connsiteX216" fmla="*/ 4449336 w 9919589"/>
                <a:gd name="connsiteY216" fmla="*/ 2107580 h 4170944"/>
                <a:gd name="connsiteX217" fmla="*/ 4505093 w 9919589"/>
                <a:gd name="connsiteY217" fmla="*/ 2152185 h 4170944"/>
                <a:gd name="connsiteX218" fmla="*/ 4527395 w 9919589"/>
                <a:gd name="connsiteY218" fmla="*/ 2174488 h 4170944"/>
                <a:gd name="connsiteX219" fmla="*/ 4716966 w 9919589"/>
                <a:gd name="connsiteY219" fmla="*/ 2207941 h 4170944"/>
                <a:gd name="connsiteX220" fmla="*/ 4828478 w 9919589"/>
                <a:gd name="connsiteY220" fmla="*/ 2230244 h 4170944"/>
                <a:gd name="connsiteX221" fmla="*/ 4884234 w 9919589"/>
                <a:gd name="connsiteY221" fmla="*/ 2241395 h 4170944"/>
                <a:gd name="connsiteX222" fmla="*/ 4928839 w 9919589"/>
                <a:gd name="connsiteY222" fmla="*/ 2252546 h 4170944"/>
                <a:gd name="connsiteX223" fmla="*/ 4995746 w 9919589"/>
                <a:gd name="connsiteY223" fmla="*/ 2241395 h 4170944"/>
                <a:gd name="connsiteX224" fmla="*/ 5040351 w 9919589"/>
                <a:gd name="connsiteY224" fmla="*/ 2219093 h 4170944"/>
                <a:gd name="connsiteX225" fmla="*/ 5107258 w 9919589"/>
                <a:gd name="connsiteY225" fmla="*/ 2207941 h 4170944"/>
                <a:gd name="connsiteX226" fmla="*/ 5140712 w 9919589"/>
                <a:gd name="connsiteY226" fmla="*/ 2196790 h 4170944"/>
                <a:gd name="connsiteX227" fmla="*/ 5229922 w 9919589"/>
                <a:gd name="connsiteY227" fmla="*/ 2174488 h 4170944"/>
                <a:gd name="connsiteX228" fmla="*/ 5307980 w 9919589"/>
                <a:gd name="connsiteY228" fmla="*/ 2129883 h 4170944"/>
                <a:gd name="connsiteX229" fmla="*/ 5352585 w 9919589"/>
                <a:gd name="connsiteY229" fmla="*/ 2062975 h 4170944"/>
                <a:gd name="connsiteX230" fmla="*/ 5430644 w 9919589"/>
                <a:gd name="connsiteY230" fmla="*/ 1984917 h 4170944"/>
                <a:gd name="connsiteX231" fmla="*/ 5452946 w 9919589"/>
                <a:gd name="connsiteY231" fmla="*/ 1962614 h 4170944"/>
                <a:gd name="connsiteX232" fmla="*/ 5486400 w 9919589"/>
                <a:gd name="connsiteY232" fmla="*/ 1951463 h 4170944"/>
                <a:gd name="connsiteX233" fmla="*/ 5441795 w 9919589"/>
                <a:gd name="connsiteY233" fmla="*/ 1862253 h 4170944"/>
                <a:gd name="connsiteX234" fmla="*/ 5408341 w 9919589"/>
                <a:gd name="connsiteY234" fmla="*/ 1839951 h 4170944"/>
                <a:gd name="connsiteX235" fmla="*/ 5374888 w 9919589"/>
                <a:gd name="connsiteY235" fmla="*/ 1828800 h 4170944"/>
                <a:gd name="connsiteX236" fmla="*/ 5330283 w 9919589"/>
                <a:gd name="connsiteY236" fmla="*/ 1817649 h 4170944"/>
                <a:gd name="connsiteX237" fmla="*/ 5263375 w 9919589"/>
                <a:gd name="connsiteY237" fmla="*/ 1795346 h 4170944"/>
                <a:gd name="connsiteX238" fmla="*/ 5185317 w 9919589"/>
                <a:gd name="connsiteY238" fmla="*/ 1706136 h 4170944"/>
                <a:gd name="connsiteX239" fmla="*/ 5129561 w 9919589"/>
                <a:gd name="connsiteY239" fmla="*/ 1650380 h 4170944"/>
                <a:gd name="connsiteX240" fmla="*/ 5062654 w 9919589"/>
                <a:gd name="connsiteY240" fmla="*/ 1605775 h 4170944"/>
                <a:gd name="connsiteX241" fmla="*/ 5029200 w 9919589"/>
                <a:gd name="connsiteY241" fmla="*/ 1583473 h 4170944"/>
                <a:gd name="connsiteX242" fmla="*/ 4995746 w 9919589"/>
                <a:gd name="connsiteY242" fmla="*/ 1572322 h 4170944"/>
                <a:gd name="connsiteX243" fmla="*/ 4973444 w 9919589"/>
                <a:gd name="connsiteY243" fmla="*/ 1550019 h 4170944"/>
                <a:gd name="connsiteX244" fmla="*/ 4939990 w 9919589"/>
                <a:gd name="connsiteY244" fmla="*/ 1538868 h 4170944"/>
                <a:gd name="connsiteX245" fmla="*/ 4895385 w 9919589"/>
                <a:gd name="connsiteY245" fmla="*/ 1516566 h 4170944"/>
                <a:gd name="connsiteX246" fmla="*/ 4828478 w 9919589"/>
                <a:gd name="connsiteY246" fmla="*/ 1449658 h 4170944"/>
                <a:gd name="connsiteX247" fmla="*/ 4772722 w 9919589"/>
                <a:gd name="connsiteY247" fmla="*/ 1405053 h 4170944"/>
                <a:gd name="connsiteX248" fmla="*/ 4694663 w 9919589"/>
                <a:gd name="connsiteY248" fmla="*/ 1382751 h 4170944"/>
                <a:gd name="connsiteX249" fmla="*/ 5274527 w 9919589"/>
                <a:gd name="connsiteY249" fmla="*/ 1349297 h 4170944"/>
                <a:gd name="connsiteX250" fmla="*/ 5397190 w 9919589"/>
                <a:gd name="connsiteY250" fmla="*/ 1326995 h 4170944"/>
                <a:gd name="connsiteX251" fmla="*/ 5441795 w 9919589"/>
                <a:gd name="connsiteY251" fmla="*/ 1315844 h 4170944"/>
                <a:gd name="connsiteX252" fmla="*/ 5642517 w 9919589"/>
                <a:gd name="connsiteY252" fmla="*/ 1304693 h 4170944"/>
                <a:gd name="connsiteX253" fmla="*/ 5709424 w 9919589"/>
                <a:gd name="connsiteY253" fmla="*/ 1282390 h 4170944"/>
                <a:gd name="connsiteX254" fmla="*/ 5765180 w 9919589"/>
                <a:gd name="connsiteY254" fmla="*/ 1237785 h 4170944"/>
                <a:gd name="connsiteX255" fmla="*/ 5798634 w 9919589"/>
                <a:gd name="connsiteY255" fmla="*/ 1170878 h 4170944"/>
                <a:gd name="connsiteX256" fmla="*/ 5809785 w 9919589"/>
                <a:gd name="connsiteY256" fmla="*/ 1137424 h 4170944"/>
                <a:gd name="connsiteX257" fmla="*/ 5832088 w 9919589"/>
                <a:gd name="connsiteY257" fmla="*/ 1025912 h 4170944"/>
                <a:gd name="connsiteX258" fmla="*/ 5854390 w 9919589"/>
                <a:gd name="connsiteY258" fmla="*/ 947853 h 4170944"/>
                <a:gd name="connsiteX259" fmla="*/ 5876693 w 9919589"/>
                <a:gd name="connsiteY259" fmla="*/ 925551 h 4170944"/>
                <a:gd name="connsiteX260" fmla="*/ 5943600 w 9919589"/>
                <a:gd name="connsiteY260" fmla="*/ 903249 h 4170944"/>
                <a:gd name="connsiteX261" fmla="*/ 5965902 w 9919589"/>
                <a:gd name="connsiteY261" fmla="*/ 880946 h 4170944"/>
                <a:gd name="connsiteX262" fmla="*/ 6043961 w 9919589"/>
                <a:gd name="connsiteY262" fmla="*/ 858644 h 4170944"/>
                <a:gd name="connsiteX263" fmla="*/ 6110868 w 9919589"/>
                <a:gd name="connsiteY263" fmla="*/ 869795 h 4170944"/>
                <a:gd name="connsiteX264" fmla="*/ 6122019 w 9919589"/>
                <a:gd name="connsiteY264" fmla="*/ 914400 h 4170944"/>
                <a:gd name="connsiteX265" fmla="*/ 6155473 w 9919589"/>
                <a:gd name="connsiteY265" fmla="*/ 970156 h 4170944"/>
                <a:gd name="connsiteX266" fmla="*/ 6188927 w 9919589"/>
                <a:gd name="connsiteY266" fmla="*/ 981307 h 4170944"/>
                <a:gd name="connsiteX267" fmla="*/ 6266985 w 9919589"/>
                <a:gd name="connsiteY267" fmla="*/ 970156 h 4170944"/>
                <a:gd name="connsiteX268" fmla="*/ 6278136 w 9919589"/>
                <a:gd name="connsiteY268" fmla="*/ 936702 h 4170944"/>
                <a:gd name="connsiteX269" fmla="*/ 6322741 w 9919589"/>
                <a:gd name="connsiteY269" fmla="*/ 880946 h 4170944"/>
                <a:gd name="connsiteX270" fmla="*/ 6345044 w 9919589"/>
                <a:gd name="connsiteY270" fmla="*/ 903249 h 4170944"/>
                <a:gd name="connsiteX271" fmla="*/ 6367346 w 9919589"/>
                <a:gd name="connsiteY271" fmla="*/ 970156 h 4170944"/>
                <a:gd name="connsiteX272" fmla="*/ 6345044 w 9919589"/>
                <a:gd name="connsiteY272" fmla="*/ 1048214 h 4170944"/>
                <a:gd name="connsiteX273" fmla="*/ 6266985 w 9919589"/>
                <a:gd name="connsiteY273" fmla="*/ 1126273 h 4170944"/>
                <a:gd name="connsiteX274" fmla="*/ 6043961 w 9919589"/>
                <a:gd name="connsiteY274" fmla="*/ 1137424 h 4170944"/>
                <a:gd name="connsiteX275" fmla="*/ 5876693 w 9919589"/>
                <a:gd name="connsiteY275" fmla="*/ 1170878 h 4170944"/>
                <a:gd name="connsiteX276" fmla="*/ 5832088 w 9919589"/>
                <a:gd name="connsiteY276" fmla="*/ 1260088 h 4170944"/>
                <a:gd name="connsiteX277" fmla="*/ 5820936 w 9919589"/>
                <a:gd name="connsiteY277" fmla="*/ 1293541 h 4170944"/>
                <a:gd name="connsiteX278" fmla="*/ 5854390 w 9919589"/>
                <a:gd name="connsiteY278" fmla="*/ 1371600 h 4170944"/>
                <a:gd name="connsiteX279" fmla="*/ 5921297 w 9919589"/>
                <a:gd name="connsiteY279" fmla="*/ 1393902 h 4170944"/>
                <a:gd name="connsiteX280" fmla="*/ 5943600 w 9919589"/>
                <a:gd name="connsiteY280" fmla="*/ 1416205 h 4170944"/>
                <a:gd name="connsiteX281" fmla="*/ 5910146 w 9919589"/>
                <a:gd name="connsiteY281" fmla="*/ 1483112 h 4170944"/>
                <a:gd name="connsiteX282" fmla="*/ 5876693 w 9919589"/>
                <a:gd name="connsiteY282" fmla="*/ 1494263 h 4170944"/>
                <a:gd name="connsiteX283" fmla="*/ 5820936 w 9919589"/>
                <a:gd name="connsiteY283" fmla="*/ 1527717 h 4170944"/>
                <a:gd name="connsiteX284" fmla="*/ 5765180 w 9919589"/>
                <a:gd name="connsiteY284" fmla="*/ 1572322 h 4170944"/>
                <a:gd name="connsiteX285" fmla="*/ 6166624 w 9919589"/>
                <a:gd name="connsiteY285" fmla="*/ 1616927 h 4170944"/>
                <a:gd name="connsiteX286" fmla="*/ 6289288 w 9919589"/>
                <a:gd name="connsiteY286" fmla="*/ 1639229 h 4170944"/>
                <a:gd name="connsiteX287" fmla="*/ 6523463 w 9919589"/>
                <a:gd name="connsiteY287" fmla="*/ 1628078 h 4170944"/>
                <a:gd name="connsiteX288" fmla="*/ 6679580 w 9919589"/>
                <a:gd name="connsiteY288" fmla="*/ 1594624 h 4170944"/>
                <a:gd name="connsiteX289" fmla="*/ 6802244 w 9919589"/>
                <a:gd name="connsiteY289" fmla="*/ 1561171 h 4170944"/>
                <a:gd name="connsiteX290" fmla="*/ 6835697 w 9919589"/>
                <a:gd name="connsiteY290" fmla="*/ 1550019 h 4170944"/>
                <a:gd name="connsiteX291" fmla="*/ 6924907 w 9919589"/>
                <a:gd name="connsiteY291" fmla="*/ 1561171 h 4170944"/>
                <a:gd name="connsiteX292" fmla="*/ 6991814 w 9919589"/>
                <a:gd name="connsiteY292" fmla="*/ 1594624 h 4170944"/>
                <a:gd name="connsiteX293" fmla="*/ 7025268 w 9919589"/>
                <a:gd name="connsiteY293" fmla="*/ 1605775 h 4170944"/>
                <a:gd name="connsiteX294" fmla="*/ 7092175 w 9919589"/>
                <a:gd name="connsiteY294" fmla="*/ 1639229 h 4170944"/>
                <a:gd name="connsiteX295" fmla="*/ 7114478 w 9919589"/>
                <a:gd name="connsiteY295" fmla="*/ 1661532 h 4170944"/>
                <a:gd name="connsiteX296" fmla="*/ 7225990 w 9919589"/>
                <a:gd name="connsiteY296" fmla="*/ 1728439 h 4170944"/>
                <a:gd name="connsiteX297" fmla="*/ 7304049 w 9919589"/>
                <a:gd name="connsiteY297" fmla="*/ 1795346 h 4170944"/>
                <a:gd name="connsiteX298" fmla="*/ 7348654 w 9919589"/>
                <a:gd name="connsiteY298" fmla="*/ 1851102 h 4170944"/>
                <a:gd name="connsiteX299" fmla="*/ 7382107 w 9919589"/>
                <a:gd name="connsiteY299" fmla="*/ 1862253 h 4170944"/>
                <a:gd name="connsiteX300" fmla="*/ 7593980 w 9919589"/>
                <a:gd name="connsiteY300" fmla="*/ 1873405 h 4170944"/>
                <a:gd name="connsiteX301" fmla="*/ 7638585 w 9919589"/>
                <a:gd name="connsiteY301" fmla="*/ 1884556 h 4170944"/>
                <a:gd name="connsiteX302" fmla="*/ 7672039 w 9919589"/>
                <a:gd name="connsiteY302" fmla="*/ 1895707 h 4170944"/>
                <a:gd name="connsiteX303" fmla="*/ 7738946 w 9919589"/>
                <a:gd name="connsiteY303" fmla="*/ 1906858 h 4170944"/>
                <a:gd name="connsiteX304" fmla="*/ 7783551 w 9919589"/>
                <a:gd name="connsiteY304" fmla="*/ 1918010 h 4170944"/>
                <a:gd name="connsiteX305" fmla="*/ 7906214 w 9919589"/>
                <a:gd name="connsiteY305" fmla="*/ 1996068 h 4170944"/>
                <a:gd name="connsiteX306" fmla="*/ 7928517 w 9919589"/>
                <a:gd name="connsiteY306" fmla="*/ 2018371 h 4170944"/>
                <a:gd name="connsiteX307" fmla="*/ 7973122 w 9919589"/>
                <a:gd name="connsiteY307" fmla="*/ 2029522 h 4170944"/>
                <a:gd name="connsiteX308" fmla="*/ 8095785 w 9919589"/>
                <a:gd name="connsiteY308" fmla="*/ 2096429 h 4170944"/>
                <a:gd name="connsiteX309" fmla="*/ 8140390 w 9919589"/>
                <a:gd name="connsiteY309" fmla="*/ 2107580 h 4170944"/>
                <a:gd name="connsiteX310" fmla="*/ 8173844 w 9919589"/>
                <a:gd name="connsiteY310" fmla="*/ 2118732 h 4170944"/>
                <a:gd name="connsiteX311" fmla="*/ 8240751 w 9919589"/>
                <a:gd name="connsiteY311" fmla="*/ 2129883 h 4170944"/>
                <a:gd name="connsiteX312" fmla="*/ 8408019 w 9919589"/>
                <a:gd name="connsiteY312" fmla="*/ 2152185 h 4170944"/>
                <a:gd name="connsiteX313" fmla="*/ 8430322 w 9919589"/>
                <a:gd name="connsiteY313" fmla="*/ 2174488 h 4170944"/>
                <a:gd name="connsiteX314" fmla="*/ 8519532 w 9919589"/>
                <a:gd name="connsiteY314" fmla="*/ 2241395 h 4170944"/>
                <a:gd name="connsiteX315" fmla="*/ 8463775 w 9919589"/>
                <a:gd name="connsiteY315" fmla="*/ 2263697 h 4170944"/>
                <a:gd name="connsiteX316" fmla="*/ 8352263 w 9919589"/>
                <a:gd name="connsiteY316" fmla="*/ 2286000 h 4170944"/>
                <a:gd name="connsiteX317" fmla="*/ 8307658 w 9919589"/>
                <a:gd name="connsiteY317" fmla="*/ 2297151 h 4170944"/>
                <a:gd name="connsiteX318" fmla="*/ 7950819 w 9919589"/>
                <a:gd name="connsiteY318" fmla="*/ 2319453 h 4170944"/>
                <a:gd name="connsiteX319" fmla="*/ 7883912 w 9919589"/>
                <a:gd name="connsiteY319" fmla="*/ 2330605 h 4170944"/>
                <a:gd name="connsiteX320" fmla="*/ 7839307 w 9919589"/>
                <a:gd name="connsiteY320" fmla="*/ 2341756 h 4170944"/>
                <a:gd name="connsiteX321" fmla="*/ 7694341 w 9919589"/>
                <a:gd name="connsiteY321" fmla="*/ 2364058 h 4170944"/>
                <a:gd name="connsiteX322" fmla="*/ 7382107 w 9919589"/>
                <a:gd name="connsiteY322" fmla="*/ 2352907 h 4170944"/>
                <a:gd name="connsiteX323" fmla="*/ 6791093 w 9919589"/>
                <a:gd name="connsiteY323" fmla="*/ 2330605 h 4170944"/>
                <a:gd name="connsiteX324" fmla="*/ 6668429 w 9919589"/>
                <a:gd name="connsiteY324" fmla="*/ 2375210 h 4170944"/>
                <a:gd name="connsiteX325" fmla="*/ 6657278 w 9919589"/>
                <a:gd name="connsiteY325" fmla="*/ 2408663 h 4170944"/>
                <a:gd name="connsiteX326" fmla="*/ 6690732 w 9919589"/>
                <a:gd name="connsiteY326" fmla="*/ 2430966 h 4170944"/>
                <a:gd name="connsiteX327" fmla="*/ 6724185 w 9919589"/>
                <a:gd name="connsiteY327" fmla="*/ 2442117 h 4170944"/>
                <a:gd name="connsiteX328" fmla="*/ 6869151 w 9919589"/>
                <a:gd name="connsiteY328" fmla="*/ 2475571 h 4170944"/>
                <a:gd name="connsiteX329" fmla="*/ 6947210 w 9919589"/>
                <a:gd name="connsiteY329" fmla="*/ 2486722 h 4170944"/>
                <a:gd name="connsiteX330" fmla="*/ 7850458 w 9919589"/>
                <a:gd name="connsiteY330" fmla="*/ 2475571 h 4170944"/>
                <a:gd name="connsiteX331" fmla="*/ 7906214 w 9919589"/>
                <a:gd name="connsiteY331" fmla="*/ 2464419 h 4170944"/>
                <a:gd name="connsiteX332" fmla="*/ 8062332 w 9919589"/>
                <a:gd name="connsiteY332" fmla="*/ 2442117 h 4170944"/>
                <a:gd name="connsiteX333" fmla="*/ 8106936 w 9919589"/>
                <a:gd name="connsiteY333" fmla="*/ 2430966 h 4170944"/>
                <a:gd name="connsiteX334" fmla="*/ 8173844 w 9919589"/>
                <a:gd name="connsiteY334" fmla="*/ 2408663 h 4170944"/>
                <a:gd name="connsiteX335" fmla="*/ 8207297 w 9919589"/>
                <a:gd name="connsiteY335" fmla="*/ 2397512 h 4170944"/>
                <a:gd name="connsiteX336" fmla="*/ 8251902 w 9919589"/>
                <a:gd name="connsiteY336" fmla="*/ 2386361 h 4170944"/>
                <a:gd name="connsiteX337" fmla="*/ 8318810 w 9919589"/>
                <a:gd name="connsiteY337" fmla="*/ 2364058 h 4170944"/>
                <a:gd name="connsiteX338" fmla="*/ 8452624 w 9919589"/>
                <a:gd name="connsiteY338" fmla="*/ 2330605 h 4170944"/>
                <a:gd name="connsiteX339" fmla="*/ 8497229 w 9919589"/>
                <a:gd name="connsiteY339" fmla="*/ 2319453 h 4170944"/>
                <a:gd name="connsiteX340" fmla="*/ 8530683 w 9919589"/>
                <a:gd name="connsiteY340" fmla="*/ 2308302 h 4170944"/>
                <a:gd name="connsiteX341" fmla="*/ 8597590 w 9919589"/>
                <a:gd name="connsiteY341" fmla="*/ 2297151 h 4170944"/>
                <a:gd name="connsiteX342" fmla="*/ 8653346 w 9919589"/>
                <a:gd name="connsiteY342" fmla="*/ 2286000 h 4170944"/>
                <a:gd name="connsiteX343" fmla="*/ 8742556 w 9919589"/>
                <a:gd name="connsiteY343" fmla="*/ 2263697 h 4170944"/>
                <a:gd name="connsiteX344" fmla="*/ 8965580 w 9919589"/>
                <a:gd name="connsiteY344" fmla="*/ 2230244 h 4170944"/>
                <a:gd name="connsiteX345" fmla="*/ 9043639 w 9919589"/>
                <a:gd name="connsiteY345" fmla="*/ 2219093 h 4170944"/>
                <a:gd name="connsiteX346" fmla="*/ 9177454 w 9919589"/>
                <a:gd name="connsiteY346" fmla="*/ 2196790 h 4170944"/>
                <a:gd name="connsiteX347" fmla="*/ 9277814 w 9919589"/>
                <a:gd name="connsiteY347" fmla="*/ 2174488 h 4170944"/>
                <a:gd name="connsiteX348" fmla="*/ 9311268 w 9919589"/>
                <a:gd name="connsiteY348" fmla="*/ 2163336 h 4170944"/>
                <a:gd name="connsiteX349" fmla="*/ 9355873 w 9919589"/>
                <a:gd name="connsiteY349" fmla="*/ 2051824 h 4170944"/>
                <a:gd name="connsiteX350" fmla="*/ 9300117 w 9919589"/>
                <a:gd name="connsiteY350" fmla="*/ 2018371 h 4170944"/>
                <a:gd name="connsiteX351" fmla="*/ 9210907 w 9919589"/>
                <a:gd name="connsiteY351" fmla="*/ 1996068 h 4170944"/>
                <a:gd name="connsiteX352" fmla="*/ 9155151 w 9919589"/>
                <a:gd name="connsiteY352" fmla="*/ 1940312 h 4170944"/>
                <a:gd name="connsiteX353" fmla="*/ 9199756 w 9919589"/>
                <a:gd name="connsiteY353" fmla="*/ 1929161 h 4170944"/>
                <a:gd name="connsiteX354" fmla="*/ 9578897 w 9919589"/>
                <a:gd name="connsiteY354" fmla="*/ 1918010 h 4170944"/>
                <a:gd name="connsiteX355" fmla="*/ 9656956 w 9919589"/>
                <a:gd name="connsiteY355" fmla="*/ 1895707 h 4170944"/>
                <a:gd name="connsiteX356" fmla="*/ 9735014 w 9919589"/>
                <a:gd name="connsiteY356" fmla="*/ 1873405 h 4170944"/>
                <a:gd name="connsiteX357" fmla="*/ 9634654 w 9919589"/>
                <a:gd name="connsiteY357" fmla="*/ 1839951 h 4170944"/>
                <a:gd name="connsiteX358" fmla="*/ 9601200 w 9919589"/>
                <a:gd name="connsiteY358" fmla="*/ 1828800 h 4170944"/>
                <a:gd name="connsiteX359" fmla="*/ 9578897 w 9919589"/>
                <a:gd name="connsiteY359" fmla="*/ 1851102 h 4170944"/>
                <a:gd name="connsiteX360" fmla="*/ 9222058 w 9919589"/>
                <a:gd name="connsiteY360" fmla="*/ 1884556 h 4170944"/>
                <a:gd name="connsiteX361" fmla="*/ 9177454 w 9919589"/>
                <a:gd name="connsiteY361" fmla="*/ 1895707 h 4170944"/>
                <a:gd name="connsiteX362" fmla="*/ 9144000 w 9919589"/>
                <a:gd name="connsiteY362" fmla="*/ 1906858 h 4170944"/>
                <a:gd name="connsiteX363" fmla="*/ 9065941 w 9919589"/>
                <a:gd name="connsiteY363" fmla="*/ 1918010 h 4170944"/>
                <a:gd name="connsiteX364" fmla="*/ 8987883 w 9919589"/>
                <a:gd name="connsiteY364" fmla="*/ 1940312 h 4170944"/>
                <a:gd name="connsiteX365" fmla="*/ 8887522 w 9919589"/>
                <a:gd name="connsiteY365" fmla="*/ 1962614 h 4170944"/>
                <a:gd name="connsiteX366" fmla="*/ 8854068 w 9919589"/>
                <a:gd name="connsiteY366" fmla="*/ 1973766 h 4170944"/>
                <a:gd name="connsiteX367" fmla="*/ 8742556 w 9919589"/>
                <a:gd name="connsiteY367" fmla="*/ 1951463 h 4170944"/>
                <a:gd name="connsiteX368" fmla="*/ 8720254 w 9919589"/>
                <a:gd name="connsiteY368" fmla="*/ 1884556 h 4170944"/>
                <a:gd name="connsiteX369" fmla="*/ 8753707 w 9919589"/>
                <a:gd name="connsiteY369" fmla="*/ 1739590 h 4170944"/>
                <a:gd name="connsiteX370" fmla="*/ 8776010 w 9919589"/>
                <a:gd name="connsiteY370" fmla="*/ 1717288 h 4170944"/>
                <a:gd name="connsiteX371" fmla="*/ 8820614 w 9919589"/>
                <a:gd name="connsiteY371" fmla="*/ 1694985 h 4170944"/>
                <a:gd name="connsiteX372" fmla="*/ 8954429 w 9919589"/>
                <a:gd name="connsiteY372" fmla="*/ 1661532 h 4170944"/>
                <a:gd name="connsiteX373" fmla="*/ 9010185 w 9919589"/>
                <a:gd name="connsiteY373" fmla="*/ 1639229 h 4170944"/>
                <a:gd name="connsiteX374" fmla="*/ 9077093 w 9919589"/>
                <a:gd name="connsiteY374" fmla="*/ 1628078 h 4170944"/>
                <a:gd name="connsiteX375" fmla="*/ 9389327 w 9919589"/>
                <a:gd name="connsiteY375" fmla="*/ 1616927 h 4170944"/>
                <a:gd name="connsiteX376" fmla="*/ 9545444 w 9919589"/>
                <a:gd name="connsiteY376" fmla="*/ 1572322 h 4170944"/>
                <a:gd name="connsiteX377" fmla="*/ 9656956 w 9919589"/>
                <a:gd name="connsiteY377" fmla="*/ 1550019 h 4170944"/>
                <a:gd name="connsiteX378" fmla="*/ 9857678 w 9919589"/>
                <a:gd name="connsiteY378" fmla="*/ 1527717 h 4170944"/>
                <a:gd name="connsiteX379" fmla="*/ 9824224 w 9919589"/>
                <a:gd name="connsiteY379" fmla="*/ 1282390 h 4170944"/>
                <a:gd name="connsiteX380" fmla="*/ 9790771 w 9919589"/>
                <a:gd name="connsiteY380" fmla="*/ 1260088 h 4170944"/>
                <a:gd name="connsiteX381" fmla="*/ 9735014 w 9919589"/>
                <a:gd name="connsiteY381" fmla="*/ 1248936 h 4170944"/>
                <a:gd name="connsiteX382" fmla="*/ 9723863 w 9919589"/>
                <a:gd name="connsiteY382" fmla="*/ 1215483 h 4170944"/>
                <a:gd name="connsiteX383" fmla="*/ 9746166 w 9919589"/>
                <a:gd name="connsiteY383" fmla="*/ 1193180 h 4170944"/>
                <a:gd name="connsiteX384" fmla="*/ 9790771 w 9919589"/>
                <a:gd name="connsiteY384" fmla="*/ 1137424 h 4170944"/>
                <a:gd name="connsiteX385" fmla="*/ 9768468 w 9919589"/>
                <a:gd name="connsiteY385" fmla="*/ 1115122 h 4170944"/>
                <a:gd name="connsiteX386" fmla="*/ 9668107 w 9919589"/>
                <a:gd name="connsiteY386" fmla="*/ 1092819 h 4170944"/>
                <a:gd name="connsiteX387" fmla="*/ 9601200 w 9919589"/>
                <a:gd name="connsiteY387" fmla="*/ 1070517 h 4170944"/>
                <a:gd name="connsiteX388" fmla="*/ 9567746 w 9919589"/>
                <a:gd name="connsiteY388" fmla="*/ 1059366 h 4170944"/>
                <a:gd name="connsiteX389" fmla="*/ 9545444 w 9919589"/>
                <a:gd name="connsiteY389" fmla="*/ 1025912 h 4170944"/>
                <a:gd name="connsiteX390" fmla="*/ 9400478 w 9919589"/>
                <a:gd name="connsiteY390" fmla="*/ 992458 h 4170944"/>
                <a:gd name="connsiteX391" fmla="*/ 9601200 w 9919589"/>
                <a:gd name="connsiteY391" fmla="*/ 992458 h 4170944"/>
                <a:gd name="connsiteX392" fmla="*/ 9645805 w 9919589"/>
                <a:gd name="connsiteY392" fmla="*/ 1014761 h 4170944"/>
                <a:gd name="connsiteX393" fmla="*/ 9801922 w 9919589"/>
                <a:gd name="connsiteY393" fmla="*/ 1003610 h 4170944"/>
                <a:gd name="connsiteX394" fmla="*/ 9835375 w 9919589"/>
                <a:gd name="connsiteY394" fmla="*/ 992458 h 4170944"/>
                <a:gd name="connsiteX395" fmla="*/ 9824224 w 9919589"/>
                <a:gd name="connsiteY395" fmla="*/ 880946 h 4170944"/>
                <a:gd name="connsiteX396" fmla="*/ 9813073 w 9919589"/>
                <a:gd name="connsiteY396" fmla="*/ 836341 h 4170944"/>
                <a:gd name="connsiteX397" fmla="*/ 9779619 w 9919589"/>
                <a:gd name="connsiteY397" fmla="*/ 825190 h 4170944"/>
                <a:gd name="connsiteX398" fmla="*/ 9735014 w 9919589"/>
                <a:gd name="connsiteY398" fmla="*/ 814039 h 4170944"/>
                <a:gd name="connsiteX399" fmla="*/ 9701561 w 9919589"/>
                <a:gd name="connsiteY399" fmla="*/ 791736 h 4170944"/>
                <a:gd name="connsiteX400" fmla="*/ 9623502 w 9919589"/>
                <a:gd name="connsiteY400" fmla="*/ 769434 h 4170944"/>
                <a:gd name="connsiteX401" fmla="*/ 9578897 w 9919589"/>
                <a:gd name="connsiteY401" fmla="*/ 735980 h 4170944"/>
                <a:gd name="connsiteX402" fmla="*/ 9511990 w 9919589"/>
                <a:gd name="connsiteY402" fmla="*/ 713678 h 4170944"/>
                <a:gd name="connsiteX403" fmla="*/ 9344722 w 9919589"/>
                <a:gd name="connsiteY403" fmla="*/ 691375 h 4170944"/>
                <a:gd name="connsiteX404" fmla="*/ 9255512 w 9919589"/>
                <a:gd name="connsiteY404" fmla="*/ 680224 h 4170944"/>
                <a:gd name="connsiteX405" fmla="*/ 9222058 w 9919589"/>
                <a:gd name="connsiteY405" fmla="*/ 669073 h 4170944"/>
                <a:gd name="connsiteX406" fmla="*/ 9155151 w 9919589"/>
                <a:gd name="connsiteY406" fmla="*/ 657922 h 4170944"/>
                <a:gd name="connsiteX407" fmla="*/ 9132849 w 9919589"/>
                <a:gd name="connsiteY407" fmla="*/ 635619 h 4170944"/>
                <a:gd name="connsiteX408" fmla="*/ 9043639 w 9919589"/>
                <a:gd name="connsiteY408" fmla="*/ 591014 h 4170944"/>
                <a:gd name="connsiteX409" fmla="*/ 8987883 w 9919589"/>
                <a:gd name="connsiteY409" fmla="*/ 557561 h 4170944"/>
                <a:gd name="connsiteX410" fmla="*/ 8932127 w 9919589"/>
                <a:gd name="connsiteY410" fmla="*/ 546410 h 4170944"/>
                <a:gd name="connsiteX411" fmla="*/ 8842917 w 9919589"/>
                <a:gd name="connsiteY411" fmla="*/ 512956 h 4170944"/>
                <a:gd name="connsiteX412" fmla="*/ 8787161 w 9919589"/>
                <a:gd name="connsiteY412" fmla="*/ 501805 h 4170944"/>
                <a:gd name="connsiteX413" fmla="*/ 8720254 w 9919589"/>
                <a:gd name="connsiteY413" fmla="*/ 479502 h 4170944"/>
                <a:gd name="connsiteX414" fmla="*/ 8686800 w 9919589"/>
                <a:gd name="connsiteY414" fmla="*/ 468351 h 4170944"/>
                <a:gd name="connsiteX415" fmla="*/ 8541834 w 9919589"/>
                <a:gd name="connsiteY415" fmla="*/ 434897 h 4170944"/>
                <a:gd name="connsiteX416" fmla="*/ 8497229 w 9919589"/>
                <a:gd name="connsiteY416" fmla="*/ 423746 h 4170944"/>
                <a:gd name="connsiteX417" fmla="*/ 8385717 w 9919589"/>
                <a:gd name="connsiteY417" fmla="*/ 401444 h 4170944"/>
                <a:gd name="connsiteX418" fmla="*/ 8341112 w 9919589"/>
                <a:gd name="connsiteY418" fmla="*/ 390293 h 4170944"/>
                <a:gd name="connsiteX419" fmla="*/ 8307658 w 9919589"/>
                <a:gd name="connsiteY419" fmla="*/ 379141 h 4170944"/>
                <a:gd name="connsiteX420" fmla="*/ 8151541 w 9919589"/>
                <a:gd name="connsiteY420" fmla="*/ 367990 h 4170944"/>
                <a:gd name="connsiteX421" fmla="*/ 8106936 w 9919589"/>
                <a:gd name="connsiteY421" fmla="*/ 345688 h 4170944"/>
                <a:gd name="connsiteX422" fmla="*/ 8040029 w 9919589"/>
                <a:gd name="connsiteY422" fmla="*/ 323385 h 4170944"/>
                <a:gd name="connsiteX423" fmla="*/ 7872761 w 9919589"/>
                <a:gd name="connsiteY423" fmla="*/ 334536 h 4170944"/>
                <a:gd name="connsiteX424" fmla="*/ 7828156 w 9919589"/>
                <a:gd name="connsiteY424" fmla="*/ 345688 h 4170944"/>
                <a:gd name="connsiteX425" fmla="*/ 7727795 w 9919589"/>
                <a:gd name="connsiteY425" fmla="*/ 334536 h 4170944"/>
                <a:gd name="connsiteX426" fmla="*/ 7727795 w 9919589"/>
                <a:gd name="connsiteY426" fmla="*/ 234175 h 4170944"/>
                <a:gd name="connsiteX427" fmla="*/ 7794702 w 9919589"/>
                <a:gd name="connsiteY427" fmla="*/ 189571 h 4170944"/>
                <a:gd name="connsiteX428" fmla="*/ 7660888 w 9919589"/>
                <a:gd name="connsiteY428" fmla="*/ 144966 h 4170944"/>
                <a:gd name="connsiteX429" fmla="*/ 7593980 w 9919589"/>
                <a:gd name="connsiteY429" fmla="*/ 100361 h 4170944"/>
                <a:gd name="connsiteX430" fmla="*/ 7616283 w 9919589"/>
                <a:gd name="connsiteY430" fmla="*/ 55756 h 4170944"/>
                <a:gd name="connsiteX431" fmla="*/ 7660888 w 9919589"/>
                <a:gd name="connsiteY431" fmla="*/ 44605 h 4170944"/>
                <a:gd name="connsiteX432" fmla="*/ 7738946 w 9919589"/>
                <a:gd name="connsiteY432" fmla="*/ 33453 h 4170944"/>
                <a:gd name="connsiteX433" fmla="*/ 7783551 w 9919589"/>
                <a:gd name="connsiteY433" fmla="*/ 22302 h 4170944"/>
                <a:gd name="connsiteX434" fmla="*/ 7850458 w 9919589"/>
                <a:gd name="connsiteY434" fmla="*/ 0 h 4170944"/>
                <a:gd name="connsiteX435" fmla="*/ 7939668 w 9919589"/>
                <a:gd name="connsiteY435" fmla="*/ 11151 h 4170944"/>
                <a:gd name="connsiteX436" fmla="*/ 7973122 w 9919589"/>
                <a:gd name="connsiteY436" fmla="*/ 22302 h 4170944"/>
                <a:gd name="connsiteX437" fmla="*/ 8062332 w 9919589"/>
                <a:gd name="connsiteY437" fmla="*/ 44605 h 4170944"/>
                <a:gd name="connsiteX438" fmla="*/ 8140390 w 9919589"/>
                <a:gd name="connsiteY438" fmla="*/ 66907 h 4170944"/>
                <a:gd name="connsiteX439" fmla="*/ 8196146 w 9919589"/>
                <a:gd name="connsiteY439" fmla="*/ 78058 h 4170944"/>
                <a:gd name="connsiteX440" fmla="*/ 8274205 w 9919589"/>
                <a:gd name="connsiteY440" fmla="*/ 89210 h 4170944"/>
                <a:gd name="connsiteX441" fmla="*/ 8396868 w 9919589"/>
                <a:gd name="connsiteY441" fmla="*/ 122663 h 4170944"/>
                <a:gd name="connsiteX442" fmla="*/ 8430322 w 9919589"/>
                <a:gd name="connsiteY442" fmla="*/ 144966 h 4170944"/>
                <a:gd name="connsiteX443" fmla="*/ 8497229 w 9919589"/>
                <a:gd name="connsiteY443" fmla="*/ 167268 h 4170944"/>
                <a:gd name="connsiteX444" fmla="*/ 8787161 w 9919589"/>
                <a:gd name="connsiteY444" fmla="*/ 167268 h 4170944"/>
                <a:gd name="connsiteX445" fmla="*/ 8820614 w 9919589"/>
                <a:gd name="connsiteY445" fmla="*/ 200722 h 4170944"/>
                <a:gd name="connsiteX446" fmla="*/ 8854068 w 9919589"/>
                <a:gd name="connsiteY446" fmla="*/ 223024 h 4170944"/>
                <a:gd name="connsiteX447" fmla="*/ 8920975 w 9919589"/>
                <a:gd name="connsiteY447" fmla="*/ 245327 h 4170944"/>
                <a:gd name="connsiteX448" fmla="*/ 8954429 w 9919589"/>
                <a:gd name="connsiteY448" fmla="*/ 256478 h 4170944"/>
                <a:gd name="connsiteX449" fmla="*/ 8999034 w 9919589"/>
                <a:gd name="connsiteY449" fmla="*/ 278780 h 4170944"/>
                <a:gd name="connsiteX450" fmla="*/ 9054790 w 9919589"/>
                <a:gd name="connsiteY450" fmla="*/ 289932 h 4170944"/>
                <a:gd name="connsiteX451" fmla="*/ 9099395 w 9919589"/>
                <a:gd name="connsiteY451" fmla="*/ 301083 h 4170944"/>
                <a:gd name="connsiteX452" fmla="*/ 9210907 w 9919589"/>
                <a:gd name="connsiteY452" fmla="*/ 323385 h 4170944"/>
                <a:gd name="connsiteX453" fmla="*/ 9288966 w 9919589"/>
                <a:gd name="connsiteY453" fmla="*/ 312234 h 4170944"/>
                <a:gd name="connsiteX454" fmla="*/ 9355873 w 9919589"/>
                <a:gd name="connsiteY454" fmla="*/ 289932 h 4170944"/>
                <a:gd name="connsiteX455" fmla="*/ 9445083 w 9919589"/>
                <a:gd name="connsiteY455" fmla="*/ 267629 h 4170944"/>
                <a:gd name="connsiteX456" fmla="*/ 9567746 w 9919589"/>
                <a:gd name="connsiteY456" fmla="*/ 234175 h 4170944"/>
                <a:gd name="connsiteX457" fmla="*/ 9801922 w 9919589"/>
                <a:gd name="connsiteY457" fmla="*/ 245327 h 4170944"/>
                <a:gd name="connsiteX458" fmla="*/ 9813073 w 9919589"/>
                <a:gd name="connsiteY458" fmla="*/ 312234 h 4170944"/>
                <a:gd name="connsiteX459" fmla="*/ 9824224 w 9919589"/>
                <a:gd name="connsiteY459" fmla="*/ 780585 h 4170944"/>
                <a:gd name="connsiteX460" fmla="*/ 9835375 w 9919589"/>
                <a:gd name="connsiteY460" fmla="*/ 925551 h 4170944"/>
                <a:gd name="connsiteX461" fmla="*/ 9857678 w 9919589"/>
                <a:gd name="connsiteY461" fmla="*/ 1048214 h 4170944"/>
                <a:gd name="connsiteX462" fmla="*/ 9879980 w 9919589"/>
                <a:gd name="connsiteY462" fmla="*/ 1148575 h 4170944"/>
                <a:gd name="connsiteX463" fmla="*/ 9891132 w 9919589"/>
                <a:gd name="connsiteY463" fmla="*/ 1204332 h 4170944"/>
                <a:gd name="connsiteX464" fmla="*/ 9902283 w 9919589"/>
                <a:gd name="connsiteY464" fmla="*/ 1326995 h 4170944"/>
                <a:gd name="connsiteX465" fmla="*/ 9902283 w 9919589"/>
                <a:gd name="connsiteY465" fmla="*/ 1516566 h 4170944"/>
                <a:gd name="connsiteX466" fmla="*/ 9868829 w 9919589"/>
                <a:gd name="connsiteY466" fmla="*/ 1572322 h 4170944"/>
                <a:gd name="connsiteX467" fmla="*/ 9835375 w 9919589"/>
                <a:gd name="connsiteY467" fmla="*/ 1661532 h 4170944"/>
                <a:gd name="connsiteX468" fmla="*/ 9824224 w 9919589"/>
                <a:gd name="connsiteY468" fmla="*/ 1706136 h 4170944"/>
                <a:gd name="connsiteX469" fmla="*/ 9801922 w 9919589"/>
                <a:gd name="connsiteY469" fmla="*/ 1750741 h 4170944"/>
                <a:gd name="connsiteX470" fmla="*/ 9790771 w 9919589"/>
                <a:gd name="connsiteY470" fmla="*/ 1817649 h 4170944"/>
                <a:gd name="connsiteX471" fmla="*/ 9779619 w 9919589"/>
                <a:gd name="connsiteY471" fmla="*/ 1851102 h 4170944"/>
                <a:gd name="connsiteX472" fmla="*/ 9857678 w 9919589"/>
                <a:gd name="connsiteY472" fmla="*/ 2096429 h 4170944"/>
                <a:gd name="connsiteX473" fmla="*/ 9868828 w 9919589"/>
                <a:gd name="connsiteY473" fmla="*/ 3568390 h 4170944"/>
                <a:gd name="connsiteX474" fmla="*/ 9857678 w 9919589"/>
                <a:gd name="connsiteY474" fmla="*/ 4092498 h 4170944"/>
                <a:gd name="connsiteX475" fmla="*/ 9768468 w 9919589"/>
                <a:gd name="connsiteY475" fmla="*/ 4059044 h 4170944"/>
                <a:gd name="connsiteX476" fmla="*/ 9779619 w 9919589"/>
                <a:gd name="connsiteY476" fmla="*/ 4114800 h 4170944"/>
                <a:gd name="connsiteX477" fmla="*/ 9801922 w 9919589"/>
                <a:gd name="connsiteY477" fmla="*/ 4092497 h 4170944"/>
                <a:gd name="connsiteX478" fmla="*/ 9623502 w 9919589"/>
                <a:gd name="connsiteY478" fmla="*/ 4137102 h 4170944"/>
                <a:gd name="connsiteX479" fmla="*/ 9556595 w 9919589"/>
                <a:gd name="connsiteY479" fmla="*/ 4114800 h 4170944"/>
                <a:gd name="connsiteX480" fmla="*/ 9456234 w 9919589"/>
                <a:gd name="connsiteY480" fmla="*/ 4092497 h 4170944"/>
                <a:gd name="connsiteX481" fmla="*/ 9411629 w 9919589"/>
                <a:gd name="connsiteY481" fmla="*/ 4081346 h 4170944"/>
                <a:gd name="connsiteX482" fmla="*/ 9300117 w 9919589"/>
                <a:gd name="connsiteY482" fmla="*/ 4059044 h 4170944"/>
                <a:gd name="connsiteX483" fmla="*/ 9155151 w 9919589"/>
                <a:gd name="connsiteY483" fmla="*/ 4025590 h 4170944"/>
                <a:gd name="connsiteX484" fmla="*/ 9088243 w 9919589"/>
                <a:gd name="connsiteY484" fmla="*/ 4092497 h 4170944"/>
                <a:gd name="connsiteX485" fmla="*/ 8887522 w 9919589"/>
                <a:gd name="connsiteY485" fmla="*/ 4059044 h 4170944"/>
                <a:gd name="connsiteX486" fmla="*/ 8597590 w 9919589"/>
                <a:gd name="connsiteY486" fmla="*/ 4081345 h 4170944"/>
                <a:gd name="connsiteX487" fmla="*/ 8296508 w 9919589"/>
                <a:gd name="connsiteY487" fmla="*/ 4070195 h 4170944"/>
                <a:gd name="connsiteX488" fmla="*/ 8151541 w 9919589"/>
                <a:gd name="connsiteY488" fmla="*/ 4047893 h 4170944"/>
                <a:gd name="connsiteX489" fmla="*/ 7805853 w 9919589"/>
                <a:gd name="connsiteY489" fmla="*/ 4070195 h 4170944"/>
                <a:gd name="connsiteX490" fmla="*/ 7593981 w 9919589"/>
                <a:gd name="connsiteY490" fmla="*/ 4092498 h 4170944"/>
                <a:gd name="connsiteX491" fmla="*/ 7515922 w 9919589"/>
                <a:gd name="connsiteY491" fmla="*/ 4070195 h 4170944"/>
                <a:gd name="connsiteX492" fmla="*/ 7449014 w 9919589"/>
                <a:gd name="connsiteY492" fmla="*/ 4059043 h 4170944"/>
                <a:gd name="connsiteX493" fmla="*/ 7348654 w 9919589"/>
                <a:gd name="connsiteY493" fmla="*/ 4070195 h 4170944"/>
                <a:gd name="connsiteX494" fmla="*/ 7248292 w 9919589"/>
                <a:gd name="connsiteY494" fmla="*/ 4092498 h 4170944"/>
                <a:gd name="connsiteX495" fmla="*/ 7203688 w 9919589"/>
                <a:gd name="connsiteY495" fmla="*/ 4070195 h 4170944"/>
                <a:gd name="connsiteX496" fmla="*/ 7125629 w 9919589"/>
                <a:gd name="connsiteY496" fmla="*/ 4047893 h 4170944"/>
                <a:gd name="connsiteX497" fmla="*/ 7047571 w 9919589"/>
                <a:gd name="connsiteY497" fmla="*/ 4103649 h 4170944"/>
                <a:gd name="connsiteX498" fmla="*/ 6991814 w 9919589"/>
                <a:gd name="connsiteY498" fmla="*/ 4137102 h 4170944"/>
                <a:gd name="connsiteX499" fmla="*/ 6902605 w 9919589"/>
                <a:gd name="connsiteY499" fmla="*/ 4170556 h 4170944"/>
                <a:gd name="connsiteX500" fmla="*/ 6880302 w 9919589"/>
                <a:gd name="connsiteY500" fmla="*/ 4114799 h 4170944"/>
                <a:gd name="connsiteX501" fmla="*/ 6478858 w 9919589"/>
                <a:gd name="connsiteY501" fmla="*/ 4103649 h 4170944"/>
                <a:gd name="connsiteX502" fmla="*/ 6133171 w 9919589"/>
                <a:gd name="connsiteY502" fmla="*/ 4103648 h 4170944"/>
                <a:gd name="connsiteX503" fmla="*/ 5988205 w 9919589"/>
                <a:gd name="connsiteY503" fmla="*/ 4070195 h 4170944"/>
                <a:gd name="connsiteX504" fmla="*/ 5887845 w 9919589"/>
                <a:gd name="connsiteY504" fmla="*/ 4125952 h 4170944"/>
                <a:gd name="connsiteX505" fmla="*/ 5809785 w 9919589"/>
                <a:gd name="connsiteY505" fmla="*/ 4070195 h 4170944"/>
                <a:gd name="connsiteX506" fmla="*/ 5754029 w 9919589"/>
                <a:gd name="connsiteY506" fmla="*/ 4103648 h 4170944"/>
                <a:gd name="connsiteX507" fmla="*/ 4661210 w 9919589"/>
                <a:gd name="connsiteY507" fmla="*/ 4125951 h 4170944"/>
                <a:gd name="connsiteX508" fmla="*/ 4549697 w 9919589"/>
                <a:gd name="connsiteY508" fmla="*/ 4114800 h 4170944"/>
                <a:gd name="connsiteX509" fmla="*/ 4460488 w 9919589"/>
                <a:gd name="connsiteY509" fmla="*/ 4092497 h 4170944"/>
                <a:gd name="connsiteX510" fmla="*/ 4382429 w 9919589"/>
                <a:gd name="connsiteY510" fmla="*/ 4081346 h 4170944"/>
                <a:gd name="connsiteX511" fmla="*/ 4270917 w 9919589"/>
                <a:gd name="connsiteY511" fmla="*/ 4059044 h 4170944"/>
                <a:gd name="connsiteX512" fmla="*/ 4148254 w 9919589"/>
                <a:gd name="connsiteY512" fmla="*/ 4047893 h 4170944"/>
                <a:gd name="connsiteX513" fmla="*/ 3969834 w 9919589"/>
                <a:gd name="connsiteY513" fmla="*/ 4025590 h 4170944"/>
                <a:gd name="connsiteX514" fmla="*/ 3267307 w 9919589"/>
                <a:gd name="connsiteY514" fmla="*/ 4036741 h 4170944"/>
                <a:gd name="connsiteX515" fmla="*/ 3155795 w 9919589"/>
                <a:gd name="connsiteY515" fmla="*/ 4047893 h 4170944"/>
                <a:gd name="connsiteX516" fmla="*/ 3088888 w 9919589"/>
                <a:gd name="connsiteY516" fmla="*/ 4059044 h 4170944"/>
                <a:gd name="connsiteX517" fmla="*/ 2988527 w 9919589"/>
                <a:gd name="connsiteY517" fmla="*/ 4070195 h 4170944"/>
                <a:gd name="connsiteX518" fmla="*/ 2943922 w 9919589"/>
                <a:gd name="connsiteY518" fmla="*/ 4081346 h 4170944"/>
                <a:gd name="connsiteX519" fmla="*/ 2118732 w 9919589"/>
                <a:gd name="connsiteY519" fmla="*/ 4059044 h 4170944"/>
                <a:gd name="connsiteX520" fmla="*/ 1126273 w 9919589"/>
                <a:gd name="connsiteY520" fmla="*/ 4070195 h 4170944"/>
                <a:gd name="connsiteX521" fmla="*/ 925551 w 9919589"/>
                <a:gd name="connsiteY521" fmla="*/ 4103649 h 4170944"/>
                <a:gd name="connsiteX522" fmla="*/ 869795 w 9919589"/>
                <a:gd name="connsiteY522" fmla="*/ 4114800 h 4170944"/>
                <a:gd name="connsiteX523" fmla="*/ 780585 w 9919589"/>
                <a:gd name="connsiteY523" fmla="*/ 4148253 h 4170944"/>
                <a:gd name="connsiteX524" fmla="*/ 546410 w 9919589"/>
                <a:gd name="connsiteY524" fmla="*/ 4137102 h 4170944"/>
                <a:gd name="connsiteX525" fmla="*/ 446049 w 9919589"/>
                <a:gd name="connsiteY525" fmla="*/ 4114800 h 4170944"/>
                <a:gd name="connsiteX526" fmla="*/ 334536 w 9919589"/>
                <a:gd name="connsiteY526" fmla="*/ 4092497 h 4170944"/>
                <a:gd name="connsiteX527" fmla="*/ 223024 w 9919589"/>
                <a:gd name="connsiteY527" fmla="*/ 4059044 h 4170944"/>
                <a:gd name="connsiteX528" fmla="*/ 189571 w 9919589"/>
                <a:gd name="connsiteY528" fmla="*/ 4047893 h 4170944"/>
                <a:gd name="connsiteX529" fmla="*/ 156117 w 9919589"/>
                <a:gd name="connsiteY529" fmla="*/ 4036741 h 4170944"/>
                <a:gd name="connsiteX530" fmla="*/ 144966 w 9919589"/>
                <a:gd name="connsiteY530" fmla="*/ 3769112 h 4170944"/>
                <a:gd name="connsiteX531" fmla="*/ 133814 w 9919589"/>
                <a:gd name="connsiteY531" fmla="*/ 3724507 h 4170944"/>
                <a:gd name="connsiteX532" fmla="*/ 122663 w 9919589"/>
                <a:gd name="connsiteY532" fmla="*/ 3635297 h 4170944"/>
                <a:gd name="connsiteX533" fmla="*/ 111512 w 9919589"/>
                <a:gd name="connsiteY533" fmla="*/ 3590693 h 4170944"/>
                <a:gd name="connsiteX534" fmla="*/ 55756 w 9919589"/>
                <a:gd name="connsiteY534" fmla="*/ 3278458 h 4170944"/>
                <a:gd name="connsiteX535" fmla="*/ 44605 w 9919589"/>
                <a:gd name="connsiteY535" fmla="*/ 3044283 h 4170944"/>
                <a:gd name="connsiteX536" fmla="*/ 33454 w 9919589"/>
                <a:gd name="connsiteY536" fmla="*/ 2943922 h 4170944"/>
                <a:gd name="connsiteX537" fmla="*/ 22302 w 9919589"/>
                <a:gd name="connsiteY537" fmla="*/ 2776653 h 4170944"/>
                <a:gd name="connsiteX538" fmla="*/ 0 w 9919589"/>
                <a:gd name="connsiteY538" fmla="*/ 2397512 h 4170944"/>
                <a:gd name="connsiteX539" fmla="*/ 189569 w 9919589"/>
                <a:gd name="connsiteY539" fmla="*/ 2386361 h 4170944"/>
                <a:gd name="connsiteX540" fmla="*/ 189571 w 9919589"/>
                <a:gd name="connsiteY540" fmla="*/ 2163336 h 4170944"/>
                <a:gd name="connsiteX541" fmla="*/ 122663 w 9919589"/>
                <a:gd name="connsiteY541" fmla="*/ 2040673 h 4170944"/>
                <a:gd name="connsiteX542" fmla="*/ 178419 w 9919589"/>
                <a:gd name="connsiteY542" fmla="*/ 1895707 h 4170944"/>
                <a:gd name="connsiteX543" fmla="*/ 189571 w 9919589"/>
                <a:gd name="connsiteY543" fmla="*/ 1828800 h 4170944"/>
                <a:gd name="connsiteX544" fmla="*/ 200722 w 9919589"/>
                <a:gd name="connsiteY544" fmla="*/ 1795346 h 4170944"/>
                <a:gd name="connsiteX545" fmla="*/ 178419 w 9919589"/>
                <a:gd name="connsiteY545" fmla="*/ 1494263 h 4170944"/>
                <a:gd name="connsiteX546" fmla="*/ 167268 w 9919589"/>
                <a:gd name="connsiteY546" fmla="*/ 1405053 h 4170944"/>
                <a:gd name="connsiteX547" fmla="*/ 156117 w 9919589"/>
                <a:gd name="connsiteY547" fmla="*/ 1349297 h 4170944"/>
                <a:gd name="connsiteX548" fmla="*/ 144966 w 9919589"/>
                <a:gd name="connsiteY548" fmla="*/ 1271239 h 4170944"/>
                <a:gd name="connsiteX549" fmla="*/ 156117 w 9919589"/>
                <a:gd name="connsiteY549" fmla="*/ 1115122 h 4170944"/>
                <a:gd name="connsiteX550" fmla="*/ 189571 w 9919589"/>
                <a:gd name="connsiteY550" fmla="*/ 1103971 h 4170944"/>
                <a:gd name="connsiteX551" fmla="*/ 211873 w 9919589"/>
                <a:gd name="connsiteY551" fmla="*/ 1103971 h 4170944"/>
                <a:gd name="connsiteX0" fmla="*/ 198746 w 9906462"/>
                <a:gd name="connsiteY0" fmla="*/ 1103971 h 4170944"/>
                <a:gd name="connsiteX1" fmla="*/ 421770 w 9906462"/>
                <a:gd name="connsiteY1" fmla="*/ 1081668 h 4170944"/>
                <a:gd name="connsiteX2" fmla="*/ 533283 w 9906462"/>
                <a:gd name="connsiteY2" fmla="*/ 1048214 h 4170944"/>
                <a:gd name="connsiteX3" fmla="*/ 622492 w 9906462"/>
                <a:gd name="connsiteY3" fmla="*/ 1025912 h 4170944"/>
                <a:gd name="connsiteX4" fmla="*/ 767458 w 9906462"/>
                <a:gd name="connsiteY4" fmla="*/ 1048214 h 4170944"/>
                <a:gd name="connsiteX5" fmla="*/ 823214 w 9906462"/>
                <a:gd name="connsiteY5" fmla="*/ 1059366 h 4170944"/>
                <a:gd name="connsiteX6" fmla="*/ 890122 w 9906462"/>
                <a:gd name="connsiteY6" fmla="*/ 1081668 h 4170944"/>
                <a:gd name="connsiteX7" fmla="*/ 934727 w 9906462"/>
                <a:gd name="connsiteY7" fmla="*/ 1070517 h 4170944"/>
                <a:gd name="connsiteX8" fmla="*/ 968180 w 9906462"/>
                <a:gd name="connsiteY8" fmla="*/ 1003610 h 4170944"/>
                <a:gd name="connsiteX9" fmla="*/ 990483 w 9906462"/>
                <a:gd name="connsiteY9" fmla="*/ 970156 h 4170944"/>
                <a:gd name="connsiteX10" fmla="*/ 1057390 w 9906462"/>
                <a:gd name="connsiteY10" fmla="*/ 947853 h 4170944"/>
                <a:gd name="connsiteX11" fmla="*/ 1135448 w 9906462"/>
                <a:gd name="connsiteY11" fmla="*/ 959005 h 4170944"/>
                <a:gd name="connsiteX12" fmla="*/ 1124297 w 9906462"/>
                <a:gd name="connsiteY12" fmla="*/ 992458 h 4170944"/>
                <a:gd name="connsiteX13" fmla="*/ 1068541 w 9906462"/>
                <a:gd name="connsiteY13" fmla="*/ 1025912 h 4170944"/>
                <a:gd name="connsiteX14" fmla="*/ 1035087 w 9906462"/>
                <a:gd name="connsiteY14" fmla="*/ 1048214 h 4170944"/>
                <a:gd name="connsiteX15" fmla="*/ 1023936 w 9906462"/>
                <a:gd name="connsiteY15" fmla="*/ 1081668 h 4170944"/>
                <a:gd name="connsiteX16" fmla="*/ 1079692 w 9906462"/>
                <a:gd name="connsiteY16" fmla="*/ 1115122 h 4170944"/>
                <a:gd name="connsiteX17" fmla="*/ 1291566 w 9906462"/>
                <a:gd name="connsiteY17" fmla="*/ 1137424 h 4170944"/>
                <a:gd name="connsiteX18" fmla="*/ 1325019 w 9906462"/>
                <a:gd name="connsiteY18" fmla="*/ 1148575 h 4170944"/>
                <a:gd name="connsiteX19" fmla="*/ 1380775 w 9906462"/>
                <a:gd name="connsiteY19" fmla="*/ 1193180 h 4170944"/>
                <a:gd name="connsiteX20" fmla="*/ 1447683 w 9906462"/>
                <a:gd name="connsiteY20" fmla="*/ 1215483 h 4170944"/>
                <a:gd name="connsiteX21" fmla="*/ 1514590 w 9906462"/>
                <a:gd name="connsiteY21" fmla="*/ 1237785 h 4170944"/>
                <a:gd name="connsiteX22" fmla="*/ 1559195 w 9906462"/>
                <a:gd name="connsiteY22" fmla="*/ 1248936 h 4170944"/>
                <a:gd name="connsiteX23" fmla="*/ 1626102 w 9906462"/>
                <a:gd name="connsiteY23" fmla="*/ 1271239 h 4170944"/>
                <a:gd name="connsiteX24" fmla="*/ 1704161 w 9906462"/>
                <a:gd name="connsiteY24" fmla="*/ 1304693 h 4170944"/>
                <a:gd name="connsiteX25" fmla="*/ 1782219 w 9906462"/>
                <a:gd name="connsiteY25" fmla="*/ 1371600 h 4170944"/>
                <a:gd name="connsiteX26" fmla="*/ 1804522 w 9906462"/>
                <a:gd name="connsiteY26" fmla="*/ 1393902 h 4170944"/>
                <a:gd name="connsiteX27" fmla="*/ 1826824 w 9906462"/>
                <a:gd name="connsiteY27" fmla="*/ 1416205 h 4170944"/>
                <a:gd name="connsiteX28" fmla="*/ 1837975 w 9906462"/>
                <a:gd name="connsiteY28" fmla="*/ 1694985 h 4170944"/>
                <a:gd name="connsiteX29" fmla="*/ 1771068 w 9906462"/>
                <a:gd name="connsiteY29" fmla="*/ 1717288 h 4170944"/>
                <a:gd name="connsiteX30" fmla="*/ 1737614 w 9906462"/>
                <a:gd name="connsiteY30" fmla="*/ 1728439 h 4170944"/>
                <a:gd name="connsiteX31" fmla="*/ 1592648 w 9906462"/>
                <a:gd name="connsiteY31" fmla="*/ 1750741 h 4170944"/>
                <a:gd name="connsiteX32" fmla="*/ 1559195 w 9906462"/>
                <a:gd name="connsiteY32" fmla="*/ 1761893 h 4170944"/>
                <a:gd name="connsiteX33" fmla="*/ 1481136 w 9906462"/>
                <a:gd name="connsiteY33" fmla="*/ 1784195 h 4170944"/>
                <a:gd name="connsiteX34" fmla="*/ 1447683 w 9906462"/>
                <a:gd name="connsiteY34" fmla="*/ 1806497 h 4170944"/>
                <a:gd name="connsiteX35" fmla="*/ 1425380 w 9906462"/>
                <a:gd name="connsiteY35" fmla="*/ 1828800 h 4170944"/>
                <a:gd name="connsiteX36" fmla="*/ 1380775 w 9906462"/>
                <a:gd name="connsiteY36" fmla="*/ 1851102 h 4170944"/>
                <a:gd name="connsiteX37" fmla="*/ 1269263 w 9906462"/>
                <a:gd name="connsiteY37" fmla="*/ 1918010 h 4170944"/>
                <a:gd name="connsiteX38" fmla="*/ 1157751 w 9906462"/>
                <a:gd name="connsiteY38" fmla="*/ 1951463 h 4170944"/>
                <a:gd name="connsiteX39" fmla="*/ 1124297 w 9906462"/>
                <a:gd name="connsiteY39" fmla="*/ 1962614 h 4170944"/>
                <a:gd name="connsiteX40" fmla="*/ 1090844 w 9906462"/>
                <a:gd name="connsiteY40" fmla="*/ 1984917 h 4170944"/>
                <a:gd name="connsiteX41" fmla="*/ 1023936 w 9906462"/>
                <a:gd name="connsiteY41" fmla="*/ 2007219 h 4170944"/>
                <a:gd name="connsiteX42" fmla="*/ 990483 w 9906462"/>
                <a:gd name="connsiteY42" fmla="*/ 2029522 h 4170944"/>
                <a:gd name="connsiteX43" fmla="*/ 923575 w 9906462"/>
                <a:gd name="connsiteY43" fmla="*/ 2051824 h 4170944"/>
                <a:gd name="connsiteX44" fmla="*/ 901273 w 9906462"/>
                <a:gd name="connsiteY44" fmla="*/ 2074127 h 4170944"/>
                <a:gd name="connsiteX45" fmla="*/ 834366 w 9906462"/>
                <a:gd name="connsiteY45" fmla="*/ 2107580 h 4170944"/>
                <a:gd name="connsiteX46" fmla="*/ 812063 w 9906462"/>
                <a:gd name="connsiteY46" fmla="*/ 2129883 h 4170944"/>
                <a:gd name="connsiteX47" fmla="*/ 789761 w 9906462"/>
                <a:gd name="connsiteY47" fmla="*/ 2163336 h 4170944"/>
                <a:gd name="connsiteX48" fmla="*/ 722853 w 9906462"/>
                <a:gd name="connsiteY48" fmla="*/ 2207941 h 4170944"/>
                <a:gd name="connsiteX49" fmla="*/ 678248 w 9906462"/>
                <a:gd name="connsiteY49" fmla="*/ 2252546 h 4170944"/>
                <a:gd name="connsiteX50" fmla="*/ 655946 w 9906462"/>
                <a:gd name="connsiteY50" fmla="*/ 2274849 h 4170944"/>
                <a:gd name="connsiteX51" fmla="*/ 622492 w 9906462"/>
                <a:gd name="connsiteY51" fmla="*/ 2341756 h 4170944"/>
                <a:gd name="connsiteX52" fmla="*/ 611341 w 9906462"/>
                <a:gd name="connsiteY52" fmla="*/ 2375210 h 4170944"/>
                <a:gd name="connsiteX53" fmla="*/ 622492 w 9906462"/>
                <a:gd name="connsiteY53" fmla="*/ 2442117 h 4170944"/>
                <a:gd name="connsiteX54" fmla="*/ 644795 w 9906462"/>
                <a:gd name="connsiteY54" fmla="*/ 2464419 h 4170944"/>
                <a:gd name="connsiteX55" fmla="*/ 734005 w 9906462"/>
                <a:gd name="connsiteY55" fmla="*/ 2486722 h 4170944"/>
                <a:gd name="connsiteX56" fmla="*/ 800912 w 9906462"/>
                <a:gd name="connsiteY56" fmla="*/ 2509024 h 4170944"/>
                <a:gd name="connsiteX57" fmla="*/ 834366 w 9906462"/>
                <a:gd name="connsiteY57" fmla="*/ 2520175 h 4170944"/>
                <a:gd name="connsiteX58" fmla="*/ 845517 w 9906462"/>
                <a:gd name="connsiteY58" fmla="*/ 2720897 h 4170944"/>
                <a:gd name="connsiteX59" fmla="*/ 856668 w 9906462"/>
                <a:gd name="connsiteY59" fmla="*/ 2988527 h 4170944"/>
                <a:gd name="connsiteX60" fmla="*/ 890122 w 9906462"/>
                <a:gd name="connsiteY60" fmla="*/ 3010829 h 4170944"/>
                <a:gd name="connsiteX61" fmla="*/ 934727 w 9906462"/>
                <a:gd name="connsiteY61" fmla="*/ 3021980 h 4170944"/>
                <a:gd name="connsiteX62" fmla="*/ 968180 w 9906462"/>
                <a:gd name="connsiteY62" fmla="*/ 3033132 h 4170944"/>
                <a:gd name="connsiteX63" fmla="*/ 1057390 w 9906462"/>
                <a:gd name="connsiteY63" fmla="*/ 3055434 h 4170944"/>
                <a:gd name="connsiteX64" fmla="*/ 1280414 w 9906462"/>
                <a:gd name="connsiteY64" fmla="*/ 3100039 h 4170944"/>
                <a:gd name="connsiteX65" fmla="*/ 1391927 w 9906462"/>
                <a:gd name="connsiteY65" fmla="*/ 3111190 h 4170944"/>
                <a:gd name="connsiteX66" fmla="*/ 1436531 w 9906462"/>
                <a:gd name="connsiteY66" fmla="*/ 3122341 h 4170944"/>
                <a:gd name="connsiteX67" fmla="*/ 1570346 w 9906462"/>
                <a:gd name="connsiteY67" fmla="*/ 3144644 h 4170944"/>
                <a:gd name="connsiteX68" fmla="*/ 1659556 w 9906462"/>
                <a:gd name="connsiteY68" fmla="*/ 3166946 h 4170944"/>
                <a:gd name="connsiteX69" fmla="*/ 1759917 w 9906462"/>
                <a:gd name="connsiteY69" fmla="*/ 3200400 h 4170944"/>
                <a:gd name="connsiteX70" fmla="*/ 1916034 w 9906462"/>
                <a:gd name="connsiteY70" fmla="*/ 3245005 h 4170944"/>
                <a:gd name="connsiteX71" fmla="*/ 1982941 w 9906462"/>
                <a:gd name="connsiteY71" fmla="*/ 3256156 h 4170944"/>
                <a:gd name="connsiteX72" fmla="*/ 2061000 w 9906462"/>
                <a:gd name="connsiteY72" fmla="*/ 3278458 h 4170944"/>
                <a:gd name="connsiteX73" fmla="*/ 2116756 w 9906462"/>
                <a:gd name="connsiteY73" fmla="*/ 3289610 h 4170944"/>
                <a:gd name="connsiteX74" fmla="*/ 2150209 w 9906462"/>
                <a:gd name="connsiteY74" fmla="*/ 3300761 h 4170944"/>
                <a:gd name="connsiteX75" fmla="*/ 2339780 w 9906462"/>
                <a:gd name="connsiteY75" fmla="*/ 3323063 h 4170944"/>
                <a:gd name="connsiteX76" fmla="*/ 2406687 w 9906462"/>
                <a:gd name="connsiteY76" fmla="*/ 3334214 h 4170944"/>
                <a:gd name="connsiteX77" fmla="*/ 2507048 w 9906462"/>
                <a:gd name="connsiteY77" fmla="*/ 3345366 h 4170944"/>
                <a:gd name="connsiteX78" fmla="*/ 2652014 w 9906462"/>
                <a:gd name="connsiteY78" fmla="*/ 3356517 h 4170944"/>
                <a:gd name="connsiteX79" fmla="*/ 2718922 w 9906462"/>
                <a:gd name="connsiteY79" fmla="*/ 3378819 h 4170944"/>
                <a:gd name="connsiteX80" fmla="*/ 2752375 w 9906462"/>
                <a:gd name="connsiteY80" fmla="*/ 3389971 h 4170944"/>
                <a:gd name="connsiteX81" fmla="*/ 2774678 w 9906462"/>
                <a:gd name="connsiteY81" fmla="*/ 3412273 h 4170944"/>
                <a:gd name="connsiteX82" fmla="*/ 2796980 w 9906462"/>
                <a:gd name="connsiteY82" fmla="*/ 3345366 h 4170944"/>
                <a:gd name="connsiteX83" fmla="*/ 2897341 w 9906462"/>
                <a:gd name="connsiteY83" fmla="*/ 3367668 h 4170944"/>
                <a:gd name="connsiteX84" fmla="*/ 3020005 w 9906462"/>
                <a:gd name="connsiteY84" fmla="*/ 3389971 h 4170944"/>
                <a:gd name="connsiteX85" fmla="*/ 3098063 w 9906462"/>
                <a:gd name="connsiteY85" fmla="*/ 3401122 h 4170944"/>
                <a:gd name="connsiteX86" fmla="*/ 3265331 w 9906462"/>
                <a:gd name="connsiteY86" fmla="*/ 3412273 h 4170944"/>
                <a:gd name="connsiteX87" fmla="*/ 3321087 w 9906462"/>
                <a:gd name="connsiteY87" fmla="*/ 3423424 h 4170944"/>
                <a:gd name="connsiteX88" fmla="*/ 3387995 w 9906462"/>
                <a:gd name="connsiteY88" fmla="*/ 3434575 h 4170944"/>
                <a:gd name="connsiteX89" fmla="*/ 3421448 w 9906462"/>
                <a:gd name="connsiteY89" fmla="*/ 3445727 h 4170944"/>
                <a:gd name="connsiteX90" fmla="*/ 3466053 w 9906462"/>
                <a:gd name="connsiteY90" fmla="*/ 3456878 h 4170944"/>
                <a:gd name="connsiteX91" fmla="*/ 3577566 w 9906462"/>
                <a:gd name="connsiteY91" fmla="*/ 3479180 h 4170944"/>
                <a:gd name="connsiteX92" fmla="*/ 3677927 w 9906462"/>
                <a:gd name="connsiteY92" fmla="*/ 3501483 h 4170944"/>
                <a:gd name="connsiteX93" fmla="*/ 3666775 w 9906462"/>
                <a:gd name="connsiteY93" fmla="*/ 3534936 h 4170944"/>
                <a:gd name="connsiteX94" fmla="*/ 3711380 w 9906462"/>
                <a:gd name="connsiteY94" fmla="*/ 3590693 h 4170944"/>
                <a:gd name="connsiteX95" fmla="*/ 3845195 w 9906462"/>
                <a:gd name="connsiteY95" fmla="*/ 3624146 h 4170944"/>
                <a:gd name="connsiteX96" fmla="*/ 3979009 w 9906462"/>
                <a:gd name="connsiteY96" fmla="*/ 3635297 h 4170944"/>
                <a:gd name="connsiteX97" fmla="*/ 4135127 w 9906462"/>
                <a:gd name="connsiteY97" fmla="*/ 3657600 h 4170944"/>
                <a:gd name="connsiteX98" fmla="*/ 4202034 w 9906462"/>
                <a:gd name="connsiteY98" fmla="*/ 3679902 h 4170944"/>
                <a:gd name="connsiteX99" fmla="*/ 4246639 w 9906462"/>
                <a:gd name="connsiteY99" fmla="*/ 3691053 h 4170944"/>
                <a:gd name="connsiteX100" fmla="*/ 4280092 w 9906462"/>
                <a:gd name="connsiteY100" fmla="*/ 3702205 h 4170944"/>
                <a:gd name="connsiteX101" fmla="*/ 4347000 w 9906462"/>
                <a:gd name="connsiteY101" fmla="*/ 3713356 h 4170944"/>
                <a:gd name="connsiteX102" fmla="*/ 4592327 w 9906462"/>
                <a:gd name="connsiteY102" fmla="*/ 3746810 h 4170944"/>
                <a:gd name="connsiteX103" fmla="*/ 4726141 w 9906462"/>
                <a:gd name="connsiteY103" fmla="*/ 3769112 h 4170944"/>
                <a:gd name="connsiteX104" fmla="*/ 4793048 w 9906462"/>
                <a:gd name="connsiteY104" fmla="*/ 3780263 h 4170944"/>
                <a:gd name="connsiteX105" fmla="*/ 4882258 w 9906462"/>
                <a:gd name="connsiteY105" fmla="*/ 3802566 h 4170944"/>
                <a:gd name="connsiteX106" fmla="*/ 4960317 w 9906462"/>
                <a:gd name="connsiteY106" fmla="*/ 3836019 h 4170944"/>
                <a:gd name="connsiteX107" fmla="*/ 4993770 w 9906462"/>
                <a:gd name="connsiteY107" fmla="*/ 3858322 h 4170944"/>
                <a:gd name="connsiteX108" fmla="*/ 5027224 w 9906462"/>
                <a:gd name="connsiteY108" fmla="*/ 3869473 h 4170944"/>
                <a:gd name="connsiteX109" fmla="*/ 5161039 w 9906462"/>
                <a:gd name="connsiteY109" fmla="*/ 3858322 h 4170944"/>
                <a:gd name="connsiteX110" fmla="*/ 5183341 w 9906462"/>
                <a:gd name="connsiteY110" fmla="*/ 3836019 h 4170944"/>
                <a:gd name="connsiteX111" fmla="*/ 5216795 w 9906462"/>
                <a:gd name="connsiteY111" fmla="*/ 3824868 h 4170944"/>
                <a:gd name="connsiteX112" fmla="*/ 5216795 w 9906462"/>
                <a:gd name="connsiteY112" fmla="*/ 3746810 h 4170944"/>
                <a:gd name="connsiteX113" fmla="*/ 5194492 w 9906462"/>
                <a:gd name="connsiteY113" fmla="*/ 3724507 h 4170944"/>
                <a:gd name="connsiteX114" fmla="*/ 5172190 w 9906462"/>
                <a:gd name="connsiteY114" fmla="*/ 3691053 h 4170944"/>
                <a:gd name="connsiteX115" fmla="*/ 5105283 w 9906462"/>
                <a:gd name="connsiteY115" fmla="*/ 3668751 h 4170944"/>
                <a:gd name="connsiteX116" fmla="*/ 4826502 w 9906462"/>
                <a:gd name="connsiteY116" fmla="*/ 3635297 h 4170944"/>
                <a:gd name="connsiteX117" fmla="*/ 4737292 w 9906462"/>
                <a:gd name="connsiteY117" fmla="*/ 3624146 h 4170944"/>
                <a:gd name="connsiteX118" fmla="*/ 4659234 w 9906462"/>
                <a:gd name="connsiteY118" fmla="*/ 3612995 h 4170944"/>
                <a:gd name="connsiteX119" fmla="*/ 4090522 w 9906462"/>
                <a:gd name="connsiteY119" fmla="*/ 3601844 h 4170944"/>
                <a:gd name="connsiteX120" fmla="*/ 4101673 w 9906462"/>
                <a:gd name="connsiteY120" fmla="*/ 3557239 h 4170944"/>
                <a:gd name="connsiteX121" fmla="*/ 4358151 w 9906462"/>
                <a:gd name="connsiteY121" fmla="*/ 3512634 h 4170944"/>
                <a:gd name="connsiteX122" fmla="*/ 4347000 w 9906462"/>
                <a:gd name="connsiteY122" fmla="*/ 3479180 h 4170944"/>
                <a:gd name="connsiteX123" fmla="*/ 4190883 w 9906462"/>
                <a:gd name="connsiteY123" fmla="*/ 3468029 h 4170944"/>
                <a:gd name="connsiteX124" fmla="*/ 4157429 w 9906462"/>
                <a:gd name="connsiteY124" fmla="*/ 3456878 h 4170944"/>
                <a:gd name="connsiteX125" fmla="*/ 4135127 w 9906462"/>
                <a:gd name="connsiteY125" fmla="*/ 3423424 h 4170944"/>
                <a:gd name="connsiteX126" fmla="*/ 4101673 w 9906462"/>
                <a:gd name="connsiteY126" fmla="*/ 3367668 h 4170944"/>
                <a:gd name="connsiteX127" fmla="*/ 4034766 w 9906462"/>
                <a:gd name="connsiteY127" fmla="*/ 3345366 h 4170944"/>
                <a:gd name="connsiteX128" fmla="*/ 3711380 w 9906462"/>
                <a:gd name="connsiteY128" fmla="*/ 3356517 h 4170944"/>
                <a:gd name="connsiteX129" fmla="*/ 3677927 w 9906462"/>
                <a:gd name="connsiteY129" fmla="*/ 3367668 h 4170944"/>
                <a:gd name="connsiteX130" fmla="*/ 3399146 w 9906462"/>
                <a:gd name="connsiteY130" fmla="*/ 3345366 h 4170944"/>
                <a:gd name="connsiteX131" fmla="*/ 3332239 w 9906462"/>
                <a:gd name="connsiteY131" fmla="*/ 3334214 h 4170944"/>
                <a:gd name="connsiteX132" fmla="*/ 3276483 w 9906462"/>
                <a:gd name="connsiteY132" fmla="*/ 3323063 h 4170944"/>
                <a:gd name="connsiteX133" fmla="*/ 3142668 w 9906462"/>
                <a:gd name="connsiteY133" fmla="*/ 3311912 h 4170944"/>
                <a:gd name="connsiteX134" fmla="*/ 3031156 w 9906462"/>
                <a:gd name="connsiteY134" fmla="*/ 3289610 h 4170944"/>
                <a:gd name="connsiteX135" fmla="*/ 2964248 w 9906462"/>
                <a:gd name="connsiteY135" fmla="*/ 3267307 h 4170944"/>
                <a:gd name="connsiteX136" fmla="*/ 2908492 w 9906462"/>
                <a:gd name="connsiteY136" fmla="*/ 3222702 h 4170944"/>
                <a:gd name="connsiteX137" fmla="*/ 2930795 w 9906462"/>
                <a:gd name="connsiteY137" fmla="*/ 3200400 h 4170944"/>
                <a:gd name="connsiteX138" fmla="*/ 3042307 w 9906462"/>
                <a:gd name="connsiteY138" fmla="*/ 3166946 h 4170944"/>
                <a:gd name="connsiteX139" fmla="*/ 3109214 w 9906462"/>
                <a:gd name="connsiteY139" fmla="*/ 3144644 h 4170944"/>
                <a:gd name="connsiteX140" fmla="*/ 3142668 w 9906462"/>
                <a:gd name="connsiteY140" fmla="*/ 3122341 h 4170944"/>
                <a:gd name="connsiteX141" fmla="*/ 3187273 w 9906462"/>
                <a:gd name="connsiteY141" fmla="*/ 3111190 h 4170944"/>
                <a:gd name="connsiteX142" fmla="*/ 3254180 w 9906462"/>
                <a:gd name="connsiteY142" fmla="*/ 3044283 h 4170944"/>
                <a:gd name="connsiteX143" fmla="*/ 3276483 w 9906462"/>
                <a:gd name="connsiteY143" fmla="*/ 3021980 h 4170944"/>
                <a:gd name="connsiteX144" fmla="*/ 3321087 w 9906462"/>
                <a:gd name="connsiteY144" fmla="*/ 2966224 h 4170944"/>
                <a:gd name="connsiteX145" fmla="*/ 3387995 w 9906462"/>
                <a:gd name="connsiteY145" fmla="*/ 2932771 h 4170944"/>
                <a:gd name="connsiteX146" fmla="*/ 3399146 w 9906462"/>
                <a:gd name="connsiteY146" fmla="*/ 2966224 h 4170944"/>
                <a:gd name="connsiteX147" fmla="*/ 3432600 w 9906462"/>
                <a:gd name="connsiteY147" fmla="*/ 2977375 h 4170944"/>
                <a:gd name="connsiteX148" fmla="*/ 3488356 w 9906462"/>
                <a:gd name="connsiteY148" fmla="*/ 3010829 h 4170944"/>
                <a:gd name="connsiteX149" fmla="*/ 3566414 w 9906462"/>
                <a:gd name="connsiteY149" fmla="*/ 2999678 h 4170944"/>
                <a:gd name="connsiteX150" fmla="*/ 3544112 w 9906462"/>
                <a:gd name="connsiteY150" fmla="*/ 2977375 h 4170944"/>
                <a:gd name="connsiteX151" fmla="*/ 3510658 w 9906462"/>
                <a:gd name="connsiteY151" fmla="*/ 2921619 h 4170944"/>
                <a:gd name="connsiteX152" fmla="*/ 3477205 w 9906462"/>
                <a:gd name="connsiteY152" fmla="*/ 2910468 h 4170944"/>
                <a:gd name="connsiteX153" fmla="*/ 3332239 w 9906462"/>
                <a:gd name="connsiteY153" fmla="*/ 2888166 h 4170944"/>
                <a:gd name="connsiteX154" fmla="*/ 3209575 w 9906462"/>
                <a:gd name="connsiteY154" fmla="*/ 2854712 h 4170944"/>
                <a:gd name="connsiteX155" fmla="*/ 3164970 w 9906462"/>
                <a:gd name="connsiteY155" fmla="*/ 2843561 h 4170944"/>
                <a:gd name="connsiteX156" fmla="*/ 3098063 w 9906462"/>
                <a:gd name="connsiteY156" fmla="*/ 2821258 h 4170944"/>
                <a:gd name="connsiteX157" fmla="*/ 2841585 w 9906462"/>
                <a:gd name="connsiteY157" fmla="*/ 2776653 h 4170944"/>
                <a:gd name="connsiteX158" fmla="*/ 2774678 w 9906462"/>
                <a:gd name="connsiteY158" fmla="*/ 2754351 h 4170944"/>
                <a:gd name="connsiteX159" fmla="*/ 2707770 w 9906462"/>
                <a:gd name="connsiteY159" fmla="*/ 2732049 h 4170944"/>
                <a:gd name="connsiteX160" fmla="*/ 2674317 w 9906462"/>
                <a:gd name="connsiteY160" fmla="*/ 2720897 h 4170944"/>
                <a:gd name="connsiteX161" fmla="*/ 2551653 w 9906462"/>
                <a:gd name="connsiteY161" fmla="*/ 2698595 h 4170944"/>
                <a:gd name="connsiteX162" fmla="*/ 2428990 w 9906462"/>
                <a:gd name="connsiteY162" fmla="*/ 2698595 h 4170944"/>
                <a:gd name="connsiteX163" fmla="*/ 2027546 w 9906462"/>
                <a:gd name="connsiteY163" fmla="*/ 2687444 h 4170944"/>
                <a:gd name="connsiteX164" fmla="*/ 1949487 w 9906462"/>
                <a:gd name="connsiteY164" fmla="*/ 2653990 h 4170944"/>
                <a:gd name="connsiteX165" fmla="*/ 1893731 w 9906462"/>
                <a:gd name="connsiteY165" fmla="*/ 2631688 h 4170944"/>
                <a:gd name="connsiteX166" fmla="*/ 1793370 w 9906462"/>
                <a:gd name="connsiteY166" fmla="*/ 2575932 h 4170944"/>
                <a:gd name="connsiteX167" fmla="*/ 1704161 w 9906462"/>
                <a:gd name="connsiteY167" fmla="*/ 2531327 h 4170944"/>
                <a:gd name="connsiteX168" fmla="*/ 1614951 w 9906462"/>
                <a:gd name="connsiteY168" fmla="*/ 2509024 h 4170944"/>
                <a:gd name="connsiteX169" fmla="*/ 1213507 w 9906462"/>
                <a:gd name="connsiteY169" fmla="*/ 2486722 h 4170944"/>
                <a:gd name="connsiteX170" fmla="*/ 1068541 w 9906462"/>
                <a:gd name="connsiteY170" fmla="*/ 2464419 h 4170944"/>
                <a:gd name="connsiteX171" fmla="*/ 957029 w 9906462"/>
                <a:gd name="connsiteY171" fmla="*/ 2430966 h 4170944"/>
                <a:gd name="connsiteX172" fmla="*/ 923575 w 9906462"/>
                <a:gd name="connsiteY172" fmla="*/ 2419814 h 4170944"/>
                <a:gd name="connsiteX173" fmla="*/ 890122 w 9906462"/>
                <a:gd name="connsiteY173" fmla="*/ 2397512 h 4170944"/>
                <a:gd name="connsiteX174" fmla="*/ 834366 w 9906462"/>
                <a:gd name="connsiteY174" fmla="*/ 2352907 h 4170944"/>
                <a:gd name="connsiteX175" fmla="*/ 800912 w 9906462"/>
                <a:gd name="connsiteY175" fmla="*/ 2341756 h 4170944"/>
                <a:gd name="connsiteX176" fmla="*/ 812063 w 9906462"/>
                <a:gd name="connsiteY176" fmla="*/ 2274849 h 4170944"/>
                <a:gd name="connsiteX177" fmla="*/ 834366 w 9906462"/>
                <a:gd name="connsiteY177" fmla="*/ 2252546 h 4170944"/>
                <a:gd name="connsiteX178" fmla="*/ 867819 w 9906462"/>
                <a:gd name="connsiteY178" fmla="*/ 2230244 h 4170944"/>
                <a:gd name="connsiteX179" fmla="*/ 890122 w 9906462"/>
                <a:gd name="connsiteY179" fmla="*/ 2207941 h 4170944"/>
                <a:gd name="connsiteX180" fmla="*/ 923575 w 9906462"/>
                <a:gd name="connsiteY180" fmla="*/ 2196790 h 4170944"/>
                <a:gd name="connsiteX181" fmla="*/ 979331 w 9906462"/>
                <a:gd name="connsiteY181" fmla="*/ 2163336 h 4170944"/>
                <a:gd name="connsiteX182" fmla="*/ 1001634 w 9906462"/>
                <a:gd name="connsiteY182" fmla="*/ 2141034 h 4170944"/>
                <a:gd name="connsiteX183" fmla="*/ 1035087 w 9906462"/>
                <a:gd name="connsiteY183" fmla="*/ 2118732 h 4170944"/>
                <a:gd name="connsiteX184" fmla="*/ 1057390 w 9906462"/>
                <a:gd name="connsiteY184" fmla="*/ 2096429 h 4170944"/>
                <a:gd name="connsiteX185" fmla="*/ 1090844 w 9906462"/>
                <a:gd name="connsiteY185" fmla="*/ 2085278 h 4170944"/>
                <a:gd name="connsiteX186" fmla="*/ 1180053 w 9906462"/>
                <a:gd name="connsiteY186" fmla="*/ 2018371 h 4170944"/>
                <a:gd name="connsiteX187" fmla="*/ 1224658 w 9906462"/>
                <a:gd name="connsiteY187" fmla="*/ 2007219 h 4170944"/>
                <a:gd name="connsiteX188" fmla="*/ 1291566 w 9906462"/>
                <a:gd name="connsiteY188" fmla="*/ 1984917 h 4170944"/>
                <a:gd name="connsiteX189" fmla="*/ 1492287 w 9906462"/>
                <a:gd name="connsiteY189" fmla="*/ 1973766 h 4170944"/>
                <a:gd name="connsiteX190" fmla="*/ 1548044 w 9906462"/>
                <a:gd name="connsiteY190" fmla="*/ 1929161 h 4170944"/>
                <a:gd name="connsiteX191" fmla="*/ 1626102 w 9906462"/>
                <a:gd name="connsiteY191" fmla="*/ 1873405 h 4170944"/>
                <a:gd name="connsiteX192" fmla="*/ 1681858 w 9906462"/>
                <a:gd name="connsiteY192" fmla="*/ 1817649 h 4170944"/>
                <a:gd name="connsiteX193" fmla="*/ 1748766 w 9906462"/>
                <a:gd name="connsiteY193" fmla="*/ 1795346 h 4170944"/>
                <a:gd name="connsiteX194" fmla="*/ 1916034 w 9906462"/>
                <a:gd name="connsiteY194" fmla="*/ 1761893 h 4170944"/>
                <a:gd name="connsiteX195" fmla="*/ 1982941 w 9906462"/>
                <a:gd name="connsiteY195" fmla="*/ 1728439 h 4170944"/>
                <a:gd name="connsiteX196" fmla="*/ 2083302 w 9906462"/>
                <a:gd name="connsiteY196" fmla="*/ 1694985 h 4170944"/>
                <a:gd name="connsiteX197" fmla="*/ 2116756 w 9906462"/>
                <a:gd name="connsiteY197" fmla="*/ 1683834 h 4170944"/>
                <a:gd name="connsiteX198" fmla="*/ 2150209 w 9906462"/>
                <a:gd name="connsiteY198" fmla="*/ 1672683 h 4170944"/>
                <a:gd name="connsiteX199" fmla="*/ 2652014 w 9906462"/>
                <a:gd name="connsiteY199" fmla="*/ 1694985 h 4170944"/>
                <a:gd name="connsiteX200" fmla="*/ 2774678 w 9906462"/>
                <a:gd name="connsiteY200" fmla="*/ 1717288 h 4170944"/>
                <a:gd name="connsiteX201" fmla="*/ 2841585 w 9906462"/>
                <a:gd name="connsiteY201" fmla="*/ 1739590 h 4170944"/>
                <a:gd name="connsiteX202" fmla="*/ 2875039 w 9906462"/>
                <a:gd name="connsiteY202" fmla="*/ 1750741 h 4170944"/>
                <a:gd name="connsiteX203" fmla="*/ 2908492 w 9906462"/>
                <a:gd name="connsiteY203" fmla="*/ 1773044 h 4170944"/>
                <a:gd name="connsiteX204" fmla="*/ 3008853 w 9906462"/>
                <a:gd name="connsiteY204" fmla="*/ 1795346 h 4170944"/>
                <a:gd name="connsiteX205" fmla="*/ 3042307 w 9906462"/>
                <a:gd name="connsiteY205" fmla="*/ 1806497 h 4170944"/>
                <a:gd name="connsiteX206" fmla="*/ 3075761 w 9906462"/>
                <a:gd name="connsiteY206" fmla="*/ 1906858 h 4170944"/>
                <a:gd name="connsiteX207" fmla="*/ 3086912 w 9906462"/>
                <a:gd name="connsiteY207" fmla="*/ 1940312 h 4170944"/>
                <a:gd name="connsiteX208" fmla="*/ 3120366 w 9906462"/>
                <a:gd name="connsiteY208" fmla="*/ 1973766 h 4170944"/>
                <a:gd name="connsiteX209" fmla="*/ 3187273 w 9906462"/>
                <a:gd name="connsiteY209" fmla="*/ 1996068 h 4170944"/>
                <a:gd name="connsiteX210" fmla="*/ 3220727 w 9906462"/>
                <a:gd name="connsiteY210" fmla="*/ 2007219 h 4170944"/>
                <a:gd name="connsiteX211" fmla="*/ 3599868 w 9906462"/>
                <a:gd name="connsiteY211" fmla="*/ 2029522 h 4170944"/>
                <a:gd name="connsiteX212" fmla="*/ 3811741 w 9906462"/>
                <a:gd name="connsiteY212" fmla="*/ 2040673 h 4170944"/>
                <a:gd name="connsiteX213" fmla="*/ 3912102 w 9906462"/>
                <a:gd name="connsiteY213" fmla="*/ 2051824 h 4170944"/>
                <a:gd name="connsiteX214" fmla="*/ 4280092 w 9906462"/>
                <a:gd name="connsiteY214" fmla="*/ 2062975 h 4170944"/>
                <a:gd name="connsiteX215" fmla="*/ 4369302 w 9906462"/>
                <a:gd name="connsiteY215" fmla="*/ 2085278 h 4170944"/>
                <a:gd name="connsiteX216" fmla="*/ 4436209 w 9906462"/>
                <a:gd name="connsiteY216" fmla="*/ 2107580 h 4170944"/>
                <a:gd name="connsiteX217" fmla="*/ 4491966 w 9906462"/>
                <a:gd name="connsiteY217" fmla="*/ 2152185 h 4170944"/>
                <a:gd name="connsiteX218" fmla="*/ 4514268 w 9906462"/>
                <a:gd name="connsiteY218" fmla="*/ 2174488 h 4170944"/>
                <a:gd name="connsiteX219" fmla="*/ 4703839 w 9906462"/>
                <a:gd name="connsiteY219" fmla="*/ 2207941 h 4170944"/>
                <a:gd name="connsiteX220" fmla="*/ 4815351 w 9906462"/>
                <a:gd name="connsiteY220" fmla="*/ 2230244 h 4170944"/>
                <a:gd name="connsiteX221" fmla="*/ 4871107 w 9906462"/>
                <a:gd name="connsiteY221" fmla="*/ 2241395 h 4170944"/>
                <a:gd name="connsiteX222" fmla="*/ 4915712 w 9906462"/>
                <a:gd name="connsiteY222" fmla="*/ 2252546 h 4170944"/>
                <a:gd name="connsiteX223" fmla="*/ 4982619 w 9906462"/>
                <a:gd name="connsiteY223" fmla="*/ 2241395 h 4170944"/>
                <a:gd name="connsiteX224" fmla="*/ 5027224 w 9906462"/>
                <a:gd name="connsiteY224" fmla="*/ 2219093 h 4170944"/>
                <a:gd name="connsiteX225" fmla="*/ 5094131 w 9906462"/>
                <a:gd name="connsiteY225" fmla="*/ 2207941 h 4170944"/>
                <a:gd name="connsiteX226" fmla="*/ 5127585 w 9906462"/>
                <a:gd name="connsiteY226" fmla="*/ 2196790 h 4170944"/>
                <a:gd name="connsiteX227" fmla="*/ 5216795 w 9906462"/>
                <a:gd name="connsiteY227" fmla="*/ 2174488 h 4170944"/>
                <a:gd name="connsiteX228" fmla="*/ 5294853 w 9906462"/>
                <a:gd name="connsiteY228" fmla="*/ 2129883 h 4170944"/>
                <a:gd name="connsiteX229" fmla="*/ 5339458 w 9906462"/>
                <a:gd name="connsiteY229" fmla="*/ 2062975 h 4170944"/>
                <a:gd name="connsiteX230" fmla="*/ 5417517 w 9906462"/>
                <a:gd name="connsiteY230" fmla="*/ 1984917 h 4170944"/>
                <a:gd name="connsiteX231" fmla="*/ 5439819 w 9906462"/>
                <a:gd name="connsiteY231" fmla="*/ 1962614 h 4170944"/>
                <a:gd name="connsiteX232" fmla="*/ 5473273 w 9906462"/>
                <a:gd name="connsiteY232" fmla="*/ 1951463 h 4170944"/>
                <a:gd name="connsiteX233" fmla="*/ 5428668 w 9906462"/>
                <a:gd name="connsiteY233" fmla="*/ 1862253 h 4170944"/>
                <a:gd name="connsiteX234" fmla="*/ 5395214 w 9906462"/>
                <a:gd name="connsiteY234" fmla="*/ 1839951 h 4170944"/>
                <a:gd name="connsiteX235" fmla="*/ 5361761 w 9906462"/>
                <a:gd name="connsiteY235" fmla="*/ 1828800 h 4170944"/>
                <a:gd name="connsiteX236" fmla="*/ 5317156 w 9906462"/>
                <a:gd name="connsiteY236" fmla="*/ 1817649 h 4170944"/>
                <a:gd name="connsiteX237" fmla="*/ 5250248 w 9906462"/>
                <a:gd name="connsiteY237" fmla="*/ 1795346 h 4170944"/>
                <a:gd name="connsiteX238" fmla="*/ 5172190 w 9906462"/>
                <a:gd name="connsiteY238" fmla="*/ 1706136 h 4170944"/>
                <a:gd name="connsiteX239" fmla="*/ 5116434 w 9906462"/>
                <a:gd name="connsiteY239" fmla="*/ 1650380 h 4170944"/>
                <a:gd name="connsiteX240" fmla="*/ 5049527 w 9906462"/>
                <a:gd name="connsiteY240" fmla="*/ 1605775 h 4170944"/>
                <a:gd name="connsiteX241" fmla="*/ 5016073 w 9906462"/>
                <a:gd name="connsiteY241" fmla="*/ 1583473 h 4170944"/>
                <a:gd name="connsiteX242" fmla="*/ 4982619 w 9906462"/>
                <a:gd name="connsiteY242" fmla="*/ 1572322 h 4170944"/>
                <a:gd name="connsiteX243" fmla="*/ 4960317 w 9906462"/>
                <a:gd name="connsiteY243" fmla="*/ 1550019 h 4170944"/>
                <a:gd name="connsiteX244" fmla="*/ 4926863 w 9906462"/>
                <a:gd name="connsiteY244" fmla="*/ 1538868 h 4170944"/>
                <a:gd name="connsiteX245" fmla="*/ 4882258 w 9906462"/>
                <a:gd name="connsiteY245" fmla="*/ 1516566 h 4170944"/>
                <a:gd name="connsiteX246" fmla="*/ 4815351 w 9906462"/>
                <a:gd name="connsiteY246" fmla="*/ 1449658 h 4170944"/>
                <a:gd name="connsiteX247" fmla="*/ 4759595 w 9906462"/>
                <a:gd name="connsiteY247" fmla="*/ 1405053 h 4170944"/>
                <a:gd name="connsiteX248" fmla="*/ 4681536 w 9906462"/>
                <a:gd name="connsiteY248" fmla="*/ 1382751 h 4170944"/>
                <a:gd name="connsiteX249" fmla="*/ 5261400 w 9906462"/>
                <a:gd name="connsiteY249" fmla="*/ 1349297 h 4170944"/>
                <a:gd name="connsiteX250" fmla="*/ 5384063 w 9906462"/>
                <a:gd name="connsiteY250" fmla="*/ 1326995 h 4170944"/>
                <a:gd name="connsiteX251" fmla="*/ 5428668 w 9906462"/>
                <a:gd name="connsiteY251" fmla="*/ 1315844 h 4170944"/>
                <a:gd name="connsiteX252" fmla="*/ 5629390 w 9906462"/>
                <a:gd name="connsiteY252" fmla="*/ 1304693 h 4170944"/>
                <a:gd name="connsiteX253" fmla="*/ 5696297 w 9906462"/>
                <a:gd name="connsiteY253" fmla="*/ 1282390 h 4170944"/>
                <a:gd name="connsiteX254" fmla="*/ 5752053 w 9906462"/>
                <a:gd name="connsiteY254" fmla="*/ 1237785 h 4170944"/>
                <a:gd name="connsiteX255" fmla="*/ 5785507 w 9906462"/>
                <a:gd name="connsiteY255" fmla="*/ 1170878 h 4170944"/>
                <a:gd name="connsiteX256" fmla="*/ 5796658 w 9906462"/>
                <a:gd name="connsiteY256" fmla="*/ 1137424 h 4170944"/>
                <a:gd name="connsiteX257" fmla="*/ 5818961 w 9906462"/>
                <a:gd name="connsiteY257" fmla="*/ 1025912 h 4170944"/>
                <a:gd name="connsiteX258" fmla="*/ 5841263 w 9906462"/>
                <a:gd name="connsiteY258" fmla="*/ 947853 h 4170944"/>
                <a:gd name="connsiteX259" fmla="*/ 5863566 w 9906462"/>
                <a:gd name="connsiteY259" fmla="*/ 925551 h 4170944"/>
                <a:gd name="connsiteX260" fmla="*/ 5930473 w 9906462"/>
                <a:gd name="connsiteY260" fmla="*/ 903249 h 4170944"/>
                <a:gd name="connsiteX261" fmla="*/ 5952775 w 9906462"/>
                <a:gd name="connsiteY261" fmla="*/ 880946 h 4170944"/>
                <a:gd name="connsiteX262" fmla="*/ 6030834 w 9906462"/>
                <a:gd name="connsiteY262" fmla="*/ 858644 h 4170944"/>
                <a:gd name="connsiteX263" fmla="*/ 6097741 w 9906462"/>
                <a:gd name="connsiteY263" fmla="*/ 869795 h 4170944"/>
                <a:gd name="connsiteX264" fmla="*/ 6108892 w 9906462"/>
                <a:gd name="connsiteY264" fmla="*/ 914400 h 4170944"/>
                <a:gd name="connsiteX265" fmla="*/ 6142346 w 9906462"/>
                <a:gd name="connsiteY265" fmla="*/ 970156 h 4170944"/>
                <a:gd name="connsiteX266" fmla="*/ 6175800 w 9906462"/>
                <a:gd name="connsiteY266" fmla="*/ 981307 h 4170944"/>
                <a:gd name="connsiteX267" fmla="*/ 6253858 w 9906462"/>
                <a:gd name="connsiteY267" fmla="*/ 970156 h 4170944"/>
                <a:gd name="connsiteX268" fmla="*/ 6265009 w 9906462"/>
                <a:gd name="connsiteY268" fmla="*/ 936702 h 4170944"/>
                <a:gd name="connsiteX269" fmla="*/ 6309614 w 9906462"/>
                <a:gd name="connsiteY269" fmla="*/ 880946 h 4170944"/>
                <a:gd name="connsiteX270" fmla="*/ 6331917 w 9906462"/>
                <a:gd name="connsiteY270" fmla="*/ 903249 h 4170944"/>
                <a:gd name="connsiteX271" fmla="*/ 6354219 w 9906462"/>
                <a:gd name="connsiteY271" fmla="*/ 970156 h 4170944"/>
                <a:gd name="connsiteX272" fmla="*/ 6331917 w 9906462"/>
                <a:gd name="connsiteY272" fmla="*/ 1048214 h 4170944"/>
                <a:gd name="connsiteX273" fmla="*/ 6253858 w 9906462"/>
                <a:gd name="connsiteY273" fmla="*/ 1126273 h 4170944"/>
                <a:gd name="connsiteX274" fmla="*/ 6030834 w 9906462"/>
                <a:gd name="connsiteY274" fmla="*/ 1137424 h 4170944"/>
                <a:gd name="connsiteX275" fmla="*/ 5863566 w 9906462"/>
                <a:gd name="connsiteY275" fmla="*/ 1170878 h 4170944"/>
                <a:gd name="connsiteX276" fmla="*/ 5818961 w 9906462"/>
                <a:gd name="connsiteY276" fmla="*/ 1260088 h 4170944"/>
                <a:gd name="connsiteX277" fmla="*/ 5807809 w 9906462"/>
                <a:gd name="connsiteY277" fmla="*/ 1293541 h 4170944"/>
                <a:gd name="connsiteX278" fmla="*/ 5841263 w 9906462"/>
                <a:gd name="connsiteY278" fmla="*/ 1371600 h 4170944"/>
                <a:gd name="connsiteX279" fmla="*/ 5908170 w 9906462"/>
                <a:gd name="connsiteY279" fmla="*/ 1393902 h 4170944"/>
                <a:gd name="connsiteX280" fmla="*/ 5930473 w 9906462"/>
                <a:gd name="connsiteY280" fmla="*/ 1416205 h 4170944"/>
                <a:gd name="connsiteX281" fmla="*/ 5897019 w 9906462"/>
                <a:gd name="connsiteY281" fmla="*/ 1483112 h 4170944"/>
                <a:gd name="connsiteX282" fmla="*/ 5863566 w 9906462"/>
                <a:gd name="connsiteY282" fmla="*/ 1494263 h 4170944"/>
                <a:gd name="connsiteX283" fmla="*/ 5807809 w 9906462"/>
                <a:gd name="connsiteY283" fmla="*/ 1527717 h 4170944"/>
                <a:gd name="connsiteX284" fmla="*/ 5752053 w 9906462"/>
                <a:gd name="connsiteY284" fmla="*/ 1572322 h 4170944"/>
                <a:gd name="connsiteX285" fmla="*/ 6153497 w 9906462"/>
                <a:gd name="connsiteY285" fmla="*/ 1616927 h 4170944"/>
                <a:gd name="connsiteX286" fmla="*/ 6276161 w 9906462"/>
                <a:gd name="connsiteY286" fmla="*/ 1639229 h 4170944"/>
                <a:gd name="connsiteX287" fmla="*/ 6510336 w 9906462"/>
                <a:gd name="connsiteY287" fmla="*/ 1628078 h 4170944"/>
                <a:gd name="connsiteX288" fmla="*/ 6666453 w 9906462"/>
                <a:gd name="connsiteY288" fmla="*/ 1594624 h 4170944"/>
                <a:gd name="connsiteX289" fmla="*/ 6789117 w 9906462"/>
                <a:gd name="connsiteY289" fmla="*/ 1561171 h 4170944"/>
                <a:gd name="connsiteX290" fmla="*/ 6822570 w 9906462"/>
                <a:gd name="connsiteY290" fmla="*/ 1550019 h 4170944"/>
                <a:gd name="connsiteX291" fmla="*/ 6911780 w 9906462"/>
                <a:gd name="connsiteY291" fmla="*/ 1561171 h 4170944"/>
                <a:gd name="connsiteX292" fmla="*/ 6978687 w 9906462"/>
                <a:gd name="connsiteY292" fmla="*/ 1594624 h 4170944"/>
                <a:gd name="connsiteX293" fmla="*/ 7012141 w 9906462"/>
                <a:gd name="connsiteY293" fmla="*/ 1605775 h 4170944"/>
                <a:gd name="connsiteX294" fmla="*/ 7079048 w 9906462"/>
                <a:gd name="connsiteY294" fmla="*/ 1639229 h 4170944"/>
                <a:gd name="connsiteX295" fmla="*/ 7101351 w 9906462"/>
                <a:gd name="connsiteY295" fmla="*/ 1661532 h 4170944"/>
                <a:gd name="connsiteX296" fmla="*/ 7212863 w 9906462"/>
                <a:gd name="connsiteY296" fmla="*/ 1728439 h 4170944"/>
                <a:gd name="connsiteX297" fmla="*/ 7290922 w 9906462"/>
                <a:gd name="connsiteY297" fmla="*/ 1795346 h 4170944"/>
                <a:gd name="connsiteX298" fmla="*/ 7335527 w 9906462"/>
                <a:gd name="connsiteY298" fmla="*/ 1851102 h 4170944"/>
                <a:gd name="connsiteX299" fmla="*/ 7368980 w 9906462"/>
                <a:gd name="connsiteY299" fmla="*/ 1862253 h 4170944"/>
                <a:gd name="connsiteX300" fmla="*/ 7580853 w 9906462"/>
                <a:gd name="connsiteY300" fmla="*/ 1873405 h 4170944"/>
                <a:gd name="connsiteX301" fmla="*/ 7625458 w 9906462"/>
                <a:gd name="connsiteY301" fmla="*/ 1884556 h 4170944"/>
                <a:gd name="connsiteX302" fmla="*/ 7658912 w 9906462"/>
                <a:gd name="connsiteY302" fmla="*/ 1895707 h 4170944"/>
                <a:gd name="connsiteX303" fmla="*/ 7725819 w 9906462"/>
                <a:gd name="connsiteY303" fmla="*/ 1906858 h 4170944"/>
                <a:gd name="connsiteX304" fmla="*/ 7770424 w 9906462"/>
                <a:gd name="connsiteY304" fmla="*/ 1918010 h 4170944"/>
                <a:gd name="connsiteX305" fmla="*/ 7893087 w 9906462"/>
                <a:gd name="connsiteY305" fmla="*/ 1996068 h 4170944"/>
                <a:gd name="connsiteX306" fmla="*/ 7915390 w 9906462"/>
                <a:gd name="connsiteY306" fmla="*/ 2018371 h 4170944"/>
                <a:gd name="connsiteX307" fmla="*/ 7959995 w 9906462"/>
                <a:gd name="connsiteY307" fmla="*/ 2029522 h 4170944"/>
                <a:gd name="connsiteX308" fmla="*/ 8082658 w 9906462"/>
                <a:gd name="connsiteY308" fmla="*/ 2096429 h 4170944"/>
                <a:gd name="connsiteX309" fmla="*/ 8127263 w 9906462"/>
                <a:gd name="connsiteY309" fmla="*/ 2107580 h 4170944"/>
                <a:gd name="connsiteX310" fmla="*/ 8160717 w 9906462"/>
                <a:gd name="connsiteY310" fmla="*/ 2118732 h 4170944"/>
                <a:gd name="connsiteX311" fmla="*/ 8227624 w 9906462"/>
                <a:gd name="connsiteY311" fmla="*/ 2129883 h 4170944"/>
                <a:gd name="connsiteX312" fmla="*/ 8394892 w 9906462"/>
                <a:gd name="connsiteY312" fmla="*/ 2152185 h 4170944"/>
                <a:gd name="connsiteX313" fmla="*/ 8417195 w 9906462"/>
                <a:gd name="connsiteY313" fmla="*/ 2174488 h 4170944"/>
                <a:gd name="connsiteX314" fmla="*/ 8506405 w 9906462"/>
                <a:gd name="connsiteY314" fmla="*/ 2241395 h 4170944"/>
                <a:gd name="connsiteX315" fmla="*/ 8450648 w 9906462"/>
                <a:gd name="connsiteY315" fmla="*/ 2263697 h 4170944"/>
                <a:gd name="connsiteX316" fmla="*/ 8339136 w 9906462"/>
                <a:gd name="connsiteY316" fmla="*/ 2286000 h 4170944"/>
                <a:gd name="connsiteX317" fmla="*/ 8294531 w 9906462"/>
                <a:gd name="connsiteY317" fmla="*/ 2297151 h 4170944"/>
                <a:gd name="connsiteX318" fmla="*/ 7937692 w 9906462"/>
                <a:gd name="connsiteY318" fmla="*/ 2319453 h 4170944"/>
                <a:gd name="connsiteX319" fmla="*/ 7870785 w 9906462"/>
                <a:gd name="connsiteY319" fmla="*/ 2330605 h 4170944"/>
                <a:gd name="connsiteX320" fmla="*/ 7826180 w 9906462"/>
                <a:gd name="connsiteY320" fmla="*/ 2341756 h 4170944"/>
                <a:gd name="connsiteX321" fmla="*/ 7681214 w 9906462"/>
                <a:gd name="connsiteY321" fmla="*/ 2364058 h 4170944"/>
                <a:gd name="connsiteX322" fmla="*/ 7368980 w 9906462"/>
                <a:gd name="connsiteY322" fmla="*/ 2352907 h 4170944"/>
                <a:gd name="connsiteX323" fmla="*/ 6777966 w 9906462"/>
                <a:gd name="connsiteY323" fmla="*/ 2330605 h 4170944"/>
                <a:gd name="connsiteX324" fmla="*/ 6655302 w 9906462"/>
                <a:gd name="connsiteY324" fmla="*/ 2375210 h 4170944"/>
                <a:gd name="connsiteX325" fmla="*/ 6644151 w 9906462"/>
                <a:gd name="connsiteY325" fmla="*/ 2408663 h 4170944"/>
                <a:gd name="connsiteX326" fmla="*/ 6677605 w 9906462"/>
                <a:gd name="connsiteY326" fmla="*/ 2430966 h 4170944"/>
                <a:gd name="connsiteX327" fmla="*/ 6711058 w 9906462"/>
                <a:gd name="connsiteY327" fmla="*/ 2442117 h 4170944"/>
                <a:gd name="connsiteX328" fmla="*/ 6856024 w 9906462"/>
                <a:gd name="connsiteY328" fmla="*/ 2475571 h 4170944"/>
                <a:gd name="connsiteX329" fmla="*/ 6934083 w 9906462"/>
                <a:gd name="connsiteY329" fmla="*/ 2486722 h 4170944"/>
                <a:gd name="connsiteX330" fmla="*/ 7837331 w 9906462"/>
                <a:gd name="connsiteY330" fmla="*/ 2475571 h 4170944"/>
                <a:gd name="connsiteX331" fmla="*/ 7893087 w 9906462"/>
                <a:gd name="connsiteY331" fmla="*/ 2464419 h 4170944"/>
                <a:gd name="connsiteX332" fmla="*/ 8049205 w 9906462"/>
                <a:gd name="connsiteY332" fmla="*/ 2442117 h 4170944"/>
                <a:gd name="connsiteX333" fmla="*/ 8093809 w 9906462"/>
                <a:gd name="connsiteY333" fmla="*/ 2430966 h 4170944"/>
                <a:gd name="connsiteX334" fmla="*/ 8160717 w 9906462"/>
                <a:gd name="connsiteY334" fmla="*/ 2408663 h 4170944"/>
                <a:gd name="connsiteX335" fmla="*/ 8194170 w 9906462"/>
                <a:gd name="connsiteY335" fmla="*/ 2397512 h 4170944"/>
                <a:gd name="connsiteX336" fmla="*/ 8238775 w 9906462"/>
                <a:gd name="connsiteY336" fmla="*/ 2386361 h 4170944"/>
                <a:gd name="connsiteX337" fmla="*/ 8305683 w 9906462"/>
                <a:gd name="connsiteY337" fmla="*/ 2364058 h 4170944"/>
                <a:gd name="connsiteX338" fmla="*/ 8439497 w 9906462"/>
                <a:gd name="connsiteY338" fmla="*/ 2330605 h 4170944"/>
                <a:gd name="connsiteX339" fmla="*/ 8484102 w 9906462"/>
                <a:gd name="connsiteY339" fmla="*/ 2319453 h 4170944"/>
                <a:gd name="connsiteX340" fmla="*/ 8517556 w 9906462"/>
                <a:gd name="connsiteY340" fmla="*/ 2308302 h 4170944"/>
                <a:gd name="connsiteX341" fmla="*/ 8584463 w 9906462"/>
                <a:gd name="connsiteY341" fmla="*/ 2297151 h 4170944"/>
                <a:gd name="connsiteX342" fmla="*/ 8640219 w 9906462"/>
                <a:gd name="connsiteY342" fmla="*/ 2286000 h 4170944"/>
                <a:gd name="connsiteX343" fmla="*/ 8729429 w 9906462"/>
                <a:gd name="connsiteY343" fmla="*/ 2263697 h 4170944"/>
                <a:gd name="connsiteX344" fmla="*/ 8952453 w 9906462"/>
                <a:gd name="connsiteY344" fmla="*/ 2230244 h 4170944"/>
                <a:gd name="connsiteX345" fmla="*/ 9030512 w 9906462"/>
                <a:gd name="connsiteY345" fmla="*/ 2219093 h 4170944"/>
                <a:gd name="connsiteX346" fmla="*/ 9164327 w 9906462"/>
                <a:gd name="connsiteY346" fmla="*/ 2196790 h 4170944"/>
                <a:gd name="connsiteX347" fmla="*/ 9264687 w 9906462"/>
                <a:gd name="connsiteY347" fmla="*/ 2174488 h 4170944"/>
                <a:gd name="connsiteX348" fmla="*/ 9298141 w 9906462"/>
                <a:gd name="connsiteY348" fmla="*/ 2163336 h 4170944"/>
                <a:gd name="connsiteX349" fmla="*/ 9342746 w 9906462"/>
                <a:gd name="connsiteY349" fmla="*/ 2051824 h 4170944"/>
                <a:gd name="connsiteX350" fmla="*/ 9286990 w 9906462"/>
                <a:gd name="connsiteY350" fmla="*/ 2018371 h 4170944"/>
                <a:gd name="connsiteX351" fmla="*/ 9197780 w 9906462"/>
                <a:gd name="connsiteY351" fmla="*/ 1996068 h 4170944"/>
                <a:gd name="connsiteX352" fmla="*/ 9142024 w 9906462"/>
                <a:gd name="connsiteY352" fmla="*/ 1940312 h 4170944"/>
                <a:gd name="connsiteX353" fmla="*/ 9186629 w 9906462"/>
                <a:gd name="connsiteY353" fmla="*/ 1929161 h 4170944"/>
                <a:gd name="connsiteX354" fmla="*/ 9565770 w 9906462"/>
                <a:gd name="connsiteY354" fmla="*/ 1918010 h 4170944"/>
                <a:gd name="connsiteX355" fmla="*/ 9643829 w 9906462"/>
                <a:gd name="connsiteY355" fmla="*/ 1895707 h 4170944"/>
                <a:gd name="connsiteX356" fmla="*/ 9721887 w 9906462"/>
                <a:gd name="connsiteY356" fmla="*/ 1873405 h 4170944"/>
                <a:gd name="connsiteX357" fmla="*/ 9621527 w 9906462"/>
                <a:gd name="connsiteY357" fmla="*/ 1839951 h 4170944"/>
                <a:gd name="connsiteX358" fmla="*/ 9588073 w 9906462"/>
                <a:gd name="connsiteY358" fmla="*/ 1828800 h 4170944"/>
                <a:gd name="connsiteX359" fmla="*/ 9565770 w 9906462"/>
                <a:gd name="connsiteY359" fmla="*/ 1851102 h 4170944"/>
                <a:gd name="connsiteX360" fmla="*/ 9208931 w 9906462"/>
                <a:gd name="connsiteY360" fmla="*/ 1884556 h 4170944"/>
                <a:gd name="connsiteX361" fmla="*/ 9164327 w 9906462"/>
                <a:gd name="connsiteY361" fmla="*/ 1895707 h 4170944"/>
                <a:gd name="connsiteX362" fmla="*/ 9130873 w 9906462"/>
                <a:gd name="connsiteY362" fmla="*/ 1906858 h 4170944"/>
                <a:gd name="connsiteX363" fmla="*/ 9052814 w 9906462"/>
                <a:gd name="connsiteY363" fmla="*/ 1918010 h 4170944"/>
                <a:gd name="connsiteX364" fmla="*/ 8974756 w 9906462"/>
                <a:gd name="connsiteY364" fmla="*/ 1940312 h 4170944"/>
                <a:gd name="connsiteX365" fmla="*/ 8874395 w 9906462"/>
                <a:gd name="connsiteY365" fmla="*/ 1962614 h 4170944"/>
                <a:gd name="connsiteX366" fmla="*/ 8840941 w 9906462"/>
                <a:gd name="connsiteY366" fmla="*/ 1973766 h 4170944"/>
                <a:gd name="connsiteX367" fmla="*/ 8729429 w 9906462"/>
                <a:gd name="connsiteY367" fmla="*/ 1951463 h 4170944"/>
                <a:gd name="connsiteX368" fmla="*/ 8707127 w 9906462"/>
                <a:gd name="connsiteY368" fmla="*/ 1884556 h 4170944"/>
                <a:gd name="connsiteX369" fmla="*/ 8740580 w 9906462"/>
                <a:gd name="connsiteY369" fmla="*/ 1739590 h 4170944"/>
                <a:gd name="connsiteX370" fmla="*/ 8762883 w 9906462"/>
                <a:gd name="connsiteY370" fmla="*/ 1717288 h 4170944"/>
                <a:gd name="connsiteX371" fmla="*/ 8807487 w 9906462"/>
                <a:gd name="connsiteY371" fmla="*/ 1694985 h 4170944"/>
                <a:gd name="connsiteX372" fmla="*/ 8941302 w 9906462"/>
                <a:gd name="connsiteY372" fmla="*/ 1661532 h 4170944"/>
                <a:gd name="connsiteX373" fmla="*/ 8997058 w 9906462"/>
                <a:gd name="connsiteY373" fmla="*/ 1639229 h 4170944"/>
                <a:gd name="connsiteX374" fmla="*/ 9063966 w 9906462"/>
                <a:gd name="connsiteY374" fmla="*/ 1628078 h 4170944"/>
                <a:gd name="connsiteX375" fmla="*/ 9376200 w 9906462"/>
                <a:gd name="connsiteY375" fmla="*/ 1616927 h 4170944"/>
                <a:gd name="connsiteX376" fmla="*/ 9532317 w 9906462"/>
                <a:gd name="connsiteY376" fmla="*/ 1572322 h 4170944"/>
                <a:gd name="connsiteX377" fmla="*/ 9643829 w 9906462"/>
                <a:gd name="connsiteY377" fmla="*/ 1550019 h 4170944"/>
                <a:gd name="connsiteX378" fmla="*/ 9844551 w 9906462"/>
                <a:gd name="connsiteY378" fmla="*/ 1527717 h 4170944"/>
                <a:gd name="connsiteX379" fmla="*/ 9811097 w 9906462"/>
                <a:gd name="connsiteY379" fmla="*/ 1282390 h 4170944"/>
                <a:gd name="connsiteX380" fmla="*/ 9777644 w 9906462"/>
                <a:gd name="connsiteY380" fmla="*/ 1260088 h 4170944"/>
                <a:gd name="connsiteX381" fmla="*/ 9721887 w 9906462"/>
                <a:gd name="connsiteY381" fmla="*/ 1248936 h 4170944"/>
                <a:gd name="connsiteX382" fmla="*/ 9710736 w 9906462"/>
                <a:gd name="connsiteY382" fmla="*/ 1215483 h 4170944"/>
                <a:gd name="connsiteX383" fmla="*/ 9733039 w 9906462"/>
                <a:gd name="connsiteY383" fmla="*/ 1193180 h 4170944"/>
                <a:gd name="connsiteX384" fmla="*/ 9777644 w 9906462"/>
                <a:gd name="connsiteY384" fmla="*/ 1137424 h 4170944"/>
                <a:gd name="connsiteX385" fmla="*/ 9755341 w 9906462"/>
                <a:gd name="connsiteY385" fmla="*/ 1115122 h 4170944"/>
                <a:gd name="connsiteX386" fmla="*/ 9654980 w 9906462"/>
                <a:gd name="connsiteY386" fmla="*/ 1092819 h 4170944"/>
                <a:gd name="connsiteX387" fmla="*/ 9588073 w 9906462"/>
                <a:gd name="connsiteY387" fmla="*/ 1070517 h 4170944"/>
                <a:gd name="connsiteX388" fmla="*/ 9554619 w 9906462"/>
                <a:gd name="connsiteY388" fmla="*/ 1059366 h 4170944"/>
                <a:gd name="connsiteX389" fmla="*/ 9532317 w 9906462"/>
                <a:gd name="connsiteY389" fmla="*/ 1025912 h 4170944"/>
                <a:gd name="connsiteX390" fmla="*/ 9387351 w 9906462"/>
                <a:gd name="connsiteY390" fmla="*/ 992458 h 4170944"/>
                <a:gd name="connsiteX391" fmla="*/ 9588073 w 9906462"/>
                <a:gd name="connsiteY391" fmla="*/ 992458 h 4170944"/>
                <a:gd name="connsiteX392" fmla="*/ 9632678 w 9906462"/>
                <a:gd name="connsiteY392" fmla="*/ 1014761 h 4170944"/>
                <a:gd name="connsiteX393" fmla="*/ 9788795 w 9906462"/>
                <a:gd name="connsiteY393" fmla="*/ 1003610 h 4170944"/>
                <a:gd name="connsiteX394" fmla="*/ 9822248 w 9906462"/>
                <a:gd name="connsiteY394" fmla="*/ 992458 h 4170944"/>
                <a:gd name="connsiteX395" fmla="*/ 9811097 w 9906462"/>
                <a:gd name="connsiteY395" fmla="*/ 880946 h 4170944"/>
                <a:gd name="connsiteX396" fmla="*/ 9799946 w 9906462"/>
                <a:gd name="connsiteY396" fmla="*/ 836341 h 4170944"/>
                <a:gd name="connsiteX397" fmla="*/ 9766492 w 9906462"/>
                <a:gd name="connsiteY397" fmla="*/ 825190 h 4170944"/>
                <a:gd name="connsiteX398" fmla="*/ 9721887 w 9906462"/>
                <a:gd name="connsiteY398" fmla="*/ 814039 h 4170944"/>
                <a:gd name="connsiteX399" fmla="*/ 9688434 w 9906462"/>
                <a:gd name="connsiteY399" fmla="*/ 791736 h 4170944"/>
                <a:gd name="connsiteX400" fmla="*/ 9610375 w 9906462"/>
                <a:gd name="connsiteY400" fmla="*/ 769434 h 4170944"/>
                <a:gd name="connsiteX401" fmla="*/ 9565770 w 9906462"/>
                <a:gd name="connsiteY401" fmla="*/ 735980 h 4170944"/>
                <a:gd name="connsiteX402" fmla="*/ 9498863 w 9906462"/>
                <a:gd name="connsiteY402" fmla="*/ 713678 h 4170944"/>
                <a:gd name="connsiteX403" fmla="*/ 9331595 w 9906462"/>
                <a:gd name="connsiteY403" fmla="*/ 691375 h 4170944"/>
                <a:gd name="connsiteX404" fmla="*/ 9242385 w 9906462"/>
                <a:gd name="connsiteY404" fmla="*/ 680224 h 4170944"/>
                <a:gd name="connsiteX405" fmla="*/ 9208931 w 9906462"/>
                <a:gd name="connsiteY405" fmla="*/ 669073 h 4170944"/>
                <a:gd name="connsiteX406" fmla="*/ 9142024 w 9906462"/>
                <a:gd name="connsiteY406" fmla="*/ 657922 h 4170944"/>
                <a:gd name="connsiteX407" fmla="*/ 9119722 w 9906462"/>
                <a:gd name="connsiteY407" fmla="*/ 635619 h 4170944"/>
                <a:gd name="connsiteX408" fmla="*/ 9030512 w 9906462"/>
                <a:gd name="connsiteY408" fmla="*/ 591014 h 4170944"/>
                <a:gd name="connsiteX409" fmla="*/ 8974756 w 9906462"/>
                <a:gd name="connsiteY409" fmla="*/ 557561 h 4170944"/>
                <a:gd name="connsiteX410" fmla="*/ 8919000 w 9906462"/>
                <a:gd name="connsiteY410" fmla="*/ 546410 h 4170944"/>
                <a:gd name="connsiteX411" fmla="*/ 8829790 w 9906462"/>
                <a:gd name="connsiteY411" fmla="*/ 512956 h 4170944"/>
                <a:gd name="connsiteX412" fmla="*/ 8774034 w 9906462"/>
                <a:gd name="connsiteY412" fmla="*/ 501805 h 4170944"/>
                <a:gd name="connsiteX413" fmla="*/ 8707127 w 9906462"/>
                <a:gd name="connsiteY413" fmla="*/ 479502 h 4170944"/>
                <a:gd name="connsiteX414" fmla="*/ 8673673 w 9906462"/>
                <a:gd name="connsiteY414" fmla="*/ 468351 h 4170944"/>
                <a:gd name="connsiteX415" fmla="*/ 8528707 w 9906462"/>
                <a:gd name="connsiteY415" fmla="*/ 434897 h 4170944"/>
                <a:gd name="connsiteX416" fmla="*/ 8484102 w 9906462"/>
                <a:gd name="connsiteY416" fmla="*/ 423746 h 4170944"/>
                <a:gd name="connsiteX417" fmla="*/ 8372590 w 9906462"/>
                <a:gd name="connsiteY417" fmla="*/ 401444 h 4170944"/>
                <a:gd name="connsiteX418" fmla="*/ 8327985 w 9906462"/>
                <a:gd name="connsiteY418" fmla="*/ 390293 h 4170944"/>
                <a:gd name="connsiteX419" fmla="*/ 8294531 w 9906462"/>
                <a:gd name="connsiteY419" fmla="*/ 379141 h 4170944"/>
                <a:gd name="connsiteX420" fmla="*/ 8138414 w 9906462"/>
                <a:gd name="connsiteY420" fmla="*/ 367990 h 4170944"/>
                <a:gd name="connsiteX421" fmla="*/ 8093809 w 9906462"/>
                <a:gd name="connsiteY421" fmla="*/ 345688 h 4170944"/>
                <a:gd name="connsiteX422" fmla="*/ 8026902 w 9906462"/>
                <a:gd name="connsiteY422" fmla="*/ 323385 h 4170944"/>
                <a:gd name="connsiteX423" fmla="*/ 7859634 w 9906462"/>
                <a:gd name="connsiteY423" fmla="*/ 334536 h 4170944"/>
                <a:gd name="connsiteX424" fmla="*/ 7815029 w 9906462"/>
                <a:gd name="connsiteY424" fmla="*/ 345688 h 4170944"/>
                <a:gd name="connsiteX425" fmla="*/ 7714668 w 9906462"/>
                <a:gd name="connsiteY425" fmla="*/ 334536 h 4170944"/>
                <a:gd name="connsiteX426" fmla="*/ 7714668 w 9906462"/>
                <a:gd name="connsiteY426" fmla="*/ 234175 h 4170944"/>
                <a:gd name="connsiteX427" fmla="*/ 7781575 w 9906462"/>
                <a:gd name="connsiteY427" fmla="*/ 189571 h 4170944"/>
                <a:gd name="connsiteX428" fmla="*/ 7647761 w 9906462"/>
                <a:gd name="connsiteY428" fmla="*/ 144966 h 4170944"/>
                <a:gd name="connsiteX429" fmla="*/ 7580853 w 9906462"/>
                <a:gd name="connsiteY429" fmla="*/ 100361 h 4170944"/>
                <a:gd name="connsiteX430" fmla="*/ 7603156 w 9906462"/>
                <a:gd name="connsiteY430" fmla="*/ 55756 h 4170944"/>
                <a:gd name="connsiteX431" fmla="*/ 7647761 w 9906462"/>
                <a:gd name="connsiteY431" fmla="*/ 44605 h 4170944"/>
                <a:gd name="connsiteX432" fmla="*/ 7725819 w 9906462"/>
                <a:gd name="connsiteY432" fmla="*/ 33453 h 4170944"/>
                <a:gd name="connsiteX433" fmla="*/ 7770424 w 9906462"/>
                <a:gd name="connsiteY433" fmla="*/ 22302 h 4170944"/>
                <a:gd name="connsiteX434" fmla="*/ 7837331 w 9906462"/>
                <a:gd name="connsiteY434" fmla="*/ 0 h 4170944"/>
                <a:gd name="connsiteX435" fmla="*/ 7926541 w 9906462"/>
                <a:gd name="connsiteY435" fmla="*/ 11151 h 4170944"/>
                <a:gd name="connsiteX436" fmla="*/ 7959995 w 9906462"/>
                <a:gd name="connsiteY436" fmla="*/ 22302 h 4170944"/>
                <a:gd name="connsiteX437" fmla="*/ 8049205 w 9906462"/>
                <a:gd name="connsiteY437" fmla="*/ 44605 h 4170944"/>
                <a:gd name="connsiteX438" fmla="*/ 8127263 w 9906462"/>
                <a:gd name="connsiteY438" fmla="*/ 66907 h 4170944"/>
                <a:gd name="connsiteX439" fmla="*/ 8183019 w 9906462"/>
                <a:gd name="connsiteY439" fmla="*/ 78058 h 4170944"/>
                <a:gd name="connsiteX440" fmla="*/ 8261078 w 9906462"/>
                <a:gd name="connsiteY440" fmla="*/ 89210 h 4170944"/>
                <a:gd name="connsiteX441" fmla="*/ 8383741 w 9906462"/>
                <a:gd name="connsiteY441" fmla="*/ 122663 h 4170944"/>
                <a:gd name="connsiteX442" fmla="*/ 8417195 w 9906462"/>
                <a:gd name="connsiteY442" fmla="*/ 144966 h 4170944"/>
                <a:gd name="connsiteX443" fmla="*/ 8484102 w 9906462"/>
                <a:gd name="connsiteY443" fmla="*/ 167268 h 4170944"/>
                <a:gd name="connsiteX444" fmla="*/ 8774034 w 9906462"/>
                <a:gd name="connsiteY444" fmla="*/ 167268 h 4170944"/>
                <a:gd name="connsiteX445" fmla="*/ 8807487 w 9906462"/>
                <a:gd name="connsiteY445" fmla="*/ 200722 h 4170944"/>
                <a:gd name="connsiteX446" fmla="*/ 8840941 w 9906462"/>
                <a:gd name="connsiteY446" fmla="*/ 223024 h 4170944"/>
                <a:gd name="connsiteX447" fmla="*/ 8907848 w 9906462"/>
                <a:gd name="connsiteY447" fmla="*/ 245327 h 4170944"/>
                <a:gd name="connsiteX448" fmla="*/ 8941302 w 9906462"/>
                <a:gd name="connsiteY448" fmla="*/ 256478 h 4170944"/>
                <a:gd name="connsiteX449" fmla="*/ 8985907 w 9906462"/>
                <a:gd name="connsiteY449" fmla="*/ 278780 h 4170944"/>
                <a:gd name="connsiteX450" fmla="*/ 9041663 w 9906462"/>
                <a:gd name="connsiteY450" fmla="*/ 289932 h 4170944"/>
                <a:gd name="connsiteX451" fmla="*/ 9086268 w 9906462"/>
                <a:gd name="connsiteY451" fmla="*/ 301083 h 4170944"/>
                <a:gd name="connsiteX452" fmla="*/ 9197780 w 9906462"/>
                <a:gd name="connsiteY452" fmla="*/ 323385 h 4170944"/>
                <a:gd name="connsiteX453" fmla="*/ 9275839 w 9906462"/>
                <a:gd name="connsiteY453" fmla="*/ 312234 h 4170944"/>
                <a:gd name="connsiteX454" fmla="*/ 9342746 w 9906462"/>
                <a:gd name="connsiteY454" fmla="*/ 289932 h 4170944"/>
                <a:gd name="connsiteX455" fmla="*/ 9431956 w 9906462"/>
                <a:gd name="connsiteY455" fmla="*/ 267629 h 4170944"/>
                <a:gd name="connsiteX456" fmla="*/ 9554619 w 9906462"/>
                <a:gd name="connsiteY456" fmla="*/ 234175 h 4170944"/>
                <a:gd name="connsiteX457" fmla="*/ 9788795 w 9906462"/>
                <a:gd name="connsiteY457" fmla="*/ 245327 h 4170944"/>
                <a:gd name="connsiteX458" fmla="*/ 9799946 w 9906462"/>
                <a:gd name="connsiteY458" fmla="*/ 312234 h 4170944"/>
                <a:gd name="connsiteX459" fmla="*/ 9811097 w 9906462"/>
                <a:gd name="connsiteY459" fmla="*/ 780585 h 4170944"/>
                <a:gd name="connsiteX460" fmla="*/ 9822248 w 9906462"/>
                <a:gd name="connsiteY460" fmla="*/ 925551 h 4170944"/>
                <a:gd name="connsiteX461" fmla="*/ 9844551 w 9906462"/>
                <a:gd name="connsiteY461" fmla="*/ 1048214 h 4170944"/>
                <a:gd name="connsiteX462" fmla="*/ 9866853 w 9906462"/>
                <a:gd name="connsiteY462" fmla="*/ 1148575 h 4170944"/>
                <a:gd name="connsiteX463" fmla="*/ 9878005 w 9906462"/>
                <a:gd name="connsiteY463" fmla="*/ 1204332 h 4170944"/>
                <a:gd name="connsiteX464" fmla="*/ 9889156 w 9906462"/>
                <a:gd name="connsiteY464" fmla="*/ 1326995 h 4170944"/>
                <a:gd name="connsiteX465" fmla="*/ 9889156 w 9906462"/>
                <a:gd name="connsiteY465" fmla="*/ 1516566 h 4170944"/>
                <a:gd name="connsiteX466" fmla="*/ 9855702 w 9906462"/>
                <a:gd name="connsiteY466" fmla="*/ 1572322 h 4170944"/>
                <a:gd name="connsiteX467" fmla="*/ 9822248 w 9906462"/>
                <a:gd name="connsiteY467" fmla="*/ 1661532 h 4170944"/>
                <a:gd name="connsiteX468" fmla="*/ 9811097 w 9906462"/>
                <a:gd name="connsiteY468" fmla="*/ 1706136 h 4170944"/>
                <a:gd name="connsiteX469" fmla="*/ 9788795 w 9906462"/>
                <a:gd name="connsiteY469" fmla="*/ 1750741 h 4170944"/>
                <a:gd name="connsiteX470" fmla="*/ 9777644 w 9906462"/>
                <a:gd name="connsiteY470" fmla="*/ 1817649 h 4170944"/>
                <a:gd name="connsiteX471" fmla="*/ 9766492 w 9906462"/>
                <a:gd name="connsiteY471" fmla="*/ 1851102 h 4170944"/>
                <a:gd name="connsiteX472" fmla="*/ 9844551 w 9906462"/>
                <a:gd name="connsiteY472" fmla="*/ 2096429 h 4170944"/>
                <a:gd name="connsiteX473" fmla="*/ 9855701 w 9906462"/>
                <a:gd name="connsiteY473" fmla="*/ 3568390 h 4170944"/>
                <a:gd name="connsiteX474" fmla="*/ 9844551 w 9906462"/>
                <a:gd name="connsiteY474" fmla="*/ 4092498 h 4170944"/>
                <a:gd name="connsiteX475" fmla="*/ 9755341 w 9906462"/>
                <a:gd name="connsiteY475" fmla="*/ 4059044 h 4170944"/>
                <a:gd name="connsiteX476" fmla="*/ 9766492 w 9906462"/>
                <a:gd name="connsiteY476" fmla="*/ 4114800 h 4170944"/>
                <a:gd name="connsiteX477" fmla="*/ 9788795 w 9906462"/>
                <a:gd name="connsiteY477" fmla="*/ 4092497 h 4170944"/>
                <a:gd name="connsiteX478" fmla="*/ 9610375 w 9906462"/>
                <a:gd name="connsiteY478" fmla="*/ 4137102 h 4170944"/>
                <a:gd name="connsiteX479" fmla="*/ 9543468 w 9906462"/>
                <a:gd name="connsiteY479" fmla="*/ 4114800 h 4170944"/>
                <a:gd name="connsiteX480" fmla="*/ 9443107 w 9906462"/>
                <a:gd name="connsiteY480" fmla="*/ 4092497 h 4170944"/>
                <a:gd name="connsiteX481" fmla="*/ 9398502 w 9906462"/>
                <a:gd name="connsiteY481" fmla="*/ 4081346 h 4170944"/>
                <a:gd name="connsiteX482" fmla="*/ 9286990 w 9906462"/>
                <a:gd name="connsiteY482" fmla="*/ 4059044 h 4170944"/>
                <a:gd name="connsiteX483" fmla="*/ 9142024 w 9906462"/>
                <a:gd name="connsiteY483" fmla="*/ 4025590 h 4170944"/>
                <a:gd name="connsiteX484" fmla="*/ 9075116 w 9906462"/>
                <a:gd name="connsiteY484" fmla="*/ 4092497 h 4170944"/>
                <a:gd name="connsiteX485" fmla="*/ 8874395 w 9906462"/>
                <a:gd name="connsiteY485" fmla="*/ 4059044 h 4170944"/>
                <a:gd name="connsiteX486" fmla="*/ 8584463 w 9906462"/>
                <a:gd name="connsiteY486" fmla="*/ 4081345 h 4170944"/>
                <a:gd name="connsiteX487" fmla="*/ 8283381 w 9906462"/>
                <a:gd name="connsiteY487" fmla="*/ 4070195 h 4170944"/>
                <a:gd name="connsiteX488" fmla="*/ 8138414 w 9906462"/>
                <a:gd name="connsiteY488" fmla="*/ 4047893 h 4170944"/>
                <a:gd name="connsiteX489" fmla="*/ 7792726 w 9906462"/>
                <a:gd name="connsiteY489" fmla="*/ 4070195 h 4170944"/>
                <a:gd name="connsiteX490" fmla="*/ 7580854 w 9906462"/>
                <a:gd name="connsiteY490" fmla="*/ 4092498 h 4170944"/>
                <a:gd name="connsiteX491" fmla="*/ 7502795 w 9906462"/>
                <a:gd name="connsiteY491" fmla="*/ 4070195 h 4170944"/>
                <a:gd name="connsiteX492" fmla="*/ 7435887 w 9906462"/>
                <a:gd name="connsiteY492" fmla="*/ 4059043 h 4170944"/>
                <a:gd name="connsiteX493" fmla="*/ 7335527 w 9906462"/>
                <a:gd name="connsiteY493" fmla="*/ 4070195 h 4170944"/>
                <a:gd name="connsiteX494" fmla="*/ 7235165 w 9906462"/>
                <a:gd name="connsiteY494" fmla="*/ 4092498 h 4170944"/>
                <a:gd name="connsiteX495" fmla="*/ 7190561 w 9906462"/>
                <a:gd name="connsiteY495" fmla="*/ 4070195 h 4170944"/>
                <a:gd name="connsiteX496" fmla="*/ 7112502 w 9906462"/>
                <a:gd name="connsiteY496" fmla="*/ 4047893 h 4170944"/>
                <a:gd name="connsiteX497" fmla="*/ 7034444 w 9906462"/>
                <a:gd name="connsiteY497" fmla="*/ 4103649 h 4170944"/>
                <a:gd name="connsiteX498" fmla="*/ 6978687 w 9906462"/>
                <a:gd name="connsiteY498" fmla="*/ 4137102 h 4170944"/>
                <a:gd name="connsiteX499" fmla="*/ 6889478 w 9906462"/>
                <a:gd name="connsiteY499" fmla="*/ 4170556 h 4170944"/>
                <a:gd name="connsiteX500" fmla="*/ 6867175 w 9906462"/>
                <a:gd name="connsiteY500" fmla="*/ 4114799 h 4170944"/>
                <a:gd name="connsiteX501" fmla="*/ 6465731 w 9906462"/>
                <a:gd name="connsiteY501" fmla="*/ 4103649 h 4170944"/>
                <a:gd name="connsiteX502" fmla="*/ 6120044 w 9906462"/>
                <a:gd name="connsiteY502" fmla="*/ 4103648 h 4170944"/>
                <a:gd name="connsiteX503" fmla="*/ 5975078 w 9906462"/>
                <a:gd name="connsiteY503" fmla="*/ 4070195 h 4170944"/>
                <a:gd name="connsiteX504" fmla="*/ 5874718 w 9906462"/>
                <a:gd name="connsiteY504" fmla="*/ 4125952 h 4170944"/>
                <a:gd name="connsiteX505" fmla="*/ 5796658 w 9906462"/>
                <a:gd name="connsiteY505" fmla="*/ 4070195 h 4170944"/>
                <a:gd name="connsiteX506" fmla="*/ 5740902 w 9906462"/>
                <a:gd name="connsiteY506" fmla="*/ 4103648 h 4170944"/>
                <a:gd name="connsiteX507" fmla="*/ 4648083 w 9906462"/>
                <a:gd name="connsiteY507" fmla="*/ 4125951 h 4170944"/>
                <a:gd name="connsiteX508" fmla="*/ 4536570 w 9906462"/>
                <a:gd name="connsiteY508" fmla="*/ 4114800 h 4170944"/>
                <a:gd name="connsiteX509" fmla="*/ 4447361 w 9906462"/>
                <a:gd name="connsiteY509" fmla="*/ 4092497 h 4170944"/>
                <a:gd name="connsiteX510" fmla="*/ 4369302 w 9906462"/>
                <a:gd name="connsiteY510" fmla="*/ 4081346 h 4170944"/>
                <a:gd name="connsiteX511" fmla="*/ 4257790 w 9906462"/>
                <a:gd name="connsiteY511" fmla="*/ 4059044 h 4170944"/>
                <a:gd name="connsiteX512" fmla="*/ 4135127 w 9906462"/>
                <a:gd name="connsiteY512" fmla="*/ 4047893 h 4170944"/>
                <a:gd name="connsiteX513" fmla="*/ 3956707 w 9906462"/>
                <a:gd name="connsiteY513" fmla="*/ 4025590 h 4170944"/>
                <a:gd name="connsiteX514" fmla="*/ 3254180 w 9906462"/>
                <a:gd name="connsiteY514" fmla="*/ 4036741 h 4170944"/>
                <a:gd name="connsiteX515" fmla="*/ 3142668 w 9906462"/>
                <a:gd name="connsiteY515" fmla="*/ 4047893 h 4170944"/>
                <a:gd name="connsiteX516" fmla="*/ 3075761 w 9906462"/>
                <a:gd name="connsiteY516" fmla="*/ 4059044 h 4170944"/>
                <a:gd name="connsiteX517" fmla="*/ 2975400 w 9906462"/>
                <a:gd name="connsiteY517" fmla="*/ 4070195 h 4170944"/>
                <a:gd name="connsiteX518" fmla="*/ 2930795 w 9906462"/>
                <a:gd name="connsiteY518" fmla="*/ 4081346 h 4170944"/>
                <a:gd name="connsiteX519" fmla="*/ 2105605 w 9906462"/>
                <a:gd name="connsiteY519" fmla="*/ 4059044 h 4170944"/>
                <a:gd name="connsiteX520" fmla="*/ 1113146 w 9906462"/>
                <a:gd name="connsiteY520" fmla="*/ 4070195 h 4170944"/>
                <a:gd name="connsiteX521" fmla="*/ 912424 w 9906462"/>
                <a:gd name="connsiteY521" fmla="*/ 4103649 h 4170944"/>
                <a:gd name="connsiteX522" fmla="*/ 856668 w 9906462"/>
                <a:gd name="connsiteY522" fmla="*/ 4114800 h 4170944"/>
                <a:gd name="connsiteX523" fmla="*/ 767458 w 9906462"/>
                <a:gd name="connsiteY523" fmla="*/ 4148253 h 4170944"/>
                <a:gd name="connsiteX524" fmla="*/ 533283 w 9906462"/>
                <a:gd name="connsiteY524" fmla="*/ 4137102 h 4170944"/>
                <a:gd name="connsiteX525" fmla="*/ 432922 w 9906462"/>
                <a:gd name="connsiteY525" fmla="*/ 4114800 h 4170944"/>
                <a:gd name="connsiteX526" fmla="*/ 321409 w 9906462"/>
                <a:gd name="connsiteY526" fmla="*/ 4092497 h 4170944"/>
                <a:gd name="connsiteX527" fmla="*/ 209897 w 9906462"/>
                <a:gd name="connsiteY527" fmla="*/ 4059044 h 4170944"/>
                <a:gd name="connsiteX528" fmla="*/ 176444 w 9906462"/>
                <a:gd name="connsiteY528" fmla="*/ 4047893 h 4170944"/>
                <a:gd name="connsiteX529" fmla="*/ 142990 w 9906462"/>
                <a:gd name="connsiteY529" fmla="*/ 4036741 h 4170944"/>
                <a:gd name="connsiteX530" fmla="*/ 131839 w 9906462"/>
                <a:gd name="connsiteY530" fmla="*/ 3769112 h 4170944"/>
                <a:gd name="connsiteX531" fmla="*/ 120687 w 9906462"/>
                <a:gd name="connsiteY531" fmla="*/ 3724507 h 4170944"/>
                <a:gd name="connsiteX532" fmla="*/ 109536 w 9906462"/>
                <a:gd name="connsiteY532" fmla="*/ 3635297 h 4170944"/>
                <a:gd name="connsiteX533" fmla="*/ 98385 w 9906462"/>
                <a:gd name="connsiteY533" fmla="*/ 3590693 h 4170944"/>
                <a:gd name="connsiteX534" fmla="*/ 42629 w 9906462"/>
                <a:gd name="connsiteY534" fmla="*/ 3278458 h 4170944"/>
                <a:gd name="connsiteX535" fmla="*/ 31478 w 9906462"/>
                <a:gd name="connsiteY535" fmla="*/ 3044283 h 4170944"/>
                <a:gd name="connsiteX536" fmla="*/ 20327 w 9906462"/>
                <a:gd name="connsiteY536" fmla="*/ 2943922 h 4170944"/>
                <a:gd name="connsiteX537" fmla="*/ 9175 w 9906462"/>
                <a:gd name="connsiteY537" fmla="*/ 2776653 h 4170944"/>
                <a:gd name="connsiteX538" fmla="*/ 165293 w 9906462"/>
                <a:gd name="connsiteY538" fmla="*/ 2542478 h 4170944"/>
                <a:gd name="connsiteX539" fmla="*/ 176442 w 9906462"/>
                <a:gd name="connsiteY539" fmla="*/ 2386361 h 4170944"/>
                <a:gd name="connsiteX540" fmla="*/ 176444 w 9906462"/>
                <a:gd name="connsiteY540" fmla="*/ 2163336 h 4170944"/>
                <a:gd name="connsiteX541" fmla="*/ 109536 w 9906462"/>
                <a:gd name="connsiteY541" fmla="*/ 2040673 h 4170944"/>
                <a:gd name="connsiteX542" fmla="*/ 165292 w 9906462"/>
                <a:gd name="connsiteY542" fmla="*/ 1895707 h 4170944"/>
                <a:gd name="connsiteX543" fmla="*/ 176444 w 9906462"/>
                <a:gd name="connsiteY543" fmla="*/ 1828800 h 4170944"/>
                <a:gd name="connsiteX544" fmla="*/ 187595 w 9906462"/>
                <a:gd name="connsiteY544" fmla="*/ 1795346 h 4170944"/>
                <a:gd name="connsiteX545" fmla="*/ 165292 w 9906462"/>
                <a:gd name="connsiteY545" fmla="*/ 1494263 h 4170944"/>
                <a:gd name="connsiteX546" fmla="*/ 154141 w 9906462"/>
                <a:gd name="connsiteY546" fmla="*/ 1405053 h 4170944"/>
                <a:gd name="connsiteX547" fmla="*/ 142990 w 9906462"/>
                <a:gd name="connsiteY547" fmla="*/ 1349297 h 4170944"/>
                <a:gd name="connsiteX548" fmla="*/ 131839 w 9906462"/>
                <a:gd name="connsiteY548" fmla="*/ 1271239 h 4170944"/>
                <a:gd name="connsiteX549" fmla="*/ 142990 w 9906462"/>
                <a:gd name="connsiteY549" fmla="*/ 1115122 h 4170944"/>
                <a:gd name="connsiteX550" fmla="*/ 176444 w 9906462"/>
                <a:gd name="connsiteY550" fmla="*/ 1103971 h 4170944"/>
                <a:gd name="connsiteX551" fmla="*/ 198746 w 9906462"/>
                <a:gd name="connsiteY551" fmla="*/ 1103971 h 4170944"/>
                <a:gd name="connsiteX0" fmla="*/ 189627 w 9897343"/>
                <a:gd name="connsiteY0" fmla="*/ 1103971 h 4170944"/>
                <a:gd name="connsiteX1" fmla="*/ 412651 w 9897343"/>
                <a:gd name="connsiteY1" fmla="*/ 1081668 h 4170944"/>
                <a:gd name="connsiteX2" fmla="*/ 524164 w 9897343"/>
                <a:gd name="connsiteY2" fmla="*/ 1048214 h 4170944"/>
                <a:gd name="connsiteX3" fmla="*/ 613373 w 9897343"/>
                <a:gd name="connsiteY3" fmla="*/ 1025912 h 4170944"/>
                <a:gd name="connsiteX4" fmla="*/ 758339 w 9897343"/>
                <a:gd name="connsiteY4" fmla="*/ 1048214 h 4170944"/>
                <a:gd name="connsiteX5" fmla="*/ 814095 w 9897343"/>
                <a:gd name="connsiteY5" fmla="*/ 1059366 h 4170944"/>
                <a:gd name="connsiteX6" fmla="*/ 881003 w 9897343"/>
                <a:gd name="connsiteY6" fmla="*/ 1081668 h 4170944"/>
                <a:gd name="connsiteX7" fmla="*/ 925608 w 9897343"/>
                <a:gd name="connsiteY7" fmla="*/ 1070517 h 4170944"/>
                <a:gd name="connsiteX8" fmla="*/ 959061 w 9897343"/>
                <a:gd name="connsiteY8" fmla="*/ 1003610 h 4170944"/>
                <a:gd name="connsiteX9" fmla="*/ 981364 w 9897343"/>
                <a:gd name="connsiteY9" fmla="*/ 970156 h 4170944"/>
                <a:gd name="connsiteX10" fmla="*/ 1048271 w 9897343"/>
                <a:gd name="connsiteY10" fmla="*/ 947853 h 4170944"/>
                <a:gd name="connsiteX11" fmla="*/ 1126329 w 9897343"/>
                <a:gd name="connsiteY11" fmla="*/ 959005 h 4170944"/>
                <a:gd name="connsiteX12" fmla="*/ 1115178 w 9897343"/>
                <a:gd name="connsiteY12" fmla="*/ 992458 h 4170944"/>
                <a:gd name="connsiteX13" fmla="*/ 1059422 w 9897343"/>
                <a:gd name="connsiteY13" fmla="*/ 1025912 h 4170944"/>
                <a:gd name="connsiteX14" fmla="*/ 1025968 w 9897343"/>
                <a:gd name="connsiteY14" fmla="*/ 1048214 h 4170944"/>
                <a:gd name="connsiteX15" fmla="*/ 1014817 w 9897343"/>
                <a:gd name="connsiteY15" fmla="*/ 1081668 h 4170944"/>
                <a:gd name="connsiteX16" fmla="*/ 1070573 w 9897343"/>
                <a:gd name="connsiteY16" fmla="*/ 1115122 h 4170944"/>
                <a:gd name="connsiteX17" fmla="*/ 1282447 w 9897343"/>
                <a:gd name="connsiteY17" fmla="*/ 1137424 h 4170944"/>
                <a:gd name="connsiteX18" fmla="*/ 1315900 w 9897343"/>
                <a:gd name="connsiteY18" fmla="*/ 1148575 h 4170944"/>
                <a:gd name="connsiteX19" fmla="*/ 1371656 w 9897343"/>
                <a:gd name="connsiteY19" fmla="*/ 1193180 h 4170944"/>
                <a:gd name="connsiteX20" fmla="*/ 1438564 w 9897343"/>
                <a:gd name="connsiteY20" fmla="*/ 1215483 h 4170944"/>
                <a:gd name="connsiteX21" fmla="*/ 1505471 w 9897343"/>
                <a:gd name="connsiteY21" fmla="*/ 1237785 h 4170944"/>
                <a:gd name="connsiteX22" fmla="*/ 1550076 w 9897343"/>
                <a:gd name="connsiteY22" fmla="*/ 1248936 h 4170944"/>
                <a:gd name="connsiteX23" fmla="*/ 1616983 w 9897343"/>
                <a:gd name="connsiteY23" fmla="*/ 1271239 h 4170944"/>
                <a:gd name="connsiteX24" fmla="*/ 1695042 w 9897343"/>
                <a:gd name="connsiteY24" fmla="*/ 1304693 h 4170944"/>
                <a:gd name="connsiteX25" fmla="*/ 1773100 w 9897343"/>
                <a:gd name="connsiteY25" fmla="*/ 1371600 h 4170944"/>
                <a:gd name="connsiteX26" fmla="*/ 1795403 w 9897343"/>
                <a:gd name="connsiteY26" fmla="*/ 1393902 h 4170944"/>
                <a:gd name="connsiteX27" fmla="*/ 1817705 w 9897343"/>
                <a:gd name="connsiteY27" fmla="*/ 1416205 h 4170944"/>
                <a:gd name="connsiteX28" fmla="*/ 1828856 w 9897343"/>
                <a:gd name="connsiteY28" fmla="*/ 1694985 h 4170944"/>
                <a:gd name="connsiteX29" fmla="*/ 1761949 w 9897343"/>
                <a:gd name="connsiteY29" fmla="*/ 1717288 h 4170944"/>
                <a:gd name="connsiteX30" fmla="*/ 1728495 w 9897343"/>
                <a:gd name="connsiteY30" fmla="*/ 1728439 h 4170944"/>
                <a:gd name="connsiteX31" fmla="*/ 1583529 w 9897343"/>
                <a:gd name="connsiteY31" fmla="*/ 1750741 h 4170944"/>
                <a:gd name="connsiteX32" fmla="*/ 1550076 w 9897343"/>
                <a:gd name="connsiteY32" fmla="*/ 1761893 h 4170944"/>
                <a:gd name="connsiteX33" fmla="*/ 1472017 w 9897343"/>
                <a:gd name="connsiteY33" fmla="*/ 1784195 h 4170944"/>
                <a:gd name="connsiteX34" fmla="*/ 1438564 w 9897343"/>
                <a:gd name="connsiteY34" fmla="*/ 1806497 h 4170944"/>
                <a:gd name="connsiteX35" fmla="*/ 1416261 w 9897343"/>
                <a:gd name="connsiteY35" fmla="*/ 1828800 h 4170944"/>
                <a:gd name="connsiteX36" fmla="*/ 1371656 w 9897343"/>
                <a:gd name="connsiteY36" fmla="*/ 1851102 h 4170944"/>
                <a:gd name="connsiteX37" fmla="*/ 1260144 w 9897343"/>
                <a:gd name="connsiteY37" fmla="*/ 1918010 h 4170944"/>
                <a:gd name="connsiteX38" fmla="*/ 1148632 w 9897343"/>
                <a:gd name="connsiteY38" fmla="*/ 1951463 h 4170944"/>
                <a:gd name="connsiteX39" fmla="*/ 1115178 w 9897343"/>
                <a:gd name="connsiteY39" fmla="*/ 1962614 h 4170944"/>
                <a:gd name="connsiteX40" fmla="*/ 1081725 w 9897343"/>
                <a:gd name="connsiteY40" fmla="*/ 1984917 h 4170944"/>
                <a:gd name="connsiteX41" fmla="*/ 1014817 w 9897343"/>
                <a:gd name="connsiteY41" fmla="*/ 2007219 h 4170944"/>
                <a:gd name="connsiteX42" fmla="*/ 981364 w 9897343"/>
                <a:gd name="connsiteY42" fmla="*/ 2029522 h 4170944"/>
                <a:gd name="connsiteX43" fmla="*/ 914456 w 9897343"/>
                <a:gd name="connsiteY43" fmla="*/ 2051824 h 4170944"/>
                <a:gd name="connsiteX44" fmla="*/ 892154 w 9897343"/>
                <a:gd name="connsiteY44" fmla="*/ 2074127 h 4170944"/>
                <a:gd name="connsiteX45" fmla="*/ 825247 w 9897343"/>
                <a:gd name="connsiteY45" fmla="*/ 2107580 h 4170944"/>
                <a:gd name="connsiteX46" fmla="*/ 802944 w 9897343"/>
                <a:gd name="connsiteY46" fmla="*/ 2129883 h 4170944"/>
                <a:gd name="connsiteX47" fmla="*/ 780642 w 9897343"/>
                <a:gd name="connsiteY47" fmla="*/ 2163336 h 4170944"/>
                <a:gd name="connsiteX48" fmla="*/ 713734 w 9897343"/>
                <a:gd name="connsiteY48" fmla="*/ 2207941 h 4170944"/>
                <a:gd name="connsiteX49" fmla="*/ 669129 w 9897343"/>
                <a:gd name="connsiteY49" fmla="*/ 2252546 h 4170944"/>
                <a:gd name="connsiteX50" fmla="*/ 646827 w 9897343"/>
                <a:gd name="connsiteY50" fmla="*/ 2274849 h 4170944"/>
                <a:gd name="connsiteX51" fmla="*/ 613373 w 9897343"/>
                <a:gd name="connsiteY51" fmla="*/ 2341756 h 4170944"/>
                <a:gd name="connsiteX52" fmla="*/ 602222 w 9897343"/>
                <a:gd name="connsiteY52" fmla="*/ 2375210 h 4170944"/>
                <a:gd name="connsiteX53" fmla="*/ 613373 w 9897343"/>
                <a:gd name="connsiteY53" fmla="*/ 2442117 h 4170944"/>
                <a:gd name="connsiteX54" fmla="*/ 635676 w 9897343"/>
                <a:gd name="connsiteY54" fmla="*/ 2464419 h 4170944"/>
                <a:gd name="connsiteX55" fmla="*/ 724886 w 9897343"/>
                <a:gd name="connsiteY55" fmla="*/ 2486722 h 4170944"/>
                <a:gd name="connsiteX56" fmla="*/ 791793 w 9897343"/>
                <a:gd name="connsiteY56" fmla="*/ 2509024 h 4170944"/>
                <a:gd name="connsiteX57" fmla="*/ 825247 w 9897343"/>
                <a:gd name="connsiteY57" fmla="*/ 2520175 h 4170944"/>
                <a:gd name="connsiteX58" fmla="*/ 836398 w 9897343"/>
                <a:gd name="connsiteY58" fmla="*/ 2720897 h 4170944"/>
                <a:gd name="connsiteX59" fmla="*/ 847549 w 9897343"/>
                <a:gd name="connsiteY59" fmla="*/ 2988527 h 4170944"/>
                <a:gd name="connsiteX60" fmla="*/ 881003 w 9897343"/>
                <a:gd name="connsiteY60" fmla="*/ 3010829 h 4170944"/>
                <a:gd name="connsiteX61" fmla="*/ 925608 w 9897343"/>
                <a:gd name="connsiteY61" fmla="*/ 3021980 h 4170944"/>
                <a:gd name="connsiteX62" fmla="*/ 959061 w 9897343"/>
                <a:gd name="connsiteY62" fmla="*/ 3033132 h 4170944"/>
                <a:gd name="connsiteX63" fmla="*/ 1048271 w 9897343"/>
                <a:gd name="connsiteY63" fmla="*/ 3055434 h 4170944"/>
                <a:gd name="connsiteX64" fmla="*/ 1271295 w 9897343"/>
                <a:gd name="connsiteY64" fmla="*/ 3100039 h 4170944"/>
                <a:gd name="connsiteX65" fmla="*/ 1382808 w 9897343"/>
                <a:gd name="connsiteY65" fmla="*/ 3111190 h 4170944"/>
                <a:gd name="connsiteX66" fmla="*/ 1427412 w 9897343"/>
                <a:gd name="connsiteY66" fmla="*/ 3122341 h 4170944"/>
                <a:gd name="connsiteX67" fmla="*/ 1561227 w 9897343"/>
                <a:gd name="connsiteY67" fmla="*/ 3144644 h 4170944"/>
                <a:gd name="connsiteX68" fmla="*/ 1650437 w 9897343"/>
                <a:gd name="connsiteY68" fmla="*/ 3166946 h 4170944"/>
                <a:gd name="connsiteX69" fmla="*/ 1750798 w 9897343"/>
                <a:gd name="connsiteY69" fmla="*/ 3200400 h 4170944"/>
                <a:gd name="connsiteX70" fmla="*/ 1906915 w 9897343"/>
                <a:gd name="connsiteY70" fmla="*/ 3245005 h 4170944"/>
                <a:gd name="connsiteX71" fmla="*/ 1973822 w 9897343"/>
                <a:gd name="connsiteY71" fmla="*/ 3256156 h 4170944"/>
                <a:gd name="connsiteX72" fmla="*/ 2051881 w 9897343"/>
                <a:gd name="connsiteY72" fmla="*/ 3278458 h 4170944"/>
                <a:gd name="connsiteX73" fmla="*/ 2107637 w 9897343"/>
                <a:gd name="connsiteY73" fmla="*/ 3289610 h 4170944"/>
                <a:gd name="connsiteX74" fmla="*/ 2141090 w 9897343"/>
                <a:gd name="connsiteY74" fmla="*/ 3300761 h 4170944"/>
                <a:gd name="connsiteX75" fmla="*/ 2330661 w 9897343"/>
                <a:gd name="connsiteY75" fmla="*/ 3323063 h 4170944"/>
                <a:gd name="connsiteX76" fmla="*/ 2397568 w 9897343"/>
                <a:gd name="connsiteY76" fmla="*/ 3334214 h 4170944"/>
                <a:gd name="connsiteX77" fmla="*/ 2497929 w 9897343"/>
                <a:gd name="connsiteY77" fmla="*/ 3345366 h 4170944"/>
                <a:gd name="connsiteX78" fmla="*/ 2642895 w 9897343"/>
                <a:gd name="connsiteY78" fmla="*/ 3356517 h 4170944"/>
                <a:gd name="connsiteX79" fmla="*/ 2709803 w 9897343"/>
                <a:gd name="connsiteY79" fmla="*/ 3378819 h 4170944"/>
                <a:gd name="connsiteX80" fmla="*/ 2743256 w 9897343"/>
                <a:gd name="connsiteY80" fmla="*/ 3389971 h 4170944"/>
                <a:gd name="connsiteX81" fmla="*/ 2765559 w 9897343"/>
                <a:gd name="connsiteY81" fmla="*/ 3412273 h 4170944"/>
                <a:gd name="connsiteX82" fmla="*/ 2787861 w 9897343"/>
                <a:gd name="connsiteY82" fmla="*/ 3345366 h 4170944"/>
                <a:gd name="connsiteX83" fmla="*/ 2888222 w 9897343"/>
                <a:gd name="connsiteY83" fmla="*/ 3367668 h 4170944"/>
                <a:gd name="connsiteX84" fmla="*/ 3010886 w 9897343"/>
                <a:gd name="connsiteY84" fmla="*/ 3389971 h 4170944"/>
                <a:gd name="connsiteX85" fmla="*/ 3088944 w 9897343"/>
                <a:gd name="connsiteY85" fmla="*/ 3401122 h 4170944"/>
                <a:gd name="connsiteX86" fmla="*/ 3256212 w 9897343"/>
                <a:gd name="connsiteY86" fmla="*/ 3412273 h 4170944"/>
                <a:gd name="connsiteX87" fmla="*/ 3311968 w 9897343"/>
                <a:gd name="connsiteY87" fmla="*/ 3423424 h 4170944"/>
                <a:gd name="connsiteX88" fmla="*/ 3378876 w 9897343"/>
                <a:gd name="connsiteY88" fmla="*/ 3434575 h 4170944"/>
                <a:gd name="connsiteX89" fmla="*/ 3412329 w 9897343"/>
                <a:gd name="connsiteY89" fmla="*/ 3445727 h 4170944"/>
                <a:gd name="connsiteX90" fmla="*/ 3456934 w 9897343"/>
                <a:gd name="connsiteY90" fmla="*/ 3456878 h 4170944"/>
                <a:gd name="connsiteX91" fmla="*/ 3568447 w 9897343"/>
                <a:gd name="connsiteY91" fmla="*/ 3479180 h 4170944"/>
                <a:gd name="connsiteX92" fmla="*/ 3668808 w 9897343"/>
                <a:gd name="connsiteY92" fmla="*/ 3501483 h 4170944"/>
                <a:gd name="connsiteX93" fmla="*/ 3657656 w 9897343"/>
                <a:gd name="connsiteY93" fmla="*/ 3534936 h 4170944"/>
                <a:gd name="connsiteX94" fmla="*/ 3702261 w 9897343"/>
                <a:gd name="connsiteY94" fmla="*/ 3590693 h 4170944"/>
                <a:gd name="connsiteX95" fmla="*/ 3836076 w 9897343"/>
                <a:gd name="connsiteY95" fmla="*/ 3624146 h 4170944"/>
                <a:gd name="connsiteX96" fmla="*/ 3969890 w 9897343"/>
                <a:gd name="connsiteY96" fmla="*/ 3635297 h 4170944"/>
                <a:gd name="connsiteX97" fmla="*/ 4126008 w 9897343"/>
                <a:gd name="connsiteY97" fmla="*/ 3657600 h 4170944"/>
                <a:gd name="connsiteX98" fmla="*/ 4192915 w 9897343"/>
                <a:gd name="connsiteY98" fmla="*/ 3679902 h 4170944"/>
                <a:gd name="connsiteX99" fmla="*/ 4237520 w 9897343"/>
                <a:gd name="connsiteY99" fmla="*/ 3691053 h 4170944"/>
                <a:gd name="connsiteX100" fmla="*/ 4270973 w 9897343"/>
                <a:gd name="connsiteY100" fmla="*/ 3702205 h 4170944"/>
                <a:gd name="connsiteX101" fmla="*/ 4337881 w 9897343"/>
                <a:gd name="connsiteY101" fmla="*/ 3713356 h 4170944"/>
                <a:gd name="connsiteX102" fmla="*/ 4583208 w 9897343"/>
                <a:gd name="connsiteY102" fmla="*/ 3746810 h 4170944"/>
                <a:gd name="connsiteX103" fmla="*/ 4717022 w 9897343"/>
                <a:gd name="connsiteY103" fmla="*/ 3769112 h 4170944"/>
                <a:gd name="connsiteX104" fmla="*/ 4783929 w 9897343"/>
                <a:gd name="connsiteY104" fmla="*/ 3780263 h 4170944"/>
                <a:gd name="connsiteX105" fmla="*/ 4873139 w 9897343"/>
                <a:gd name="connsiteY105" fmla="*/ 3802566 h 4170944"/>
                <a:gd name="connsiteX106" fmla="*/ 4951198 w 9897343"/>
                <a:gd name="connsiteY106" fmla="*/ 3836019 h 4170944"/>
                <a:gd name="connsiteX107" fmla="*/ 4984651 w 9897343"/>
                <a:gd name="connsiteY107" fmla="*/ 3858322 h 4170944"/>
                <a:gd name="connsiteX108" fmla="*/ 5018105 w 9897343"/>
                <a:gd name="connsiteY108" fmla="*/ 3869473 h 4170944"/>
                <a:gd name="connsiteX109" fmla="*/ 5151920 w 9897343"/>
                <a:gd name="connsiteY109" fmla="*/ 3858322 h 4170944"/>
                <a:gd name="connsiteX110" fmla="*/ 5174222 w 9897343"/>
                <a:gd name="connsiteY110" fmla="*/ 3836019 h 4170944"/>
                <a:gd name="connsiteX111" fmla="*/ 5207676 w 9897343"/>
                <a:gd name="connsiteY111" fmla="*/ 3824868 h 4170944"/>
                <a:gd name="connsiteX112" fmla="*/ 5207676 w 9897343"/>
                <a:gd name="connsiteY112" fmla="*/ 3746810 h 4170944"/>
                <a:gd name="connsiteX113" fmla="*/ 5185373 w 9897343"/>
                <a:gd name="connsiteY113" fmla="*/ 3724507 h 4170944"/>
                <a:gd name="connsiteX114" fmla="*/ 5163071 w 9897343"/>
                <a:gd name="connsiteY114" fmla="*/ 3691053 h 4170944"/>
                <a:gd name="connsiteX115" fmla="*/ 5096164 w 9897343"/>
                <a:gd name="connsiteY115" fmla="*/ 3668751 h 4170944"/>
                <a:gd name="connsiteX116" fmla="*/ 4817383 w 9897343"/>
                <a:gd name="connsiteY116" fmla="*/ 3635297 h 4170944"/>
                <a:gd name="connsiteX117" fmla="*/ 4728173 w 9897343"/>
                <a:gd name="connsiteY117" fmla="*/ 3624146 h 4170944"/>
                <a:gd name="connsiteX118" fmla="*/ 4650115 w 9897343"/>
                <a:gd name="connsiteY118" fmla="*/ 3612995 h 4170944"/>
                <a:gd name="connsiteX119" fmla="*/ 4081403 w 9897343"/>
                <a:gd name="connsiteY119" fmla="*/ 3601844 h 4170944"/>
                <a:gd name="connsiteX120" fmla="*/ 4092554 w 9897343"/>
                <a:gd name="connsiteY120" fmla="*/ 3557239 h 4170944"/>
                <a:gd name="connsiteX121" fmla="*/ 4349032 w 9897343"/>
                <a:gd name="connsiteY121" fmla="*/ 3512634 h 4170944"/>
                <a:gd name="connsiteX122" fmla="*/ 4337881 w 9897343"/>
                <a:gd name="connsiteY122" fmla="*/ 3479180 h 4170944"/>
                <a:gd name="connsiteX123" fmla="*/ 4181764 w 9897343"/>
                <a:gd name="connsiteY123" fmla="*/ 3468029 h 4170944"/>
                <a:gd name="connsiteX124" fmla="*/ 4148310 w 9897343"/>
                <a:gd name="connsiteY124" fmla="*/ 3456878 h 4170944"/>
                <a:gd name="connsiteX125" fmla="*/ 4126008 w 9897343"/>
                <a:gd name="connsiteY125" fmla="*/ 3423424 h 4170944"/>
                <a:gd name="connsiteX126" fmla="*/ 4092554 w 9897343"/>
                <a:gd name="connsiteY126" fmla="*/ 3367668 h 4170944"/>
                <a:gd name="connsiteX127" fmla="*/ 4025647 w 9897343"/>
                <a:gd name="connsiteY127" fmla="*/ 3345366 h 4170944"/>
                <a:gd name="connsiteX128" fmla="*/ 3702261 w 9897343"/>
                <a:gd name="connsiteY128" fmla="*/ 3356517 h 4170944"/>
                <a:gd name="connsiteX129" fmla="*/ 3668808 w 9897343"/>
                <a:gd name="connsiteY129" fmla="*/ 3367668 h 4170944"/>
                <a:gd name="connsiteX130" fmla="*/ 3390027 w 9897343"/>
                <a:gd name="connsiteY130" fmla="*/ 3345366 h 4170944"/>
                <a:gd name="connsiteX131" fmla="*/ 3323120 w 9897343"/>
                <a:gd name="connsiteY131" fmla="*/ 3334214 h 4170944"/>
                <a:gd name="connsiteX132" fmla="*/ 3267364 w 9897343"/>
                <a:gd name="connsiteY132" fmla="*/ 3323063 h 4170944"/>
                <a:gd name="connsiteX133" fmla="*/ 3133549 w 9897343"/>
                <a:gd name="connsiteY133" fmla="*/ 3311912 h 4170944"/>
                <a:gd name="connsiteX134" fmla="*/ 3022037 w 9897343"/>
                <a:gd name="connsiteY134" fmla="*/ 3289610 h 4170944"/>
                <a:gd name="connsiteX135" fmla="*/ 2955129 w 9897343"/>
                <a:gd name="connsiteY135" fmla="*/ 3267307 h 4170944"/>
                <a:gd name="connsiteX136" fmla="*/ 2899373 w 9897343"/>
                <a:gd name="connsiteY136" fmla="*/ 3222702 h 4170944"/>
                <a:gd name="connsiteX137" fmla="*/ 2921676 w 9897343"/>
                <a:gd name="connsiteY137" fmla="*/ 3200400 h 4170944"/>
                <a:gd name="connsiteX138" fmla="*/ 3033188 w 9897343"/>
                <a:gd name="connsiteY138" fmla="*/ 3166946 h 4170944"/>
                <a:gd name="connsiteX139" fmla="*/ 3100095 w 9897343"/>
                <a:gd name="connsiteY139" fmla="*/ 3144644 h 4170944"/>
                <a:gd name="connsiteX140" fmla="*/ 3133549 w 9897343"/>
                <a:gd name="connsiteY140" fmla="*/ 3122341 h 4170944"/>
                <a:gd name="connsiteX141" fmla="*/ 3178154 w 9897343"/>
                <a:gd name="connsiteY141" fmla="*/ 3111190 h 4170944"/>
                <a:gd name="connsiteX142" fmla="*/ 3245061 w 9897343"/>
                <a:gd name="connsiteY142" fmla="*/ 3044283 h 4170944"/>
                <a:gd name="connsiteX143" fmla="*/ 3267364 w 9897343"/>
                <a:gd name="connsiteY143" fmla="*/ 3021980 h 4170944"/>
                <a:gd name="connsiteX144" fmla="*/ 3311968 w 9897343"/>
                <a:gd name="connsiteY144" fmla="*/ 2966224 h 4170944"/>
                <a:gd name="connsiteX145" fmla="*/ 3378876 w 9897343"/>
                <a:gd name="connsiteY145" fmla="*/ 2932771 h 4170944"/>
                <a:gd name="connsiteX146" fmla="*/ 3390027 w 9897343"/>
                <a:gd name="connsiteY146" fmla="*/ 2966224 h 4170944"/>
                <a:gd name="connsiteX147" fmla="*/ 3423481 w 9897343"/>
                <a:gd name="connsiteY147" fmla="*/ 2977375 h 4170944"/>
                <a:gd name="connsiteX148" fmla="*/ 3479237 w 9897343"/>
                <a:gd name="connsiteY148" fmla="*/ 3010829 h 4170944"/>
                <a:gd name="connsiteX149" fmla="*/ 3557295 w 9897343"/>
                <a:gd name="connsiteY149" fmla="*/ 2999678 h 4170944"/>
                <a:gd name="connsiteX150" fmla="*/ 3534993 w 9897343"/>
                <a:gd name="connsiteY150" fmla="*/ 2977375 h 4170944"/>
                <a:gd name="connsiteX151" fmla="*/ 3501539 w 9897343"/>
                <a:gd name="connsiteY151" fmla="*/ 2921619 h 4170944"/>
                <a:gd name="connsiteX152" fmla="*/ 3468086 w 9897343"/>
                <a:gd name="connsiteY152" fmla="*/ 2910468 h 4170944"/>
                <a:gd name="connsiteX153" fmla="*/ 3323120 w 9897343"/>
                <a:gd name="connsiteY153" fmla="*/ 2888166 h 4170944"/>
                <a:gd name="connsiteX154" fmla="*/ 3200456 w 9897343"/>
                <a:gd name="connsiteY154" fmla="*/ 2854712 h 4170944"/>
                <a:gd name="connsiteX155" fmla="*/ 3155851 w 9897343"/>
                <a:gd name="connsiteY155" fmla="*/ 2843561 h 4170944"/>
                <a:gd name="connsiteX156" fmla="*/ 3088944 w 9897343"/>
                <a:gd name="connsiteY156" fmla="*/ 2821258 h 4170944"/>
                <a:gd name="connsiteX157" fmla="*/ 2832466 w 9897343"/>
                <a:gd name="connsiteY157" fmla="*/ 2776653 h 4170944"/>
                <a:gd name="connsiteX158" fmla="*/ 2765559 w 9897343"/>
                <a:gd name="connsiteY158" fmla="*/ 2754351 h 4170944"/>
                <a:gd name="connsiteX159" fmla="*/ 2698651 w 9897343"/>
                <a:gd name="connsiteY159" fmla="*/ 2732049 h 4170944"/>
                <a:gd name="connsiteX160" fmla="*/ 2665198 w 9897343"/>
                <a:gd name="connsiteY160" fmla="*/ 2720897 h 4170944"/>
                <a:gd name="connsiteX161" fmla="*/ 2542534 w 9897343"/>
                <a:gd name="connsiteY161" fmla="*/ 2698595 h 4170944"/>
                <a:gd name="connsiteX162" fmla="*/ 2419871 w 9897343"/>
                <a:gd name="connsiteY162" fmla="*/ 2698595 h 4170944"/>
                <a:gd name="connsiteX163" fmla="*/ 2018427 w 9897343"/>
                <a:gd name="connsiteY163" fmla="*/ 2687444 h 4170944"/>
                <a:gd name="connsiteX164" fmla="*/ 1940368 w 9897343"/>
                <a:gd name="connsiteY164" fmla="*/ 2653990 h 4170944"/>
                <a:gd name="connsiteX165" fmla="*/ 1884612 w 9897343"/>
                <a:gd name="connsiteY165" fmla="*/ 2631688 h 4170944"/>
                <a:gd name="connsiteX166" fmla="*/ 1784251 w 9897343"/>
                <a:gd name="connsiteY166" fmla="*/ 2575932 h 4170944"/>
                <a:gd name="connsiteX167" fmla="*/ 1695042 w 9897343"/>
                <a:gd name="connsiteY167" fmla="*/ 2531327 h 4170944"/>
                <a:gd name="connsiteX168" fmla="*/ 1605832 w 9897343"/>
                <a:gd name="connsiteY168" fmla="*/ 2509024 h 4170944"/>
                <a:gd name="connsiteX169" fmla="*/ 1204388 w 9897343"/>
                <a:gd name="connsiteY169" fmla="*/ 2486722 h 4170944"/>
                <a:gd name="connsiteX170" fmla="*/ 1059422 w 9897343"/>
                <a:gd name="connsiteY170" fmla="*/ 2464419 h 4170944"/>
                <a:gd name="connsiteX171" fmla="*/ 947910 w 9897343"/>
                <a:gd name="connsiteY171" fmla="*/ 2430966 h 4170944"/>
                <a:gd name="connsiteX172" fmla="*/ 914456 w 9897343"/>
                <a:gd name="connsiteY172" fmla="*/ 2419814 h 4170944"/>
                <a:gd name="connsiteX173" fmla="*/ 881003 w 9897343"/>
                <a:gd name="connsiteY173" fmla="*/ 2397512 h 4170944"/>
                <a:gd name="connsiteX174" fmla="*/ 825247 w 9897343"/>
                <a:gd name="connsiteY174" fmla="*/ 2352907 h 4170944"/>
                <a:gd name="connsiteX175" fmla="*/ 791793 w 9897343"/>
                <a:gd name="connsiteY175" fmla="*/ 2341756 h 4170944"/>
                <a:gd name="connsiteX176" fmla="*/ 802944 w 9897343"/>
                <a:gd name="connsiteY176" fmla="*/ 2274849 h 4170944"/>
                <a:gd name="connsiteX177" fmla="*/ 825247 w 9897343"/>
                <a:gd name="connsiteY177" fmla="*/ 2252546 h 4170944"/>
                <a:gd name="connsiteX178" fmla="*/ 858700 w 9897343"/>
                <a:gd name="connsiteY178" fmla="*/ 2230244 h 4170944"/>
                <a:gd name="connsiteX179" fmla="*/ 881003 w 9897343"/>
                <a:gd name="connsiteY179" fmla="*/ 2207941 h 4170944"/>
                <a:gd name="connsiteX180" fmla="*/ 914456 w 9897343"/>
                <a:gd name="connsiteY180" fmla="*/ 2196790 h 4170944"/>
                <a:gd name="connsiteX181" fmla="*/ 970212 w 9897343"/>
                <a:gd name="connsiteY181" fmla="*/ 2163336 h 4170944"/>
                <a:gd name="connsiteX182" fmla="*/ 992515 w 9897343"/>
                <a:gd name="connsiteY182" fmla="*/ 2141034 h 4170944"/>
                <a:gd name="connsiteX183" fmla="*/ 1025968 w 9897343"/>
                <a:gd name="connsiteY183" fmla="*/ 2118732 h 4170944"/>
                <a:gd name="connsiteX184" fmla="*/ 1048271 w 9897343"/>
                <a:gd name="connsiteY184" fmla="*/ 2096429 h 4170944"/>
                <a:gd name="connsiteX185" fmla="*/ 1081725 w 9897343"/>
                <a:gd name="connsiteY185" fmla="*/ 2085278 h 4170944"/>
                <a:gd name="connsiteX186" fmla="*/ 1170934 w 9897343"/>
                <a:gd name="connsiteY186" fmla="*/ 2018371 h 4170944"/>
                <a:gd name="connsiteX187" fmla="*/ 1215539 w 9897343"/>
                <a:gd name="connsiteY187" fmla="*/ 2007219 h 4170944"/>
                <a:gd name="connsiteX188" fmla="*/ 1282447 w 9897343"/>
                <a:gd name="connsiteY188" fmla="*/ 1984917 h 4170944"/>
                <a:gd name="connsiteX189" fmla="*/ 1483168 w 9897343"/>
                <a:gd name="connsiteY189" fmla="*/ 1973766 h 4170944"/>
                <a:gd name="connsiteX190" fmla="*/ 1538925 w 9897343"/>
                <a:gd name="connsiteY190" fmla="*/ 1929161 h 4170944"/>
                <a:gd name="connsiteX191" fmla="*/ 1616983 w 9897343"/>
                <a:gd name="connsiteY191" fmla="*/ 1873405 h 4170944"/>
                <a:gd name="connsiteX192" fmla="*/ 1672739 w 9897343"/>
                <a:gd name="connsiteY192" fmla="*/ 1817649 h 4170944"/>
                <a:gd name="connsiteX193" fmla="*/ 1739647 w 9897343"/>
                <a:gd name="connsiteY193" fmla="*/ 1795346 h 4170944"/>
                <a:gd name="connsiteX194" fmla="*/ 1906915 w 9897343"/>
                <a:gd name="connsiteY194" fmla="*/ 1761893 h 4170944"/>
                <a:gd name="connsiteX195" fmla="*/ 1973822 w 9897343"/>
                <a:gd name="connsiteY195" fmla="*/ 1728439 h 4170944"/>
                <a:gd name="connsiteX196" fmla="*/ 2074183 w 9897343"/>
                <a:gd name="connsiteY196" fmla="*/ 1694985 h 4170944"/>
                <a:gd name="connsiteX197" fmla="*/ 2107637 w 9897343"/>
                <a:gd name="connsiteY197" fmla="*/ 1683834 h 4170944"/>
                <a:gd name="connsiteX198" fmla="*/ 2141090 w 9897343"/>
                <a:gd name="connsiteY198" fmla="*/ 1672683 h 4170944"/>
                <a:gd name="connsiteX199" fmla="*/ 2642895 w 9897343"/>
                <a:gd name="connsiteY199" fmla="*/ 1694985 h 4170944"/>
                <a:gd name="connsiteX200" fmla="*/ 2765559 w 9897343"/>
                <a:gd name="connsiteY200" fmla="*/ 1717288 h 4170944"/>
                <a:gd name="connsiteX201" fmla="*/ 2832466 w 9897343"/>
                <a:gd name="connsiteY201" fmla="*/ 1739590 h 4170944"/>
                <a:gd name="connsiteX202" fmla="*/ 2865920 w 9897343"/>
                <a:gd name="connsiteY202" fmla="*/ 1750741 h 4170944"/>
                <a:gd name="connsiteX203" fmla="*/ 2899373 w 9897343"/>
                <a:gd name="connsiteY203" fmla="*/ 1773044 h 4170944"/>
                <a:gd name="connsiteX204" fmla="*/ 2999734 w 9897343"/>
                <a:gd name="connsiteY204" fmla="*/ 1795346 h 4170944"/>
                <a:gd name="connsiteX205" fmla="*/ 3033188 w 9897343"/>
                <a:gd name="connsiteY205" fmla="*/ 1806497 h 4170944"/>
                <a:gd name="connsiteX206" fmla="*/ 3066642 w 9897343"/>
                <a:gd name="connsiteY206" fmla="*/ 1906858 h 4170944"/>
                <a:gd name="connsiteX207" fmla="*/ 3077793 w 9897343"/>
                <a:gd name="connsiteY207" fmla="*/ 1940312 h 4170944"/>
                <a:gd name="connsiteX208" fmla="*/ 3111247 w 9897343"/>
                <a:gd name="connsiteY208" fmla="*/ 1973766 h 4170944"/>
                <a:gd name="connsiteX209" fmla="*/ 3178154 w 9897343"/>
                <a:gd name="connsiteY209" fmla="*/ 1996068 h 4170944"/>
                <a:gd name="connsiteX210" fmla="*/ 3211608 w 9897343"/>
                <a:gd name="connsiteY210" fmla="*/ 2007219 h 4170944"/>
                <a:gd name="connsiteX211" fmla="*/ 3590749 w 9897343"/>
                <a:gd name="connsiteY211" fmla="*/ 2029522 h 4170944"/>
                <a:gd name="connsiteX212" fmla="*/ 3802622 w 9897343"/>
                <a:gd name="connsiteY212" fmla="*/ 2040673 h 4170944"/>
                <a:gd name="connsiteX213" fmla="*/ 3902983 w 9897343"/>
                <a:gd name="connsiteY213" fmla="*/ 2051824 h 4170944"/>
                <a:gd name="connsiteX214" fmla="*/ 4270973 w 9897343"/>
                <a:gd name="connsiteY214" fmla="*/ 2062975 h 4170944"/>
                <a:gd name="connsiteX215" fmla="*/ 4360183 w 9897343"/>
                <a:gd name="connsiteY215" fmla="*/ 2085278 h 4170944"/>
                <a:gd name="connsiteX216" fmla="*/ 4427090 w 9897343"/>
                <a:gd name="connsiteY216" fmla="*/ 2107580 h 4170944"/>
                <a:gd name="connsiteX217" fmla="*/ 4482847 w 9897343"/>
                <a:gd name="connsiteY217" fmla="*/ 2152185 h 4170944"/>
                <a:gd name="connsiteX218" fmla="*/ 4505149 w 9897343"/>
                <a:gd name="connsiteY218" fmla="*/ 2174488 h 4170944"/>
                <a:gd name="connsiteX219" fmla="*/ 4694720 w 9897343"/>
                <a:gd name="connsiteY219" fmla="*/ 2207941 h 4170944"/>
                <a:gd name="connsiteX220" fmla="*/ 4806232 w 9897343"/>
                <a:gd name="connsiteY220" fmla="*/ 2230244 h 4170944"/>
                <a:gd name="connsiteX221" fmla="*/ 4861988 w 9897343"/>
                <a:gd name="connsiteY221" fmla="*/ 2241395 h 4170944"/>
                <a:gd name="connsiteX222" fmla="*/ 4906593 w 9897343"/>
                <a:gd name="connsiteY222" fmla="*/ 2252546 h 4170944"/>
                <a:gd name="connsiteX223" fmla="*/ 4973500 w 9897343"/>
                <a:gd name="connsiteY223" fmla="*/ 2241395 h 4170944"/>
                <a:gd name="connsiteX224" fmla="*/ 5018105 w 9897343"/>
                <a:gd name="connsiteY224" fmla="*/ 2219093 h 4170944"/>
                <a:gd name="connsiteX225" fmla="*/ 5085012 w 9897343"/>
                <a:gd name="connsiteY225" fmla="*/ 2207941 h 4170944"/>
                <a:gd name="connsiteX226" fmla="*/ 5118466 w 9897343"/>
                <a:gd name="connsiteY226" fmla="*/ 2196790 h 4170944"/>
                <a:gd name="connsiteX227" fmla="*/ 5207676 w 9897343"/>
                <a:gd name="connsiteY227" fmla="*/ 2174488 h 4170944"/>
                <a:gd name="connsiteX228" fmla="*/ 5285734 w 9897343"/>
                <a:gd name="connsiteY228" fmla="*/ 2129883 h 4170944"/>
                <a:gd name="connsiteX229" fmla="*/ 5330339 w 9897343"/>
                <a:gd name="connsiteY229" fmla="*/ 2062975 h 4170944"/>
                <a:gd name="connsiteX230" fmla="*/ 5408398 w 9897343"/>
                <a:gd name="connsiteY230" fmla="*/ 1984917 h 4170944"/>
                <a:gd name="connsiteX231" fmla="*/ 5430700 w 9897343"/>
                <a:gd name="connsiteY231" fmla="*/ 1962614 h 4170944"/>
                <a:gd name="connsiteX232" fmla="*/ 5464154 w 9897343"/>
                <a:gd name="connsiteY232" fmla="*/ 1951463 h 4170944"/>
                <a:gd name="connsiteX233" fmla="*/ 5419549 w 9897343"/>
                <a:gd name="connsiteY233" fmla="*/ 1862253 h 4170944"/>
                <a:gd name="connsiteX234" fmla="*/ 5386095 w 9897343"/>
                <a:gd name="connsiteY234" fmla="*/ 1839951 h 4170944"/>
                <a:gd name="connsiteX235" fmla="*/ 5352642 w 9897343"/>
                <a:gd name="connsiteY235" fmla="*/ 1828800 h 4170944"/>
                <a:gd name="connsiteX236" fmla="*/ 5308037 w 9897343"/>
                <a:gd name="connsiteY236" fmla="*/ 1817649 h 4170944"/>
                <a:gd name="connsiteX237" fmla="*/ 5241129 w 9897343"/>
                <a:gd name="connsiteY237" fmla="*/ 1795346 h 4170944"/>
                <a:gd name="connsiteX238" fmla="*/ 5163071 w 9897343"/>
                <a:gd name="connsiteY238" fmla="*/ 1706136 h 4170944"/>
                <a:gd name="connsiteX239" fmla="*/ 5107315 w 9897343"/>
                <a:gd name="connsiteY239" fmla="*/ 1650380 h 4170944"/>
                <a:gd name="connsiteX240" fmla="*/ 5040408 w 9897343"/>
                <a:gd name="connsiteY240" fmla="*/ 1605775 h 4170944"/>
                <a:gd name="connsiteX241" fmla="*/ 5006954 w 9897343"/>
                <a:gd name="connsiteY241" fmla="*/ 1583473 h 4170944"/>
                <a:gd name="connsiteX242" fmla="*/ 4973500 w 9897343"/>
                <a:gd name="connsiteY242" fmla="*/ 1572322 h 4170944"/>
                <a:gd name="connsiteX243" fmla="*/ 4951198 w 9897343"/>
                <a:gd name="connsiteY243" fmla="*/ 1550019 h 4170944"/>
                <a:gd name="connsiteX244" fmla="*/ 4917744 w 9897343"/>
                <a:gd name="connsiteY244" fmla="*/ 1538868 h 4170944"/>
                <a:gd name="connsiteX245" fmla="*/ 4873139 w 9897343"/>
                <a:gd name="connsiteY245" fmla="*/ 1516566 h 4170944"/>
                <a:gd name="connsiteX246" fmla="*/ 4806232 w 9897343"/>
                <a:gd name="connsiteY246" fmla="*/ 1449658 h 4170944"/>
                <a:gd name="connsiteX247" fmla="*/ 4750476 w 9897343"/>
                <a:gd name="connsiteY247" fmla="*/ 1405053 h 4170944"/>
                <a:gd name="connsiteX248" fmla="*/ 4672417 w 9897343"/>
                <a:gd name="connsiteY248" fmla="*/ 1382751 h 4170944"/>
                <a:gd name="connsiteX249" fmla="*/ 5252281 w 9897343"/>
                <a:gd name="connsiteY249" fmla="*/ 1349297 h 4170944"/>
                <a:gd name="connsiteX250" fmla="*/ 5374944 w 9897343"/>
                <a:gd name="connsiteY250" fmla="*/ 1326995 h 4170944"/>
                <a:gd name="connsiteX251" fmla="*/ 5419549 w 9897343"/>
                <a:gd name="connsiteY251" fmla="*/ 1315844 h 4170944"/>
                <a:gd name="connsiteX252" fmla="*/ 5620271 w 9897343"/>
                <a:gd name="connsiteY252" fmla="*/ 1304693 h 4170944"/>
                <a:gd name="connsiteX253" fmla="*/ 5687178 w 9897343"/>
                <a:gd name="connsiteY253" fmla="*/ 1282390 h 4170944"/>
                <a:gd name="connsiteX254" fmla="*/ 5742934 w 9897343"/>
                <a:gd name="connsiteY254" fmla="*/ 1237785 h 4170944"/>
                <a:gd name="connsiteX255" fmla="*/ 5776388 w 9897343"/>
                <a:gd name="connsiteY255" fmla="*/ 1170878 h 4170944"/>
                <a:gd name="connsiteX256" fmla="*/ 5787539 w 9897343"/>
                <a:gd name="connsiteY256" fmla="*/ 1137424 h 4170944"/>
                <a:gd name="connsiteX257" fmla="*/ 5809842 w 9897343"/>
                <a:gd name="connsiteY257" fmla="*/ 1025912 h 4170944"/>
                <a:gd name="connsiteX258" fmla="*/ 5832144 w 9897343"/>
                <a:gd name="connsiteY258" fmla="*/ 947853 h 4170944"/>
                <a:gd name="connsiteX259" fmla="*/ 5854447 w 9897343"/>
                <a:gd name="connsiteY259" fmla="*/ 925551 h 4170944"/>
                <a:gd name="connsiteX260" fmla="*/ 5921354 w 9897343"/>
                <a:gd name="connsiteY260" fmla="*/ 903249 h 4170944"/>
                <a:gd name="connsiteX261" fmla="*/ 5943656 w 9897343"/>
                <a:gd name="connsiteY261" fmla="*/ 880946 h 4170944"/>
                <a:gd name="connsiteX262" fmla="*/ 6021715 w 9897343"/>
                <a:gd name="connsiteY262" fmla="*/ 858644 h 4170944"/>
                <a:gd name="connsiteX263" fmla="*/ 6088622 w 9897343"/>
                <a:gd name="connsiteY263" fmla="*/ 869795 h 4170944"/>
                <a:gd name="connsiteX264" fmla="*/ 6099773 w 9897343"/>
                <a:gd name="connsiteY264" fmla="*/ 914400 h 4170944"/>
                <a:gd name="connsiteX265" fmla="*/ 6133227 w 9897343"/>
                <a:gd name="connsiteY265" fmla="*/ 970156 h 4170944"/>
                <a:gd name="connsiteX266" fmla="*/ 6166681 w 9897343"/>
                <a:gd name="connsiteY266" fmla="*/ 981307 h 4170944"/>
                <a:gd name="connsiteX267" fmla="*/ 6244739 w 9897343"/>
                <a:gd name="connsiteY267" fmla="*/ 970156 h 4170944"/>
                <a:gd name="connsiteX268" fmla="*/ 6255890 w 9897343"/>
                <a:gd name="connsiteY268" fmla="*/ 936702 h 4170944"/>
                <a:gd name="connsiteX269" fmla="*/ 6300495 w 9897343"/>
                <a:gd name="connsiteY269" fmla="*/ 880946 h 4170944"/>
                <a:gd name="connsiteX270" fmla="*/ 6322798 w 9897343"/>
                <a:gd name="connsiteY270" fmla="*/ 903249 h 4170944"/>
                <a:gd name="connsiteX271" fmla="*/ 6345100 w 9897343"/>
                <a:gd name="connsiteY271" fmla="*/ 970156 h 4170944"/>
                <a:gd name="connsiteX272" fmla="*/ 6322798 w 9897343"/>
                <a:gd name="connsiteY272" fmla="*/ 1048214 h 4170944"/>
                <a:gd name="connsiteX273" fmla="*/ 6244739 w 9897343"/>
                <a:gd name="connsiteY273" fmla="*/ 1126273 h 4170944"/>
                <a:gd name="connsiteX274" fmla="*/ 6021715 w 9897343"/>
                <a:gd name="connsiteY274" fmla="*/ 1137424 h 4170944"/>
                <a:gd name="connsiteX275" fmla="*/ 5854447 w 9897343"/>
                <a:gd name="connsiteY275" fmla="*/ 1170878 h 4170944"/>
                <a:gd name="connsiteX276" fmla="*/ 5809842 w 9897343"/>
                <a:gd name="connsiteY276" fmla="*/ 1260088 h 4170944"/>
                <a:gd name="connsiteX277" fmla="*/ 5798690 w 9897343"/>
                <a:gd name="connsiteY277" fmla="*/ 1293541 h 4170944"/>
                <a:gd name="connsiteX278" fmla="*/ 5832144 w 9897343"/>
                <a:gd name="connsiteY278" fmla="*/ 1371600 h 4170944"/>
                <a:gd name="connsiteX279" fmla="*/ 5899051 w 9897343"/>
                <a:gd name="connsiteY279" fmla="*/ 1393902 h 4170944"/>
                <a:gd name="connsiteX280" fmla="*/ 5921354 w 9897343"/>
                <a:gd name="connsiteY280" fmla="*/ 1416205 h 4170944"/>
                <a:gd name="connsiteX281" fmla="*/ 5887900 w 9897343"/>
                <a:gd name="connsiteY281" fmla="*/ 1483112 h 4170944"/>
                <a:gd name="connsiteX282" fmla="*/ 5854447 w 9897343"/>
                <a:gd name="connsiteY282" fmla="*/ 1494263 h 4170944"/>
                <a:gd name="connsiteX283" fmla="*/ 5798690 w 9897343"/>
                <a:gd name="connsiteY283" fmla="*/ 1527717 h 4170944"/>
                <a:gd name="connsiteX284" fmla="*/ 5742934 w 9897343"/>
                <a:gd name="connsiteY284" fmla="*/ 1572322 h 4170944"/>
                <a:gd name="connsiteX285" fmla="*/ 6144378 w 9897343"/>
                <a:gd name="connsiteY285" fmla="*/ 1616927 h 4170944"/>
                <a:gd name="connsiteX286" fmla="*/ 6267042 w 9897343"/>
                <a:gd name="connsiteY286" fmla="*/ 1639229 h 4170944"/>
                <a:gd name="connsiteX287" fmla="*/ 6501217 w 9897343"/>
                <a:gd name="connsiteY287" fmla="*/ 1628078 h 4170944"/>
                <a:gd name="connsiteX288" fmla="*/ 6657334 w 9897343"/>
                <a:gd name="connsiteY288" fmla="*/ 1594624 h 4170944"/>
                <a:gd name="connsiteX289" fmla="*/ 6779998 w 9897343"/>
                <a:gd name="connsiteY289" fmla="*/ 1561171 h 4170944"/>
                <a:gd name="connsiteX290" fmla="*/ 6813451 w 9897343"/>
                <a:gd name="connsiteY290" fmla="*/ 1550019 h 4170944"/>
                <a:gd name="connsiteX291" fmla="*/ 6902661 w 9897343"/>
                <a:gd name="connsiteY291" fmla="*/ 1561171 h 4170944"/>
                <a:gd name="connsiteX292" fmla="*/ 6969568 w 9897343"/>
                <a:gd name="connsiteY292" fmla="*/ 1594624 h 4170944"/>
                <a:gd name="connsiteX293" fmla="*/ 7003022 w 9897343"/>
                <a:gd name="connsiteY293" fmla="*/ 1605775 h 4170944"/>
                <a:gd name="connsiteX294" fmla="*/ 7069929 w 9897343"/>
                <a:gd name="connsiteY294" fmla="*/ 1639229 h 4170944"/>
                <a:gd name="connsiteX295" fmla="*/ 7092232 w 9897343"/>
                <a:gd name="connsiteY295" fmla="*/ 1661532 h 4170944"/>
                <a:gd name="connsiteX296" fmla="*/ 7203744 w 9897343"/>
                <a:gd name="connsiteY296" fmla="*/ 1728439 h 4170944"/>
                <a:gd name="connsiteX297" fmla="*/ 7281803 w 9897343"/>
                <a:gd name="connsiteY297" fmla="*/ 1795346 h 4170944"/>
                <a:gd name="connsiteX298" fmla="*/ 7326408 w 9897343"/>
                <a:gd name="connsiteY298" fmla="*/ 1851102 h 4170944"/>
                <a:gd name="connsiteX299" fmla="*/ 7359861 w 9897343"/>
                <a:gd name="connsiteY299" fmla="*/ 1862253 h 4170944"/>
                <a:gd name="connsiteX300" fmla="*/ 7571734 w 9897343"/>
                <a:gd name="connsiteY300" fmla="*/ 1873405 h 4170944"/>
                <a:gd name="connsiteX301" fmla="*/ 7616339 w 9897343"/>
                <a:gd name="connsiteY301" fmla="*/ 1884556 h 4170944"/>
                <a:gd name="connsiteX302" fmla="*/ 7649793 w 9897343"/>
                <a:gd name="connsiteY302" fmla="*/ 1895707 h 4170944"/>
                <a:gd name="connsiteX303" fmla="*/ 7716700 w 9897343"/>
                <a:gd name="connsiteY303" fmla="*/ 1906858 h 4170944"/>
                <a:gd name="connsiteX304" fmla="*/ 7761305 w 9897343"/>
                <a:gd name="connsiteY304" fmla="*/ 1918010 h 4170944"/>
                <a:gd name="connsiteX305" fmla="*/ 7883968 w 9897343"/>
                <a:gd name="connsiteY305" fmla="*/ 1996068 h 4170944"/>
                <a:gd name="connsiteX306" fmla="*/ 7906271 w 9897343"/>
                <a:gd name="connsiteY306" fmla="*/ 2018371 h 4170944"/>
                <a:gd name="connsiteX307" fmla="*/ 7950876 w 9897343"/>
                <a:gd name="connsiteY307" fmla="*/ 2029522 h 4170944"/>
                <a:gd name="connsiteX308" fmla="*/ 8073539 w 9897343"/>
                <a:gd name="connsiteY308" fmla="*/ 2096429 h 4170944"/>
                <a:gd name="connsiteX309" fmla="*/ 8118144 w 9897343"/>
                <a:gd name="connsiteY309" fmla="*/ 2107580 h 4170944"/>
                <a:gd name="connsiteX310" fmla="*/ 8151598 w 9897343"/>
                <a:gd name="connsiteY310" fmla="*/ 2118732 h 4170944"/>
                <a:gd name="connsiteX311" fmla="*/ 8218505 w 9897343"/>
                <a:gd name="connsiteY311" fmla="*/ 2129883 h 4170944"/>
                <a:gd name="connsiteX312" fmla="*/ 8385773 w 9897343"/>
                <a:gd name="connsiteY312" fmla="*/ 2152185 h 4170944"/>
                <a:gd name="connsiteX313" fmla="*/ 8408076 w 9897343"/>
                <a:gd name="connsiteY313" fmla="*/ 2174488 h 4170944"/>
                <a:gd name="connsiteX314" fmla="*/ 8497286 w 9897343"/>
                <a:gd name="connsiteY314" fmla="*/ 2241395 h 4170944"/>
                <a:gd name="connsiteX315" fmla="*/ 8441529 w 9897343"/>
                <a:gd name="connsiteY315" fmla="*/ 2263697 h 4170944"/>
                <a:gd name="connsiteX316" fmla="*/ 8330017 w 9897343"/>
                <a:gd name="connsiteY316" fmla="*/ 2286000 h 4170944"/>
                <a:gd name="connsiteX317" fmla="*/ 8285412 w 9897343"/>
                <a:gd name="connsiteY317" fmla="*/ 2297151 h 4170944"/>
                <a:gd name="connsiteX318" fmla="*/ 7928573 w 9897343"/>
                <a:gd name="connsiteY318" fmla="*/ 2319453 h 4170944"/>
                <a:gd name="connsiteX319" fmla="*/ 7861666 w 9897343"/>
                <a:gd name="connsiteY319" fmla="*/ 2330605 h 4170944"/>
                <a:gd name="connsiteX320" fmla="*/ 7817061 w 9897343"/>
                <a:gd name="connsiteY320" fmla="*/ 2341756 h 4170944"/>
                <a:gd name="connsiteX321" fmla="*/ 7672095 w 9897343"/>
                <a:gd name="connsiteY321" fmla="*/ 2364058 h 4170944"/>
                <a:gd name="connsiteX322" fmla="*/ 7359861 w 9897343"/>
                <a:gd name="connsiteY322" fmla="*/ 2352907 h 4170944"/>
                <a:gd name="connsiteX323" fmla="*/ 6768847 w 9897343"/>
                <a:gd name="connsiteY323" fmla="*/ 2330605 h 4170944"/>
                <a:gd name="connsiteX324" fmla="*/ 6646183 w 9897343"/>
                <a:gd name="connsiteY324" fmla="*/ 2375210 h 4170944"/>
                <a:gd name="connsiteX325" fmla="*/ 6635032 w 9897343"/>
                <a:gd name="connsiteY325" fmla="*/ 2408663 h 4170944"/>
                <a:gd name="connsiteX326" fmla="*/ 6668486 w 9897343"/>
                <a:gd name="connsiteY326" fmla="*/ 2430966 h 4170944"/>
                <a:gd name="connsiteX327" fmla="*/ 6701939 w 9897343"/>
                <a:gd name="connsiteY327" fmla="*/ 2442117 h 4170944"/>
                <a:gd name="connsiteX328" fmla="*/ 6846905 w 9897343"/>
                <a:gd name="connsiteY328" fmla="*/ 2475571 h 4170944"/>
                <a:gd name="connsiteX329" fmla="*/ 6924964 w 9897343"/>
                <a:gd name="connsiteY329" fmla="*/ 2486722 h 4170944"/>
                <a:gd name="connsiteX330" fmla="*/ 7828212 w 9897343"/>
                <a:gd name="connsiteY330" fmla="*/ 2475571 h 4170944"/>
                <a:gd name="connsiteX331" fmla="*/ 7883968 w 9897343"/>
                <a:gd name="connsiteY331" fmla="*/ 2464419 h 4170944"/>
                <a:gd name="connsiteX332" fmla="*/ 8040086 w 9897343"/>
                <a:gd name="connsiteY332" fmla="*/ 2442117 h 4170944"/>
                <a:gd name="connsiteX333" fmla="*/ 8084690 w 9897343"/>
                <a:gd name="connsiteY333" fmla="*/ 2430966 h 4170944"/>
                <a:gd name="connsiteX334" fmla="*/ 8151598 w 9897343"/>
                <a:gd name="connsiteY334" fmla="*/ 2408663 h 4170944"/>
                <a:gd name="connsiteX335" fmla="*/ 8185051 w 9897343"/>
                <a:gd name="connsiteY335" fmla="*/ 2397512 h 4170944"/>
                <a:gd name="connsiteX336" fmla="*/ 8229656 w 9897343"/>
                <a:gd name="connsiteY336" fmla="*/ 2386361 h 4170944"/>
                <a:gd name="connsiteX337" fmla="*/ 8296564 w 9897343"/>
                <a:gd name="connsiteY337" fmla="*/ 2364058 h 4170944"/>
                <a:gd name="connsiteX338" fmla="*/ 8430378 w 9897343"/>
                <a:gd name="connsiteY338" fmla="*/ 2330605 h 4170944"/>
                <a:gd name="connsiteX339" fmla="*/ 8474983 w 9897343"/>
                <a:gd name="connsiteY339" fmla="*/ 2319453 h 4170944"/>
                <a:gd name="connsiteX340" fmla="*/ 8508437 w 9897343"/>
                <a:gd name="connsiteY340" fmla="*/ 2308302 h 4170944"/>
                <a:gd name="connsiteX341" fmla="*/ 8575344 w 9897343"/>
                <a:gd name="connsiteY341" fmla="*/ 2297151 h 4170944"/>
                <a:gd name="connsiteX342" fmla="*/ 8631100 w 9897343"/>
                <a:gd name="connsiteY342" fmla="*/ 2286000 h 4170944"/>
                <a:gd name="connsiteX343" fmla="*/ 8720310 w 9897343"/>
                <a:gd name="connsiteY343" fmla="*/ 2263697 h 4170944"/>
                <a:gd name="connsiteX344" fmla="*/ 8943334 w 9897343"/>
                <a:gd name="connsiteY344" fmla="*/ 2230244 h 4170944"/>
                <a:gd name="connsiteX345" fmla="*/ 9021393 w 9897343"/>
                <a:gd name="connsiteY345" fmla="*/ 2219093 h 4170944"/>
                <a:gd name="connsiteX346" fmla="*/ 9155208 w 9897343"/>
                <a:gd name="connsiteY346" fmla="*/ 2196790 h 4170944"/>
                <a:gd name="connsiteX347" fmla="*/ 9255568 w 9897343"/>
                <a:gd name="connsiteY347" fmla="*/ 2174488 h 4170944"/>
                <a:gd name="connsiteX348" fmla="*/ 9289022 w 9897343"/>
                <a:gd name="connsiteY348" fmla="*/ 2163336 h 4170944"/>
                <a:gd name="connsiteX349" fmla="*/ 9333627 w 9897343"/>
                <a:gd name="connsiteY349" fmla="*/ 2051824 h 4170944"/>
                <a:gd name="connsiteX350" fmla="*/ 9277871 w 9897343"/>
                <a:gd name="connsiteY350" fmla="*/ 2018371 h 4170944"/>
                <a:gd name="connsiteX351" fmla="*/ 9188661 w 9897343"/>
                <a:gd name="connsiteY351" fmla="*/ 1996068 h 4170944"/>
                <a:gd name="connsiteX352" fmla="*/ 9132905 w 9897343"/>
                <a:gd name="connsiteY352" fmla="*/ 1940312 h 4170944"/>
                <a:gd name="connsiteX353" fmla="*/ 9177510 w 9897343"/>
                <a:gd name="connsiteY353" fmla="*/ 1929161 h 4170944"/>
                <a:gd name="connsiteX354" fmla="*/ 9556651 w 9897343"/>
                <a:gd name="connsiteY354" fmla="*/ 1918010 h 4170944"/>
                <a:gd name="connsiteX355" fmla="*/ 9634710 w 9897343"/>
                <a:gd name="connsiteY355" fmla="*/ 1895707 h 4170944"/>
                <a:gd name="connsiteX356" fmla="*/ 9712768 w 9897343"/>
                <a:gd name="connsiteY356" fmla="*/ 1873405 h 4170944"/>
                <a:gd name="connsiteX357" fmla="*/ 9612408 w 9897343"/>
                <a:gd name="connsiteY357" fmla="*/ 1839951 h 4170944"/>
                <a:gd name="connsiteX358" fmla="*/ 9578954 w 9897343"/>
                <a:gd name="connsiteY358" fmla="*/ 1828800 h 4170944"/>
                <a:gd name="connsiteX359" fmla="*/ 9556651 w 9897343"/>
                <a:gd name="connsiteY359" fmla="*/ 1851102 h 4170944"/>
                <a:gd name="connsiteX360" fmla="*/ 9199812 w 9897343"/>
                <a:gd name="connsiteY360" fmla="*/ 1884556 h 4170944"/>
                <a:gd name="connsiteX361" fmla="*/ 9155208 w 9897343"/>
                <a:gd name="connsiteY361" fmla="*/ 1895707 h 4170944"/>
                <a:gd name="connsiteX362" fmla="*/ 9121754 w 9897343"/>
                <a:gd name="connsiteY362" fmla="*/ 1906858 h 4170944"/>
                <a:gd name="connsiteX363" fmla="*/ 9043695 w 9897343"/>
                <a:gd name="connsiteY363" fmla="*/ 1918010 h 4170944"/>
                <a:gd name="connsiteX364" fmla="*/ 8965637 w 9897343"/>
                <a:gd name="connsiteY364" fmla="*/ 1940312 h 4170944"/>
                <a:gd name="connsiteX365" fmla="*/ 8865276 w 9897343"/>
                <a:gd name="connsiteY365" fmla="*/ 1962614 h 4170944"/>
                <a:gd name="connsiteX366" fmla="*/ 8831822 w 9897343"/>
                <a:gd name="connsiteY366" fmla="*/ 1973766 h 4170944"/>
                <a:gd name="connsiteX367" fmla="*/ 8720310 w 9897343"/>
                <a:gd name="connsiteY367" fmla="*/ 1951463 h 4170944"/>
                <a:gd name="connsiteX368" fmla="*/ 8698008 w 9897343"/>
                <a:gd name="connsiteY368" fmla="*/ 1884556 h 4170944"/>
                <a:gd name="connsiteX369" fmla="*/ 8731461 w 9897343"/>
                <a:gd name="connsiteY369" fmla="*/ 1739590 h 4170944"/>
                <a:gd name="connsiteX370" fmla="*/ 8753764 w 9897343"/>
                <a:gd name="connsiteY370" fmla="*/ 1717288 h 4170944"/>
                <a:gd name="connsiteX371" fmla="*/ 8798368 w 9897343"/>
                <a:gd name="connsiteY371" fmla="*/ 1694985 h 4170944"/>
                <a:gd name="connsiteX372" fmla="*/ 8932183 w 9897343"/>
                <a:gd name="connsiteY372" fmla="*/ 1661532 h 4170944"/>
                <a:gd name="connsiteX373" fmla="*/ 8987939 w 9897343"/>
                <a:gd name="connsiteY373" fmla="*/ 1639229 h 4170944"/>
                <a:gd name="connsiteX374" fmla="*/ 9054847 w 9897343"/>
                <a:gd name="connsiteY374" fmla="*/ 1628078 h 4170944"/>
                <a:gd name="connsiteX375" fmla="*/ 9367081 w 9897343"/>
                <a:gd name="connsiteY375" fmla="*/ 1616927 h 4170944"/>
                <a:gd name="connsiteX376" fmla="*/ 9523198 w 9897343"/>
                <a:gd name="connsiteY376" fmla="*/ 1572322 h 4170944"/>
                <a:gd name="connsiteX377" fmla="*/ 9634710 w 9897343"/>
                <a:gd name="connsiteY377" fmla="*/ 1550019 h 4170944"/>
                <a:gd name="connsiteX378" fmla="*/ 9835432 w 9897343"/>
                <a:gd name="connsiteY378" fmla="*/ 1527717 h 4170944"/>
                <a:gd name="connsiteX379" fmla="*/ 9801978 w 9897343"/>
                <a:gd name="connsiteY379" fmla="*/ 1282390 h 4170944"/>
                <a:gd name="connsiteX380" fmla="*/ 9768525 w 9897343"/>
                <a:gd name="connsiteY380" fmla="*/ 1260088 h 4170944"/>
                <a:gd name="connsiteX381" fmla="*/ 9712768 w 9897343"/>
                <a:gd name="connsiteY381" fmla="*/ 1248936 h 4170944"/>
                <a:gd name="connsiteX382" fmla="*/ 9701617 w 9897343"/>
                <a:gd name="connsiteY382" fmla="*/ 1215483 h 4170944"/>
                <a:gd name="connsiteX383" fmla="*/ 9723920 w 9897343"/>
                <a:gd name="connsiteY383" fmla="*/ 1193180 h 4170944"/>
                <a:gd name="connsiteX384" fmla="*/ 9768525 w 9897343"/>
                <a:gd name="connsiteY384" fmla="*/ 1137424 h 4170944"/>
                <a:gd name="connsiteX385" fmla="*/ 9746222 w 9897343"/>
                <a:gd name="connsiteY385" fmla="*/ 1115122 h 4170944"/>
                <a:gd name="connsiteX386" fmla="*/ 9645861 w 9897343"/>
                <a:gd name="connsiteY386" fmla="*/ 1092819 h 4170944"/>
                <a:gd name="connsiteX387" fmla="*/ 9578954 w 9897343"/>
                <a:gd name="connsiteY387" fmla="*/ 1070517 h 4170944"/>
                <a:gd name="connsiteX388" fmla="*/ 9545500 w 9897343"/>
                <a:gd name="connsiteY388" fmla="*/ 1059366 h 4170944"/>
                <a:gd name="connsiteX389" fmla="*/ 9523198 w 9897343"/>
                <a:gd name="connsiteY389" fmla="*/ 1025912 h 4170944"/>
                <a:gd name="connsiteX390" fmla="*/ 9378232 w 9897343"/>
                <a:gd name="connsiteY390" fmla="*/ 992458 h 4170944"/>
                <a:gd name="connsiteX391" fmla="*/ 9578954 w 9897343"/>
                <a:gd name="connsiteY391" fmla="*/ 992458 h 4170944"/>
                <a:gd name="connsiteX392" fmla="*/ 9623559 w 9897343"/>
                <a:gd name="connsiteY392" fmla="*/ 1014761 h 4170944"/>
                <a:gd name="connsiteX393" fmla="*/ 9779676 w 9897343"/>
                <a:gd name="connsiteY393" fmla="*/ 1003610 h 4170944"/>
                <a:gd name="connsiteX394" fmla="*/ 9813129 w 9897343"/>
                <a:gd name="connsiteY394" fmla="*/ 992458 h 4170944"/>
                <a:gd name="connsiteX395" fmla="*/ 9801978 w 9897343"/>
                <a:gd name="connsiteY395" fmla="*/ 880946 h 4170944"/>
                <a:gd name="connsiteX396" fmla="*/ 9790827 w 9897343"/>
                <a:gd name="connsiteY396" fmla="*/ 836341 h 4170944"/>
                <a:gd name="connsiteX397" fmla="*/ 9757373 w 9897343"/>
                <a:gd name="connsiteY397" fmla="*/ 825190 h 4170944"/>
                <a:gd name="connsiteX398" fmla="*/ 9712768 w 9897343"/>
                <a:gd name="connsiteY398" fmla="*/ 814039 h 4170944"/>
                <a:gd name="connsiteX399" fmla="*/ 9679315 w 9897343"/>
                <a:gd name="connsiteY399" fmla="*/ 791736 h 4170944"/>
                <a:gd name="connsiteX400" fmla="*/ 9601256 w 9897343"/>
                <a:gd name="connsiteY400" fmla="*/ 769434 h 4170944"/>
                <a:gd name="connsiteX401" fmla="*/ 9556651 w 9897343"/>
                <a:gd name="connsiteY401" fmla="*/ 735980 h 4170944"/>
                <a:gd name="connsiteX402" fmla="*/ 9489744 w 9897343"/>
                <a:gd name="connsiteY402" fmla="*/ 713678 h 4170944"/>
                <a:gd name="connsiteX403" fmla="*/ 9322476 w 9897343"/>
                <a:gd name="connsiteY403" fmla="*/ 691375 h 4170944"/>
                <a:gd name="connsiteX404" fmla="*/ 9233266 w 9897343"/>
                <a:gd name="connsiteY404" fmla="*/ 680224 h 4170944"/>
                <a:gd name="connsiteX405" fmla="*/ 9199812 w 9897343"/>
                <a:gd name="connsiteY405" fmla="*/ 669073 h 4170944"/>
                <a:gd name="connsiteX406" fmla="*/ 9132905 w 9897343"/>
                <a:gd name="connsiteY406" fmla="*/ 657922 h 4170944"/>
                <a:gd name="connsiteX407" fmla="*/ 9110603 w 9897343"/>
                <a:gd name="connsiteY407" fmla="*/ 635619 h 4170944"/>
                <a:gd name="connsiteX408" fmla="*/ 9021393 w 9897343"/>
                <a:gd name="connsiteY408" fmla="*/ 591014 h 4170944"/>
                <a:gd name="connsiteX409" fmla="*/ 8965637 w 9897343"/>
                <a:gd name="connsiteY409" fmla="*/ 557561 h 4170944"/>
                <a:gd name="connsiteX410" fmla="*/ 8909881 w 9897343"/>
                <a:gd name="connsiteY410" fmla="*/ 546410 h 4170944"/>
                <a:gd name="connsiteX411" fmla="*/ 8820671 w 9897343"/>
                <a:gd name="connsiteY411" fmla="*/ 512956 h 4170944"/>
                <a:gd name="connsiteX412" fmla="*/ 8764915 w 9897343"/>
                <a:gd name="connsiteY412" fmla="*/ 501805 h 4170944"/>
                <a:gd name="connsiteX413" fmla="*/ 8698008 w 9897343"/>
                <a:gd name="connsiteY413" fmla="*/ 479502 h 4170944"/>
                <a:gd name="connsiteX414" fmla="*/ 8664554 w 9897343"/>
                <a:gd name="connsiteY414" fmla="*/ 468351 h 4170944"/>
                <a:gd name="connsiteX415" fmla="*/ 8519588 w 9897343"/>
                <a:gd name="connsiteY415" fmla="*/ 434897 h 4170944"/>
                <a:gd name="connsiteX416" fmla="*/ 8474983 w 9897343"/>
                <a:gd name="connsiteY416" fmla="*/ 423746 h 4170944"/>
                <a:gd name="connsiteX417" fmla="*/ 8363471 w 9897343"/>
                <a:gd name="connsiteY417" fmla="*/ 401444 h 4170944"/>
                <a:gd name="connsiteX418" fmla="*/ 8318866 w 9897343"/>
                <a:gd name="connsiteY418" fmla="*/ 390293 h 4170944"/>
                <a:gd name="connsiteX419" fmla="*/ 8285412 w 9897343"/>
                <a:gd name="connsiteY419" fmla="*/ 379141 h 4170944"/>
                <a:gd name="connsiteX420" fmla="*/ 8129295 w 9897343"/>
                <a:gd name="connsiteY420" fmla="*/ 367990 h 4170944"/>
                <a:gd name="connsiteX421" fmla="*/ 8084690 w 9897343"/>
                <a:gd name="connsiteY421" fmla="*/ 345688 h 4170944"/>
                <a:gd name="connsiteX422" fmla="*/ 8017783 w 9897343"/>
                <a:gd name="connsiteY422" fmla="*/ 323385 h 4170944"/>
                <a:gd name="connsiteX423" fmla="*/ 7850515 w 9897343"/>
                <a:gd name="connsiteY423" fmla="*/ 334536 h 4170944"/>
                <a:gd name="connsiteX424" fmla="*/ 7805910 w 9897343"/>
                <a:gd name="connsiteY424" fmla="*/ 345688 h 4170944"/>
                <a:gd name="connsiteX425" fmla="*/ 7705549 w 9897343"/>
                <a:gd name="connsiteY425" fmla="*/ 334536 h 4170944"/>
                <a:gd name="connsiteX426" fmla="*/ 7705549 w 9897343"/>
                <a:gd name="connsiteY426" fmla="*/ 234175 h 4170944"/>
                <a:gd name="connsiteX427" fmla="*/ 7772456 w 9897343"/>
                <a:gd name="connsiteY427" fmla="*/ 189571 h 4170944"/>
                <a:gd name="connsiteX428" fmla="*/ 7638642 w 9897343"/>
                <a:gd name="connsiteY428" fmla="*/ 144966 h 4170944"/>
                <a:gd name="connsiteX429" fmla="*/ 7571734 w 9897343"/>
                <a:gd name="connsiteY429" fmla="*/ 100361 h 4170944"/>
                <a:gd name="connsiteX430" fmla="*/ 7594037 w 9897343"/>
                <a:gd name="connsiteY430" fmla="*/ 55756 h 4170944"/>
                <a:gd name="connsiteX431" fmla="*/ 7638642 w 9897343"/>
                <a:gd name="connsiteY431" fmla="*/ 44605 h 4170944"/>
                <a:gd name="connsiteX432" fmla="*/ 7716700 w 9897343"/>
                <a:gd name="connsiteY432" fmla="*/ 33453 h 4170944"/>
                <a:gd name="connsiteX433" fmla="*/ 7761305 w 9897343"/>
                <a:gd name="connsiteY433" fmla="*/ 22302 h 4170944"/>
                <a:gd name="connsiteX434" fmla="*/ 7828212 w 9897343"/>
                <a:gd name="connsiteY434" fmla="*/ 0 h 4170944"/>
                <a:gd name="connsiteX435" fmla="*/ 7917422 w 9897343"/>
                <a:gd name="connsiteY435" fmla="*/ 11151 h 4170944"/>
                <a:gd name="connsiteX436" fmla="*/ 7950876 w 9897343"/>
                <a:gd name="connsiteY436" fmla="*/ 22302 h 4170944"/>
                <a:gd name="connsiteX437" fmla="*/ 8040086 w 9897343"/>
                <a:gd name="connsiteY437" fmla="*/ 44605 h 4170944"/>
                <a:gd name="connsiteX438" fmla="*/ 8118144 w 9897343"/>
                <a:gd name="connsiteY438" fmla="*/ 66907 h 4170944"/>
                <a:gd name="connsiteX439" fmla="*/ 8173900 w 9897343"/>
                <a:gd name="connsiteY439" fmla="*/ 78058 h 4170944"/>
                <a:gd name="connsiteX440" fmla="*/ 8251959 w 9897343"/>
                <a:gd name="connsiteY440" fmla="*/ 89210 h 4170944"/>
                <a:gd name="connsiteX441" fmla="*/ 8374622 w 9897343"/>
                <a:gd name="connsiteY441" fmla="*/ 122663 h 4170944"/>
                <a:gd name="connsiteX442" fmla="*/ 8408076 w 9897343"/>
                <a:gd name="connsiteY442" fmla="*/ 144966 h 4170944"/>
                <a:gd name="connsiteX443" fmla="*/ 8474983 w 9897343"/>
                <a:gd name="connsiteY443" fmla="*/ 167268 h 4170944"/>
                <a:gd name="connsiteX444" fmla="*/ 8764915 w 9897343"/>
                <a:gd name="connsiteY444" fmla="*/ 167268 h 4170944"/>
                <a:gd name="connsiteX445" fmla="*/ 8798368 w 9897343"/>
                <a:gd name="connsiteY445" fmla="*/ 200722 h 4170944"/>
                <a:gd name="connsiteX446" fmla="*/ 8831822 w 9897343"/>
                <a:gd name="connsiteY446" fmla="*/ 223024 h 4170944"/>
                <a:gd name="connsiteX447" fmla="*/ 8898729 w 9897343"/>
                <a:gd name="connsiteY447" fmla="*/ 245327 h 4170944"/>
                <a:gd name="connsiteX448" fmla="*/ 8932183 w 9897343"/>
                <a:gd name="connsiteY448" fmla="*/ 256478 h 4170944"/>
                <a:gd name="connsiteX449" fmla="*/ 8976788 w 9897343"/>
                <a:gd name="connsiteY449" fmla="*/ 278780 h 4170944"/>
                <a:gd name="connsiteX450" fmla="*/ 9032544 w 9897343"/>
                <a:gd name="connsiteY450" fmla="*/ 289932 h 4170944"/>
                <a:gd name="connsiteX451" fmla="*/ 9077149 w 9897343"/>
                <a:gd name="connsiteY451" fmla="*/ 301083 h 4170944"/>
                <a:gd name="connsiteX452" fmla="*/ 9188661 w 9897343"/>
                <a:gd name="connsiteY452" fmla="*/ 323385 h 4170944"/>
                <a:gd name="connsiteX453" fmla="*/ 9266720 w 9897343"/>
                <a:gd name="connsiteY453" fmla="*/ 312234 h 4170944"/>
                <a:gd name="connsiteX454" fmla="*/ 9333627 w 9897343"/>
                <a:gd name="connsiteY454" fmla="*/ 289932 h 4170944"/>
                <a:gd name="connsiteX455" fmla="*/ 9422837 w 9897343"/>
                <a:gd name="connsiteY455" fmla="*/ 267629 h 4170944"/>
                <a:gd name="connsiteX456" fmla="*/ 9545500 w 9897343"/>
                <a:gd name="connsiteY456" fmla="*/ 234175 h 4170944"/>
                <a:gd name="connsiteX457" fmla="*/ 9779676 w 9897343"/>
                <a:gd name="connsiteY457" fmla="*/ 245327 h 4170944"/>
                <a:gd name="connsiteX458" fmla="*/ 9790827 w 9897343"/>
                <a:gd name="connsiteY458" fmla="*/ 312234 h 4170944"/>
                <a:gd name="connsiteX459" fmla="*/ 9801978 w 9897343"/>
                <a:gd name="connsiteY459" fmla="*/ 780585 h 4170944"/>
                <a:gd name="connsiteX460" fmla="*/ 9813129 w 9897343"/>
                <a:gd name="connsiteY460" fmla="*/ 925551 h 4170944"/>
                <a:gd name="connsiteX461" fmla="*/ 9835432 w 9897343"/>
                <a:gd name="connsiteY461" fmla="*/ 1048214 h 4170944"/>
                <a:gd name="connsiteX462" fmla="*/ 9857734 w 9897343"/>
                <a:gd name="connsiteY462" fmla="*/ 1148575 h 4170944"/>
                <a:gd name="connsiteX463" fmla="*/ 9868886 w 9897343"/>
                <a:gd name="connsiteY463" fmla="*/ 1204332 h 4170944"/>
                <a:gd name="connsiteX464" fmla="*/ 9880037 w 9897343"/>
                <a:gd name="connsiteY464" fmla="*/ 1326995 h 4170944"/>
                <a:gd name="connsiteX465" fmla="*/ 9880037 w 9897343"/>
                <a:gd name="connsiteY465" fmla="*/ 1516566 h 4170944"/>
                <a:gd name="connsiteX466" fmla="*/ 9846583 w 9897343"/>
                <a:gd name="connsiteY466" fmla="*/ 1572322 h 4170944"/>
                <a:gd name="connsiteX467" fmla="*/ 9813129 w 9897343"/>
                <a:gd name="connsiteY467" fmla="*/ 1661532 h 4170944"/>
                <a:gd name="connsiteX468" fmla="*/ 9801978 w 9897343"/>
                <a:gd name="connsiteY468" fmla="*/ 1706136 h 4170944"/>
                <a:gd name="connsiteX469" fmla="*/ 9779676 w 9897343"/>
                <a:gd name="connsiteY469" fmla="*/ 1750741 h 4170944"/>
                <a:gd name="connsiteX470" fmla="*/ 9768525 w 9897343"/>
                <a:gd name="connsiteY470" fmla="*/ 1817649 h 4170944"/>
                <a:gd name="connsiteX471" fmla="*/ 9757373 w 9897343"/>
                <a:gd name="connsiteY471" fmla="*/ 1851102 h 4170944"/>
                <a:gd name="connsiteX472" fmla="*/ 9835432 w 9897343"/>
                <a:gd name="connsiteY472" fmla="*/ 2096429 h 4170944"/>
                <a:gd name="connsiteX473" fmla="*/ 9846582 w 9897343"/>
                <a:gd name="connsiteY473" fmla="*/ 3568390 h 4170944"/>
                <a:gd name="connsiteX474" fmla="*/ 9835432 w 9897343"/>
                <a:gd name="connsiteY474" fmla="*/ 4092498 h 4170944"/>
                <a:gd name="connsiteX475" fmla="*/ 9746222 w 9897343"/>
                <a:gd name="connsiteY475" fmla="*/ 4059044 h 4170944"/>
                <a:gd name="connsiteX476" fmla="*/ 9757373 w 9897343"/>
                <a:gd name="connsiteY476" fmla="*/ 4114800 h 4170944"/>
                <a:gd name="connsiteX477" fmla="*/ 9779676 w 9897343"/>
                <a:gd name="connsiteY477" fmla="*/ 4092497 h 4170944"/>
                <a:gd name="connsiteX478" fmla="*/ 9601256 w 9897343"/>
                <a:gd name="connsiteY478" fmla="*/ 4137102 h 4170944"/>
                <a:gd name="connsiteX479" fmla="*/ 9534349 w 9897343"/>
                <a:gd name="connsiteY479" fmla="*/ 4114800 h 4170944"/>
                <a:gd name="connsiteX480" fmla="*/ 9433988 w 9897343"/>
                <a:gd name="connsiteY480" fmla="*/ 4092497 h 4170944"/>
                <a:gd name="connsiteX481" fmla="*/ 9389383 w 9897343"/>
                <a:gd name="connsiteY481" fmla="*/ 4081346 h 4170944"/>
                <a:gd name="connsiteX482" fmla="*/ 9277871 w 9897343"/>
                <a:gd name="connsiteY482" fmla="*/ 4059044 h 4170944"/>
                <a:gd name="connsiteX483" fmla="*/ 9132905 w 9897343"/>
                <a:gd name="connsiteY483" fmla="*/ 4025590 h 4170944"/>
                <a:gd name="connsiteX484" fmla="*/ 9065997 w 9897343"/>
                <a:gd name="connsiteY484" fmla="*/ 4092497 h 4170944"/>
                <a:gd name="connsiteX485" fmla="*/ 8865276 w 9897343"/>
                <a:gd name="connsiteY485" fmla="*/ 4059044 h 4170944"/>
                <a:gd name="connsiteX486" fmla="*/ 8575344 w 9897343"/>
                <a:gd name="connsiteY486" fmla="*/ 4081345 h 4170944"/>
                <a:gd name="connsiteX487" fmla="*/ 8274262 w 9897343"/>
                <a:gd name="connsiteY487" fmla="*/ 4070195 h 4170944"/>
                <a:gd name="connsiteX488" fmla="*/ 8129295 w 9897343"/>
                <a:gd name="connsiteY488" fmla="*/ 4047893 h 4170944"/>
                <a:gd name="connsiteX489" fmla="*/ 7783607 w 9897343"/>
                <a:gd name="connsiteY489" fmla="*/ 4070195 h 4170944"/>
                <a:gd name="connsiteX490" fmla="*/ 7571735 w 9897343"/>
                <a:gd name="connsiteY490" fmla="*/ 4092498 h 4170944"/>
                <a:gd name="connsiteX491" fmla="*/ 7493676 w 9897343"/>
                <a:gd name="connsiteY491" fmla="*/ 4070195 h 4170944"/>
                <a:gd name="connsiteX492" fmla="*/ 7426768 w 9897343"/>
                <a:gd name="connsiteY492" fmla="*/ 4059043 h 4170944"/>
                <a:gd name="connsiteX493" fmla="*/ 7326408 w 9897343"/>
                <a:gd name="connsiteY493" fmla="*/ 4070195 h 4170944"/>
                <a:gd name="connsiteX494" fmla="*/ 7226046 w 9897343"/>
                <a:gd name="connsiteY494" fmla="*/ 4092498 h 4170944"/>
                <a:gd name="connsiteX495" fmla="*/ 7181442 w 9897343"/>
                <a:gd name="connsiteY495" fmla="*/ 4070195 h 4170944"/>
                <a:gd name="connsiteX496" fmla="*/ 7103383 w 9897343"/>
                <a:gd name="connsiteY496" fmla="*/ 4047893 h 4170944"/>
                <a:gd name="connsiteX497" fmla="*/ 7025325 w 9897343"/>
                <a:gd name="connsiteY497" fmla="*/ 4103649 h 4170944"/>
                <a:gd name="connsiteX498" fmla="*/ 6969568 w 9897343"/>
                <a:gd name="connsiteY498" fmla="*/ 4137102 h 4170944"/>
                <a:gd name="connsiteX499" fmla="*/ 6880359 w 9897343"/>
                <a:gd name="connsiteY499" fmla="*/ 4170556 h 4170944"/>
                <a:gd name="connsiteX500" fmla="*/ 6858056 w 9897343"/>
                <a:gd name="connsiteY500" fmla="*/ 4114799 h 4170944"/>
                <a:gd name="connsiteX501" fmla="*/ 6456612 w 9897343"/>
                <a:gd name="connsiteY501" fmla="*/ 4103649 h 4170944"/>
                <a:gd name="connsiteX502" fmla="*/ 6110925 w 9897343"/>
                <a:gd name="connsiteY502" fmla="*/ 4103648 h 4170944"/>
                <a:gd name="connsiteX503" fmla="*/ 5965959 w 9897343"/>
                <a:gd name="connsiteY503" fmla="*/ 4070195 h 4170944"/>
                <a:gd name="connsiteX504" fmla="*/ 5865599 w 9897343"/>
                <a:gd name="connsiteY504" fmla="*/ 4125952 h 4170944"/>
                <a:gd name="connsiteX505" fmla="*/ 5787539 w 9897343"/>
                <a:gd name="connsiteY505" fmla="*/ 4070195 h 4170944"/>
                <a:gd name="connsiteX506" fmla="*/ 5731783 w 9897343"/>
                <a:gd name="connsiteY506" fmla="*/ 4103648 h 4170944"/>
                <a:gd name="connsiteX507" fmla="*/ 4638964 w 9897343"/>
                <a:gd name="connsiteY507" fmla="*/ 4125951 h 4170944"/>
                <a:gd name="connsiteX508" fmla="*/ 4527451 w 9897343"/>
                <a:gd name="connsiteY508" fmla="*/ 4114800 h 4170944"/>
                <a:gd name="connsiteX509" fmla="*/ 4438242 w 9897343"/>
                <a:gd name="connsiteY509" fmla="*/ 4092497 h 4170944"/>
                <a:gd name="connsiteX510" fmla="*/ 4360183 w 9897343"/>
                <a:gd name="connsiteY510" fmla="*/ 4081346 h 4170944"/>
                <a:gd name="connsiteX511" fmla="*/ 4248671 w 9897343"/>
                <a:gd name="connsiteY511" fmla="*/ 4059044 h 4170944"/>
                <a:gd name="connsiteX512" fmla="*/ 4126008 w 9897343"/>
                <a:gd name="connsiteY512" fmla="*/ 4047893 h 4170944"/>
                <a:gd name="connsiteX513" fmla="*/ 3947588 w 9897343"/>
                <a:gd name="connsiteY513" fmla="*/ 4025590 h 4170944"/>
                <a:gd name="connsiteX514" fmla="*/ 3245061 w 9897343"/>
                <a:gd name="connsiteY514" fmla="*/ 4036741 h 4170944"/>
                <a:gd name="connsiteX515" fmla="*/ 3133549 w 9897343"/>
                <a:gd name="connsiteY515" fmla="*/ 4047893 h 4170944"/>
                <a:gd name="connsiteX516" fmla="*/ 3066642 w 9897343"/>
                <a:gd name="connsiteY516" fmla="*/ 4059044 h 4170944"/>
                <a:gd name="connsiteX517" fmla="*/ 2966281 w 9897343"/>
                <a:gd name="connsiteY517" fmla="*/ 4070195 h 4170944"/>
                <a:gd name="connsiteX518" fmla="*/ 2921676 w 9897343"/>
                <a:gd name="connsiteY518" fmla="*/ 4081346 h 4170944"/>
                <a:gd name="connsiteX519" fmla="*/ 2096486 w 9897343"/>
                <a:gd name="connsiteY519" fmla="*/ 4059044 h 4170944"/>
                <a:gd name="connsiteX520" fmla="*/ 1104027 w 9897343"/>
                <a:gd name="connsiteY520" fmla="*/ 4070195 h 4170944"/>
                <a:gd name="connsiteX521" fmla="*/ 903305 w 9897343"/>
                <a:gd name="connsiteY521" fmla="*/ 4103649 h 4170944"/>
                <a:gd name="connsiteX522" fmla="*/ 847549 w 9897343"/>
                <a:gd name="connsiteY522" fmla="*/ 4114800 h 4170944"/>
                <a:gd name="connsiteX523" fmla="*/ 758339 w 9897343"/>
                <a:gd name="connsiteY523" fmla="*/ 4148253 h 4170944"/>
                <a:gd name="connsiteX524" fmla="*/ 524164 w 9897343"/>
                <a:gd name="connsiteY524" fmla="*/ 4137102 h 4170944"/>
                <a:gd name="connsiteX525" fmla="*/ 423803 w 9897343"/>
                <a:gd name="connsiteY525" fmla="*/ 4114800 h 4170944"/>
                <a:gd name="connsiteX526" fmla="*/ 312290 w 9897343"/>
                <a:gd name="connsiteY526" fmla="*/ 4092497 h 4170944"/>
                <a:gd name="connsiteX527" fmla="*/ 200778 w 9897343"/>
                <a:gd name="connsiteY527" fmla="*/ 4059044 h 4170944"/>
                <a:gd name="connsiteX528" fmla="*/ 167325 w 9897343"/>
                <a:gd name="connsiteY528" fmla="*/ 4047893 h 4170944"/>
                <a:gd name="connsiteX529" fmla="*/ 133871 w 9897343"/>
                <a:gd name="connsiteY529" fmla="*/ 4036741 h 4170944"/>
                <a:gd name="connsiteX530" fmla="*/ 122720 w 9897343"/>
                <a:gd name="connsiteY530" fmla="*/ 3769112 h 4170944"/>
                <a:gd name="connsiteX531" fmla="*/ 111568 w 9897343"/>
                <a:gd name="connsiteY531" fmla="*/ 3724507 h 4170944"/>
                <a:gd name="connsiteX532" fmla="*/ 100417 w 9897343"/>
                <a:gd name="connsiteY532" fmla="*/ 3635297 h 4170944"/>
                <a:gd name="connsiteX533" fmla="*/ 89266 w 9897343"/>
                <a:gd name="connsiteY533" fmla="*/ 3590693 h 4170944"/>
                <a:gd name="connsiteX534" fmla="*/ 33510 w 9897343"/>
                <a:gd name="connsiteY534" fmla="*/ 3278458 h 4170944"/>
                <a:gd name="connsiteX535" fmla="*/ 22359 w 9897343"/>
                <a:gd name="connsiteY535" fmla="*/ 3044283 h 4170944"/>
                <a:gd name="connsiteX536" fmla="*/ 178476 w 9897343"/>
                <a:gd name="connsiteY536" fmla="*/ 3077737 h 4170944"/>
                <a:gd name="connsiteX537" fmla="*/ 56 w 9897343"/>
                <a:gd name="connsiteY537" fmla="*/ 2776653 h 4170944"/>
                <a:gd name="connsiteX538" fmla="*/ 156174 w 9897343"/>
                <a:gd name="connsiteY538" fmla="*/ 2542478 h 4170944"/>
                <a:gd name="connsiteX539" fmla="*/ 167323 w 9897343"/>
                <a:gd name="connsiteY539" fmla="*/ 2386361 h 4170944"/>
                <a:gd name="connsiteX540" fmla="*/ 167325 w 9897343"/>
                <a:gd name="connsiteY540" fmla="*/ 2163336 h 4170944"/>
                <a:gd name="connsiteX541" fmla="*/ 100417 w 9897343"/>
                <a:gd name="connsiteY541" fmla="*/ 2040673 h 4170944"/>
                <a:gd name="connsiteX542" fmla="*/ 156173 w 9897343"/>
                <a:gd name="connsiteY542" fmla="*/ 1895707 h 4170944"/>
                <a:gd name="connsiteX543" fmla="*/ 167325 w 9897343"/>
                <a:gd name="connsiteY543" fmla="*/ 1828800 h 4170944"/>
                <a:gd name="connsiteX544" fmla="*/ 178476 w 9897343"/>
                <a:gd name="connsiteY544" fmla="*/ 1795346 h 4170944"/>
                <a:gd name="connsiteX545" fmla="*/ 156173 w 9897343"/>
                <a:gd name="connsiteY545" fmla="*/ 1494263 h 4170944"/>
                <a:gd name="connsiteX546" fmla="*/ 145022 w 9897343"/>
                <a:gd name="connsiteY546" fmla="*/ 1405053 h 4170944"/>
                <a:gd name="connsiteX547" fmla="*/ 133871 w 9897343"/>
                <a:gd name="connsiteY547" fmla="*/ 1349297 h 4170944"/>
                <a:gd name="connsiteX548" fmla="*/ 122720 w 9897343"/>
                <a:gd name="connsiteY548" fmla="*/ 1271239 h 4170944"/>
                <a:gd name="connsiteX549" fmla="*/ 133871 w 9897343"/>
                <a:gd name="connsiteY549" fmla="*/ 1115122 h 4170944"/>
                <a:gd name="connsiteX550" fmla="*/ 167325 w 9897343"/>
                <a:gd name="connsiteY550" fmla="*/ 1103971 h 4170944"/>
                <a:gd name="connsiteX551" fmla="*/ 189627 w 9897343"/>
                <a:gd name="connsiteY551" fmla="*/ 1103971 h 4170944"/>
                <a:gd name="connsiteX0" fmla="*/ 176292 w 9884008"/>
                <a:gd name="connsiteY0" fmla="*/ 1103971 h 4170944"/>
                <a:gd name="connsiteX1" fmla="*/ 399316 w 9884008"/>
                <a:gd name="connsiteY1" fmla="*/ 1081668 h 4170944"/>
                <a:gd name="connsiteX2" fmla="*/ 510829 w 9884008"/>
                <a:gd name="connsiteY2" fmla="*/ 1048214 h 4170944"/>
                <a:gd name="connsiteX3" fmla="*/ 600038 w 9884008"/>
                <a:gd name="connsiteY3" fmla="*/ 1025912 h 4170944"/>
                <a:gd name="connsiteX4" fmla="*/ 745004 w 9884008"/>
                <a:gd name="connsiteY4" fmla="*/ 1048214 h 4170944"/>
                <a:gd name="connsiteX5" fmla="*/ 800760 w 9884008"/>
                <a:gd name="connsiteY5" fmla="*/ 1059366 h 4170944"/>
                <a:gd name="connsiteX6" fmla="*/ 867668 w 9884008"/>
                <a:gd name="connsiteY6" fmla="*/ 1081668 h 4170944"/>
                <a:gd name="connsiteX7" fmla="*/ 912273 w 9884008"/>
                <a:gd name="connsiteY7" fmla="*/ 1070517 h 4170944"/>
                <a:gd name="connsiteX8" fmla="*/ 945726 w 9884008"/>
                <a:gd name="connsiteY8" fmla="*/ 1003610 h 4170944"/>
                <a:gd name="connsiteX9" fmla="*/ 968029 w 9884008"/>
                <a:gd name="connsiteY9" fmla="*/ 970156 h 4170944"/>
                <a:gd name="connsiteX10" fmla="*/ 1034936 w 9884008"/>
                <a:gd name="connsiteY10" fmla="*/ 947853 h 4170944"/>
                <a:gd name="connsiteX11" fmla="*/ 1112994 w 9884008"/>
                <a:gd name="connsiteY11" fmla="*/ 959005 h 4170944"/>
                <a:gd name="connsiteX12" fmla="*/ 1101843 w 9884008"/>
                <a:gd name="connsiteY12" fmla="*/ 992458 h 4170944"/>
                <a:gd name="connsiteX13" fmla="*/ 1046087 w 9884008"/>
                <a:gd name="connsiteY13" fmla="*/ 1025912 h 4170944"/>
                <a:gd name="connsiteX14" fmla="*/ 1012633 w 9884008"/>
                <a:gd name="connsiteY14" fmla="*/ 1048214 h 4170944"/>
                <a:gd name="connsiteX15" fmla="*/ 1001482 w 9884008"/>
                <a:gd name="connsiteY15" fmla="*/ 1081668 h 4170944"/>
                <a:gd name="connsiteX16" fmla="*/ 1057238 w 9884008"/>
                <a:gd name="connsiteY16" fmla="*/ 1115122 h 4170944"/>
                <a:gd name="connsiteX17" fmla="*/ 1269112 w 9884008"/>
                <a:gd name="connsiteY17" fmla="*/ 1137424 h 4170944"/>
                <a:gd name="connsiteX18" fmla="*/ 1302565 w 9884008"/>
                <a:gd name="connsiteY18" fmla="*/ 1148575 h 4170944"/>
                <a:gd name="connsiteX19" fmla="*/ 1358321 w 9884008"/>
                <a:gd name="connsiteY19" fmla="*/ 1193180 h 4170944"/>
                <a:gd name="connsiteX20" fmla="*/ 1425229 w 9884008"/>
                <a:gd name="connsiteY20" fmla="*/ 1215483 h 4170944"/>
                <a:gd name="connsiteX21" fmla="*/ 1492136 w 9884008"/>
                <a:gd name="connsiteY21" fmla="*/ 1237785 h 4170944"/>
                <a:gd name="connsiteX22" fmla="*/ 1536741 w 9884008"/>
                <a:gd name="connsiteY22" fmla="*/ 1248936 h 4170944"/>
                <a:gd name="connsiteX23" fmla="*/ 1603648 w 9884008"/>
                <a:gd name="connsiteY23" fmla="*/ 1271239 h 4170944"/>
                <a:gd name="connsiteX24" fmla="*/ 1681707 w 9884008"/>
                <a:gd name="connsiteY24" fmla="*/ 1304693 h 4170944"/>
                <a:gd name="connsiteX25" fmla="*/ 1759765 w 9884008"/>
                <a:gd name="connsiteY25" fmla="*/ 1371600 h 4170944"/>
                <a:gd name="connsiteX26" fmla="*/ 1782068 w 9884008"/>
                <a:gd name="connsiteY26" fmla="*/ 1393902 h 4170944"/>
                <a:gd name="connsiteX27" fmla="*/ 1804370 w 9884008"/>
                <a:gd name="connsiteY27" fmla="*/ 1416205 h 4170944"/>
                <a:gd name="connsiteX28" fmla="*/ 1815521 w 9884008"/>
                <a:gd name="connsiteY28" fmla="*/ 1694985 h 4170944"/>
                <a:gd name="connsiteX29" fmla="*/ 1748614 w 9884008"/>
                <a:gd name="connsiteY29" fmla="*/ 1717288 h 4170944"/>
                <a:gd name="connsiteX30" fmla="*/ 1715160 w 9884008"/>
                <a:gd name="connsiteY30" fmla="*/ 1728439 h 4170944"/>
                <a:gd name="connsiteX31" fmla="*/ 1570194 w 9884008"/>
                <a:gd name="connsiteY31" fmla="*/ 1750741 h 4170944"/>
                <a:gd name="connsiteX32" fmla="*/ 1536741 w 9884008"/>
                <a:gd name="connsiteY32" fmla="*/ 1761893 h 4170944"/>
                <a:gd name="connsiteX33" fmla="*/ 1458682 w 9884008"/>
                <a:gd name="connsiteY33" fmla="*/ 1784195 h 4170944"/>
                <a:gd name="connsiteX34" fmla="*/ 1425229 w 9884008"/>
                <a:gd name="connsiteY34" fmla="*/ 1806497 h 4170944"/>
                <a:gd name="connsiteX35" fmla="*/ 1402926 w 9884008"/>
                <a:gd name="connsiteY35" fmla="*/ 1828800 h 4170944"/>
                <a:gd name="connsiteX36" fmla="*/ 1358321 w 9884008"/>
                <a:gd name="connsiteY36" fmla="*/ 1851102 h 4170944"/>
                <a:gd name="connsiteX37" fmla="*/ 1246809 w 9884008"/>
                <a:gd name="connsiteY37" fmla="*/ 1918010 h 4170944"/>
                <a:gd name="connsiteX38" fmla="*/ 1135297 w 9884008"/>
                <a:gd name="connsiteY38" fmla="*/ 1951463 h 4170944"/>
                <a:gd name="connsiteX39" fmla="*/ 1101843 w 9884008"/>
                <a:gd name="connsiteY39" fmla="*/ 1962614 h 4170944"/>
                <a:gd name="connsiteX40" fmla="*/ 1068390 w 9884008"/>
                <a:gd name="connsiteY40" fmla="*/ 1984917 h 4170944"/>
                <a:gd name="connsiteX41" fmla="*/ 1001482 w 9884008"/>
                <a:gd name="connsiteY41" fmla="*/ 2007219 h 4170944"/>
                <a:gd name="connsiteX42" fmla="*/ 968029 w 9884008"/>
                <a:gd name="connsiteY42" fmla="*/ 2029522 h 4170944"/>
                <a:gd name="connsiteX43" fmla="*/ 901121 w 9884008"/>
                <a:gd name="connsiteY43" fmla="*/ 2051824 h 4170944"/>
                <a:gd name="connsiteX44" fmla="*/ 878819 w 9884008"/>
                <a:gd name="connsiteY44" fmla="*/ 2074127 h 4170944"/>
                <a:gd name="connsiteX45" fmla="*/ 811912 w 9884008"/>
                <a:gd name="connsiteY45" fmla="*/ 2107580 h 4170944"/>
                <a:gd name="connsiteX46" fmla="*/ 789609 w 9884008"/>
                <a:gd name="connsiteY46" fmla="*/ 2129883 h 4170944"/>
                <a:gd name="connsiteX47" fmla="*/ 767307 w 9884008"/>
                <a:gd name="connsiteY47" fmla="*/ 2163336 h 4170944"/>
                <a:gd name="connsiteX48" fmla="*/ 700399 w 9884008"/>
                <a:gd name="connsiteY48" fmla="*/ 2207941 h 4170944"/>
                <a:gd name="connsiteX49" fmla="*/ 655794 w 9884008"/>
                <a:gd name="connsiteY49" fmla="*/ 2252546 h 4170944"/>
                <a:gd name="connsiteX50" fmla="*/ 633492 w 9884008"/>
                <a:gd name="connsiteY50" fmla="*/ 2274849 h 4170944"/>
                <a:gd name="connsiteX51" fmla="*/ 600038 w 9884008"/>
                <a:gd name="connsiteY51" fmla="*/ 2341756 h 4170944"/>
                <a:gd name="connsiteX52" fmla="*/ 588887 w 9884008"/>
                <a:gd name="connsiteY52" fmla="*/ 2375210 h 4170944"/>
                <a:gd name="connsiteX53" fmla="*/ 600038 w 9884008"/>
                <a:gd name="connsiteY53" fmla="*/ 2442117 h 4170944"/>
                <a:gd name="connsiteX54" fmla="*/ 622341 w 9884008"/>
                <a:gd name="connsiteY54" fmla="*/ 2464419 h 4170944"/>
                <a:gd name="connsiteX55" fmla="*/ 711551 w 9884008"/>
                <a:gd name="connsiteY55" fmla="*/ 2486722 h 4170944"/>
                <a:gd name="connsiteX56" fmla="*/ 778458 w 9884008"/>
                <a:gd name="connsiteY56" fmla="*/ 2509024 h 4170944"/>
                <a:gd name="connsiteX57" fmla="*/ 811912 w 9884008"/>
                <a:gd name="connsiteY57" fmla="*/ 2520175 h 4170944"/>
                <a:gd name="connsiteX58" fmla="*/ 823063 w 9884008"/>
                <a:gd name="connsiteY58" fmla="*/ 2720897 h 4170944"/>
                <a:gd name="connsiteX59" fmla="*/ 834214 w 9884008"/>
                <a:gd name="connsiteY59" fmla="*/ 2988527 h 4170944"/>
                <a:gd name="connsiteX60" fmla="*/ 867668 w 9884008"/>
                <a:gd name="connsiteY60" fmla="*/ 3010829 h 4170944"/>
                <a:gd name="connsiteX61" fmla="*/ 912273 w 9884008"/>
                <a:gd name="connsiteY61" fmla="*/ 3021980 h 4170944"/>
                <a:gd name="connsiteX62" fmla="*/ 945726 w 9884008"/>
                <a:gd name="connsiteY62" fmla="*/ 3033132 h 4170944"/>
                <a:gd name="connsiteX63" fmla="*/ 1034936 w 9884008"/>
                <a:gd name="connsiteY63" fmla="*/ 3055434 h 4170944"/>
                <a:gd name="connsiteX64" fmla="*/ 1257960 w 9884008"/>
                <a:gd name="connsiteY64" fmla="*/ 3100039 h 4170944"/>
                <a:gd name="connsiteX65" fmla="*/ 1369473 w 9884008"/>
                <a:gd name="connsiteY65" fmla="*/ 3111190 h 4170944"/>
                <a:gd name="connsiteX66" fmla="*/ 1414077 w 9884008"/>
                <a:gd name="connsiteY66" fmla="*/ 3122341 h 4170944"/>
                <a:gd name="connsiteX67" fmla="*/ 1547892 w 9884008"/>
                <a:gd name="connsiteY67" fmla="*/ 3144644 h 4170944"/>
                <a:gd name="connsiteX68" fmla="*/ 1637102 w 9884008"/>
                <a:gd name="connsiteY68" fmla="*/ 3166946 h 4170944"/>
                <a:gd name="connsiteX69" fmla="*/ 1737463 w 9884008"/>
                <a:gd name="connsiteY69" fmla="*/ 3200400 h 4170944"/>
                <a:gd name="connsiteX70" fmla="*/ 1893580 w 9884008"/>
                <a:gd name="connsiteY70" fmla="*/ 3245005 h 4170944"/>
                <a:gd name="connsiteX71" fmla="*/ 1960487 w 9884008"/>
                <a:gd name="connsiteY71" fmla="*/ 3256156 h 4170944"/>
                <a:gd name="connsiteX72" fmla="*/ 2038546 w 9884008"/>
                <a:gd name="connsiteY72" fmla="*/ 3278458 h 4170944"/>
                <a:gd name="connsiteX73" fmla="*/ 2094302 w 9884008"/>
                <a:gd name="connsiteY73" fmla="*/ 3289610 h 4170944"/>
                <a:gd name="connsiteX74" fmla="*/ 2127755 w 9884008"/>
                <a:gd name="connsiteY74" fmla="*/ 3300761 h 4170944"/>
                <a:gd name="connsiteX75" fmla="*/ 2317326 w 9884008"/>
                <a:gd name="connsiteY75" fmla="*/ 3323063 h 4170944"/>
                <a:gd name="connsiteX76" fmla="*/ 2384233 w 9884008"/>
                <a:gd name="connsiteY76" fmla="*/ 3334214 h 4170944"/>
                <a:gd name="connsiteX77" fmla="*/ 2484594 w 9884008"/>
                <a:gd name="connsiteY77" fmla="*/ 3345366 h 4170944"/>
                <a:gd name="connsiteX78" fmla="*/ 2629560 w 9884008"/>
                <a:gd name="connsiteY78" fmla="*/ 3356517 h 4170944"/>
                <a:gd name="connsiteX79" fmla="*/ 2696468 w 9884008"/>
                <a:gd name="connsiteY79" fmla="*/ 3378819 h 4170944"/>
                <a:gd name="connsiteX80" fmla="*/ 2729921 w 9884008"/>
                <a:gd name="connsiteY80" fmla="*/ 3389971 h 4170944"/>
                <a:gd name="connsiteX81" fmla="*/ 2752224 w 9884008"/>
                <a:gd name="connsiteY81" fmla="*/ 3412273 h 4170944"/>
                <a:gd name="connsiteX82" fmla="*/ 2774526 w 9884008"/>
                <a:gd name="connsiteY82" fmla="*/ 3345366 h 4170944"/>
                <a:gd name="connsiteX83" fmla="*/ 2874887 w 9884008"/>
                <a:gd name="connsiteY83" fmla="*/ 3367668 h 4170944"/>
                <a:gd name="connsiteX84" fmla="*/ 2997551 w 9884008"/>
                <a:gd name="connsiteY84" fmla="*/ 3389971 h 4170944"/>
                <a:gd name="connsiteX85" fmla="*/ 3075609 w 9884008"/>
                <a:gd name="connsiteY85" fmla="*/ 3401122 h 4170944"/>
                <a:gd name="connsiteX86" fmla="*/ 3242877 w 9884008"/>
                <a:gd name="connsiteY86" fmla="*/ 3412273 h 4170944"/>
                <a:gd name="connsiteX87" fmla="*/ 3298633 w 9884008"/>
                <a:gd name="connsiteY87" fmla="*/ 3423424 h 4170944"/>
                <a:gd name="connsiteX88" fmla="*/ 3365541 w 9884008"/>
                <a:gd name="connsiteY88" fmla="*/ 3434575 h 4170944"/>
                <a:gd name="connsiteX89" fmla="*/ 3398994 w 9884008"/>
                <a:gd name="connsiteY89" fmla="*/ 3445727 h 4170944"/>
                <a:gd name="connsiteX90" fmla="*/ 3443599 w 9884008"/>
                <a:gd name="connsiteY90" fmla="*/ 3456878 h 4170944"/>
                <a:gd name="connsiteX91" fmla="*/ 3555112 w 9884008"/>
                <a:gd name="connsiteY91" fmla="*/ 3479180 h 4170944"/>
                <a:gd name="connsiteX92" fmla="*/ 3655473 w 9884008"/>
                <a:gd name="connsiteY92" fmla="*/ 3501483 h 4170944"/>
                <a:gd name="connsiteX93" fmla="*/ 3644321 w 9884008"/>
                <a:gd name="connsiteY93" fmla="*/ 3534936 h 4170944"/>
                <a:gd name="connsiteX94" fmla="*/ 3688926 w 9884008"/>
                <a:gd name="connsiteY94" fmla="*/ 3590693 h 4170944"/>
                <a:gd name="connsiteX95" fmla="*/ 3822741 w 9884008"/>
                <a:gd name="connsiteY95" fmla="*/ 3624146 h 4170944"/>
                <a:gd name="connsiteX96" fmla="*/ 3956555 w 9884008"/>
                <a:gd name="connsiteY96" fmla="*/ 3635297 h 4170944"/>
                <a:gd name="connsiteX97" fmla="*/ 4112673 w 9884008"/>
                <a:gd name="connsiteY97" fmla="*/ 3657600 h 4170944"/>
                <a:gd name="connsiteX98" fmla="*/ 4179580 w 9884008"/>
                <a:gd name="connsiteY98" fmla="*/ 3679902 h 4170944"/>
                <a:gd name="connsiteX99" fmla="*/ 4224185 w 9884008"/>
                <a:gd name="connsiteY99" fmla="*/ 3691053 h 4170944"/>
                <a:gd name="connsiteX100" fmla="*/ 4257638 w 9884008"/>
                <a:gd name="connsiteY100" fmla="*/ 3702205 h 4170944"/>
                <a:gd name="connsiteX101" fmla="*/ 4324546 w 9884008"/>
                <a:gd name="connsiteY101" fmla="*/ 3713356 h 4170944"/>
                <a:gd name="connsiteX102" fmla="*/ 4569873 w 9884008"/>
                <a:gd name="connsiteY102" fmla="*/ 3746810 h 4170944"/>
                <a:gd name="connsiteX103" fmla="*/ 4703687 w 9884008"/>
                <a:gd name="connsiteY103" fmla="*/ 3769112 h 4170944"/>
                <a:gd name="connsiteX104" fmla="*/ 4770594 w 9884008"/>
                <a:gd name="connsiteY104" fmla="*/ 3780263 h 4170944"/>
                <a:gd name="connsiteX105" fmla="*/ 4859804 w 9884008"/>
                <a:gd name="connsiteY105" fmla="*/ 3802566 h 4170944"/>
                <a:gd name="connsiteX106" fmla="*/ 4937863 w 9884008"/>
                <a:gd name="connsiteY106" fmla="*/ 3836019 h 4170944"/>
                <a:gd name="connsiteX107" fmla="*/ 4971316 w 9884008"/>
                <a:gd name="connsiteY107" fmla="*/ 3858322 h 4170944"/>
                <a:gd name="connsiteX108" fmla="*/ 5004770 w 9884008"/>
                <a:gd name="connsiteY108" fmla="*/ 3869473 h 4170944"/>
                <a:gd name="connsiteX109" fmla="*/ 5138585 w 9884008"/>
                <a:gd name="connsiteY109" fmla="*/ 3858322 h 4170944"/>
                <a:gd name="connsiteX110" fmla="*/ 5160887 w 9884008"/>
                <a:gd name="connsiteY110" fmla="*/ 3836019 h 4170944"/>
                <a:gd name="connsiteX111" fmla="*/ 5194341 w 9884008"/>
                <a:gd name="connsiteY111" fmla="*/ 3824868 h 4170944"/>
                <a:gd name="connsiteX112" fmla="*/ 5194341 w 9884008"/>
                <a:gd name="connsiteY112" fmla="*/ 3746810 h 4170944"/>
                <a:gd name="connsiteX113" fmla="*/ 5172038 w 9884008"/>
                <a:gd name="connsiteY113" fmla="*/ 3724507 h 4170944"/>
                <a:gd name="connsiteX114" fmla="*/ 5149736 w 9884008"/>
                <a:gd name="connsiteY114" fmla="*/ 3691053 h 4170944"/>
                <a:gd name="connsiteX115" fmla="*/ 5082829 w 9884008"/>
                <a:gd name="connsiteY115" fmla="*/ 3668751 h 4170944"/>
                <a:gd name="connsiteX116" fmla="*/ 4804048 w 9884008"/>
                <a:gd name="connsiteY116" fmla="*/ 3635297 h 4170944"/>
                <a:gd name="connsiteX117" fmla="*/ 4714838 w 9884008"/>
                <a:gd name="connsiteY117" fmla="*/ 3624146 h 4170944"/>
                <a:gd name="connsiteX118" fmla="*/ 4636780 w 9884008"/>
                <a:gd name="connsiteY118" fmla="*/ 3612995 h 4170944"/>
                <a:gd name="connsiteX119" fmla="*/ 4068068 w 9884008"/>
                <a:gd name="connsiteY119" fmla="*/ 3601844 h 4170944"/>
                <a:gd name="connsiteX120" fmla="*/ 4079219 w 9884008"/>
                <a:gd name="connsiteY120" fmla="*/ 3557239 h 4170944"/>
                <a:gd name="connsiteX121" fmla="*/ 4335697 w 9884008"/>
                <a:gd name="connsiteY121" fmla="*/ 3512634 h 4170944"/>
                <a:gd name="connsiteX122" fmla="*/ 4324546 w 9884008"/>
                <a:gd name="connsiteY122" fmla="*/ 3479180 h 4170944"/>
                <a:gd name="connsiteX123" fmla="*/ 4168429 w 9884008"/>
                <a:gd name="connsiteY123" fmla="*/ 3468029 h 4170944"/>
                <a:gd name="connsiteX124" fmla="*/ 4134975 w 9884008"/>
                <a:gd name="connsiteY124" fmla="*/ 3456878 h 4170944"/>
                <a:gd name="connsiteX125" fmla="*/ 4112673 w 9884008"/>
                <a:gd name="connsiteY125" fmla="*/ 3423424 h 4170944"/>
                <a:gd name="connsiteX126" fmla="*/ 4079219 w 9884008"/>
                <a:gd name="connsiteY126" fmla="*/ 3367668 h 4170944"/>
                <a:gd name="connsiteX127" fmla="*/ 4012312 w 9884008"/>
                <a:gd name="connsiteY127" fmla="*/ 3345366 h 4170944"/>
                <a:gd name="connsiteX128" fmla="*/ 3688926 w 9884008"/>
                <a:gd name="connsiteY128" fmla="*/ 3356517 h 4170944"/>
                <a:gd name="connsiteX129" fmla="*/ 3655473 w 9884008"/>
                <a:gd name="connsiteY129" fmla="*/ 3367668 h 4170944"/>
                <a:gd name="connsiteX130" fmla="*/ 3376692 w 9884008"/>
                <a:gd name="connsiteY130" fmla="*/ 3345366 h 4170944"/>
                <a:gd name="connsiteX131" fmla="*/ 3309785 w 9884008"/>
                <a:gd name="connsiteY131" fmla="*/ 3334214 h 4170944"/>
                <a:gd name="connsiteX132" fmla="*/ 3254029 w 9884008"/>
                <a:gd name="connsiteY132" fmla="*/ 3323063 h 4170944"/>
                <a:gd name="connsiteX133" fmla="*/ 3120214 w 9884008"/>
                <a:gd name="connsiteY133" fmla="*/ 3311912 h 4170944"/>
                <a:gd name="connsiteX134" fmla="*/ 3008702 w 9884008"/>
                <a:gd name="connsiteY134" fmla="*/ 3289610 h 4170944"/>
                <a:gd name="connsiteX135" fmla="*/ 2941794 w 9884008"/>
                <a:gd name="connsiteY135" fmla="*/ 3267307 h 4170944"/>
                <a:gd name="connsiteX136" fmla="*/ 2886038 w 9884008"/>
                <a:gd name="connsiteY136" fmla="*/ 3222702 h 4170944"/>
                <a:gd name="connsiteX137" fmla="*/ 2908341 w 9884008"/>
                <a:gd name="connsiteY137" fmla="*/ 3200400 h 4170944"/>
                <a:gd name="connsiteX138" fmla="*/ 3019853 w 9884008"/>
                <a:gd name="connsiteY138" fmla="*/ 3166946 h 4170944"/>
                <a:gd name="connsiteX139" fmla="*/ 3086760 w 9884008"/>
                <a:gd name="connsiteY139" fmla="*/ 3144644 h 4170944"/>
                <a:gd name="connsiteX140" fmla="*/ 3120214 w 9884008"/>
                <a:gd name="connsiteY140" fmla="*/ 3122341 h 4170944"/>
                <a:gd name="connsiteX141" fmla="*/ 3164819 w 9884008"/>
                <a:gd name="connsiteY141" fmla="*/ 3111190 h 4170944"/>
                <a:gd name="connsiteX142" fmla="*/ 3231726 w 9884008"/>
                <a:gd name="connsiteY142" fmla="*/ 3044283 h 4170944"/>
                <a:gd name="connsiteX143" fmla="*/ 3254029 w 9884008"/>
                <a:gd name="connsiteY143" fmla="*/ 3021980 h 4170944"/>
                <a:gd name="connsiteX144" fmla="*/ 3298633 w 9884008"/>
                <a:gd name="connsiteY144" fmla="*/ 2966224 h 4170944"/>
                <a:gd name="connsiteX145" fmla="*/ 3365541 w 9884008"/>
                <a:gd name="connsiteY145" fmla="*/ 2932771 h 4170944"/>
                <a:gd name="connsiteX146" fmla="*/ 3376692 w 9884008"/>
                <a:gd name="connsiteY146" fmla="*/ 2966224 h 4170944"/>
                <a:gd name="connsiteX147" fmla="*/ 3410146 w 9884008"/>
                <a:gd name="connsiteY147" fmla="*/ 2977375 h 4170944"/>
                <a:gd name="connsiteX148" fmla="*/ 3465902 w 9884008"/>
                <a:gd name="connsiteY148" fmla="*/ 3010829 h 4170944"/>
                <a:gd name="connsiteX149" fmla="*/ 3543960 w 9884008"/>
                <a:gd name="connsiteY149" fmla="*/ 2999678 h 4170944"/>
                <a:gd name="connsiteX150" fmla="*/ 3521658 w 9884008"/>
                <a:gd name="connsiteY150" fmla="*/ 2977375 h 4170944"/>
                <a:gd name="connsiteX151" fmla="*/ 3488204 w 9884008"/>
                <a:gd name="connsiteY151" fmla="*/ 2921619 h 4170944"/>
                <a:gd name="connsiteX152" fmla="*/ 3454751 w 9884008"/>
                <a:gd name="connsiteY152" fmla="*/ 2910468 h 4170944"/>
                <a:gd name="connsiteX153" fmla="*/ 3309785 w 9884008"/>
                <a:gd name="connsiteY153" fmla="*/ 2888166 h 4170944"/>
                <a:gd name="connsiteX154" fmla="*/ 3187121 w 9884008"/>
                <a:gd name="connsiteY154" fmla="*/ 2854712 h 4170944"/>
                <a:gd name="connsiteX155" fmla="*/ 3142516 w 9884008"/>
                <a:gd name="connsiteY155" fmla="*/ 2843561 h 4170944"/>
                <a:gd name="connsiteX156" fmla="*/ 3075609 w 9884008"/>
                <a:gd name="connsiteY156" fmla="*/ 2821258 h 4170944"/>
                <a:gd name="connsiteX157" fmla="*/ 2819131 w 9884008"/>
                <a:gd name="connsiteY157" fmla="*/ 2776653 h 4170944"/>
                <a:gd name="connsiteX158" fmla="*/ 2752224 w 9884008"/>
                <a:gd name="connsiteY158" fmla="*/ 2754351 h 4170944"/>
                <a:gd name="connsiteX159" fmla="*/ 2685316 w 9884008"/>
                <a:gd name="connsiteY159" fmla="*/ 2732049 h 4170944"/>
                <a:gd name="connsiteX160" fmla="*/ 2651863 w 9884008"/>
                <a:gd name="connsiteY160" fmla="*/ 2720897 h 4170944"/>
                <a:gd name="connsiteX161" fmla="*/ 2529199 w 9884008"/>
                <a:gd name="connsiteY161" fmla="*/ 2698595 h 4170944"/>
                <a:gd name="connsiteX162" fmla="*/ 2406536 w 9884008"/>
                <a:gd name="connsiteY162" fmla="*/ 2698595 h 4170944"/>
                <a:gd name="connsiteX163" fmla="*/ 2005092 w 9884008"/>
                <a:gd name="connsiteY163" fmla="*/ 2687444 h 4170944"/>
                <a:gd name="connsiteX164" fmla="*/ 1927033 w 9884008"/>
                <a:gd name="connsiteY164" fmla="*/ 2653990 h 4170944"/>
                <a:gd name="connsiteX165" fmla="*/ 1871277 w 9884008"/>
                <a:gd name="connsiteY165" fmla="*/ 2631688 h 4170944"/>
                <a:gd name="connsiteX166" fmla="*/ 1770916 w 9884008"/>
                <a:gd name="connsiteY166" fmla="*/ 2575932 h 4170944"/>
                <a:gd name="connsiteX167" fmla="*/ 1681707 w 9884008"/>
                <a:gd name="connsiteY167" fmla="*/ 2531327 h 4170944"/>
                <a:gd name="connsiteX168" fmla="*/ 1592497 w 9884008"/>
                <a:gd name="connsiteY168" fmla="*/ 2509024 h 4170944"/>
                <a:gd name="connsiteX169" fmla="*/ 1191053 w 9884008"/>
                <a:gd name="connsiteY169" fmla="*/ 2486722 h 4170944"/>
                <a:gd name="connsiteX170" fmla="*/ 1046087 w 9884008"/>
                <a:gd name="connsiteY170" fmla="*/ 2464419 h 4170944"/>
                <a:gd name="connsiteX171" fmla="*/ 934575 w 9884008"/>
                <a:gd name="connsiteY171" fmla="*/ 2430966 h 4170944"/>
                <a:gd name="connsiteX172" fmla="*/ 901121 w 9884008"/>
                <a:gd name="connsiteY172" fmla="*/ 2419814 h 4170944"/>
                <a:gd name="connsiteX173" fmla="*/ 867668 w 9884008"/>
                <a:gd name="connsiteY173" fmla="*/ 2397512 h 4170944"/>
                <a:gd name="connsiteX174" fmla="*/ 811912 w 9884008"/>
                <a:gd name="connsiteY174" fmla="*/ 2352907 h 4170944"/>
                <a:gd name="connsiteX175" fmla="*/ 778458 w 9884008"/>
                <a:gd name="connsiteY175" fmla="*/ 2341756 h 4170944"/>
                <a:gd name="connsiteX176" fmla="*/ 789609 w 9884008"/>
                <a:gd name="connsiteY176" fmla="*/ 2274849 h 4170944"/>
                <a:gd name="connsiteX177" fmla="*/ 811912 w 9884008"/>
                <a:gd name="connsiteY177" fmla="*/ 2252546 h 4170944"/>
                <a:gd name="connsiteX178" fmla="*/ 845365 w 9884008"/>
                <a:gd name="connsiteY178" fmla="*/ 2230244 h 4170944"/>
                <a:gd name="connsiteX179" fmla="*/ 867668 w 9884008"/>
                <a:gd name="connsiteY179" fmla="*/ 2207941 h 4170944"/>
                <a:gd name="connsiteX180" fmla="*/ 901121 w 9884008"/>
                <a:gd name="connsiteY180" fmla="*/ 2196790 h 4170944"/>
                <a:gd name="connsiteX181" fmla="*/ 956877 w 9884008"/>
                <a:gd name="connsiteY181" fmla="*/ 2163336 h 4170944"/>
                <a:gd name="connsiteX182" fmla="*/ 979180 w 9884008"/>
                <a:gd name="connsiteY182" fmla="*/ 2141034 h 4170944"/>
                <a:gd name="connsiteX183" fmla="*/ 1012633 w 9884008"/>
                <a:gd name="connsiteY183" fmla="*/ 2118732 h 4170944"/>
                <a:gd name="connsiteX184" fmla="*/ 1034936 w 9884008"/>
                <a:gd name="connsiteY184" fmla="*/ 2096429 h 4170944"/>
                <a:gd name="connsiteX185" fmla="*/ 1068390 w 9884008"/>
                <a:gd name="connsiteY185" fmla="*/ 2085278 h 4170944"/>
                <a:gd name="connsiteX186" fmla="*/ 1157599 w 9884008"/>
                <a:gd name="connsiteY186" fmla="*/ 2018371 h 4170944"/>
                <a:gd name="connsiteX187" fmla="*/ 1202204 w 9884008"/>
                <a:gd name="connsiteY187" fmla="*/ 2007219 h 4170944"/>
                <a:gd name="connsiteX188" fmla="*/ 1269112 w 9884008"/>
                <a:gd name="connsiteY188" fmla="*/ 1984917 h 4170944"/>
                <a:gd name="connsiteX189" fmla="*/ 1469833 w 9884008"/>
                <a:gd name="connsiteY189" fmla="*/ 1973766 h 4170944"/>
                <a:gd name="connsiteX190" fmla="*/ 1525590 w 9884008"/>
                <a:gd name="connsiteY190" fmla="*/ 1929161 h 4170944"/>
                <a:gd name="connsiteX191" fmla="*/ 1603648 w 9884008"/>
                <a:gd name="connsiteY191" fmla="*/ 1873405 h 4170944"/>
                <a:gd name="connsiteX192" fmla="*/ 1659404 w 9884008"/>
                <a:gd name="connsiteY192" fmla="*/ 1817649 h 4170944"/>
                <a:gd name="connsiteX193" fmla="*/ 1726312 w 9884008"/>
                <a:gd name="connsiteY193" fmla="*/ 1795346 h 4170944"/>
                <a:gd name="connsiteX194" fmla="*/ 1893580 w 9884008"/>
                <a:gd name="connsiteY194" fmla="*/ 1761893 h 4170944"/>
                <a:gd name="connsiteX195" fmla="*/ 1960487 w 9884008"/>
                <a:gd name="connsiteY195" fmla="*/ 1728439 h 4170944"/>
                <a:gd name="connsiteX196" fmla="*/ 2060848 w 9884008"/>
                <a:gd name="connsiteY196" fmla="*/ 1694985 h 4170944"/>
                <a:gd name="connsiteX197" fmla="*/ 2094302 w 9884008"/>
                <a:gd name="connsiteY197" fmla="*/ 1683834 h 4170944"/>
                <a:gd name="connsiteX198" fmla="*/ 2127755 w 9884008"/>
                <a:gd name="connsiteY198" fmla="*/ 1672683 h 4170944"/>
                <a:gd name="connsiteX199" fmla="*/ 2629560 w 9884008"/>
                <a:gd name="connsiteY199" fmla="*/ 1694985 h 4170944"/>
                <a:gd name="connsiteX200" fmla="*/ 2752224 w 9884008"/>
                <a:gd name="connsiteY200" fmla="*/ 1717288 h 4170944"/>
                <a:gd name="connsiteX201" fmla="*/ 2819131 w 9884008"/>
                <a:gd name="connsiteY201" fmla="*/ 1739590 h 4170944"/>
                <a:gd name="connsiteX202" fmla="*/ 2852585 w 9884008"/>
                <a:gd name="connsiteY202" fmla="*/ 1750741 h 4170944"/>
                <a:gd name="connsiteX203" fmla="*/ 2886038 w 9884008"/>
                <a:gd name="connsiteY203" fmla="*/ 1773044 h 4170944"/>
                <a:gd name="connsiteX204" fmla="*/ 2986399 w 9884008"/>
                <a:gd name="connsiteY204" fmla="*/ 1795346 h 4170944"/>
                <a:gd name="connsiteX205" fmla="*/ 3019853 w 9884008"/>
                <a:gd name="connsiteY205" fmla="*/ 1806497 h 4170944"/>
                <a:gd name="connsiteX206" fmla="*/ 3053307 w 9884008"/>
                <a:gd name="connsiteY206" fmla="*/ 1906858 h 4170944"/>
                <a:gd name="connsiteX207" fmla="*/ 3064458 w 9884008"/>
                <a:gd name="connsiteY207" fmla="*/ 1940312 h 4170944"/>
                <a:gd name="connsiteX208" fmla="*/ 3097912 w 9884008"/>
                <a:gd name="connsiteY208" fmla="*/ 1973766 h 4170944"/>
                <a:gd name="connsiteX209" fmla="*/ 3164819 w 9884008"/>
                <a:gd name="connsiteY209" fmla="*/ 1996068 h 4170944"/>
                <a:gd name="connsiteX210" fmla="*/ 3198273 w 9884008"/>
                <a:gd name="connsiteY210" fmla="*/ 2007219 h 4170944"/>
                <a:gd name="connsiteX211" fmla="*/ 3577414 w 9884008"/>
                <a:gd name="connsiteY211" fmla="*/ 2029522 h 4170944"/>
                <a:gd name="connsiteX212" fmla="*/ 3789287 w 9884008"/>
                <a:gd name="connsiteY212" fmla="*/ 2040673 h 4170944"/>
                <a:gd name="connsiteX213" fmla="*/ 3889648 w 9884008"/>
                <a:gd name="connsiteY213" fmla="*/ 2051824 h 4170944"/>
                <a:gd name="connsiteX214" fmla="*/ 4257638 w 9884008"/>
                <a:gd name="connsiteY214" fmla="*/ 2062975 h 4170944"/>
                <a:gd name="connsiteX215" fmla="*/ 4346848 w 9884008"/>
                <a:gd name="connsiteY215" fmla="*/ 2085278 h 4170944"/>
                <a:gd name="connsiteX216" fmla="*/ 4413755 w 9884008"/>
                <a:gd name="connsiteY216" fmla="*/ 2107580 h 4170944"/>
                <a:gd name="connsiteX217" fmla="*/ 4469512 w 9884008"/>
                <a:gd name="connsiteY217" fmla="*/ 2152185 h 4170944"/>
                <a:gd name="connsiteX218" fmla="*/ 4491814 w 9884008"/>
                <a:gd name="connsiteY218" fmla="*/ 2174488 h 4170944"/>
                <a:gd name="connsiteX219" fmla="*/ 4681385 w 9884008"/>
                <a:gd name="connsiteY219" fmla="*/ 2207941 h 4170944"/>
                <a:gd name="connsiteX220" fmla="*/ 4792897 w 9884008"/>
                <a:gd name="connsiteY220" fmla="*/ 2230244 h 4170944"/>
                <a:gd name="connsiteX221" fmla="*/ 4848653 w 9884008"/>
                <a:gd name="connsiteY221" fmla="*/ 2241395 h 4170944"/>
                <a:gd name="connsiteX222" fmla="*/ 4893258 w 9884008"/>
                <a:gd name="connsiteY222" fmla="*/ 2252546 h 4170944"/>
                <a:gd name="connsiteX223" fmla="*/ 4960165 w 9884008"/>
                <a:gd name="connsiteY223" fmla="*/ 2241395 h 4170944"/>
                <a:gd name="connsiteX224" fmla="*/ 5004770 w 9884008"/>
                <a:gd name="connsiteY224" fmla="*/ 2219093 h 4170944"/>
                <a:gd name="connsiteX225" fmla="*/ 5071677 w 9884008"/>
                <a:gd name="connsiteY225" fmla="*/ 2207941 h 4170944"/>
                <a:gd name="connsiteX226" fmla="*/ 5105131 w 9884008"/>
                <a:gd name="connsiteY226" fmla="*/ 2196790 h 4170944"/>
                <a:gd name="connsiteX227" fmla="*/ 5194341 w 9884008"/>
                <a:gd name="connsiteY227" fmla="*/ 2174488 h 4170944"/>
                <a:gd name="connsiteX228" fmla="*/ 5272399 w 9884008"/>
                <a:gd name="connsiteY228" fmla="*/ 2129883 h 4170944"/>
                <a:gd name="connsiteX229" fmla="*/ 5317004 w 9884008"/>
                <a:gd name="connsiteY229" fmla="*/ 2062975 h 4170944"/>
                <a:gd name="connsiteX230" fmla="*/ 5395063 w 9884008"/>
                <a:gd name="connsiteY230" fmla="*/ 1984917 h 4170944"/>
                <a:gd name="connsiteX231" fmla="*/ 5417365 w 9884008"/>
                <a:gd name="connsiteY231" fmla="*/ 1962614 h 4170944"/>
                <a:gd name="connsiteX232" fmla="*/ 5450819 w 9884008"/>
                <a:gd name="connsiteY232" fmla="*/ 1951463 h 4170944"/>
                <a:gd name="connsiteX233" fmla="*/ 5406214 w 9884008"/>
                <a:gd name="connsiteY233" fmla="*/ 1862253 h 4170944"/>
                <a:gd name="connsiteX234" fmla="*/ 5372760 w 9884008"/>
                <a:gd name="connsiteY234" fmla="*/ 1839951 h 4170944"/>
                <a:gd name="connsiteX235" fmla="*/ 5339307 w 9884008"/>
                <a:gd name="connsiteY235" fmla="*/ 1828800 h 4170944"/>
                <a:gd name="connsiteX236" fmla="*/ 5294702 w 9884008"/>
                <a:gd name="connsiteY236" fmla="*/ 1817649 h 4170944"/>
                <a:gd name="connsiteX237" fmla="*/ 5227794 w 9884008"/>
                <a:gd name="connsiteY237" fmla="*/ 1795346 h 4170944"/>
                <a:gd name="connsiteX238" fmla="*/ 5149736 w 9884008"/>
                <a:gd name="connsiteY238" fmla="*/ 1706136 h 4170944"/>
                <a:gd name="connsiteX239" fmla="*/ 5093980 w 9884008"/>
                <a:gd name="connsiteY239" fmla="*/ 1650380 h 4170944"/>
                <a:gd name="connsiteX240" fmla="*/ 5027073 w 9884008"/>
                <a:gd name="connsiteY240" fmla="*/ 1605775 h 4170944"/>
                <a:gd name="connsiteX241" fmla="*/ 4993619 w 9884008"/>
                <a:gd name="connsiteY241" fmla="*/ 1583473 h 4170944"/>
                <a:gd name="connsiteX242" fmla="*/ 4960165 w 9884008"/>
                <a:gd name="connsiteY242" fmla="*/ 1572322 h 4170944"/>
                <a:gd name="connsiteX243" fmla="*/ 4937863 w 9884008"/>
                <a:gd name="connsiteY243" fmla="*/ 1550019 h 4170944"/>
                <a:gd name="connsiteX244" fmla="*/ 4904409 w 9884008"/>
                <a:gd name="connsiteY244" fmla="*/ 1538868 h 4170944"/>
                <a:gd name="connsiteX245" fmla="*/ 4859804 w 9884008"/>
                <a:gd name="connsiteY245" fmla="*/ 1516566 h 4170944"/>
                <a:gd name="connsiteX246" fmla="*/ 4792897 w 9884008"/>
                <a:gd name="connsiteY246" fmla="*/ 1449658 h 4170944"/>
                <a:gd name="connsiteX247" fmla="*/ 4737141 w 9884008"/>
                <a:gd name="connsiteY247" fmla="*/ 1405053 h 4170944"/>
                <a:gd name="connsiteX248" fmla="*/ 4659082 w 9884008"/>
                <a:gd name="connsiteY248" fmla="*/ 1382751 h 4170944"/>
                <a:gd name="connsiteX249" fmla="*/ 5238946 w 9884008"/>
                <a:gd name="connsiteY249" fmla="*/ 1349297 h 4170944"/>
                <a:gd name="connsiteX250" fmla="*/ 5361609 w 9884008"/>
                <a:gd name="connsiteY250" fmla="*/ 1326995 h 4170944"/>
                <a:gd name="connsiteX251" fmla="*/ 5406214 w 9884008"/>
                <a:gd name="connsiteY251" fmla="*/ 1315844 h 4170944"/>
                <a:gd name="connsiteX252" fmla="*/ 5606936 w 9884008"/>
                <a:gd name="connsiteY252" fmla="*/ 1304693 h 4170944"/>
                <a:gd name="connsiteX253" fmla="*/ 5673843 w 9884008"/>
                <a:gd name="connsiteY253" fmla="*/ 1282390 h 4170944"/>
                <a:gd name="connsiteX254" fmla="*/ 5729599 w 9884008"/>
                <a:gd name="connsiteY254" fmla="*/ 1237785 h 4170944"/>
                <a:gd name="connsiteX255" fmla="*/ 5763053 w 9884008"/>
                <a:gd name="connsiteY255" fmla="*/ 1170878 h 4170944"/>
                <a:gd name="connsiteX256" fmla="*/ 5774204 w 9884008"/>
                <a:gd name="connsiteY256" fmla="*/ 1137424 h 4170944"/>
                <a:gd name="connsiteX257" fmla="*/ 5796507 w 9884008"/>
                <a:gd name="connsiteY257" fmla="*/ 1025912 h 4170944"/>
                <a:gd name="connsiteX258" fmla="*/ 5818809 w 9884008"/>
                <a:gd name="connsiteY258" fmla="*/ 947853 h 4170944"/>
                <a:gd name="connsiteX259" fmla="*/ 5841112 w 9884008"/>
                <a:gd name="connsiteY259" fmla="*/ 925551 h 4170944"/>
                <a:gd name="connsiteX260" fmla="*/ 5908019 w 9884008"/>
                <a:gd name="connsiteY260" fmla="*/ 903249 h 4170944"/>
                <a:gd name="connsiteX261" fmla="*/ 5930321 w 9884008"/>
                <a:gd name="connsiteY261" fmla="*/ 880946 h 4170944"/>
                <a:gd name="connsiteX262" fmla="*/ 6008380 w 9884008"/>
                <a:gd name="connsiteY262" fmla="*/ 858644 h 4170944"/>
                <a:gd name="connsiteX263" fmla="*/ 6075287 w 9884008"/>
                <a:gd name="connsiteY263" fmla="*/ 869795 h 4170944"/>
                <a:gd name="connsiteX264" fmla="*/ 6086438 w 9884008"/>
                <a:gd name="connsiteY264" fmla="*/ 914400 h 4170944"/>
                <a:gd name="connsiteX265" fmla="*/ 6119892 w 9884008"/>
                <a:gd name="connsiteY265" fmla="*/ 970156 h 4170944"/>
                <a:gd name="connsiteX266" fmla="*/ 6153346 w 9884008"/>
                <a:gd name="connsiteY266" fmla="*/ 981307 h 4170944"/>
                <a:gd name="connsiteX267" fmla="*/ 6231404 w 9884008"/>
                <a:gd name="connsiteY267" fmla="*/ 970156 h 4170944"/>
                <a:gd name="connsiteX268" fmla="*/ 6242555 w 9884008"/>
                <a:gd name="connsiteY268" fmla="*/ 936702 h 4170944"/>
                <a:gd name="connsiteX269" fmla="*/ 6287160 w 9884008"/>
                <a:gd name="connsiteY269" fmla="*/ 880946 h 4170944"/>
                <a:gd name="connsiteX270" fmla="*/ 6309463 w 9884008"/>
                <a:gd name="connsiteY270" fmla="*/ 903249 h 4170944"/>
                <a:gd name="connsiteX271" fmla="*/ 6331765 w 9884008"/>
                <a:gd name="connsiteY271" fmla="*/ 970156 h 4170944"/>
                <a:gd name="connsiteX272" fmla="*/ 6309463 w 9884008"/>
                <a:gd name="connsiteY272" fmla="*/ 1048214 h 4170944"/>
                <a:gd name="connsiteX273" fmla="*/ 6231404 w 9884008"/>
                <a:gd name="connsiteY273" fmla="*/ 1126273 h 4170944"/>
                <a:gd name="connsiteX274" fmla="*/ 6008380 w 9884008"/>
                <a:gd name="connsiteY274" fmla="*/ 1137424 h 4170944"/>
                <a:gd name="connsiteX275" fmla="*/ 5841112 w 9884008"/>
                <a:gd name="connsiteY275" fmla="*/ 1170878 h 4170944"/>
                <a:gd name="connsiteX276" fmla="*/ 5796507 w 9884008"/>
                <a:gd name="connsiteY276" fmla="*/ 1260088 h 4170944"/>
                <a:gd name="connsiteX277" fmla="*/ 5785355 w 9884008"/>
                <a:gd name="connsiteY277" fmla="*/ 1293541 h 4170944"/>
                <a:gd name="connsiteX278" fmla="*/ 5818809 w 9884008"/>
                <a:gd name="connsiteY278" fmla="*/ 1371600 h 4170944"/>
                <a:gd name="connsiteX279" fmla="*/ 5885716 w 9884008"/>
                <a:gd name="connsiteY279" fmla="*/ 1393902 h 4170944"/>
                <a:gd name="connsiteX280" fmla="*/ 5908019 w 9884008"/>
                <a:gd name="connsiteY280" fmla="*/ 1416205 h 4170944"/>
                <a:gd name="connsiteX281" fmla="*/ 5874565 w 9884008"/>
                <a:gd name="connsiteY281" fmla="*/ 1483112 h 4170944"/>
                <a:gd name="connsiteX282" fmla="*/ 5841112 w 9884008"/>
                <a:gd name="connsiteY282" fmla="*/ 1494263 h 4170944"/>
                <a:gd name="connsiteX283" fmla="*/ 5785355 w 9884008"/>
                <a:gd name="connsiteY283" fmla="*/ 1527717 h 4170944"/>
                <a:gd name="connsiteX284" fmla="*/ 5729599 w 9884008"/>
                <a:gd name="connsiteY284" fmla="*/ 1572322 h 4170944"/>
                <a:gd name="connsiteX285" fmla="*/ 6131043 w 9884008"/>
                <a:gd name="connsiteY285" fmla="*/ 1616927 h 4170944"/>
                <a:gd name="connsiteX286" fmla="*/ 6253707 w 9884008"/>
                <a:gd name="connsiteY286" fmla="*/ 1639229 h 4170944"/>
                <a:gd name="connsiteX287" fmla="*/ 6487882 w 9884008"/>
                <a:gd name="connsiteY287" fmla="*/ 1628078 h 4170944"/>
                <a:gd name="connsiteX288" fmla="*/ 6643999 w 9884008"/>
                <a:gd name="connsiteY288" fmla="*/ 1594624 h 4170944"/>
                <a:gd name="connsiteX289" fmla="*/ 6766663 w 9884008"/>
                <a:gd name="connsiteY289" fmla="*/ 1561171 h 4170944"/>
                <a:gd name="connsiteX290" fmla="*/ 6800116 w 9884008"/>
                <a:gd name="connsiteY290" fmla="*/ 1550019 h 4170944"/>
                <a:gd name="connsiteX291" fmla="*/ 6889326 w 9884008"/>
                <a:gd name="connsiteY291" fmla="*/ 1561171 h 4170944"/>
                <a:gd name="connsiteX292" fmla="*/ 6956233 w 9884008"/>
                <a:gd name="connsiteY292" fmla="*/ 1594624 h 4170944"/>
                <a:gd name="connsiteX293" fmla="*/ 6989687 w 9884008"/>
                <a:gd name="connsiteY293" fmla="*/ 1605775 h 4170944"/>
                <a:gd name="connsiteX294" fmla="*/ 7056594 w 9884008"/>
                <a:gd name="connsiteY294" fmla="*/ 1639229 h 4170944"/>
                <a:gd name="connsiteX295" fmla="*/ 7078897 w 9884008"/>
                <a:gd name="connsiteY295" fmla="*/ 1661532 h 4170944"/>
                <a:gd name="connsiteX296" fmla="*/ 7190409 w 9884008"/>
                <a:gd name="connsiteY296" fmla="*/ 1728439 h 4170944"/>
                <a:gd name="connsiteX297" fmla="*/ 7268468 w 9884008"/>
                <a:gd name="connsiteY297" fmla="*/ 1795346 h 4170944"/>
                <a:gd name="connsiteX298" fmla="*/ 7313073 w 9884008"/>
                <a:gd name="connsiteY298" fmla="*/ 1851102 h 4170944"/>
                <a:gd name="connsiteX299" fmla="*/ 7346526 w 9884008"/>
                <a:gd name="connsiteY299" fmla="*/ 1862253 h 4170944"/>
                <a:gd name="connsiteX300" fmla="*/ 7558399 w 9884008"/>
                <a:gd name="connsiteY300" fmla="*/ 1873405 h 4170944"/>
                <a:gd name="connsiteX301" fmla="*/ 7603004 w 9884008"/>
                <a:gd name="connsiteY301" fmla="*/ 1884556 h 4170944"/>
                <a:gd name="connsiteX302" fmla="*/ 7636458 w 9884008"/>
                <a:gd name="connsiteY302" fmla="*/ 1895707 h 4170944"/>
                <a:gd name="connsiteX303" fmla="*/ 7703365 w 9884008"/>
                <a:gd name="connsiteY303" fmla="*/ 1906858 h 4170944"/>
                <a:gd name="connsiteX304" fmla="*/ 7747970 w 9884008"/>
                <a:gd name="connsiteY304" fmla="*/ 1918010 h 4170944"/>
                <a:gd name="connsiteX305" fmla="*/ 7870633 w 9884008"/>
                <a:gd name="connsiteY305" fmla="*/ 1996068 h 4170944"/>
                <a:gd name="connsiteX306" fmla="*/ 7892936 w 9884008"/>
                <a:gd name="connsiteY306" fmla="*/ 2018371 h 4170944"/>
                <a:gd name="connsiteX307" fmla="*/ 7937541 w 9884008"/>
                <a:gd name="connsiteY307" fmla="*/ 2029522 h 4170944"/>
                <a:gd name="connsiteX308" fmla="*/ 8060204 w 9884008"/>
                <a:gd name="connsiteY308" fmla="*/ 2096429 h 4170944"/>
                <a:gd name="connsiteX309" fmla="*/ 8104809 w 9884008"/>
                <a:gd name="connsiteY309" fmla="*/ 2107580 h 4170944"/>
                <a:gd name="connsiteX310" fmla="*/ 8138263 w 9884008"/>
                <a:gd name="connsiteY310" fmla="*/ 2118732 h 4170944"/>
                <a:gd name="connsiteX311" fmla="*/ 8205170 w 9884008"/>
                <a:gd name="connsiteY311" fmla="*/ 2129883 h 4170944"/>
                <a:gd name="connsiteX312" fmla="*/ 8372438 w 9884008"/>
                <a:gd name="connsiteY312" fmla="*/ 2152185 h 4170944"/>
                <a:gd name="connsiteX313" fmla="*/ 8394741 w 9884008"/>
                <a:gd name="connsiteY313" fmla="*/ 2174488 h 4170944"/>
                <a:gd name="connsiteX314" fmla="*/ 8483951 w 9884008"/>
                <a:gd name="connsiteY314" fmla="*/ 2241395 h 4170944"/>
                <a:gd name="connsiteX315" fmla="*/ 8428194 w 9884008"/>
                <a:gd name="connsiteY315" fmla="*/ 2263697 h 4170944"/>
                <a:gd name="connsiteX316" fmla="*/ 8316682 w 9884008"/>
                <a:gd name="connsiteY316" fmla="*/ 2286000 h 4170944"/>
                <a:gd name="connsiteX317" fmla="*/ 8272077 w 9884008"/>
                <a:gd name="connsiteY317" fmla="*/ 2297151 h 4170944"/>
                <a:gd name="connsiteX318" fmla="*/ 7915238 w 9884008"/>
                <a:gd name="connsiteY318" fmla="*/ 2319453 h 4170944"/>
                <a:gd name="connsiteX319" fmla="*/ 7848331 w 9884008"/>
                <a:gd name="connsiteY319" fmla="*/ 2330605 h 4170944"/>
                <a:gd name="connsiteX320" fmla="*/ 7803726 w 9884008"/>
                <a:gd name="connsiteY320" fmla="*/ 2341756 h 4170944"/>
                <a:gd name="connsiteX321" fmla="*/ 7658760 w 9884008"/>
                <a:gd name="connsiteY321" fmla="*/ 2364058 h 4170944"/>
                <a:gd name="connsiteX322" fmla="*/ 7346526 w 9884008"/>
                <a:gd name="connsiteY322" fmla="*/ 2352907 h 4170944"/>
                <a:gd name="connsiteX323" fmla="*/ 6755512 w 9884008"/>
                <a:gd name="connsiteY323" fmla="*/ 2330605 h 4170944"/>
                <a:gd name="connsiteX324" fmla="*/ 6632848 w 9884008"/>
                <a:gd name="connsiteY324" fmla="*/ 2375210 h 4170944"/>
                <a:gd name="connsiteX325" fmla="*/ 6621697 w 9884008"/>
                <a:gd name="connsiteY325" fmla="*/ 2408663 h 4170944"/>
                <a:gd name="connsiteX326" fmla="*/ 6655151 w 9884008"/>
                <a:gd name="connsiteY326" fmla="*/ 2430966 h 4170944"/>
                <a:gd name="connsiteX327" fmla="*/ 6688604 w 9884008"/>
                <a:gd name="connsiteY327" fmla="*/ 2442117 h 4170944"/>
                <a:gd name="connsiteX328" fmla="*/ 6833570 w 9884008"/>
                <a:gd name="connsiteY328" fmla="*/ 2475571 h 4170944"/>
                <a:gd name="connsiteX329" fmla="*/ 6911629 w 9884008"/>
                <a:gd name="connsiteY329" fmla="*/ 2486722 h 4170944"/>
                <a:gd name="connsiteX330" fmla="*/ 7814877 w 9884008"/>
                <a:gd name="connsiteY330" fmla="*/ 2475571 h 4170944"/>
                <a:gd name="connsiteX331" fmla="*/ 7870633 w 9884008"/>
                <a:gd name="connsiteY331" fmla="*/ 2464419 h 4170944"/>
                <a:gd name="connsiteX332" fmla="*/ 8026751 w 9884008"/>
                <a:gd name="connsiteY332" fmla="*/ 2442117 h 4170944"/>
                <a:gd name="connsiteX333" fmla="*/ 8071355 w 9884008"/>
                <a:gd name="connsiteY333" fmla="*/ 2430966 h 4170944"/>
                <a:gd name="connsiteX334" fmla="*/ 8138263 w 9884008"/>
                <a:gd name="connsiteY334" fmla="*/ 2408663 h 4170944"/>
                <a:gd name="connsiteX335" fmla="*/ 8171716 w 9884008"/>
                <a:gd name="connsiteY335" fmla="*/ 2397512 h 4170944"/>
                <a:gd name="connsiteX336" fmla="*/ 8216321 w 9884008"/>
                <a:gd name="connsiteY336" fmla="*/ 2386361 h 4170944"/>
                <a:gd name="connsiteX337" fmla="*/ 8283229 w 9884008"/>
                <a:gd name="connsiteY337" fmla="*/ 2364058 h 4170944"/>
                <a:gd name="connsiteX338" fmla="*/ 8417043 w 9884008"/>
                <a:gd name="connsiteY338" fmla="*/ 2330605 h 4170944"/>
                <a:gd name="connsiteX339" fmla="*/ 8461648 w 9884008"/>
                <a:gd name="connsiteY339" fmla="*/ 2319453 h 4170944"/>
                <a:gd name="connsiteX340" fmla="*/ 8495102 w 9884008"/>
                <a:gd name="connsiteY340" fmla="*/ 2308302 h 4170944"/>
                <a:gd name="connsiteX341" fmla="*/ 8562009 w 9884008"/>
                <a:gd name="connsiteY341" fmla="*/ 2297151 h 4170944"/>
                <a:gd name="connsiteX342" fmla="*/ 8617765 w 9884008"/>
                <a:gd name="connsiteY342" fmla="*/ 2286000 h 4170944"/>
                <a:gd name="connsiteX343" fmla="*/ 8706975 w 9884008"/>
                <a:gd name="connsiteY343" fmla="*/ 2263697 h 4170944"/>
                <a:gd name="connsiteX344" fmla="*/ 8929999 w 9884008"/>
                <a:gd name="connsiteY344" fmla="*/ 2230244 h 4170944"/>
                <a:gd name="connsiteX345" fmla="*/ 9008058 w 9884008"/>
                <a:gd name="connsiteY345" fmla="*/ 2219093 h 4170944"/>
                <a:gd name="connsiteX346" fmla="*/ 9141873 w 9884008"/>
                <a:gd name="connsiteY346" fmla="*/ 2196790 h 4170944"/>
                <a:gd name="connsiteX347" fmla="*/ 9242233 w 9884008"/>
                <a:gd name="connsiteY347" fmla="*/ 2174488 h 4170944"/>
                <a:gd name="connsiteX348" fmla="*/ 9275687 w 9884008"/>
                <a:gd name="connsiteY348" fmla="*/ 2163336 h 4170944"/>
                <a:gd name="connsiteX349" fmla="*/ 9320292 w 9884008"/>
                <a:gd name="connsiteY349" fmla="*/ 2051824 h 4170944"/>
                <a:gd name="connsiteX350" fmla="*/ 9264536 w 9884008"/>
                <a:gd name="connsiteY350" fmla="*/ 2018371 h 4170944"/>
                <a:gd name="connsiteX351" fmla="*/ 9175326 w 9884008"/>
                <a:gd name="connsiteY351" fmla="*/ 1996068 h 4170944"/>
                <a:gd name="connsiteX352" fmla="*/ 9119570 w 9884008"/>
                <a:gd name="connsiteY352" fmla="*/ 1940312 h 4170944"/>
                <a:gd name="connsiteX353" fmla="*/ 9164175 w 9884008"/>
                <a:gd name="connsiteY353" fmla="*/ 1929161 h 4170944"/>
                <a:gd name="connsiteX354" fmla="*/ 9543316 w 9884008"/>
                <a:gd name="connsiteY354" fmla="*/ 1918010 h 4170944"/>
                <a:gd name="connsiteX355" fmla="*/ 9621375 w 9884008"/>
                <a:gd name="connsiteY355" fmla="*/ 1895707 h 4170944"/>
                <a:gd name="connsiteX356" fmla="*/ 9699433 w 9884008"/>
                <a:gd name="connsiteY356" fmla="*/ 1873405 h 4170944"/>
                <a:gd name="connsiteX357" fmla="*/ 9599073 w 9884008"/>
                <a:gd name="connsiteY357" fmla="*/ 1839951 h 4170944"/>
                <a:gd name="connsiteX358" fmla="*/ 9565619 w 9884008"/>
                <a:gd name="connsiteY358" fmla="*/ 1828800 h 4170944"/>
                <a:gd name="connsiteX359" fmla="*/ 9543316 w 9884008"/>
                <a:gd name="connsiteY359" fmla="*/ 1851102 h 4170944"/>
                <a:gd name="connsiteX360" fmla="*/ 9186477 w 9884008"/>
                <a:gd name="connsiteY360" fmla="*/ 1884556 h 4170944"/>
                <a:gd name="connsiteX361" fmla="*/ 9141873 w 9884008"/>
                <a:gd name="connsiteY361" fmla="*/ 1895707 h 4170944"/>
                <a:gd name="connsiteX362" fmla="*/ 9108419 w 9884008"/>
                <a:gd name="connsiteY362" fmla="*/ 1906858 h 4170944"/>
                <a:gd name="connsiteX363" fmla="*/ 9030360 w 9884008"/>
                <a:gd name="connsiteY363" fmla="*/ 1918010 h 4170944"/>
                <a:gd name="connsiteX364" fmla="*/ 8952302 w 9884008"/>
                <a:gd name="connsiteY364" fmla="*/ 1940312 h 4170944"/>
                <a:gd name="connsiteX365" fmla="*/ 8851941 w 9884008"/>
                <a:gd name="connsiteY365" fmla="*/ 1962614 h 4170944"/>
                <a:gd name="connsiteX366" fmla="*/ 8818487 w 9884008"/>
                <a:gd name="connsiteY366" fmla="*/ 1973766 h 4170944"/>
                <a:gd name="connsiteX367" fmla="*/ 8706975 w 9884008"/>
                <a:gd name="connsiteY367" fmla="*/ 1951463 h 4170944"/>
                <a:gd name="connsiteX368" fmla="*/ 8684673 w 9884008"/>
                <a:gd name="connsiteY368" fmla="*/ 1884556 h 4170944"/>
                <a:gd name="connsiteX369" fmla="*/ 8718126 w 9884008"/>
                <a:gd name="connsiteY369" fmla="*/ 1739590 h 4170944"/>
                <a:gd name="connsiteX370" fmla="*/ 8740429 w 9884008"/>
                <a:gd name="connsiteY370" fmla="*/ 1717288 h 4170944"/>
                <a:gd name="connsiteX371" fmla="*/ 8785033 w 9884008"/>
                <a:gd name="connsiteY371" fmla="*/ 1694985 h 4170944"/>
                <a:gd name="connsiteX372" fmla="*/ 8918848 w 9884008"/>
                <a:gd name="connsiteY372" fmla="*/ 1661532 h 4170944"/>
                <a:gd name="connsiteX373" fmla="*/ 8974604 w 9884008"/>
                <a:gd name="connsiteY373" fmla="*/ 1639229 h 4170944"/>
                <a:gd name="connsiteX374" fmla="*/ 9041512 w 9884008"/>
                <a:gd name="connsiteY374" fmla="*/ 1628078 h 4170944"/>
                <a:gd name="connsiteX375" fmla="*/ 9353746 w 9884008"/>
                <a:gd name="connsiteY375" fmla="*/ 1616927 h 4170944"/>
                <a:gd name="connsiteX376" fmla="*/ 9509863 w 9884008"/>
                <a:gd name="connsiteY376" fmla="*/ 1572322 h 4170944"/>
                <a:gd name="connsiteX377" fmla="*/ 9621375 w 9884008"/>
                <a:gd name="connsiteY377" fmla="*/ 1550019 h 4170944"/>
                <a:gd name="connsiteX378" fmla="*/ 9822097 w 9884008"/>
                <a:gd name="connsiteY378" fmla="*/ 1527717 h 4170944"/>
                <a:gd name="connsiteX379" fmla="*/ 9788643 w 9884008"/>
                <a:gd name="connsiteY379" fmla="*/ 1282390 h 4170944"/>
                <a:gd name="connsiteX380" fmla="*/ 9755190 w 9884008"/>
                <a:gd name="connsiteY380" fmla="*/ 1260088 h 4170944"/>
                <a:gd name="connsiteX381" fmla="*/ 9699433 w 9884008"/>
                <a:gd name="connsiteY381" fmla="*/ 1248936 h 4170944"/>
                <a:gd name="connsiteX382" fmla="*/ 9688282 w 9884008"/>
                <a:gd name="connsiteY382" fmla="*/ 1215483 h 4170944"/>
                <a:gd name="connsiteX383" fmla="*/ 9710585 w 9884008"/>
                <a:gd name="connsiteY383" fmla="*/ 1193180 h 4170944"/>
                <a:gd name="connsiteX384" fmla="*/ 9755190 w 9884008"/>
                <a:gd name="connsiteY384" fmla="*/ 1137424 h 4170944"/>
                <a:gd name="connsiteX385" fmla="*/ 9732887 w 9884008"/>
                <a:gd name="connsiteY385" fmla="*/ 1115122 h 4170944"/>
                <a:gd name="connsiteX386" fmla="*/ 9632526 w 9884008"/>
                <a:gd name="connsiteY386" fmla="*/ 1092819 h 4170944"/>
                <a:gd name="connsiteX387" fmla="*/ 9565619 w 9884008"/>
                <a:gd name="connsiteY387" fmla="*/ 1070517 h 4170944"/>
                <a:gd name="connsiteX388" fmla="*/ 9532165 w 9884008"/>
                <a:gd name="connsiteY388" fmla="*/ 1059366 h 4170944"/>
                <a:gd name="connsiteX389" fmla="*/ 9509863 w 9884008"/>
                <a:gd name="connsiteY389" fmla="*/ 1025912 h 4170944"/>
                <a:gd name="connsiteX390" fmla="*/ 9364897 w 9884008"/>
                <a:gd name="connsiteY390" fmla="*/ 992458 h 4170944"/>
                <a:gd name="connsiteX391" fmla="*/ 9565619 w 9884008"/>
                <a:gd name="connsiteY391" fmla="*/ 992458 h 4170944"/>
                <a:gd name="connsiteX392" fmla="*/ 9610224 w 9884008"/>
                <a:gd name="connsiteY392" fmla="*/ 1014761 h 4170944"/>
                <a:gd name="connsiteX393" fmla="*/ 9766341 w 9884008"/>
                <a:gd name="connsiteY393" fmla="*/ 1003610 h 4170944"/>
                <a:gd name="connsiteX394" fmla="*/ 9799794 w 9884008"/>
                <a:gd name="connsiteY394" fmla="*/ 992458 h 4170944"/>
                <a:gd name="connsiteX395" fmla="*/ 9788643 w 9884008"/>
                <a:gd name="connsiteY395" fmla="*/ 880946 h 4170944"/>
                <a:gd name="connsiteX396" fmla="*/ 9777492 w 9884008"/>
                <a:gd name="connsiteY396" fmla="*/ 836341 h 4170944"/>
                <a:gd name="connsiteX397" fmla="*/ 9744038 w 9884008"/>
                <a:gd name="connsiteY397" fmla="*/ 825190 h 4170944"/>
                <a:gd name="connsiteX398" fmla="*/ 9699433 w 9884008"/>
                <a:gd name="connsiteY398" fmla="*/ 814039 h 4170944"/>
                <a:gd name="connsiteX399" fmla="*/ 9665980 w 9884008"/>
                <a:gd name="connsiteY399" fmla="*/ 791736 h 4170944"/>
                <a:gd name="connsiteX400" fmla="*/ 9587921 w 9884008"/>
                <a:gd name="connsiteY400" fmla="*/ 769434 h 4170944"/>
                <a:gd name="connsiteX401" fmla="*/ 9543316 w 9884008"/>
                <a:gd name="connsiteY401" fmla="*/ 735980 h 4170944"/>
                <a:gd name="connsiteX402" fmla="*/ 9476409 w 9884008"/>
                <a:gd name="connsiteY402" fmla="*/ 713678 h 4170944"/>
                <a:gd name="connsiteX403" fmla="*/ 9309141 w 9884008"/>
                <a:gd name="connsiteY403" fmla="*/ 691375 h 4170944"/>
                <a:gd name="connsiteX404" fmla="*/ 9219931 w 9884008"/>
                <a:gd name="connsiteY404" fmla="*/ 680224 h 4170944"/>
                <a:gd name="connsiteX405" fmla="*/ 9186477 w 9884008"/>
                <a:gd name="connsiteY405" fmla="*/ 669073 h 4170944"/>
                <a:gd name="connsiteX406" fmla="*/ 9119570 w 9884008"/>
                <a:gd name="connsiteY406" fmla="*/ 657922 h 4170944"/>
                <a:gd name="connsiteX407" fmla="*/ 9097268 w 9884008"/>
                <a:gd name="connsiteY407" fmla="*/ 635619 h 4170944"/>
                <a:gd name="connsiteX408" fmla="*/ 9008058 w 9884008"/>
                <a:gd name="connsiteY408" fmla="*/ 591014 h 4170944"/>
                <a:gd name="connsiteX409" fmla="*/ 8952302 w 9884008"/>
                <a:gd name="connsiteY409" fmla="*/ 557561 h 4170944"/>
                <a:gd name="connsiteX410" fmla="*/ 8896546 w 9884008"/>
                <a:gd name="connsiteY410" fmla="*/ 546410 h 4170944"/>
                <a:gd name="connsiteX411" fmla="*/ 8807336 w 9884008"/>
                <a:gd name="connsiteY411" fmla="*/ 512956 h 4170944"/>
                <a:gd name="connsiteX412" fmla="*/ 8751580 w 9884008"/>
                <a:gd name="connsiteY412" fmla="*/ 501805 h 4170944"/>
                <a:gd name="connsiteX413" fmla="*/ 8684673 w 9884008"/>
                <a:gd name="connsiteY413" fmla="*/ 479502 h 4170944"/>
                <a:gd name="connsiteX414" fmla="*/ 8651219 w 9884008"/>
                <a:gd name="connsiteY414" fmla="*/ 468351 h 4170944"/>
                <a:gd name="connsiteX415" fmla="*/ 8506253 w 9884008"/>
                <a:gd name="connsiteY415" fmla="*/ 434897 h 4170944"/>
                <a:gd name="connsiteX416" fmla="*/ 8461648 w 9884008"/>
                <a:gd name="connsiteY416" fmla="*/ 423746 h 4170944"/>
                <a:gd name="connsiteX417" fmla="*/ 8350136 w 9884008"/>
                <a:gd name="connsiteY417" fmla="*/ 401444 h 4170944"/>
                <a:gd name="connsiteX418" fmla="*/ 8305531 w 9884008"/>
                <a:gd name="connsiteY418" fmla="*/ 390293 h 4170944"/>
                <a:gd name="connsiteX419" fmla="*/ 8272077 w 9884008"/>
                <a:gd name="connsiteY419" fmla="*/ 379141 h 4170944"/>
                <a:gd name="connsiteX420" fmla="*/ 8115960 w 9884008"/>
                <a:gd name="connsiteY420" fmla="*/ 367990 h 4170944"/>
                <a:gd name="connsiteX421" fmla="*/ 8071355 w 9884008"/>
                <a:gd name="connsiteY421" fmla="*/ 345688 h 4170944"/>
                <a:gd name="connsiteX422" fmla="*/ 8004448 w 9884008"/>
                <a:gd name="connsiteY422" fmla="*/ 323385 h 4170944"/>
                <a:gd name="connsiteX423" fmla="*/ 7837180 w 9884008"/>
                <a:gd name="connsiteY423" fmla="*/ 334536 h 4170944"/>
                <a:gd name="connsiteX424" fmla="*/ 7792575 w 9884008"/>
                <a:gd name="connsiteY424" fmla="*/ 345688 h 4170944"/>
                <a:gd name="connsiteX425" fmla="*/ 7692214 w 9884008"/>
                <a:gd name="connsiteY425" fmla="*/ 334536 h 4170944"/>
                <a:gd name="connsiteX426" fmla="*/ 7692214 w 9884008"/>
                <a:gd name="connsiteY426" fmla="*/ 234175 h 4170944"/>
                <a:gd name="connsiteX427" fmla="*/ 7759121 w 9884008"/>
                <a:gd name="connsiteY427" fmla="*/ 189571 h 4170944"/>
                <a:gd name="connsiteX428" fmla="*/ 7625307 w 9884008"/>
                <a:gd name="connsiteY428" fmla="*/ 144966 h 4170944"/>
                <a:gd name="connsiteX429" fmla="*/ 7558399 w 9884008"/>
                <a:gd name="connsiteY429" fmla="*/ 100361 h 4170944"/>
                <a:gd name="connsiteX430" fmla="*/ 7580702 w 9884008"/>
                <a:gd name="connsiteY430" fmla="*/ 55756 h 4170944"/>
                <a:gd name="connsiteX431" fmla="*/ 7625307 w 9884008"/>
                <a:gd name="connsiteY431" fmla="*/ 44605 h 4170944"/>
                <a:gd name="connsiteX432" fmla="*/ 7703365 w 9884008"/>
                <a:gd name="connsiteY432" fmla="*/ 33453 h 4170944"/>
                <a:gd name="connsiteX433" fmla="*/ 7747970 w 9884008"/>
                <a:gd name="connsiteY433" fmla="*/ 22302 h 4170944"/>
                <a:gd name="connsiteX434" fmla="*/ 7814877 w 9884008"/>
                <a:gd name="connsiteY434" fmla="*/ 0 h 4170944"/>
                <a:gd name="connsiteX435" fmla="*/ 7904087 w 9884008"/>
                <a:gd name="connsiteY435" fmla="*/ 11151 h 4170944"/>
                <a:gd name="connsiteX436" fmla="*/ 7937541 w 9884008"/>
                <a:gd name="connsiteY436" fmla="*/ 22302 h 4170944"/>
                <a:gd name="connsiteX437" fmla="*/ 8026751 w 9884008"/>
                <a:gd name="connsiteY437" fmla="*/ 44605 h 4170944"/>
                <a:gd name="connsiteX438" fmla="*/ 8104809 w 9884008"/>
                <a:gd name="connsiteY438" fmla="*/ 66907 h 4170944"/>
                <a:gd name="connsiteX439" fmla="*/ 8160565 w 9884008"/>
                <a:gd name="connsiteY439" fmla="*/ 78058 h 4170944"/>
                <a:gd name="connsiteX440" fmla="*/ 8238624 w 9884008"/>
                <a:gd name="connsiteY440" fmla="*/ 89210 h 4170944"/>
                <a:gd name="connsiteX441" fmla="*/ 8361287 w 9884008"/>
                <a:gd name="connsiteY441" fmla="*/ 122663 h 4170944"/>
                <a:gd name="connsiteX442" fmla="*/ 8394741 w 9884008"/>
                <a:gd name="connsiteY442" fmla="*/ 144966 h 4170944"/>
                <a:gd name="connsiteX443" fmla="*/ 8461648 w 9884008"/>
                <a:gd name="connsiteY443" fmla="*/ 167268 h 4170944"/>
                <a:gd name="connsiteX444" fmla="*/ 8751580 w 9884008"/>
                <a:gd name="connsiteY444" fmla="*/ 167268 h 4170944"/>
                <a:gd name="connsiteX445" fmla="*/ 8785033 w 9884008"/>
                <a:gd name="connsiteY445" fmla="*/ 200722 h 4170944"/>
                <a:gd name="connsiteX446" fmla="*/ 8818487 w 9884008"/>
                <a:gd name="connsiteY446" fmla="*/ 223024 h 4170944"/>
                <a:gd name="connsiteX447" fmla="*/ 8885394 w 9884008"/>
                <a:gd name="connsiteY447" fmla="*/ 245327 h 4170944"/>
                <a:gd name="connsiteX448" fmla="*/ 8918848 w 9884008"/>
                <a:gd name="connsiteY448" fmla="*/ 256478 h 4170944"/>
                <a:gd name="connsiteX449" fmla="*/ 8963453 w 9884008"/>
                <a:gd name="connsiteY449" fmla="*/ 278780 h 4170944"/>
                <a:gd name="connsiteX450" fmla="*/ 9019209 w 9884008"/>
                <a:gd name="connsiteY450" fmla="*/ 289932 h 4170944"/>
                <a:gd name="connsiteX451" fmla="*/ 9063814 w 9884008"/>
                <a:gd name="connsiteY451" fmla="*/ 301083 h 4170944"/>
                <a:gd name="connsiteX452" fmla="*/ 9175326 w 9884008"/>
                <a:gd name="connsiteY452" fmla="*/ 323385 h 4170944"/>
                <a:gd name="connsiteX453" fmla="*/ 9253385 w 9884008"/>
                <a:gd name="connsiteY453" fmla="*/ 312234 h 4170944"/>
                <a:gd name="connsiteX454" fmla="*/ 9320292 w 9884008"/>
                <a:gd name="connsiteY454" fmla="*/ 289932 h 4170944"/>
                <a:gd name="connsiteX455" fmla="*/ 9409502 w 9884008"/>
                <a:gd name="connsiteY455" fmla="*/ 267629 h 4170944"/>
                <a:gd name="connsiteX456" fmla="*/ 9532165 w 9884008"/>
                <a:gd name="connsiteY456" fmla="*/ 234175 h 4170944"/>
                <a:gd name="connsiteX457" fmla="*/ 9766341 w 9884008"/>
                <a:gd name="connsiteY457" fmla="*/ 245327 h 4170944"/>
                <a:gd name="connsiteX458" fmla="*/ 9777492 w 9884008"/>
                <a:gd name="connsiteY458" fmla="*/ 312234 h 4170944"/>
                <a:gd name="connsiteX459" fmla="*/ 9788643 w 9884008"/>
                <a:gd name="connsiteY459" fmla="*/ 780585 h 4170944"/>
                <a:gd name="connsiteX460" fmla="*/ 9799794 w 9884008"/>
                <a:gd name="connsiteY460" fmla="*/ 925551 h 4170944"/>
                <a:gd name="connsiteX461" fmla="*/ 9822097 w 9884008"/>
                <a:gd name="connsiteY461" fmla="*/ 1048214 h 4170944"/>
                <a:gd name="connsiteX462" fmla="*/ 9844399 w 9884008"/>
                <a:gd name="connsiteY462" fmla="*/ 1148575 h 4170944"/>
                <a:gd name="connsiteX463" fmla="*/ 9855551 w 9884008"/>
                <a:gd name="connsiteY463" fmla="*/ 1204332 h 4170944"/>
                <a:gd name="connsiteX464" fmla="*/ 9866702 w 9884008"/>
                <a:gd name="connsiteY464" fmla="*/ 1326995 h 4170944"/>
                <a:gd name="connsiteX465" fmla="*/ 9866702 w 9884008"/>
                <a:gd name="connsiteY465" fmla="*/ 1516566 h 4170944"/>
                <a:gd name="connsiteX466" fmla="*/ 9833248 w 9884008"/>
                <a:gd name="connsiteY466" fmla="*/ 1572322 h 4170944"/>
                <a:gd name="connsiteX467" fmla="*/ 9799794 w 9884008"/>
                <a:gd name="connsiteY467" fmla="*/ 1661532 h 4170944"/>
                <a:gd name="connsiteX468" fmla="*/ 9788643 w 9884008"/>
                <a:gd name="connsiteY468" fmla="*/ 1706136 h 4170944"/>
                <a:gd name="connsiteX469" fmla="*/ 9766341 w 9884008"/>
                <a:gd name="connsiteY469" fmla="*/ 1750741 h 4170944"/>
                <a:gd name="connsiteX470" fmla="*/ 9755190 w 9884008"/>
                <a:gd name="connsiteY470" fmla="*/ 1817649 h 4170944"/>
                <a:gd name="connsiteX471" fmla="*/ 9744038 w 9884008"/>
                <a:gd name="connsiteY471" fmla="*/ 1851102 h 4170944"/>
                <a:gd name="connsiteX472" fmla="*/ 9822097 w 9884008"/>
                <a:gd name="connsiteY472" fmla="*/ 2096429 h 4170944"/>
                <a:gd name="connsiteX473" fmla="*/ 9833247 w 9884008"/>
                <a:gd name="connsiteY473" fmla="*/ 3568390 h 4170944"/>
                <a:gd name="connsiteX474" fmla="*/ 9822097 w 9884008"/>
                <a:gd name="connsiteY474" fmla="*/ 4092498 h 4170944"/>
                <a:gd name="connsiteX475" fmla="*/ 9732887 w 9884008"/>
                <a:gd name="connsiteY475" fmla="*/ 4059044 h 4170944"/>
                <a:gd name="connsiteX476" fmla="*/ 9744038 w 9884008"/>
                <a:gd name="connsiteY476" fmla="*/ 4114800 h 4170944"/>
                <a:gd name="connsiteX477" fmla="*/ 9766341 w 9884008"/>
                <a:gd name="connsiteY477" fmla="*/ 4092497 h 4170944"/>
                <a:gd name="connsiteX478" fmla="*/ 9587921 w 9884008"/>
                <a:gd name="connsiteY478" fmla="*/ 4137102 h 4170944"/>
                <a:gd name="connsiteX479" fmla="*/ 9521014 w 9884008"/>
                <a:gd name="connsiteY479" fmla="*/ 4114800 h 4170944"/>
                <a:gd name="connsiteX480" fmla="*/ 9420653 w 9884008"/>
                <a:gd name="connsiteY480" fmla="*/ 4092497 h 4170944"/>
                <a:gd name="connsiteX481" fmla="*/ 9376048 w 9884008"/>
                <a:gd name="connsiteY481" fmla="*/ 4081346 h 4170944"/>
                <a:gd name="connsiteX482" fmla="*/ 9264536 w 9884008"/>
                <a:gd name="connsiteY482" fmla="*/ 4059044 h 4170944"/>
                <a:gd name="connsiteX483" fmla="*/ 9119570 w 9884008"/>
                <a:gd name="connsiteY483" fmla="*/ 4025590 h 4170944"/>
                <a:gd name="connsiteX484" fmla="*/ 9052662 w 9884008"/>
                <a:gd name="connsiteY484" fmla="*/ 4092497 h 4170944"/>
                <a:gd name="connsiteX485" fmla="*/ 8851941 w 9884008"/>
                <a:gd name="connsiteY485" fmla="*/ 4059044 h 4170944"/>
                <a:gd name="connsiteX486" fmla="*/ 8562009 w 9884008"/>
                <a:gd name="connsiteY486" fmla="*/ 4081345 h 4170944"/>
                <a:gd name="connsiteX487" fmla="*/ 8260927 w 9884008"/>
                <a:gd name="connsiteY487" fmla="*/ 4070195 h 4170944"/>
                <a:gd name="connsiteX488" fmla="*/ 8115960 w 9884008"/>
                <a:gd name="connsiteY488" fmla="*/ 4047893 h 4170944"/>
                <a:gd name="connsiteX489" fmla="*/ 7770272 w 9884008"/>
                <a:gd name="connsiteY489" fmla="*/ 4070195 h 4170944"/>
                <a:gd name="connsiteX490" fmla="*/ 7558400 w 9884008"/>
                <a:gd name="connsiteY490" fmla="*/ 4092498 h 4170944"/>
                <a:gd name="connsiteX491" fmla="*/ 7480341 w 9884008"/>
                <a:gd name="connsiteY491" fmla="*/ 4070195 h 4170944"/>
                <a:gd name="connsiteX492" fmla="*/ 7413433 w 9884008"/>
                <a:gd name="connsiteY492" fmla="*/ 4059043 h 4170944"/>
                <a:gd name="connsiteX493" fmla="*/ 7313073 w 9884008"/>
                <a:gd name="connsiteY493" fmla="*/ 4070195 h 4170944"/>
                <a:gd name="connsiteX494" fmla="*/ 7212711 w 9884008"/>
                <a:gd name="connsiteY494" fmla="*/ 4092498 h 4170944"/>
                <a:gd name="connsiteX495" fmla="*/ 7168107 w 9884008"/>
                <a:gd name="connsiteY495" fmla="*/ 4070195 h 4170944"/>
                <a:gd name="connsiteX496" fmla="*/ 7090048 w 9884008"/>
                <a:gd name="connsiteY496" fmla="*/ 4047893 h 4170944"/>
                <a:gd name="connsiteX497" fmla="*/ 7011990 w 9884008"/>
                <a:gd name="connsiteY497" fmla="*/ 4103649 h 4170944"/>
                <a:gd name="connsiteX498" fmla="*/ 6956233 w 9884008"/>
                <a:gd name="connsiteY498" fmla="*/ 4137102 h 4170944"/>
                <a:gd name="connsiteX499" fmla="*/ 6867024 w 9884008"/>
                <a:gd name="connsiteY499" fmla="*/ 4170556 h 4170944"/>
                <a:gd name="connsiteX500" fmla="*/ 6844721 w 9884008"/>
                <a:gd name="connsiteY500" fmla="*/ 4114799 h 4170944"/>
                <a:gd name="connsiteX501" fmla="*/ 6443277 w 9884008"/>
                <a:gd name="connsiteY501" fmla="*/ 4103649 h 4170944"/>
                <a:gd name="connsiteX502" fmla="*/ 6097590 w 9884008"/>
                <a:gd name="connsiteY502" fmla="*/ 4103648 h 4170944"/>
                <a:gd name="connsiteX503" fmla="*/ 5952624 w 9884008"/>
                <a:gd name="connsiteY503" fmla="*/ 4070195 h 4170944"/>
                <a:gd name="connsiteX504" fmla="*/ 5852264 w 9884008"/>
                <a:gd name="connsiteY504" fmla="*/ 4125952 h 4170944"/>
                <a:gd name="connsiteX505" fmla="*/ 5774204 w 9884008"/>
                <a:gd name="connsiteY505" fmla="*/ 4070195 h 4170944"/>
                <a:gd name="connsiteX506" fmla="*/ 5718448 w 9884008"/>
                <a:gd name="connsiteY506" fmla="*/ 4103648 h 4170944"/>
                <a:gd name="connsiteX507" fmla="*/ 4625629 w 9884008"/>
                <a:gd name="connsiteY507" fmla="*/ 4125951 h 4170944"/>
                <a:gd name="connsiteX508" fmla="*/ 4514116 w 9884008"/>
                <a:gd name="connsiteY508" fmla="*/ 4114800 h 4170944"/>
                <a:gd name="connsiteX509" fmla="*/ 4424907 w 9884008"/>
                <a:gd name="connsiteY509" fmla="*/ 4092497 h 4170944"/>
                <a:gd name="connsiteX510" fmla="*/ 4346848 w 9884008"/>
                <a:gd name="connsiteY510" fmla="*/ 4081346 h 4170944"/>
                <a:gd name="connsiteX511" fmla="*/ 4235336 w 9884008"/>
                <a:gd name="connsiteY511" fmla="*/ 4059044 h 4170944"/>
                <a:gd name="connsiteX512" fmla="*/ 4112673 w 9884008"/>
                <a:gd name="connsiteY512" fmla="*/ 4047893 h 4170944"/>
                <a:gd name="connsiteX513" fmla="*/ 3934253 w 9884008"/>
                <a:gd name="connsiteY513" fmla="*/ 4025590 h 4170944"/>
                <a:gd name="connsiteX514" fmla="*/ 3231726 w 9884008"/>
                <a:gd name="connsiteY514" fmla="*/ 4036741 h 4170944"/>
                <a:gd name="connsiteX515" fmla="*/ 3120214 w 9884008"/>
                <a:gd name="connsiteY515" fmla="*/ 4047893 h 4170944"/>
                <a:gd name="connsiteX516" fmla="*/ 3053307 w 9884008"/>
                <a:gd name="connsiteY516" fmla="*/ 4059044 h 4170944"/>
                <a:gd name="connsiteX517" fmla="*/ 2952946 w 9884008"/>
                <a:gd name="connsiteY517" fmla="*/ 4070195 h 4170944"/>
                <a:gd name="connsiteX518" fmla="*/ 2908341 w 9884008"/>
                <a:gd name="connsiteY518" fmla="*/ 4081346 h 4170944"/>
                <a:gd name="connsiteX519" fmla="*/ 2083151 w 9884008"/>
                <a:gd name="connsiteY519" fmla="*/ 4059044 h 4170944"/>
                <a:gd name="connsiteX520" fmla="*/ 1090692 w 9884008"/>
                <a:gd name="connsiteY520" fmla="*/ 4070195 h 4170944"/>
                <a:gd name="connsiteX521" fmla="*/ 889970 w 9884008"/>
                <a:gd name="connsiteY521" fmla="*/ 4103649 h 4170944"/>
                <a:gd name="connsiteX522" fmla="*/ 834214 w 9884008"/>
                <a:gd name="connsiteY522" fmla="*/ 4114800 h 4170944"/>
                <a:gd name="connsiteX523" fmla="*/ 745004 w 9884008"/>
                <a:gd name="connsiteY523" fmla="*/ 4148253 h 4170944"/>
                <a:gd name="connsiteX524" fmla="*/ 510829 w 9884008"/>
                <a:gd name="connsiteY524" fmla="*/ 4137102 h 4170944"/>
                <a:gd name="connsiteX525" fmla="*/ 410468 w 9884008"/>
                <a:gd name="connsiteY525" fmla="*/ 4114800 h 4170944"/>
                <a:gd name="connsiteX526" fmla="*/ 298955 w 9884008"/>
                <a:gd name="connsiteY526" fmla="*/ 4092497 h 4170944"/>
                <a:gd name="connsiteX527" fmla="*/ 187443 w 9884008"/>
                <a:gd name="connsiteY527" fmla="*/ 4059044 h 4170944"/>
                <a:gd name="connsiteX528" fmla="*/ 153990 w 9884008"/>
                <a:gd name="connsiteY528" fmla="*/ 4047893 h 4170944"/>
                <a:gd name="connsiteX529" fmla="*/ 120536 w 9884008"/>
                <a:gd name="connsiteY529" fmla="*/ 4036741 h 4170944"/>
                <a:gd name="connsiteX530" fmla="*/ 109385 w 9884008"/>
                <a:gd name="connsiteY530" fmla="*/ 3769112 h 4170944"/>
                <a:gd name="connsiteX531" fmla="*/ 98233 w 9884008"/>
                <a:gd name="connsiteY531" fmla="*/ 3724507 h 4170944"/>
                <a:gd name="connsiteX532" fmla="*/ 87082 w 9884008"/>
                <a:gd name="connsiteY532" fmla="*/ 3635297 h 4170944"/>
                <a:gd name="connsiteX533" fmla="*/ 75931 w 9884008"/>
                <a:gd name="connsiteY533" fmla="*/ 3590693 h 4170944"/>
                <a:gd name="connsiteX534" fmla="*/ 20175 w 9884008"/>
                <a:gd name="connsiteY534" fmla="*/ 3278458 h 4170944"/>
                <a:gd name="connsiteX535" fmla="*/ 9024 w 9884008"/>
                <a:gd name="connsiteY535" fmla="*/ 3044283 h 4170944"/>
                <a:gd name="connsiteX536" fmla="*/ 165141 w 9884008"/>
                <a:gd name="connsiteY536" fmla="*/ 3077737 h 4170944"/>
                <a:gd name="connsiteX537" fmla="*/ 131687 w 9884008"/>
                <a:gd name="connsiteY537" fmla="*/ 2810107 h 4170944"/>
                <a:gd name="connsiteX538" fmla="*/ 142839 w 9884008"/>
                <a:gd name="connsiteY538" fmla="*/ 2542478 h 4170944"/>
                <a:gd name="connsiteX539" fmla="*/ 153988 w 9884008"/>
                <a:gd name="connsiteY539" fmla="*/ 2386361 h 4170944"/>
                <a:gd name="connsiteX540" fmla="*/ 153990 w 9884008"/>
                <a:gd name="connsiteY540" fmla="*/ 2163336 h 4170944"/>
                <a:gd name="connsiteX541" fmla="*/ 87082 w 9884008"/>
                <a:gd name="connsiteY541" fmla="*/ 2040673 h 4170944"/>
                <a:gd name="connsiteX542" fmla="*/ 142838 w 9884008"/>
                <a:gd name="connsiteY542" fmla="*/ 1895707 h 4170944"/>
                <a:gd name="connsiteX543" fmla="*/ 153990 w 9884008"/>
                <a:gd name="connsiteY543" fmla="*/ 1828800 h 4170944"/>
                <a:gd name="connsiteX544" fmla="*/ 165141 w 9884008"/>
                <a:gd name="connsiteY544" fmla="*/ 1795346 h 4170944"/>
                <a:gd name="connsiteX545" fmla="*/ 142838 w 9884008"/>
                <a:gd name="connsiteY545" fmla="*/ 1494263 h 4170944"/>
                <a:gd name="connsiteX546" fmla="*/ 131687 w 9884008"/>
                <a:gd name="connsiteY546" fmla="*/ 1405053 h 4170944"/>
                <a:gd name="connsiteX547" fmla="*/ 120536 w 9884008"/>
                <a:gd name="connsiteY547" fmla="*/ 1349297 h 4170944"/>
                <a:gd name="connsiteX548" fmla="*/ 109385 w 9884008"/>
                <a:gd name="connsiteY548" fmla="*/ 1271239 h 4170944"/>
                <a:gd name="connsiteX549" fmla="*/ 120536 w 9884008"/>
                <a:gd name="connsiteY549" fmla="*/ 1115122 h 4170944"/>
                <a:gd name="connsiteX550" fmla="*/ 153990 w 9884008"/>
                <a:gd name="connsiteY550" fmla="*/ 1103971 h 4170944"/>
                <a:gd name="connsiteX551" fmla="*/ 176292 w 9884008"/>
                <a:gd name="connsiteY551" fmla="*/ 1103971 h 4170944"/>
                <a:gd name="connsiteX0" fmla="*/ 156207 w 9863923"/>
                <a:gd name="connsiteY0" fmla="*/ 1103971 h 4170944"/>
                <a:gd name="connsiteX1" fmla="*/ 379231 w 9863923"/>
                <a:gd name="connsiteY1" fmla="*/ 1081668 h 4170944"/>
                <a:gd name="connsiteX2" fmla="*/ 490744 w 9863923"/>
                <a:gd name="connsiteY2" fmla="*/ 1048214 h 4170944"/>
                <a:gd name="connsiteX3" fmla="*/ 579953 w 9863923"/>
                <a:gd name="connsiteY3" fmla="*/ 1025912 h 4170944"/>
                <a:gd name="connsiteX4" fmla="*/ 724919 w 9863923"/>
                <a:gd name="connsiteY4" fmla="*/ 1048214 h 4170944"/>
                <a:gd name="connsiteX5" fmla="*/ 780675 w 9863923"/>
                <a:gd name="connsiteY5" fmla="*/ 1059366 h 4170944"/>
                <a:gd name="connsiteX6" fmla="*/ 847583 w 9863923"/>
                <a:gd name="connsiteY6" fmla="*/ 1081668 h 4170944"/>
                <a:gd name="connsiteX7" fmla="*/ 892188 w 9863923"/>
                <a:gd name="connsiteY7" fmla="*/ 1070517 h 4170944"/>
                <a:gd name="connsiteX8" fmla="*/ 925641 w 9863923"/>
                <a:gd name="connsiteY8" fmla="*/ 1003610 h 4170944"/>
                <a:gd name="connsiteX9" fmla="*/ 947944 w 9863923"/>
                <a:gd name="connsiteY9" fmla="*/ 970156 h 4170944"/>
                <a:gd name="connsiteX10" fmla="*/ 1014851 w 9863923"/>
                <a:gd name="connsiteY10" fmla="*/ 947853 h 4170944"/>
                <a:gd name="connsiteX11" fmla="*/ 1092909 w 9863923"/>
                <a:gd name="connsiteY11" fmla="*/ 959005 h 4170944"/>
                <a:gd name="connsiteX12" fmla="*/ 1081758 w 9863923"/>
                <a:gd name="connsiteY12" fmla="*/ 992458 h 4170944"/>
                <a:gd name="connsiteX13" fmla="*/ 1026002 w 9863923"/>
                <a:gd name="connsiteY13" fmla="*/ 1025912 h 4170944"/>
                <a:gd name="connsiteX14" fmla="*/ 992548 w 9863923"/>
                <a:gd name="connsiteY14" fmla="*/ 1048214 h 4170944"/>
                <a:gd name="connsiteX15" fmla="*/ 981397 w 9863923"/>
                <a:gd name="connsiteY15" fmla="*/ 1081668 h 4170944"/>
                <a:gd name="connsiteX16" fmla="*/ 1037153 w 9863923"/>
                <a:gd name="connsiteY16" fmla="*/ 1115122 h 4170944"/>
                <a:gd name="connsiteX17" fmla="*/ 1249027 w 9863923"/>
                <a:gd name="connsiteY17" fmla="*/ 1137424 h 4170944"/>
                <a:gd name="connsiteX18" fmla="*/ 1282480 w 9863923"/>
                <a:gd name="connsiteY18" fmla="*/ 1148575 h 4170944"/>
                <a:gd name="connsiteX19" fmla="*/ 1338236 w 9863923"/>
                <a:gd name="connsiteY19" fmla="*/ 1193180 h 4170944"/>
                <a:gd name="connsiteX20" fmla="*/ 1405144 w 9863923"/>
                <a:gd name="connsiteY20" fmla="*/ 1215483 h 4170944"/>
                <a:gd name="connsiteX21" fmla="*/ 1472051 w 9863923"/>
                <a:gd name="connsiteY21" fmla="*/ 1237785 h 4170944"/>
                <a:gd name="connsiteX22" fmla="*/ 1516656 w 9863923"/>
                <a:gd name="connsiteY22" fmla="*/ 1248936 h 4170944"/>
                <a:gd name="connsiteX23" fmla="*/ 1583563 w 9863923"/>
                <a:gd name="connsiteY23" fmla="*/ 1271239 h 4170944"/>
                <a:gd name="connsiteX24" fmla="*/ 1661622 w 9863923"/>
                <a:gd name="connsiteY24" fmla="*/ 1304693 h 4170944"/>
                <a:gd name="connsiteX25" fmla="*/ 1739680 w 9863923"/>
                <a:gd name="connsiteY25" fmla="*/ 1371600 h 4170944"/>
                <a:gd name="connsiteX26" fmla="*/ 1761983 w 9863923"/>
                <a:gd name="connsiteY26" fmla="*/ 1393902 h 4170944"/>
                <a:gd name="connsiteX27" fmla="*/ 1784285 w 9863923"/>
                <a:gd name="connsiteY27" fmla="*/ 1416205 h 4170944"/>
                <a:gd name="connsiteX28" fmla="*/ 1795436 w 9863923"/>
                <a:gd name="connsiteY28" fmla="*/ 1694985 h 4170944"/>
                <a:gd name="connsiteX29" fmla="*/ 1728529 w 9863923"/>
                <a:gd name="connsiteY29" fmla="*/ 1717288 h 4170944"/>
                <a:gd name="connsiteX30" fmla="*/ 1695075 w 9863923"/>
                <a:gd name="connsiteY30" fmla="*/ 1728439 h 4170944"/>
                <a:gd name="connsiteX31" fmla="*/ 1550109 w 9863923"/>
                <a:gd name="connsiteY31" fmla="*/ 1750741 h 4170944"/>
                <a:gd name="connsiteX32" fmla="*/ 1516656 w 9863923"/>
                <a:gd name="connsiteY32" fmla="*/ 1761893 h 4170944"/>
                <a:gd name="connsiteX33" fmla="*/ 1438597 w 9863923"/>
                <a:gd name="connsiteY33" fmla="*/ 1784195 h 4170944"/>
                <a:gd name="connsiteX34" fmla="*/ 1405144 w 9863923"/>
                <a:gd name="connsiteY34" fmla="*/ 1806497 h 4170944"/>
                <a:gd name="connsiteX35" fmla="*/ 1382841 w 9863923"/>
                <a:gd name="connsiteY35" fmla="*/ 1828800 h 4170944"/>
                <a:gd name="connsiteX36" fmla="*/ 1338236 w 9863923"/>
                <a:gd name="connsiteY36" fmla="*/ 1851102 h 4170944"/>
                <a:gd name="connsiteX37" fmla="*/ 1226724 w 9863923"/>
                <a:gd name="connsiteY37" fmla="*/ 1918010 h 4170944"/>
                <a:gd name="connsiteX38" fmla="*/ 1115212 w 9863923"/>
                <a:gd name="connsiteY38" fmla="*/ 1951463 h 4170944"/>
                <a:gd name="connsiteX39" fmla="*/ 1081758 w 9863923"/>
                <a:gd name="connsiteY39" fmla="*/ 1962614 h 4170944"/>
                <a:gd name="connsiteX40" fmla="*/ 1048305 w 9863923"/>
                <a:gd name="connsiteY40" fmla="*/ 1984917 h 4170944"/>
                <a:gd name="connsiteX41" fmla="*/ 981397 w 9863923"/>
                <a:gd name="connsiteY41" fmla="*/ 2007219 h 4170944"/>
                <a:gd name="connsiteX42" fmla="*/ 947944 w 9863923"/>
                <a:gd name="connsiteY42" fmla="*/ 2029522 h 4170944"/>
                <a:gd name="connsiteX43" fmla="*/ 881036 w 9863923"/>
                <a:gd name="connsiteY43" fmla="*/ 2051824 h 4170944"/>
                <a:gd name="connsiteX44" fmla="*/ 858734 w 9863923"/>
                <a:gd name="connsiteY44" fmla="*/ 2074127 h 4170944"/>
                <a:gd name="connsiteX45" fmla="*/ 791827 w 9863923"/>
                <a:gd name="connsiteY45" fmla="*/ 2107580 h 4170944"/>
                <a:gd name="connsiteX46" fmla="*/ 769524 w 9863923"/>
                <a:gd name="connsiteY46" fmla="*/ 2129883 h 4170944"/>
                <a:gd name="connsiteX47" fmla="*/ 747222 w 9863923"/>
                <a:gd name="connsiteY47" fmla="*/ 2163336 h 4170944"/>
                <a:gd name="connsiteX48" fmla="*/ 680314 w 9863923"/>
                <a:gd name="connsiteY48" fmla="*/ 2207941 h 4170944"/>
                <a:gd name="connsiteX49" fmla="*/ 635709 w 9863923"/>
                <a:gd name="connsiteY49" fmla="*/ 2252546 h 4170944"/>
                <a:gd name="connsiteX50" fmla="*/ 613407 w 9863923"/>
                <a:gd name="connsiteY50" fmla="*/ 2274849 h 4170944"/>
                <a:gd name="connsiteX51" fmla="*/ 579953 w 9863923"/>
                <a:gd name="connsiteY51" fmla="*/ 2341756 h 4170944"/>
                <a:gd name="connsiteX52" fmla="*/ 568802 w 9863923"/>
                <a:gd name="connsiteY52" fmla="*/ 2375210 h 4170944"/>
                <a:gd name="connsiteX53" fmla="*/ 579953 w 9863923"/>
                <a:gd name="connsiteY53" fmla="*/ 2442117 h 4170944"/>
                <a:gd name="connsiteX54" fmla="*/ 602256 w 9863923"/>
                <a:gd name="connsiteY54" fmla="*/ 2464419 h 4170944"/>
                <a:gd name="connsiteX55" fmla="*/ 691466 w 9863923"/>
                <a:gd name="connsiteY55" fmla="*/ 2486722 h 4170944"/>
                <a:gd name="connsiteX56" fmla="*/ 758373 w 9863923"/>
                <a:gd name="connsiteY56" fmla="*/ 2509024 h 4170944"/>
                <a:gd name="connsiteX57" fmla="*/ 791827 w 9863923"/>
                <a:gd name="connsiteY57" fmla="*/ 2520175 h 4170944"/>
                <a:gd name="connsiteX58" fmla="*/ 802978 w 9863923"/>
                <a:gd name="connsiteY58" fmla="*/ 2720897 h 4170944"/>
                <a:gd name="connsiteX59" fmla="*/ 814129 w 9863923"/>
                <a:gd name="connsiteY59" fmla="*/ 2988527 h 4170944"/>
                <a:gd name="connsiteX60" fmla="*/ 847583 w 9863923"/>
                <a:gd name="connsiteY60" fmla="*/ 3010829 h 4170944"/>
                <a:gd name="connsiteX61" fmla="*/ 892188 w 9863923"/>
                <a:gd name="connsiteY61" fmla="*/ 3021980 h 4170944"/>
                <a:gd name="connsiteX62" fmla="*/ 925641 w 9863923"/>
                <a:gd name="connsiteY62" fmla="*/ 3033132 h 4170944"/>
                <a:gd name="connsiteX63" fmla="*/ 1014851 w 9863923"/>
                <a:gd name="connsiteY63" fmla="*/ 3055434 h 4170944"/>
                <a:gd name="connsiteX64" fmla="*/ 1237875 w 9863923"/>
                <a:gd name="connsiteY64" fmla="*/ 3100039 h 4170944"/>
                <a:gd name="connsiteX65" fmla="*/ 1349388 w 9863923"/>
                <a:gd name="connsiteY65" fmla="*/ 3111190 h 4170944"/>
                <a:gd name="connsiteX66" fmla="*/ 1393992 w 9863923"/>
                <a:gd name="connsiteY66" fmla="*/ 3122341 h 4170944"/>
                <a:gd name="connsiteX67" fmla="*/ 1527807 w 9863923"/>
                <a:gd name="connsiteY67" fmla="*/ 3144644 h 4170944"/>
                <a:gd name="connsiteX68" fmla="*/ 1617017 w 9863923"/>
                <a:gd name="connsiteY68" fmla="*/ 3166946 h 4170944"/>
                <a:gd name="connsiteX69" fmla="*/ 1717378 w 9863923"/>
                <a:gd name="connsiteY69" fmla="*/ 3200400 h 4170944"/>
                <a:gd name="connsiteX70" fmla="*/ 1873495 w 9863923"/>
                <a:gd name="connsiteY70" fmla="*/ 3245005 h 4170944"/>
                <a:gd name="connsiteX71" fmla="*/ 1940402 w 9863923"/>
                <a:gd name="connsiteY71" fmla="*/ 3256156 h 4170944"/>
                <a:gd name="connsiteX72" fmla="*/ 2018461 w 9863923"/>
                <a:gd name="connsiteY72" fmla="*/ 3278458 h 4170944"/>
                <a:gd name="connsiteX73" fmla="*/ 2074217 w 9863923"/>
                <a:gd name="connsiteY73" fmla="*/ 3289610 h 4170944"/>
                <a:gd name="connsiteX74" fmla="*/ 2107670 w 9863923"/>
                <a:gd name="connsiteY74" fmla="*/ 3300761 h 4170944"/>
                <a:gd name="connsiteX75" fmla="*/ 2297241 w 9863923"/>
                <a:gd name="connsiteY75" fmla="*/ 3323063 h 4170944"/>
                <a:gd name="connsiteX76" fmla="*/ 2364148 w 9863923"/>
                <a:gd name="connsiteY76" fmla="*/ 3334214 h 4170944"/>
                <a:gd name="connsiteX77" fmla="*/ 2464509 w 9863923"/>
                <a:gd name="connsiteY77" fmla="*/ 3345366 h 4170944"/>
                <a:gd name="connsiteX78" fmla="*/ 2609475 w 9863923"/>
                <a:gd name="connsiteY78" fmla="*/ 3356517 h 4170944"/>
                <a:gd name="connsiteX79" fmla="*/ 2676383 w 9863923"/>
                <a:gd name="connsiteY79" fmla="*/ 3378819 h 4170944"/>
                <a:gd name="connsiteX80" fmla="*/ 2709836 w 9863923"/>
                <a:gd name="connsiteY80" fmla="*/ 3389971 h 4170944"/>
                <a:gd name="connsiteX81" fmla="*/ 2732139 w 9863923"/>
                <a:gd name="connsiteY81" fmla="*/ 3412273 h 4170944"/>
                <a:gd name="connsiteX82" fmla="*/ 2754441 w 9863923"/>
                <a:gd name="connsiteY82" fmla="*/ 3345366 h 4170944"/>
                <a:gd name="connsiteX83" fmla="*/ 2854802 w 9863923"/>
                <a:gd name="connsiteY83" fmla="*/ 3367668 h 4170944"/>
                <a:gd name="connsiteX84" fmla="*/ 2977466 w 9863923"/>
                <a:gd name="connsiteY84" fmla="*/ 3389971 h 4170944"/>
                <a:gd name="connsiteX85" fmla="*/ 3055524 w 9863923"/>
                <a:gd name="connsiteY85" fmla="*/ 3401122 h 4170944"/>
                <a:gd name="connsiteX86" fmla="*/ 3222792 w 9863923"/>
                <a:gd name="connsiteY86" fmla="*/ 3412273 h 4170944"/>
                <a:gd name="connsiteX87" fmla="*/ 3278548 w 9863923"/>
                <a:gd name="connsiteY87" fmla="*/ 3423424 h 4170944"/>
                <a:gd name="connsiteX88" fmla="*/ 3345456 w 9863923"/>
                <a:gd name="connsiteY88" fmla="*/ 3434575 h 4170944"/>
                <a:gd name="connsiteX89" fmla="*/ 3378909 w 9863923"/>
                <a:gd name="connsiteY89" fmla="*/ 3445727 h 4170944"/>
                <a:gd name="connsiteX90" fmla="*/ 3423514 w 9863923"/>
                <a:gd name="connsiteY90" fmla="*/ 3456878 h 4170944"/>
                <a:gd name="connsiteX91" fmla="*/ 3535027 w 9863923"/>
                <a:gd name="connsiteY91" fmla="*/ 3479180 h 4170944"/>
                <a:gd name="connsiteX92" fmla="*/ 3635388 w 9863923"/>
                <a:gd name="connsiteY92" fmla="*/ 3501483 h 4170944"/>
                <a:gd name="connsiteX93" fmla="*/ 3624236 w 9863923"/>
                <a:gd name="connsiteY93" fmla="*/ 3534936 h 4170944"/>
                <a:gd name="connsiteX94" fmla="*/ 3668841 w 9863923"/>
                <a:gd name="connsiteY94" fmla="*/ 3590693 h 4170944"/>
                <a:gd name="connsiteX95" fmla="*/ 3802656 w 9863923"/>
                <a:gd name="connsiteY95" fmla="*/ 3624146 h 4170944"/>
                <a:gd name="connsiteX96" fmla="*/ 3936470 w 9863923"/>
                <a:gd name="connsiteY96" fmla="*/ 3635297 h 4170944"/>
                <a:gd name="connsiteX97" fmla="*/ 4092588 w 9863923"/>
                <a:gd name="connsiteY97" fmla="*/ 3657600 h 4170944"/>
                <a:gd name="connsiteX98" fmla="*/ 4159495 w 9863923"/>
                <a:gd name="connsiteY98" fmla="*/ 3679902 h 4170944"/>
                <a:gd name="connsiteX99" fmla="*/ 4204100 w 9863923"/>
                <a:gd name="connsiteY99" fmla="*/ 3691053 h 4170944"/>
                <a:gd name="connsiteX100" fmla="*/ 4237553 w 9863923"/>
                <a:gd name="connsiteY100" fmla="*/ 3702205 h 4170944"/>
                <a:gd name="connsiteX101" fmla="*/ 4304461 w 9863923"/>
                <a:gd name="connsiteY101" fmla="*/ 3713356 h 4170944"/>
                <a:gd name="connsiteX102" fmla="*/ 4549788 w 9863923"/>
                <a:gd name="connsiteY102" fmla="*/ 3746810 h 4170944"/>
                <a:gd name="connsiteX103" fmla="*/ 4683602 w 9863923"/>
                <a:gd name="connsiteY103" fmla="*/ 3769112 h 4170944"/>
                <a:gd name="connsiteX104" fmla="*/ 4750509 w 9863923"/>
                <a:gd name="connsiteY104" fmla="*/ 3780263 h 4170944"/>
                <a:gd name="connsiteX105" fmla="*/ 4839719 w 9863923"/>
                <a:gd name="connsiteY105" fmla="*/ 3802566 h 4170944"/>
                <a:gd name="connsiteX106" fmla="*/ 4917778 w 9863923"/>
                <a:gd name="connsiteY106" fmla="*/ 3836019 h 4170944"/>
                <a:gd name="connsiteX107" fmla="*/ 4951231 w 9863923"/>
                <a:gd name="connsiteY107" fmla="*/ 3858322 h 4170944"/>
                <a:gd name="connsiteX108" fmla="*/ 4984685 w 9863923"/>
                <a:gd name="connsiteY108" fmla="*/ 3869473 h 4170944"/>
                <a:gd name="connsiteX109" fmla="*/ 5118500 w 9863923"/>
                <a:gd name="connsiteY109" fmla="*/ 3858322 h 4170944"/>
                <a:gd name="connsiteX110" fmla="*/ 5140802 w 9863923"/>
                <a:gd name="connsiteY110" fmla="*/ 3836019 h 4170944"/>
                <a:gd name="connsiteX111" fmla="*/ 5174256 w 9863923"/>
                <a:gd name="connsiteY111" fmla="*/ 3824868 h 4170944"/>
                <a:gd name="connsiteX112" fmla="*/ 5174256 w 9863923"/>
                <a:gd name="connsiteY112" fmla="*/ 3746810 h 4170944"/>
                <a:gd name="connsiteX113" fmla="*/ 5151953 w 9863923"/>
                <a:gd name="connsiteY113" fmla="*/ 3724507 h 4170944"/>
                <a:gd name="connsiteX114" fmla="*/ 5129651 w 9863923"/>
                <a:gd name="connsiteY114" fmla="*/ 3691053 h 4170944"/>
                <a:gd name="connsiteX115" fmla="*/ 5062744 w 9863923"/>
                <a:gd name="connsiteY115" fmla="*/ 3668751 h 4170944"/>
                <a:gd name="connsiteX116" fmla="*/ 4783963 w 9863923"/>
                <a:gd name="connsiteY116" fmla="*/ 3635297 h 4170944"/>
                <a:gd name="connsiteX117" fmla="*/ 4694753 w 9863923"/>
                <a:gd name="connsiteY117" fmla="*/ 3624146 h 4170944"/>
                <a:gd name="connsiteX118" fmla="*/ 4616695 w 9863923"/>
                <a:gd name="connsiteY118" fmla="*/ 3612995 h 4170944"/>
                <a:gd name="connsiteX119" fmla="*/ 4047983 w 9863923"/>
                <a:gd name="connsiteY119" fmla="*/ 3601844 h 4170944"/>
                <a:gd name="connsiteX120" fmla="*/ 4059134 w 9863923"/>
                <a:gd name="connsiteY120" fmla="*/ 3557239 h 4170944"/>
                <a:gd name="connsiteX121" fmla="*/ 4315612 w 9863923"/>
                <a:gd name="connsiteY121" fmla="*/ 3512634 h 4170944"/>
                <a:gd name="connsiteX122" fmla="*/ 4304461 w 9863923"/>
                <a:gd name="connsiteY122" fmla="*/ 3479180 h 4170944"/>
                <a:gd name="connsiteX123" fmla="*/ 4148344 w 9863923"/>
                <a:gd name="connsiteY123" fmla="*/ 3468029 h 4170944"/>
                <a:gd name="connsiteX124" fmla="*/ 4114890 w 9863923"/>
                <a:gd name="connsiteY124" fmla="*/ 3456878 h 4170944"/>
                <a:gd name="connsiteX125" fmla="*/ 4092588 w 9863923"/>
                <a:gd name="connsiteY125" fmla="*/ 3423424 h 4170944"/>
                <a:gd name="connsiteX126" fmla="*/ 4059134 w 9863923"/>
                <a:gd name="connsiteY126" fmla="*/ 3367668 h 4170944"/>
                <a:gd name="connsiteX127" fmla="*/ 3992227 w 9863923"/>
                <a:gd name="connsiteY127" fmla="*/ 3345366 h 4170944"/>
                <a:gd name="connsiteX128" fmla="*/ 3668841 w 9863923"/>
                <a:gd name="connsiteY128" fmla="*/ 3356517 h 4170944"/>
                <a:gd name="connsiteX129" fmla="*/ 3635388 w 9863923"/>
                <a:gd name="connsiteY129" fmla="*/ 3367668 h 4170944"/>
                <a:gd name="connsiteX130" fmla="*/ 3356607 w 9863923"/>
                <a:gd name="connsiteY130" fmla="*/ 3345366 h 4170944"/>
                <a:gd name="connsiteX131" fmla="*/ 3289700 w 9863923"/>
                <a:gd name="connsiteY131" fmla="*/ 3334214 h 4170944"/>
                <a:gd name="connsiteX132" fmla="*/ 3233944 w 9863923"/>
                <a:gd name="connsiteY132" fmla="*/ 3323063 h 4170944"/>
                <a:gd name="connsiteX133" fmla="*/ 3100129 w 9863923"/>
                <a:gd name="connsiteY133" fmla="*/ 3311912 h 4170944"/>
                <a:gd name="connsiteX134" fmla="*/ 2988617 w 9863923"/>
                <a:gd name="connsiteY134" fmla="*/ 3289610 h 4170944"/>
                <a:gd name="connsiteX135" fmla="*/ 2921709 w 9863923"/>
                <a:gd name="connsiteY135" fmla="*/ 3267307 h 4170944"/>
                <a:gd name="connsiteX136" fmla="*/ 2865953 w 9863923"/>
                <a:gd name="connsiteY136" fmla="*/ 3222702 h 4170944"/>
                <a:gd name="connsiteX137" fmla="*/ 2888256 w 9863923"/>
                <a:gd name="connsiteY137" fmla="*/ 3200400 h 4170944"/>
                <a:gd name="connsiteX138" fmla="*/ 2999768 w 9863923"/>
                <a:gd name="connsiteY138" fmla="*/ 3166946 h 4170944"/>
                <a:gd name="connsiteX139" fmla="*/ 3066675 w 9863923"/>
                <a:gd name="connsiteY139" fmla="*/ 3144644 h 4170944"/>
                <a:gd name="connsiteX140" fmla="*/ 3100129 w 9863923"/>
                <a:gd name="connsiteY140" fmla="*/ 3122341 h 4170944"/>
                <a:gd name="connsiteX141" fmla="*/ 3144734 w 9863923"/>
                <a:gd name="connsiteY141" fmla="*/ 3111190 h 4170944"/>
                <a:gd name="connsiteX142" fmla="*/ 3211641 w 9863923"/>
                <a:gd name="connsiteY142" fmla="*/ 3044283 h 4170944"/>
                <a:gd name="connsiteX143" fmla="*/ 3233944 w 9863923"/>
                <a:gd name="connsiteY143" fmla="*/ 3021980 h 4170944"/>
                <a:gd name="connsiteX144" fmla="*/ 3278548 w 9863923"/>
                <a:gd name="connsiteY144" fmla="*/ 2966224 h 4170944"/>
                <a:gd name="connsiteX145" fmla="*/ 3345456 w 9863923"/>
                <a:gd name="connsiteY145" fmla="*/ 2932771 h 4170944"/>
                <a:gd name="connsiteX146" fmla="*/ 3356607 w 9863923"/>
                <a:gd name="connsiteY146" fmla="*/ 2966224 h 4170944"/>
                <a:gd name="connsiteX147" fmla="*/ 3390061 w 9863923"/>
                <a:gd name="connsiteY147" fmla="*/ 2977375 h 4170944"/>
                <a:gd name="connsiteX148" fmla="*/ 3445817 w 9863923"/>
                <a:gd name="connsiteY148" fmla="*/ 3010829 h 4170944"/>
                <a:gd name="connsiteX149" fmla="*/ 3523875 w 9863923"/>
                <a:gd name="connsiteY149" fmla="*/ 2999678 h 4170944"/>
                <a:gd name="connsiteX150" fmla="*/ 3501573 w 9863923"/>
                <a:gd name="connsiteY150" fmla="*/ 2977375 h 4170944"/>
                <a:gd name="connsiteX151" fmla="*/ 3468119 w 9863923"/>
                <a:gd name="connsiteY151" fmla="*/ 2921619 h 4170944"/>
                <a:gd name="connsiteX152" fmla="*/ 3434666 w 9863923"/>
                <a:gd name="connsiteY152" fmla="*/ 2910468 h 4170944"/>
                <a:gd name="connsiteX153" fmla="*/ 3289700 w 9863923"/>
                <a:gd name="connsiteY153" fmla="*/ 2888166 h 4170944"/>
                <a:gd name="connsiteX154" fmla="*/ 3167036 w 9863923"/>
                <a:gd name="connsiteY154" fmla="*/ 2854712 h 4170944"/>
                <a:gd name="connsiteX155" fmla="*/ 3122431 w 9863923"/>
                <a:gd name="connsiteY155" fmla="*/ 2843561 h 4170944"/>
                <a:gd name="connsiteX156" fmla="*/ 3055524 w 9863923"/>
                <a:gd name="connsiteY156" fmla="*/ 2821258 h 4170944"/>
                <a:gd name="connsiteX157" fmla="*/ 2799046 w 9863923"/>
                <a:gd name="connsiteY157" fmla="*/ 2776653 h 4170944"/>
                <a:gd name="connsiteX158" fmla="*/ 2732139 w 9863923"/>
                <a:gd name="connsiteY158" fmla="*/ 2754351 h 4170944"/>
                <a:gd name="connsiteX159" fmla="*/ 2665231 w 9863923"/>
                <a:gd name="connsiteY159" fmla="*/ 2732049 h 4170944"/>
                <a:gd name="connsiteX160" fmla="*/ 2631778 w 9863923"/>
                <a:gd name="connsiteY160" fmla="*/ 2720897 h 4170944"/>
                <a:gd name="connsiteX161" fmla="*/ 2509114 w 9863923"/>
                <a:gd name="connsiteY161" fmla="*/ 2698595 h 4170944"/>
                <a:gd name="connsiteX162" fmla="*/ 2386451 w 9863923"/>
                <a:gd name="connsiteY162" fmla="*/ 2698595 h 4170944"/>
                <a:gd name="connsiteX163" fmla="*/ 1985007 w 9863923"/>
                <a:gd name="connsiteY163" fmla="*/ 2687444 h 4170944"/>
                <a:gd name="connsiteX164" fmla="*/ 1906948 w 9863923"/>
                <a:gd name="connsiteY164" fmla="*/ 2653990 h 4170944"/>
                <a:gd name="connsiteX165" fmla="*/ 1851192 w 9863923"/>
                <a:gd name="connsiteY165" fmla="*/ 2631688 h 4170944"/>
                <a:gd name="connsiteX166" fmla="*/ 1750831 w 9863923"/>
                <a:gd name="connsiteY166" fmla="*/ 2575932 h 4170944"/>
                <a:gd name="connsiteX167" fmla="*/ 1661622 w 9863923"/>
                <a:gd name="connsiteY167" fmla="*/ 2531327 h 4170944"/>
                <a:gd name="connsiteX168" fmla="*/ 1572412 w 9863923"/>
                <a:gd name="connsiteY168" fmla="*/ 2509024 h 4170944"/>
                <a:gd name="connsiteX169" fmla="*/ 1170968 w 9863923"/>
                <a:gd name="connsiteY169" fmla="*/ 2486722 h 4170944"/>
                <a:gd name="connsiteX170" fmla="*/ 1026002 w 9863923"/>
                <a:gd name="connsiteY170" fmla="*/ 2464419 h 4170944"/>
                <a:gd name="connsiteX171" fmla="*/ 914490 w 9863923"/>
                <a:gd name="connsiteY171" fmla="*/ 2430966 h 4170944"/>
                <a:gd name="connsiteX172" fmla="*/ 881036 w 9863923"/>
                <a:gd name="connsiteY172" fmla="*/ 2419814 h 4170944"/>
                <a:gd name="connsiteX173" fmla="*/ 847583 w 9863923"/>
                <a:gd name="connsiteY173" fmla="*/ 2397512 h 4170944"/>
                <a:gd name="connsiteX174" fmla="*/ 791827 w 9863923"/>
                <a:gd name="connsiteY174" fmla="*/ 2352907 h 4170944"/>
                <a:gd name="connsiteX175" fmla="*/ 758373 w 9863923"/>
                <a:gd name="connsiteY175" fmla="*/ 2341756 h 4170944"/>
                <a:gd name="connsiteX176" fmla="*/ 769524 w 9863923"/>
                <a:gd name="connsiteY176" fmla="*/ 2274849 h 4170944"/>
                <a:gd name="connsiteX177" fmla="*/ 791827 w 9863923"/>
                <a:gd name="connsiteY177" fmla="*/ 2252546 h 4170944"/>
                <a:gd name="connsiteX178" fmla="*/ 825280 w 9863923"/>
                <a:gd name="connsiteY178" fmla="*/ 2230244 h 4170944"/>
                <a:gd name="connsiteX179" fmla="*/ 847583 w 9863923"/>
                <a:gd name="connsiteY179" fmla="*/ 2207941 h 4170944"/>
                <a:gd name="connsiteX180" fmla="*/ 881036 w 9863923"/>
                <a:gd name="connsiteY180" fmla="*/ 2196790 h 4170944"/>
                <a:gd name="connsiteX181" fmla="*/ 936792 w 9863923"/>
                <a:gd name="connsiteY181" fmla="*/ 2163336 h 4170944"/>
                <a:gd name="connsiteX182" fmla="*/ 959095 w 9863923"/>
                <a:gd name="connsiteY182" fmla="*/ 2141034 h 4170944"/>
                <a:gd name="connsiteX183" fmla="*/ 992548 w 9863923"/>
                <a:gd name="connsiteY183" fmla="*/ 2118732 h 4170944"/>
                <a:gd name="connsiteX184" fmla="*/ 1014851 w 9863923"/>
                <a:gd name="connsiteY184" fmla="*/ 2096429 h 4170944"/>
                <a:gd name="connsiteX185" fmla="*/ 1048305 w 9863923"/>
                <a:gd name="connsiteY185" fmla="*/ 2085278 h 4170944"/>
                <a:gd name="connsiteX186" fmla="*/ 1137514 w 9863923"/>
                <a:gd name="connsiteY186" fmla="*/ 2018371 h 4170944"/>
                <a:gd name="connsiteX187" fmla="*/ 1182119 w 9863923"/>
                <a:gd name="connsiteY187" fmla="*/ 2007219 h 4170944"/>
                <a:gd name="connsiteX188" fmla="*/ 1249027 w 9863923"/>
                <a:gd name="connsiteY188" fmla="*/ 1984917 h 4170944"/>
                <a:gd name="connsiteX189" fmla="*/ 1449748 w 9863923"/>
                <a:gd name="connsiteY189" fmla="*/ 1973766 h 4170944"/>
                <a:gd name="connsiteX190" fmla="*/ 1505505 w 9863923"/>
                <a:gd name="connsiteY190" fmla="*/ 1929161 h 4170944"/>
                <a:gd name="connsiteX191" fmla="*/ 1583563 w 9863923"/>
                <a:gd name="connsiteY191" fmla="*/ 1873405 h 4170944"/>
                <a:gd name="connsiteX192" fmla="*/ 1639319 w 9863923"/>
                <a:gd name="connsiteY192" fmla="*/ 1817649 h 4170944"/>
                <a:gd name="connsiteX193" fmla="*/ 1706227 w 9863923"/>
                <a:gd name="connsiteY193" fmla="*/ 1795346 h 4170944"/>
                <a:gd name="connsiteX194" fmla="*/ 1873495 w 9863923"/>
                <a:gd name="connsiteY194" fmla="*/ 1761893 h 4170944"/>
                <a:gd name="connsiteX195" fmla="*/ 1940402 w 9863923"/>
                <a:gd name="connsiteY195" fmla="*/ 1728439 h 4170944"/>
                <a:gd name="connsiteX196" fmla="*/ 2040763 w 9863923"/>
                <a:gd name="connsiteY196" fmla="*/ 1694985 h 4170944"/>
                <a:gd name="connsiteX197" fmla="*/ 2074217 w 9863923"/>
                <a:gd name="connsiteY197" fmla="*/ 1683834 h 4170944"/>
                <a:gd name="connsiteX198" fmla="*/ 2107670 w 9863923"/>
                <a:gd name="connsiteY198" fmla="*/ 1672683 h 4170944"/>
                <a:gd name="connsiteX199" fmla="*/ 2609475 w 9863923"/>
                <a:gd name="connsiteY199" fmla="*/ 1694985 h 4170944"/>
                <a:gd name="connsiteX200" fmla="*/ 2732139 w 9863923"/>
                <a:gd name="connsiteY200" fmla="*/ 1717288 h 4170944"/>
                <a:gd name="connsiteX201" fmla="*/ 2799046 w 9863923"/>
                <a:gd name="connsiteY201" fmla="*/ 1739590 h 4170944"/>
                <a:gd name="connsiteX202" fmla="*/ 2832500 w 9863923"/>
                <a:gd name="connsiteY202" fmla="*/ 1750741 h 4170944"/>
                <a:gd name="connsiteX203" fmla="*/ 2865953 w 9863923"/>
                <a:gd name="connsiteY203" fmla="*/ 1773044 h 4170944"/>
                <a:gd name="connsiteX204" fmla="*/ 2966314 w 9863923"/>
                <a:gd name="connsiteY204" fmla="*/ 1795346 h 4170944"/>
                <a:gd name="connsiteX205" fmla="*/ 2999768 w 9863923"/>
                <a:gd name="connsiteY205" fmla="*/ 1806497 h 4170944"/>
                <a:gd name="connsiteX206" fmla="*/ 3033222 w 9863923"/>
                <a:gd name="connsiteY206" fmla="*/ 1906858 h 4170944"/>
                <a:gd name="connsiteX207" fmla="*/ 3044373 w 9863923"/>
                <a:gd name="connsiteY207" fmla="*/ 1940312 h 4170944"/>
                <a:gd name="connsiteX208" fmla="*/ 3077827 w 9863923"/>
                <a:gd name="connsiteY208" fmla="*/ 1973766 h 4170944"/>
                <a:gd name="connsiteX209" fmla="*/ 3144734 w 9863923"/>
                <a:gd name="connsiteY209" fmla="*/ 1996068 h 4170944"/>
                <a:gd name="connsiteX210" fmla="*/ 3178188 w 9863923"/>
                <a:gd name="connsiteY210" fmla="*/ 2007219 h 4170944"/>
                <a:gd name="connsiteX211" fmla="*/ 3557329 w 9863923"/>
                <a:gd name="connsiteY211" fmla="*/ 2029522 h 4170944"/>
                <a:gd name="connsiteX212" fmla="*/ 3769202 w 9863923"/>
                <a:gd name="connsiteY212" fmla="*/ 2040673 h 4170944"/>
                <a:gd name="connsiteX213" fmla="*/ 3869563 w 9863923"/>
                <a:gd name="connsiteY213" fmla="*/ 2051824 h 4170944"/>
                <a:gd name="connsiteX214" fmla="*/ 4237553 w 9863923"/>
                <a:gd name="connsiteY214" fmla="*/ 2062975 h 4170944"/>
                <a:gd name="connsiteX215" fmla="*/ 4326763 w 9863923"/>
                <a:gd name="connsiteY215" fmla="*/ 2085278 h 4170944"/>
                <a:gd name="connsiteX216" fmla="*/ 4393670 w 9863923"/>
                <a:gd name="connsiteY216" fmla="*/ 2107580 h 4170944"/>
                <a:gd name="connsiteX217" fmla="*/ 4449427 w 9863923"/>
                <a:gd name="connsiteY217" fmla="*/ 2152185 h 4170944"/>
                <a:gd name="connsiteX218" fmla="*/ 4471729 w 9863923"/>
                <a:gd name="connsiteY218" fmla="*/ 2174488 h 4170944"/>
                <a:gd name="connsiteX219" fmla="*/ 4661300 w 9863923"/>
                <a:gd name="connsiteY219" fmla="*/ 2207941 h 4170944"/>
                <a:gd name="connsiteX220" fmla="*/ 4772812 w 9863923"/>
                <a:gd name="connsiteY220" fmla="*/ 2230244 h 4170944"/>
                <a:gd name="connsiteX221" fmla="*/ 4828568 w 9863923"/>
                <a:gd name="connsiteY221" fmla="*/ 2241395 h 4170944"/>
                <a:gd name="connsiteX222" fmla="*/ 4873173 w 9863923"/>
                <a:gd name="connsiteY222" fmla="*/ 2252546 h 4170944"/>
                <a:gd name="connsiteX223" fmla="*/ 4940080 w 9863923"/>
                <a:gd name="connsiteY223" fmla="*/ 2241395 h 4170944"/>
                <a:gd name="connsiteX224" fmla="*/ 4984685 w 9863923"/>
                <a:gd name="connsiteY224" fmla="*/ 2219093 h 4170944"/>
                <a:gd name="connsiteX225" fmla="*/ 5051592 w 9863923"/>
                <a:gd name="connsiteY225" fmla="*/ 2207941 h 4170944"/>
                <a:gd name="connsiteX226" fmla="*/ 5085046 w 9863923"/>
                <a:gd name="connsiteY226" fmla="*/ 2196790 h 4170944"/>
                <a:gd name="connsiteX227" fmla="*/ 5174256 w 9863923"/>
                <a:gd name="connsiteY227" fmla="*/ 2174488 h 4170944"/>
                <a:gd name="connsiteX228" fmla="*/ 5252314 w 9863923"/>
                <a:gd name="connsiteY228" fmla="*/ 2129883 h 4170944"/>
                <a:gd name="connsiteX229" fmla="*/ 5296919 w 9863923"/>
                <a:gd name="connsiteY229" fmla="*/ 2062975 h 4170944"/>
                <a:gd name="connsiteX230" fmla="*/ 5374978 w 9863923"/>
                <a:gd name="connsiteY230" fmla="*/ 1984917 h 4170944"/>
                <a:gd name="connsiteX231" fmla="*/ 5397280 w 9863923"/>
                <a:gd name="connsiteY231" fmla="*/ 1962614 h 4170944"/>
                <a:gd name="connsiteX232" fmla="*/ 5430734 w 9863923"/>
                <a:gd name="connsiteY232" fmla="*/ 1951463 h 4170944"/>
                <a:gd name="connsiteX233" fmla="*/ 5386129 w 9863923"/>
                <a:gd name="connsiteY233" fmla="*/ 1862253 h 4170944"/>
                <a:gd name="connsiteX234" fmla="*/ 5352675 w 9863923"/>
                <a:gd name="connsiteY234" fmla="*/ 1839951 h 4170944"/>
                <a:gd name="connsiteX235" fmla="*/ 5319222 w 9863923"/>
                <a:gd name="connsiteY235" fmla="*/ 1828800 h 4170944"/>
                <a:gd name="connsiteX236" fmla="*/ 5274617 w 9863923"/>
                <a:gd name="connsiteY236" fmla="*/ 1817649 h 4170944"/>
                <a:gd name="connsiteX237" fmla="*/ 5207709 w 9863923"/>
                <a:gd name="connsiteY237" fmla="*/ 1795346 h 4170944"/>
                <a:gd name="connsiteX238" fmla="*/ 5129651 w 9863923"/>
                <a:gd name="connsiteY238" fmla="*/ 1706136 h 4170944"/>
                <a:gd name="connsiteX239" fmla="*/ 5073895 w 9863923"/>
                <a:gd name="connsiteY239" fmla="*/ 1650380 h 4170944"/>
                <a:gd name="connsiteX240" fmla="*/ 5006988 w 9863923"/>
                <a:gd name="connsiteY240" fmla="*/ 1605775 h 4170944"/>
                <a:gd name="connsiteX241" fmla="*/ 4973534 w 9863923"/>
                <a:gd name="connsiteY241" fmla="*/ 1583473 h 4170944"/>
                <a:gd name="connsiteX242" fmla="*/ 4940080 w 9863923"/>
                <a:gd name="connsiteY242" fmla="*/ 1572322 h 4170944"/>
                <a:gd name="connsiteX243" fmla="*/ 4917778 w 9863923"/>
                <a:gd name="connsiteY243" fmla="*/ 1550019 h 4170944"/>
                <a:gd name="connsiteX244" fmla="*/ 4884324 w 9863923"/>
                <a:gd name="connsiteY244" fmla="*/ 1538868 h 4170944"/>
                <a:gd name="connsiteX245" fmla="*/ 4839719 w 9863923"/>
                <a:gd name="connsiteY245" fmla="*/ 1516566 h 4170944"/>
                <a:gd name="connsiteX246" fmla="*/ 4772812 w 9863923"/>
                <a:gd name="connsiteY246" fmla="*/ 1449658 h 4170944"/>
                <a:gd name="connsiteX247" fmla="*/ 4717056 w 9863923"/>
                <a:gd name="connsiteY247" fmla="*/ 1405053 h 4170944"/>
                <a:gd name="connsiteX248" fmla="*/ 4638997 w 9863923"/>
                <a:gd name="connsiteY248" fmla="*/ 1382751 h 4170944"/>
                <a:gd name="connsiteX249" fmla="*/ 5218861 w 9863923"/>
                <a:gd name="connsiteY249" fmla="*/ 1349297 h 4170944"/>
                <a:gd name="connsiteX250" fmla="*/ 5341524 w 9863923"/>
                <a:gd name="connsiteY250" fmla="*/ 1326995 h 4170944"/>
                <a:gd name="connsiteX251" fmla="*/ 5386129 w 9863923"/>
                <a:gd name="connsiteY251" fmla="*/ 1315844 h 4170944"/>
                <a:gd name="connsiteX252" fmla="*/ 5586851 w 9863923"/>
                <a:gd name="connsiteY252" fmla="*/ 1304693 h 4170944"/>
                <a:gd name="connsiteX253" fmla="*/ 5653758 w 9863923"/>
                <a:gd name="connsiteY253" fmla="*/ 1282390 h 4170944"/>
                <a:gd name="connsiteX254" fmla="*/ 5709514 w 9863923"/>
                <a:gd name="connsiteY254" fmla="*/ 1237785 h 4170944"/>
                <a:gd name="connsiteX255" fmla="*/ 5742968 w 9863923"/>
                <a:gd name="connsiteY255" fmla="*/ 1170878 h 4170944"/>
                <a:gd name="connsiteX256" fmla="*/ 5754119 w 9863923"/>
                <a:gd name="connsiteY256" fmla="*/ 1137424 h 4170944"/>
                <a:gd name="connsiteX257" fmla="*/ 5776422 w 9863923"/>
                <a:gd name="connsiteY257" fmla="*/ 1025912 h 4170944"/>
                <a:gd name="connsiteX258" fmla="*/ 5798724 w 9863923"/>
                <a:gd name="connsiteY258" fmla="*/ 947853 h 4170944"/>
                <a:gd name="connsiteX259" fmla="*/ 5821027 w 9863923"/>
                <a:gd name="connsiteY259" fmla="*/ 925551 h 4170944"/>
                <a:gd name="connsiteX260" fmla="*/ 5887934 w 9863923"/>
                <a:gd name="connsiteY260" fmla="*/ 903249 h 4170944"/>
                <a:gd name="connsiteX261" fmla="*/ 5910236 w 9863923"/>
                <a:gd name="connsiteY261" fmla="*/ 880946 h 4170944"/>
                <a:gd name="connsiteX262" fmla="*/ 5988295 w 9863923"/>
                <a:gd name="connsiteY262" fmla="*/ 858644 h 4170944"/>
                <a:gd name="connsiteX263" fmla="*/ 6055202 w 9863923"/>
                <a:gd name="connsiteY263" fmla="*/ 869795 h 4170944"/>
                <a:gd name="connsiteX264" fmla="*/ 6066353 w 9863923"/>
                <a:gd name="connsiteY264" fmla="*/ 914400 h 4170944"/>
                <a:gd name="connsiteX265" fmla="*/ 6099807 w 9863923"/>
                <a:gd name="connsiteY265" fmla="*/ 970156 h 4170944"/>
                <a:gd name="connsiteX266" fmla="*/ 6133261 w 9863923"/>
                <a:gd name="connsiteY266" fmla="*/ 981307 h 4170944"/>
                <a:gd name="connsiteX267" fmla="*/ 6211319 w 9863923"/>
                <a:gd name="connsiteY267" fmla="*/ 970156 h 4170944"/>
                <a:gd name="connsiteX268" fmla="*/ 6222470 w 9863923"/>
                <a:gd name="connsiteY268" fmla="*/ 936702 h 4170944"/>
                <a:gd name="connsiteX269" fmla="*/ 6267075 w 9863923"/>
                <a:gd name="connsiteY269" fmla="*/ 880946 h 4170944"/>
                <a:gd name="connsiteX270" fmla="*/ 6289378 w 9863923"/>
                <a:gd name="connsiteY270" fmla="*/ 903249 h 4170944"/>
                <a:gd name="connsiteX271" fmla="*/ 6311680 w 9863923"/>
                <a:gd name="connsiteY271" fmla="*/ 970156 h 4170944"/>
                <a:gd name="connsiteX272" fmla="*/ 6289378 w 9863923"/>
                <a:gd name="connsiteY272" fmla="*/ 1048214 h 4170944"/>
                <a:gd name="connsiteX273" fmla="*/ 6211319 w 9863923"/>
                <a:gd name="connsiteY273" fmla="*/ 1126273 h 4170944"/>
                <a:gd name="connsiteX274" fmla="*/ 5988295 w 9863923"/>
                <a:gd name="connsiteY274" fmla="*/ 1137424 h 4170944"/>
                <a:gd name="connsiteX275" fmla="*/ 5821027 w 9863923"/>
                <a:gd name="connsiteY275" fmla="*/ 1170878 h 4170944"/>
                <a:gd name="connsiteX276" fmla="*/ 5776422 w 9863923"/>
                <a:gd name="connsiteY276" fmla="*/ 1260088 h 4170944"/>
                <a:gd name="connsiteX277" fmla="*/ 5765270 w 9863923"/>
                <a:gd name="connsiteY277" fmla="*/ 1293541 h 4170944"/>
                <a:gd name="connsiteX278" fmla="*/ 5798724 w 9863923"/>
                <a:gd name="connsiteY278" fmla="*/ 1371600 h 4170944"/>
                <a:gd name="connsiteX279" fmla="*/ 5865631 w 9863923"/>
                <a:gd name="connsiteY279" fmla="*/ 1393902 h 4170944"/>
                <a:gd name="connsiteX280" fmla="*/ 5887934 w 9863923"/>
                <a:gd name="connsiteY280" fmla="*/ 1416205 h 4170944"/>
                <a:gd name="connsiteX281" fmla="*/ 5854480 w 9863923"/>
                <a:gd name="connsiteY281" fmla="*/ 1483112 h 4170944"/>
                <a:gd name="connsiteX282" fmla="*/ 5821027 w 9863923"/>
                <a:gd name="connsiteY282" fmla="*/ 1494263 h 4170944"/>
                <a:gd name="connsiteX283" fmla="*/ 5765270 w 9863923"/>
                <a:gd name="connsiteY283" fmla="*/ 1527717 h 4170944"/>
                <a:gd name="connsiteX284" fmla="*/ 5709514 w 9863923"/>
                <a:gd name="connsiteY284" fmla="*/ 1572322 h 4170944"/>
                <a:gd name="connsiteX285" fmla="*/ 6110958 w 9863923"/>
                <a:gd name="connsiteY285" fmla="*/ 1616927 h 4170944"/>
                <a:gd name="connsiteX286" fmla="*/ 6233622 w 9863923"/>
                <a:gd name="connsiteY286" fmla="*/ 1639229 h 4170944"/>
                <a:gd name="connsiteX287" fmla="*/ 6467797 w 9863923"/>
                <a:gd name="connsiteY287" fmla="*/ 1628078 h 4170944"/>
                <a:gd name="connsiteX288" fmla="*/ 6623914 w 9863923"/>
                <a:gd name="connsiteY288" fmla="*/ 1594624 h 4170944"/>
                <a:gd name="connsiteX289" fmla="*/ 6746578 w 9863923"/>
                <a:gd name="connsiteY289" fmla="*/ 1561171 h 4170944"/>
                <a:gd name="connsiteX290" fmla="*/ 6780031 w 9863923"/>
                <a:gd name="connsiteY290" fmla="*/ 1550019 h 4170944"/>
                <a:gd name="connsiteX291" fmla="*/ 6869241 w 9863923"/>
                <a:gd name="connsiteY291" fmla="*/ 1561171 h 4170944"/>
                <a:gd name="connsiteX292" fmla="*/ 6936148 w 9863923"/>
                <a:gd name="connsiteY292" fmla="*/ 1594624 h 4170944"/>
                <a:gd name="connsiteX293" fmla="*/ 6969602 w 9863923"/>
                <a:gd name="connsiteY293" fmla="*/ 1605775 h 4170944"/>
                <a:gd name="connsiteX294" fmla="*/ 7036509 w 9863923"/>
                <a:gd name="connsiteY294" fmla="*/ 1639229 h 4170944"/>
                <a:gd name="connsiteX295" fmla="*/ 7058812 w 9863923"/>
                <a:gd name="connsiteY295" fmla="*/ 1661532 h 4170944"/>
                <a:gd name="connsiteX296" fmla="*/ 7170324 w 9863923"/>
                <a:gd name="connsiteY296" fmla="*/ 1728439 h 4170944"/>
                <a:gd name="connsiteX297" fmla="*/ 7248383 w 9863923"/>
                <a:gd name="connsiteY297" fmla="*/ 1795346 h 4170944"/>
                <a:gd name="connsiteX298" fmla="*/ 7292988 w 9863923"/>
                <a:gd name="connsiteY298" fmla="*/ 1851102 h 4170944"/>
                <a:gd name="connsiteX299" fmla="*/ 7326441 w 9863923"/>
                <a:gd name="connsiteY299" fmla="*/ 1862253 h 4170944"/>
                <a:gd name="connsiteX300" fmla="*/ 7538314 w 9863923"/>
                <a:gd name="connsiteY300" fmla="*/ 1873405 h 4170944"/>
                <a:gd name="connsiteX301" fmla="*/ 7582919 w 9863923"/>
                <a:gd name="connsiteY301" fmla="*/ 1884556 h 4170944"/>
                <a:gd name="connsiteX302" fmla="*/ 7616373 w 9863923"/>
                <a:gd name="connsiteY302" fmla="*/ 1895707 h 4170944"/>
                <a:gd name="connsiteX303" fmla="*/ 7683280 w 9863923"/>
                <a:gd name="connsiteY303" fmla="*/ 1906858 h 4170944"/>
                <a:gd name="connsiteX304" fmla="*/ 7727885 w 9863923"/>
                <a:gd name="connsiteY304" fmla="*/ 1918010 h 4170944"/>
                <a:gd name="connsiteX305" fmla="*/ 7850548 w 9863923"/>
                <a:gd name="connsiteY305" fmla="*/ 1996068 h 4170944"/>
                <a:gd name="connsiteX306" fmla="*/ 7872851 w 9863923"/>
                <a:gd name="connsiteY306" fmla="*/ 2018371 h 4170944"/>
                <a:gd name="connsiteX307" fmla="*/ 7917456 w 9863923"/>
                <a:gd name="connsiteY307" fmla="*/ 2029522 h 4170944"/>
                <a:gd name="connsiteX308" fmla="*/ 8040119 w 9863923"/>
                <a:gd name="connsiteY308" fmla="*/ 2096429 h 4170944"/>
                <a:gd name="connsiteX309" fmla="*/ 8084724 w 9863923"/>
                <a:gd name="connsiteY309" fmla="*/ 2107580 h 4170944"/>
                <a:gd name="connsiteX310" fmla="*/ 8118178 w 9863923"/>
                <a:gd name="connsiteY310" fmla="*/ 2118732 h 4170944"/>
                <a:gd name="connsiteX311" fmla="*/ 8185085 w 9863923"/>
                <a:gd name="connsiteY311" fmla="*/ 2129883 h 4170944"/>
                <a:gd name="connsiteX312" fmla="*/ 8352353 w 9863923"/>
                <a:gd name="connsiteY312" fmla="*/ 2152185 h 4170944"/>
                <a:gd name="connsiteX313" fmla="*/ 8374656 w 9863923"/>
                <a:gd name="connsiteY313" fmla="*/ 2174488 h 4170944"/>
                <a:gd name="connsiteX314" fmla="*/ 8463866 w 9863923"/>
                <a:gd name="connsiteY314" fmla="*/ 2241395 h 4170944"/>
                <a:gd name="connsiteX315" fmla="*/ 8408109 w 9863923"/>
                <a:gd name="connsiteY315" fmla="*/ 2263697 h 4170944"/>
                <a:gd name="connsiteX316" fmla="*/ 8296597 w 9863923"/>
                <a:gd name="connsiteY316" fmla="*/ 2286000 h 4170944"/>
                <a:gd name="connsiteX317" fmla="*/ 8251992 w 9863923"/>
                <a:gd name="connsiteY317" fmla="*/ 2297151 h 4170944"/>
                <a:gd name="connsiteX318" fmla="*/ 7895153 w 9863923"/>
                <a:gd name="connsiteY318" fmla="*/ 2319453 h 4170944"/>
                <a:gd name="connsiteX319" fmla="*/ 7828246 w 9863923"/>
                <a:gd name="connsiteY319" fmla="*/ 2330605 h 4170944"/>
                <a:gd name="connsiteX320" fmla="*/ 7783641 w 9863923"/>
                <a:gd name="connsiteY320" fmla="*/ 2341756 h 4170944"/>
                <a:gd name="connsiteX321" fmla="*/ 7638675 w 9863923"/>
                <a:gd name="connsiteY321" fmla="*/ 2364058 h 4170944"/>
                <a:gd name="connsiteX322" fmla="*/ 7326441 w 9863923"/>
                <a:gd name="connsiteY322" fmla="*/ 2352907 h 4170944"/>
                <a:gd name="connsiteX323" fmla="*/ 6735427 w 9863923"/>
                <a:gd name="connsiteY323" fmla="*/ 2330605 h 4170944"/>
                <a:gd name="connsiteX324" fmla="*/ 6612763 w 9863923"/>
                <a:gd name="connsiteY324" fmla="*/ 2375210 h 4170944"/>
                <a:gd name="connsiteX325" fmla="*/ 6601612 w 9863923"/>
                <a:gd name="connsiteY325" fmla="*/ 2408663 h 4170944"/>
                <a:gd name="connsiteX326" fmla="*/ 6635066 w 9863923"/>
                <a:gd name="connsiteY326" fmla="*/ 2430966 h 4170944"/>
                <a:gd name="connsiteX327" fmla="*/ 6668519 w 9863923"/>
                <a:gd name="connsiteY327" fmla="*/ 2442117 h 4170944"/>
                <a:gd name="connsiteX328" fmla="*/ 6813485 w 9863923"/>
                <a:gd name="connsiteY328" fmla="*/ 2475571 h 4170944"/>
                <a:gd name="connsiteX329" fmla="*/ 6891544 w 9863923"/>
                <a:gd name="connsiteY329" fmla="*/ 2486722 h 4170944"/>
                <a:gd name="connsiteX330" fmla="*/ 7794792 w 9863923"/>
                <a:gd name="connsiteY330" fmla="*/ 2475571 h 4170944"/>
                <a:gd name="connsiteX331" fmla="*/ 7850548 w 9863923"/>
                <a:gd name="connsiteY331" fmla="*/ 2464419 h 4170944"/>
                <a:gd name="connsiteX332" fmla="*/ 8006666 w 9863923"/>
                <a:gd name="connsiteY332" fmla="*/ 2442117 h 4170944"/>
                <a:gd name="connsiteX333" fmla="*/ 8051270 w 9863923"/>
                <a:gd name="connsiteY333" fmla="*/ 2430966 h 4170944"/>
                <a:gd name="connsiteX334" fmla="*/ 8118178 w 9863923"/>
                <a:gd name="connsiteY334" fmla="*/ 2408663 h 4170944"/>
                <a:gd name="connsiteX335" fmla="*/ 8151631 w 9863923"/>
                <a:gd name="connsiteY335" fmla="*/ 2397512 h 4170944"/>
                <a:gd name="connsiteX336" fmla="*/ 8196236 w 9863923"/>
                <a:gd name="connsiteY336" fmla="*/ 2386361 h 4170944"/>
                <a:gd name="connsiteX337" fmla="*/ 8263144 w 9863923"/>
                <a:gd name="connsiteY337" fmla="*/ 2364058 h 4170944"/>
                <a:gd name="connsiteX338" fmla="*/ 8396958 w 9863923"/>
                <a:gd name="connsiteY338" fmla="*/ 2330605 h 4170944"/>
                <a:gd name="connsiteX339" fmla="*/ 8441563 w 9863923"/>
                <a:gd name="connsiteY339" fmla="*/ 2319453 h 4170944"/>
                <a:gd name="connsiteX340" fmla="*/ 8475017 w 9863923"/>
                <a:gd name="connsiteY340" fmla="*/ 2308302 h 4170944"/>
                <a:gd name="connsiteX341" fmla="*/ 8541924 w 9863923"/>
                <a:gd name="connsiteY341" fmla="*/ 2297151 h 4170944"/>
                <a:gd name="connsiteX342" fmla="*/ 8597680 w 9863923"/>
                <a:gd name="connsiteY342" fmla="*/ 2286000 h 4170944"/>
                <a:gd name="connsiteX343" fmla="*/ 8686890 w 9863923"/>
                <a:gd name="connsiteY343" fmla="*/ 2263697 h 4170944"/>
                <a:gd name="connsiteX344" fmla="*/ 8909914 w 9863923"/>
                <a:gd name="connsiteY344" fmla="*/ 2230244 h 4170944"/>
                <a:gd name="connsiteX345" fmla="*/ 8987973 w 9863923"/>
                <a:gd name="connsiteY345" fmla="*/ 2219093 h 4170944"/>
                <a:gd name="connsiteX346" fmla="*/ 9121788 w 9863923"/>
                <a:gd name="connsiteY346" fmla="*/ 2196790 h 4170944"/>
                <a:gd name="connsiteX347" fmla="*/ 9222148 w 9863923"/>
                <a:gd name="connsiteY347" fmla="*/ 2174488 h 4170944"/>
                <a:gd name="connsiteX348" fmla="*/ 9255602 w 9863923"/>
                <a:gd name="connsiteY348" fmla="*/ 2163336 h 4170944"/>
                <a:gd name="connsiteX349" fmla="*/ 9300207 w 9863923"/>
                <a:gd name="connsiteY349" fmla="*/ 2051824 h 4170944"/>
                <a:gd name="connsiteX350" fmla="*/ 9244451 w 9863923"/>
                <a:gd name="connsiteY350" fmla="*/ 2018371 h 4170944"/>
                <a:gd name="connsiteX351" fmla="*/ 9155241 w 9863923"/>
                <a:gd name="connsiteY351" fmla="*/ 1996068 h 4170944"/>
                <a:gd name="connsiteX352" fmla="*/ 9099485 w 9863923"/>
                <a:gd name="connsiteY352" fmla="*/ 1940312 h 4170944"/>
                <a:gd name="connsiteX353" fmla="*/ 9144090 w 9863923"/>
                <a:gd name="connsiteY353" fmla="*/ 1929161 h 4170944"/>
                <a:gd name="connsiteX354" fmla="*/ 9523231 w 9863923"/>
                <a:gd name="connsiteY354" fmla="*/ 1918010 h 4170944"/>
                <a:gd name="connsiteX355" fmla="*/ 9601290 w 9863923"/>
                <a:gd name="connsiteY355" fmla="*/ 1895707 h 4170944"/>
                <a:gd name="connsiteX356" fmla="*/ 9679348 w 9863923"/>
                <a:gd name="connsiteY356" fmla="*/ 1873405 h 4170944"/>
                <a:gd name="connsiteX357" fmla="*/ 9578988 w 9863923"/>
                <a:gd name="connsiteY357" fmla="*/ 1839951 h 4170944"/>
                <a:gd name="connsiteX358" fmla="*/ 9545534 w 9863923"/>
                <a:gd name="connsiteY358" fmla="*/ 1828800 h 4170944"/>
                <a:gd name="connsiteX359" fmla="*/ 9523231 w 9863923"/>
                <a:gd name="connsiteY359" fmla="*/ 1851102 h 4170944"/>
                <a:gd name="connsiteX360" fmla="*/ 9166392 w 9863923"/>
                <a:gd name="connsiteY360" fmla="*/ 1884556 h 4170944"/>
                <a:gd name="connsiteX361" fmla="*/ 9121788 w 9863923"/>
                <a:gd name="connsiteY361" fmla="*/ 1895707 h 4170944"/>
                <a:gd name="connsiteX362" fmla="*/ 9088334 w 9863923"/>
                <a:gd name="connsiteY362" fmla="*/ 1906858 h 4170944"/>
                <a:gd name="connsiteX363" fmla="*/ 9010275 w 9863923"/>
                <a:gd name="connsiteY363" fmla="*/ 1918010 h 4170944"/>
                <a:gd name="connsiteX364" fmla="*/ 8932217 w 9863923"/>
                <a:gd name="connsiteY364" fmla="*/ 1940312 h 4170944"/>
                <a:gd name="connsiteX365" fmla="*/ 8831856 w 9863923"/>
                <a:gd name="connsiteY365" fmla="*/ 1962614 h 4170944"/>
                <a:gd name="connsiteX366" fmla="*/ 8798402 w 9863923"/>
                <a:gd name="connsiteY366" fmla="*/ 1973766 h 4170944"/>
                <a:gd name="connsiteX367" fmla="*/ 8686890 w 9863923"/>
                <a:gd name="connsiteY367" fmla="*/ 1951463 h 4170944"/>
                <a:gd name="connsiteX368" fmla="*/ 8664588 w 9863923"/>
                <a:gd name="connsiteY368" fmla="*/ 1884556 h 4170944"/>
                <a:gd name="connsiteX369" fmla="*/ 8698041 w 9863923"/>
                <a:gd name="connsiteY369" fmla="*/ 1739590 h 4170944"/>
                <a:gd name="connsiteX370" fmla="*/ 8720344 w 9863923"/>
                <a:gd name="connsiteY370" fmla="*/ 1717288 h 4170944"/>
                <a:gd name="connsiteX371" fmla="*/ 8764948 w 9863923"/>
                <a:gd name="connsiteY371" fmla="*/ 1694985 h 4170944"/>
                <a:gd name="connsiteX372" fmla="*/ 8898763 w 9863923"/>
                <a:gd name="connsiteY372" fmla="*/ 1661532 h 4170944"/>
                <a:gd name="connsiteX373" fmla="*/ 8954519 w 9863923"/>
                <a:gd name="connsiteY373" fmla="*/ 1639229 h 4170944"/>
                <a:gd name="connsiteX374" fmla="*/ 9021427 w 9863923"/>
                <a:gd name="connsiteY374" fmla="*/ 1628078 h 4170944"/>
                <a:gd name="connsiteX375" fmla="*/ 9333661 w 9863923"/>
                <a:gd name="connsiteY375" fmla="*/ 1616927 h 4170944"/>
                <a:gd name="connsiteX376" fmla="*/ 9489778 w 9863923"/>
                <a:gd name="connsiteY376" fmla="*/ 1572322 h 4170944"/>
                <a:gd name="connsiteX377" fmla="*/ 9601290 w 9863923"/>
                <a:gd name="connsiteY377" fmla="*/ 1550019 h 4170944"/>
                <a:gd name="connsiteX378" fmla="*/ 9802012 w 9863923"/>
                <a:gd name="connsiteY378" fmla="*/ 1527717 h 4170944"/>
                <a:gd name="connsiteX379" fmla="*/ 9768558 w 9863923"/>
                <a:gd name="connsiteY379" fmla="*/ 1282390 h 4170944"/>
                <a:gd name="connsiteX380" fmla="*/ 9735105 w 9863923"/>
                <a:gd name="connsiteY380" fmla="*/ 1260088 h 4170944"/>
                <a:gd name="connsiteX381" fmla="*/ 9679348 w 9863923"/>
                <a:gd name="connsiteY381" fmla="*/ 1248936 h 4170944"/>
                <a:gd name="connsiteX382" fmla="*/ 9668197 w 9863923"/>
                <a:gd name="connsiteY382" fmla="*/ 1215483 h 4170944"/>
                <a:gd name="connsiteX383" fmla="*/ 9690500 w 9863923"/>
                <a:gd name="connsiteY383" fmla="*/ 1193180 h 4170944"/>
                <a:gd name="connsiteX384" fmla="*/ 9735105 w 9863923"/>
                <a:gd name="connsiteY384" fmla="*/ 1137424 h 4170944"/>
                <a:gd name="connsiteX385" fmla="*/ 9712802 w 9863923"/>
                <a:gd name="connsiteY385" fmla="*/ 1115122 h 4170944"/>
                <a:gd name="connsiteX386" fmla="*/ 9612441 w 9863923"/>
                <a:gd name="connsiteY386" fmla="*/ 1092819 h 4170944"/>
                <a:gd name="connsiteX387" fmla="*/ 9545534 w 9863923"/>
                <a:gd name="connsiteY387" fmla="*/ 1070517 h 4170944"/>
                <a:gd name="connsiteX388" fmla="*/ 9512080 w 9863923"/>
                <a:gd name="connsiteY388" fmla="*/ 1059366 h 4170944"/>
                <a:gd name="connsiteX389" fmla="*/ 9489778 w 9863923"/>
                <a:gd name="connsiteY389" fmla="*/ 1025912 h 4170944"/>
                <a:gd name="connsiteX390" fmla="*/ 9344812 w 9863923"/>
                <a:gd name="connsiteY390" fmla="*/ 992458 h 4170944"/>
                <a:gd name="connsiteX391" fmla="*/ 9545534 w 9863923"/>
                <a:gd name="connsiteY391" fmla="*/ 992458 h 4170944"/>
                <a:gd name="connsiteX392" fmla="*/ 9590139 w 9863923"/>
                <a:gd name="connsiteY392" fmla="*/ 1014761 h 4170944"/>
                <a:gd name="connsiteX393" fmla="*/ 9746256 w 9863923"/>
                <a:gd name="connsiteY393" fmla="*/ 1003610 h 4170944"/>
                <a:gd name="connsiteX394" fmla="*/ 9779709 w 9863923"/>
                <a:gd name="connsiteY394" fmla="*/ 992458 h 4170944"/>
                <a:gd name="connsiteX395" fmla="*/ 9768558 w 9863923"/>
                <a:gd name="connsiteY395" fmla="*/ 880946 h 4170944"/>
                <a:gd name="connsiteX396" fmla="*/ 9757407 w 9863923"/>
                <a:gd name="connsiteY396" fmla="*/ 836341 h 4170944"/>
                <a:gd name="connsiteX397" fmla="*/ 9723953 w 9863923"/>
                <a:gd name="connsiteY397" fmla="*/ 825190 h 4170944"/>
                <a:gd name="connsiteX398" fmla="*/ 9679348 w 9863923"/>
                <a:gd name="connsiteY398" fmla="*/ 814039 h 4170944"/>
                <a:gd name="connsiteX399" fmla="*/ 9645895 w 9863923"/>
                <a:gd name="connsiteY399" fmla="*/ 791736 h 4170944"/>
                <a:gd name="connsiteX400" fmla="*/ 9567836 w 9863923"/>
                <a:gd name="connsiteY400" fmla="*/ 769434 h 4170944"/>
                <a:gd name="connsiteX401" fmla="*/ 9523231 w 9863923"/>
                <a:gd name="connsiteY401" fmla="*/ 735980 h 4170944"/>
                <a:gd name="connsiteX402" fmla="*/ 9456324 w 9863923"/>
                <a:gd name="connsiteY402" fmla="*/ 713678 h 4170944"/>
                <a:gd name="connsiteX403" fmla="*/ 9289056 w 9863923"/>
                <a:gd name="connsiteY403" fmla="*/ 691375 h 4170944"/>
                <a:gd name="connsiteX404" fmla="*/ 9199846 w 9863923"/>
                <a:gd name="connsiteY404" fmla="*/ 680224 h 4170944"/>
                <a:gd name="connsiteX405" fmla="*/ 9166392 w 9863923"/>
                <a:gd name="connsiteY405" fmla="*/ 669073 h 4170944"/>
                <a:gd name="connsiteX406" fmla="*/ 9099485 w 9863923"/>
                <a:gd name="connsiteY406" fmla="*/ 657922 h 4170944"/>
                <a:gd name="connsiteX407" fmla="*/ 9077183 w 9863923"/>
                <a:gd name="connsiteY407" fmla="*/ 635619 h 4170944"/>
                <a:gd name="connsiteX408" fmla="*/ 8987973 w 9863923"/>
                <a:gd name="connsiteY408" fmla="*/ 591014 h 4170944"/>
                <a:gd name="connsiteX409" fmla="*/ 8932217 w 9863923"/>
                <a:gd name="connsiteY409" fmla="*/ 557561 h 4170944"/>
                <a:gd name="connsiteX410" fmla="*/ 8876461 w 9863923"/>
                <a:gd name="connsiteY410" fmla="*/ 546410 h 4170944"/>
                <a:gd name="connsiteX411" fmla="*/ 8787251 w 9863923"/>
                <a:gd name="connsiteY411" fmla="*/ 512956 h 4170944"/>
                <a:gd name="connsiteX412" fmla="*/ 8731495 w 9863923"/>
                <a:gd name="connsiteY412" fmla="*/ 501805 h 4170944"/>
                <a:gd name="connsiteX413" fmla="*/ 8664588 w 9863923"/>
                <a:gd name="connsiteY413" fmla="*/ 479502 h 4170944"/>
                <a:gd name="connsiteX414" fmla="*/ 8631134 w 9863923"/>
                <a:gd name="connsiteY414" fmla="*/ 468351 h 4170944"/>
                <a:gd name="connsiteX415" fmla="*/ 8486168 w 9863923"/>
                <a:gd name="connsiteY415" fmla="*/ 434897 h 4170944"/>
                <a:gd name="connsiteX416" fmla="*/ 8441563 w 9863923"/>
                <a:gd name="connsiteY416" fmla="*/ 423746 h 4170944"/>
                <a:gd name="connsiteX417" fmla="*/ 8330051 w 9863923"/>
                <a:gd name="connsiteY417" fmla="*/ 401444 h 4170944"/>
                <a:gd name="connsiteX418" fmla="*/ 8285446 w 9863923"/>
                <a:gd name="connsiteY418" fmla="*/ 390293 h 4170944"/>
                <a:gd name="connsiteX419" fmla="*/ 8251992 w 9863923"/>
                <a:gd name="connsiteY419" fmla="*/ 379141 h 4170944"/>
                <a:gd name="connsiteX420" fmla="*/ 8095875 w 9863923"/>
                <a:gd name="connsiteY420" fmla="*/ 367990 h 4170944"/>
                <a:gd name="connsiteX421" fmla="*/ 8051270 w 9863923"/>
                <a:gd name="connsiteY421" fmla="*/ 345688 h 4170944"/>
                <a:gd name="connsiteX422" fmla="*/ 7984363 w 9863923"/>
                <a:gd name="connsiteY422" fmla="*/ 323385 h 4170944"/>
                <a:gd name="connsiteX423" fmla="*/ 7817095 w 9863923"/>
                <a:gd name="connsiteY423" fmla="*/ 334536 h 4170944"/>
                <a:gd name="connsiteX424" fmla="*/ 7772490 w 9863923"/>
                <a:gd name="connsiteY424" fmla="*/ 345688 h 4170944"/>
                <a:gd name="connsiteX425" fmla="*/ 7672129 w 9863923"/>
                <a:gd name="connsiteY425" fmla="*/ 334536 h 4170944"/>
                <a:gd name="connsiteX426" fmla="*/ 7672129 w 9863923"/>
                <a:gd name="connsiteY426" fmla="*/ 234175 h 4170944"/>
                <a:gd name="connsiteX427" fmla="*/ 7739036 w 9863923"/>
                <a:gd name="connsiteY427" fmla="*/ 189571 h 4170944"/>
                <a:gd name="connsiteX428" fmla="*/ 7605222 w 9863923"/>
                <a:gd name="connsiteY428" fmla="*/ 144966 h 4170944"/>
                <a:gd name="connsiteX429" fmla="*/ 7538314 w 9863923"/>
                <a:gd name="connsiteY429" fmla="*/ 100361 h 4170944"/>
                <a:gd name="connsiteX430" fmla="*/ 7560617 w 9863923"/>
                <a:gd name="connsiteY430" fmla="*/ 55756 h 4170944"/>
                <a:gd name="connsiteX431" fmla="*/ 7605222 w 9863923"/>
                <a:gd name="connsiteY431" fmla="*/ 44605 h 4170944"/>
                <a:gd name="connsiteX432" fmla="*/ 7683280 w 9863923"/>
                <a:gd name="connsiteY432" fmla="*/ 33453 h 4170944"/>
                <a:gd name="connsiteX433" fmla="*/ 7727885 w 9863923"/>
                <a:gd name="connsiteY433" fmla="*/ 22302 h 4170944"/>
                <a:gd name="connsiteX434" fmla="*/ 7794792 w 9863923"/>
                <a:gd name="connsiteY434" fmla="*/ 0 h 4170944"/>
                <a:gd name="connsiteX435" fmla="*/ 7884002 w 9863923"/>
                <a:gd name="connsiteY435" fmla="*/ 11151 h 4170944"/>
                <a:gd name="connsiteX436" fmla="*/ 7917456 w 9863923"/>
                <a:gd name="connsiteY436" fmla="*/ 22302 h 4170944"/>
                <a:gd name="connsiteX437" fmla="*/ 8006666 w 9863923"/>
                <a:gd name="connsiteY437" fmla="*/ 44605 h 4170944"/>
                <a:gd name="connsiteX438" fmla="*/ 8084724 w 9863923"/>
                <a:gd name="connsiteY438" fmla="*/ 66907 h 4170944"/>
                <a:gd name="connsiteX439" fmla="*/ 8140480 w 9863923"/>
                <a:gd name="connsiteY439" fmla="*/ 78058 h 4170944"/>
                <a:gd name="connsiteX440" fmla="*/ 8218539 w 9863923"/>
                <a:gd name="connsiteY440" fmla="*/ 89210 h 4170944"/>
                <a:gd name="connsiteX441" fmla="*/ 8341202 w 9863923"/>
                <a:gd name="connsiteY441" fmla="*/ 122663 h 4170944"/>
                <a:gd name="connsiteX442" fmla="*/ 8374656 w 9863923"/>
                <a:gd name="connsiteY442" fmla="*/ 144966 h 4170944"/>
                <a:gd name="connsiteX443" fmla="*/ 8441563 w 9863923"/>
                <a:gd name="connsiteY443" fmla="*/ 167268 h 4170944"/>
                <a:gd name="connsiteX444" fmla="*/ 8731495 w 9863923"/>
                <a:gd name="connsiteY444" fmla="*/ 167268 h 4170944"/>
                <a:gd name="connsiteX445" fmla="*/ 8764948 w 9863923"/>
                <a:gd name="connsiteY445" fmla="*/ 200722 h 4170944"/>
                <a:gd name="connsiteX446" fmla="*/ 8798402 w 9863923"/>
                <a:gd name="connsiteY446" fmla="*/ 223024 h 4170944"/>
                <a:gd name="connsiteX447" fmla="*/ 8865309 w 9863923"/>
                <a:gd name="connsiteY447" fmla="*/ 245327 h 4170944"/>
                <a:gd name="connsiteX448" fmla="*/ 8898763 w 9863923"/>
                <a:gd name="connsiteY448" fmla="*/ 256478 h 4170944"/>
                <a:gd name="connsiteX449" fmla="*/ 8943368 w 9863923"/>
                <a:gd name="connsiteY449" fmla="*/ 278780 h 4170944"/>
                <a:gd name="connsiteX450" fmla="*/ 8999124 w 9863923"/>
                <a:gd name="connsiteY450" fmla="*/ 289932 h 4170944"/>
                <a:gd name="connsiteX451" fmla="*/ 9043729 w 9863923"/>
                <a:gd name="connsiteY451" fmla="*/ 301083 h 4170944"/>
                <a:gd name="connsiteX452" fmla="*/ 9155241 w 9863923"/>
                <a:gd name="connsiteY452" fmla="*/ 323385 h 4170944"/>
                <a:gd name="connsiteX453" fmla="*/ 9233300 w 9863923"/>
                <a:gd name="connsiteY453" fmla="*/ 312234 h 4170944"/>
                <a:gd name="connsiteX454" fmla="*/ 9300207 w 9863923"/>
                <a:gd name="connsiteY454" fmla="*/ 289932 h 4170944"/>
                <a:gd name="connsiteX455" fmla="*/ 9389417 w 9863923"/>
                <a:gd name="connsiteY455" fmla="*/ 267629 h 4170944"/>
                <a:gd name="connsiteX456" fmla="*/ 9512080 w 9863923"/>
                <a:gd name="connsiteY456" fmla="*/ 234175 h 4170944"/>
                <a:gd name="connsiteX457" fmla="*/ 9746256 w 9863923"/>
                <a:gd name="connsiteY457" fmla="*/ 245327 h 4170944"/>
                <a:gd name="connsiteX458" fmla="*/ 9757407 w 9863923"/>
                <a:gd name="connsiteY458" fmla="*/ 312234 h 4170944"/>
                <a:gd name="connsiteX459" fmla="*/ 9768558 w 9863923"/>
                <a:gd name="connsiteY459" fmla="*/ 780585 h 4170944"/>
                <a:gd name="connsiteX460" fmla="*/ 9779709 w 9863923"/>
                <a:gd name="connsiteY460" fmla="*/ 925551 h 4170944"/>
                <a:gd name="connsiteX461" fmla="*/ 9802012 w 9863923"/>
                <a:gd name="connsiteY461" fmla="*/ 1048214 h 4170944"/>
                <a:gd name="connsiteX462" fmla="*/ 9824314 w 9863923"/>
                <a:gd name="connsiteY462" fmla="*/ 1148575 h 4170944"/>
                <a:gd name="connsiteX463" fmla="*/ 9835466 w 9863923"/>
                <a:gd name="connsiteY463" fmla="*/ 1204332 h 4170944"/>
                <a:gd name="connsiteX464" fmla="*/ 9846617 w 9863923"/>
                <a:gd name="connsiteY464" fmla="*/ 1326995 h 4170944"/>
                <a:gd name="connsiteX465" fmla="*/ 9846617 w 9863923"/>
                <a:gd name="connsiteY465" fmla="*/ 1516566 h 4170944"/>
                <a:gd name="connsiteX466" fmla="*/ 9813163 w 9863923"/>
                <a:gd name="connsiteY466" fmla="*/ 1572322 h 4170944"/>
                <a:gd name="connsiteX467" fmla="*/ 9779709 w 9863923"/>
                <a:gd name="connsiteY467" fmla="*/ 1661532 h 4170944"/>
                <a:gd name="connsiteX468" fmla="*/ 9768558 w 9863923"/>
                <a:gd name="connsiteY468" fmla="*/ 1706136 h 4170944"/>
                <a:gd name="connsiteX469" fmla="*/ 9746256 w 9863923"/>
                <a:gd name="connsiteY469" fmla="*/ 1750741 h 4170944"/>
                <a:gd name="connsiteX470" fmla="*/ 9735105 w 9863923"/>
                <a:gd name="connsiteY470" fmla="*/ 1817649 h 4170944"/>
                <a:gd name="connsiteX471" fmla="*/ 9723953 w 9863923"/>
                <a:gd name="connsiteY471" fmla="*/ 1851102 h 4170944"/>
                <a:gd name="connsiteX472" fmla="*/ 9802012 w 9863923"/>
                <a:gd name="connsiteY472" fmla="*/ 2096429 h 4170944"/>
                <a:gd name="connsiteX473" fmla="*/ 9813162 w 9863923"/>
                <a:gd name="connsiteY473" fmla="*/ 3568390 h 4170944"/>
                <a:gd name="connsiteX474" fmla="*/ 9802012 w 9863923"/>
                <a:gd name="connsiteY474" fmla="*/ 4092498 h 4170944"/>
                <a:gd name="connsiteX475" fmla="*/ 9712802 w 9863923"/>
                <a:gd name="connsiteY475" fmla="*/ 4059044 h 4170944"/>
                <a:gd name="connsiteX476" fmla="*/ 9723953 w 9863923"/>
                <a:gd name="connsiteY476" fmla="*/ 4114800 h 4170944"/>
                <a:gd name="connsiteX477" fmla="*/ 9746256 w 9863923"/>
                <a:gd name="connsiteY477" fmla="*/ 4092497 h 4170944"/>
                <a:gd name="connsiteX478" fmla="*/ 9567836 w 9863923"/>
                <a:gd name="connsiteY478" fmla="*/ 4137102 h 4170944"/>
                <a:gd name="connsiteX479" fmla="*/ 9500929 w 9863923"/>
                <a:gd name="connsiteY479" fmla="*/ 4114800 h 4170944"/>
                <a:gd name="connsiteX480" fmla="*/ 9400568 w 9863923"/>
                <a:gd name="connsiteY480" fmla="*/ 4092497 h 4170944"/>
                <a:gd name="connsiteX481" fmla="*/ 9355963 w 9863923"/>
                <a:gd name="connsiteY481" fmla="*/ 4081346 h 4170944"/>
                <a:gd name="connsiteX482" fmla="*/ 9244451 w 9863923"/>
                <a:gd name="connsiteY482" fmla="*/ 4059044 h 4170944"/>
                <a:gd name="connsiteX483" fmla="*/ 9099485 w 9863923"/>
                <a:gd name="connsiteY483" fmla="*/ 4025590 h 4170944"/>
                <a:gd name="connsiteX484" fmla="*/ 9032577 w 9863923"/>
                <a:gd name="connsiteY484" fmla="*/ 4092497 h 4170944"/>
                <a:gd name="connsiteX485" fmla="*/ 8831856 w 9863923"/>
                <a:gd name="connsiteY485" fmla="*/ 4059044 h 4170944"/>
                <a:gd name="connsiteX486" fmla="*/ 8541924 w 9863923"/>
                <a:gd name="connsiteY486" fmla="*/ 4081345 h 4170944"/>
                <a:gd name="connsiteX487" fmla="*/ 8240842 w 9863923"/>
                <a:gd name="connsiteY487" fmla="*/ 4070195 h 4170944"/>
                <a:gd name="connsiteX488" fmla="*/ 8095875 w 9863923"/>
                <a:gd name="connsiteY488" fmla="*/ 4047893 h 4170944"/>
                <a:gd name="connsiteX489" fmla="*/ 7750187 w 9863923"/>
                <a:gd name="connsiteY489" fmla="*/ 4070195 h 4170944"/>
                <a:gd name="connsiteX490" fmla="*/ 7538315 w 9863923"/>
                <a:gd name="connsiteY490" fmla="*/ 4092498 h 4170944"/>
                <a:gd name="connsiteX491" fmla="*/ 7460256 w 9863923"/>
                <a:gd name="connsiteY491" fmla="*/ 4070195 h 4170944"/>
                <a:gd name="connsiteX492" fmla="*/ 7393348 w 9863923"/>
                <a:gd name="connsiteY492" fmla="*/ 4059043 h 4170944"/>
                <a:gd name="connsiteX493" fmla="*/ 7292988 w 9863923"/>
                <a:gd name="connsiteY493" fmla="*/ 4070195 h 4170944"/>
                <a:gd name="connsiteX494" fmla="*/ 7192626 w 9863923"/>
                <a:gd name="connsiteY494" fmla="*/ 4092498 h 4170944"/>
                <a:gd name="connsiteX495" fmla="*/ 7148022 w 9863923"/>
                <a:gd name="connsiteY495" fmla="*/ 4070195 h 4170944"/>
                <a:gd name="connsiteX496" fmla="*/ 7069963 w 9863923"/>
                <a:gd name="connsiteY496" fmla="*/ 4047893 h 4170944"/>
                <a:gd name="connsiteX497" fmla="*/ 6991905 w 9863923"/>
                <a:gd name="connsiteY497" fmla="*/ 4103649 h 4170944"/>
                <a:gd name="connsiteX498" fmla="*/ 6936148 w 9863923"/>
                <a:gd name="connsiteY498" fmla="*/ 4137102 h 4170944"/>
                <a:gd name="connsiteX499" fmla="*/ 6846939 w 9863923"/>
                <a:gd name="connsiteY499" fmla="*/ 4170556 h 4170944"/>
                <a:gd name="connsiteX500" fmla="*/ 6824636 w 9863923"/>
                <a:gd name="connsiteY500" fmla="*/ 4114799 h 4170944"/>
                <a:gd name="connsiteX501" fmla="*/ 6423192 w 9863923"/>
                <a:gd name="connsiteY501" fmla="*/ 4103649 h 4170944"/>
                <a:gd name="connsiteX502" fmla="*/ 6077505 w 9863923"/>
                <a:gd name="connsiteY502" fmla="*/ 4103648 h 4170944"/>
                <a:gd name="connsiteX503" fmla="*/ 5932539 w 9863923"/>
                <a:gd name="connsiteY503" fmla="*/ 4070195 h 4170944"/>
                <a:gd name="connsiteX504" fmla="*/ 5832179 w 9863923"/>
                <a:gd name="connsiteY504" fmla="*/ 4125952 h 4170944"/>
                <a:gd name="connsiteX505" fmla="*/ 5754119 w 9863923"/>
                <a:gd name="connsiteY505" fmla="*/ 4070195 h 4170944"/>
                <a:gd name="connsiteX506" fmla="*/ 5698363 w 9863923"/>
                <a:gd name="connsiteY506" fmla="*/ 4103648 h 4170944"/>
                <a:gd name="connsiteX507" fmla="*/ 4605544 w 9863923"/>
                <a:gd name="connsiteY507" fmla="*/ 4125951 h 4170944"/>
                <a:gd name="connsiteX508" fmla="*/ 4494031 w 9863923"/>
                <a:gd name="connsiteY508" fmla="*/ 4114800 h 4170944"/>
                <a:gd name="connsiteX509" fmla="*/ 4404822 w 9863923"/>
                <a:gd name="connsiteY509" fmla="*/ 4092497 h 4170944"/>
                <a:gd name="connsiteX510" fmla="*/ 4326763 w 9863923"/>
                <a:gd name="connsiteY510" fmla="*/ 4081346 h 4170944"/>
                <a:gd name="connsiteX511" fmla="*/ 4215251 w 9863923"/>
                <a:gd name="connsiteY511" fmla="*/ 4059044 h 4170944"/>
                <a:gd name="connsiteX512" fmla="*/ 4092588 w 9863923"/>
                <a:gd name="connsiteY512" fmla="*/ 4047893 h 4170944"/>
                <a:gd name="connsiteX513" fmla="*/ 3914168 w 9863923"/>
                <a:gd name="connsiteY513" fmla="*/ 4025590 h 4170944"/>
                <a:gd name="connsiteX514" fmla="*/ 3211641 w 9863923"/>
                <a:gd name="connsiteY514" fmla="*/ 4036741 h 4170944"/>
                <a:gd name="connsiteX515" fmla="*/ 3100129 w 9863923"/>
                <a:gd name="connsiteY515" fmla="*/ 4047893 h 4170944"/>
                <a:gd name="connsiteX516" fmla="*/ 3033222 w 9863923"/>
                <a:gd name="connsiteY516" fmla="*/ 4059044 h 4170944"/>
                <a:gd name="connsiteX517" fmla="*/ 2932861 w 9863923"/>
                <a:gd name="connsiteY517" fmla="*/ 4070195 h 4170944"/>
                <a:gd name="connsiteX518" fmla="*/ 2888256 w 9863923"/>
                <a:gd name="connsiteY518" fmla="*/ 4081346 h 4170944"/>
                <a:gd name="connsiteX519" fmla="*/ 2063066 w 9863923"/>
                <a:gd name="connsiteY519" fmla="*/ 4059044 h 4170944"/>
                <a:gd name="connsiteX520" fmla="*/ 1070607 w 9863923"/>
                <a:gd name="connsiteY520" fmla="*/ 4070195 h 4170944"/>
                <a:gd name="connsiteX521" fmla="*/ 869885 w 9863923"/>
                <a:gd name="connsiteY521" fmla="*/ 4103649 h 4170944"/>
                <a:gd name="connsiteX522" fmla="*/ 814129 w 9863923"/>
                <a:gd name="connsiteY522" fmla="*/ 4114800 h 4170944"/>
                <a:gd name="connsiteX523" fmla="*/ 724919 w 9863923"/>
                <a:gd name="connsiteY523" fmla="*/ 4148253 h 4170944"/>
                <a:gd name="connsiteX524" fmla="*/ 490744 w 9863923"/>
                <a:gd name="connsiteY524" fmla="*/ 4137102 h 4170944"/>
                <a:gd name="connsiteX525" fmla="*/ 390383 w 9863923"/>
                <a:gd name="connsiteY525" fmla="*/ 4114800 h 4170944"/>
                <a:gd name="connsiteX526" fmla="*/ 278870 w 9863923"/>
                <a:gd name="connsiteY526" fmla="*/ 4092497 h 4170944"/>
                <a:gd name="connsiteX527" fmla="*/ 167358 w 9863923"/>
                <a:gd name="connsiteY527" fmla="*/ 4059044 h 4170944"/>
                <a:gd name="connsiteX528" fmla="*/ 133905 w 9863923"/>
                <a:gd name="connsiteY528" fmla="*/ 4047893 h 4170944"/>
                <a:gd name="connsiteX529" fmla="*/ 100451 w 9863923"/>
                <a:gd name="connsiteY529" fmla="*/ 4036741 h 4170944"/>
                <a:gd name="connsiteX530" fmla="*/ 89300 w 9863923"/>
                <a:gd name="connsiteY530" fmla="*/ 3769112 h 4170944"/>
                <a:gd name="connsiteX531" fmla="*/ 78148 w 9863923"/>
                <a:gd name="connsiteY531" fmla="*/ 3724507 h 4170944"/>
                <a:gd name="connsiteX532" fmla="*/ 66997 w 9863923"/>
                <a:gd name="connsiteY532" fmla="*/ 3635297 h 4170944"/>
                <a:gd name="connsiteX533" fmla="*/ 55846 w 9863923"/>
                <a:gd name="connsiteY533" fmla="*/ 3590693 h 4170944"/>
                <a:gd name="connsiteX534" fmla="*/ 90 w 9863923"/>
                <a:gd name="connsiteY534" fmla="*/ 3278458 h 4170944"/>
                <a:gd name="connsiteX535" fmla="*/ 133905 w 9863923"/>
                <a:gd name="connsiteY535" fmla="*/ 3211551 h 4170944"/>
                <a:gd name="connsiteX536" fmla="*/ 145056 w 9863923"/>
                <a:gd name="connsiteY536" fmla="*/ 3077737 h 4170944"/>
                <a:gd name="connsiteX537" fmla="*/ 111602 w 9863923"/>
                <a:gd name="connsiteY537" fmla="*/ 2810107 h 4170944"/>
                <a:gd name="connsiteX538" fmla="*/ 122754 w 9863923"/>
                <a:gd name="connsiteY538" fmla="*/ 2542478 h 4170944"/>
                <a:gd name="connsiteX539" fmla="*/ 133903 w 9863923"/>
                <a:gd name="connsiteY539" fmla="*/ 2386361 h 4170944"/>
                <a:gd name="connsiteX540" fmla="*/ 133905 w 9863923"/>
                <a:gd name="connsiteY540" fmla="*/ 2163336 h 4170944"/>
                <a:gd name="connsiteX541" fmla="*/ 66997 w 9863923"/>
                <a:gd name="connsiteY541" fmla="*/ 2040673 h 4170944"/>
                <a:gd name="connsiteX542" fmla="*/ 122753 w 9863923"/>
                <a:gd name="connsiteY542" fmla="*/ 1895707 h 4170944"/>
                <a:gd name="connsiteX543" fmla="*/ 133905 w 9863923"/>
                <a:gd name="connsiteY543" fmla="*/ 1828800 h 4170944"/>
                <a:gd name="connsiteX544" fmla="*/ 145056 w 9863923"/>
                <a:gd name="connsiteY544" fmla="*/ 1795346 h 4170944"/>
                <a:gd name="connsiteX545" fmla="*/ 122753 w 9863923"/>
                <a:gd name="connsiteY545" fmla="*/ 1494263 h 4170944"/>
                <a:gd name="connsiteX546" fmla="*/ 111602 w 9863923"/>
                <a:gd name="connsiteY546" fmla="*/ 1405053 h 4170944"/>
                <a:gd name="connsiteX547" fmla="*/ 100451 w 9863923"/>
                <a:gd name="connsiteY547" fmla="*/ 1349297 h 4170944"/>
                <a:gd name="connsiteX548" fmla="*/ 89300 w 9863923"/>
                <a:gd name="connsiteY548" fmla="*/ 1271239 h 4170944"/>
                <a:gd name="connsiteX549" fmla="*/ 100451 w 9863923"/>
                <a:gd name="connsiteY549" fmla="*/ 1115122 h 4170944"/>
                <a:gd name="connsiteX550" fmla="*/ 133905 w 9863923"/>
                <a:gd name="connsiteY550" fmla="*/ 1103971 h 4170944"/>
                <a:gd name="connsiteX551" fmla="*/ 156207 w 9863923"/>
                <a:gd name="connsiteY551" fmla="*/ 1103971 h 4170944"/>
                <a:gd name="connsiteX0" fmla="*/ 103013 w 9810729"/>
                <a:gd name="connsiteY0" fmla="*/ 1103971 h 4170944"/>
                <a:gd name="connsiteX1" fmla="*/ 326037 w 9810729"/>
                <a:gd name="connsiteY1" fmla="*/ 1081668 h 4170944"/>
                <a:gd name="connsiteX2" fmla="*/ 437550 w 9810729"/>
                <a:gd name="connsiteY2" fmla="*/ 1048214 h 4170944"/>
                <a:gd name="connsiteX3" fmla="*/ 526759 w 9810729"/>
                <a:gd name="connsiteY3" fmla="*/ 1025912 h 4170944"/>
                <a:gd name="connsiteX4" fmla="*/ 671725 w 9810729"/>
                <a:gd name="connsiteY4" fmla="*/ 1048214 h 4170944"/>
                <a:gd name="connsiteX5" fmla="*/ 727481 w 9810729"/>
                <a:gd name="connsiteY5" fmla="*/ 1059366 h 4170944"/>
                <a:gd name="connsiteX6" fmla="*/ 794389 w 9810729"/>
                <a:gd name="connsiteY6" fmla="*/ 1081668 h 4170944"/>
                <a:gd name="connsiteX7" fmla="*/ 838994 w 9810729"/>
                <a:gd name="connsiteY7" fmla="*/ 1070517 h 4170944"/>
                <a:gd name="connsiteX8" fmla="*/ 872447 w 9810729"/>
                <a:gd name="connsiteY8" fmla="*/ 1003610 h 4170944"/>
                <a:gd name="connsiteX9" fmla="*/ 894750 w 9810729"/>
                <a:gd name="connsiteY9" fmla="*/ 970156 h 4170944"/>
                <a:gd name="connsiteX10" fmla="*/ 961657 w 9810729"/>
                <a:gd name="connsiteY10" fmla="*/ 947853 h 4170944"/>
                <a:gd name="connsiteX11" fmla="*/ 1039715 w 9810729"/>
                <a:gd name="connsiteY11" fmla="*/ 959005 h 4170944"/>
                <a:gd name="connsiteX12" fmla="*/ 1028564 w 9810729"/>
                <a:gd name="connsiteY12" fmla="*/ 992458 h 4170944"/>
                <a:gd name="connsiteX13" fmla="*/ 972808 w 9810729"/>
                <a:gd name="connsiteY13" fmla="*/ 1025912 h 4170944"/>
                <a:gd name="connsiteX14" fmla="*/ 939354 w 9810729"/>
                <a:gd name="connsiteY14" fmla="*/ 1048214 h 4170944"/>
                <a:gd name="connsiteX15" fmla="*/ 928203 w 9810729"/>
                <a:gd name="connsiteY15" fmla="*/ 1081668 h 4170944"/>
                <a:gd name="connsiteX16" fmla="*/ 983959 w 9810729"/>
                <a:gd name="connsiteY16" fmla="*/ 1115122 h 4170944"/>
                <a:gd name="connsiteX17" fmla="*/ 1195833 w 9810729"/>
                <a:gd name="connsiteY17" fmla="*/ 1137424 h 4170944"/>
                <a:gd name="connsiteX18" fmla="*/ 1229286 w 9810729"/>
                <a:gd name="connsiteY18" fmla="*/ 1148575 h 4170944"/>
                <a:gd name="connsiteX19" fmla="*/ 1285042 w 9810729"/>
                <a:gd name="connsiteY19" fmla="*/ 1193180 h 4170944"/>
                <a:gd name="connsiteX20" fmla="*/ 1351950 w 9810729"/>
                <a:gd name="connsiteY20" fmla="*/ 1215483 h 4170944"/>
                <a:gd name="connsiteX21" fmla="*/ 1418857 w 9810729"/>
                <a:gd name="connsiteY21" fmla="*/ 1237785 h 4170944"/>
                <a:gd name="connsiteX22" fmla="*/ 1463462 w 9810729"/>
                <a:gd name="connsiteY22" fmla="*/ 1248936 h 4170944"/>
                <a:gd name="connsiteX23" fmla="*/ 1530369 w 9810729"/>
                <a:gd name="connsiteY23" fmla="*/ 1271239 h 4170944"/>
                <a:gd name="connsiteX24" fmla="*/ 1608428 w 9810729"/>
                <a:gd name="connsiteY24" fmla="*/ 1304693 h 4170944"/>
                <a:gd name="connsiteX25" fmla="*/ 1686486 w 9810729"/>
                <a:gd name="connsiteY25" fmla="*/ 1371600 h 4170944"/>
                <a:gd name="connsiteX26" fmla="*/ 1708789 w 9810729"/>
                <a:gd name="connsiteY26" fmla="*/ 1393902 h 4170944"/>
                <a:gd name="connsiteX27" fmla="*/ 1731091 w 9810729"/>
                <a:gd name="connsiteY27" fmla="*/ 1416205 h 4170944"/>
                <a:gd name="connsiteX28" fmla="*/ 1742242 w 9810729"/>
                <a:gd name="connsiteY28" fmla="*/ 1694985 h 4170944"/>
                <a:gd name="connsiteX29" fmla="*/ 1675335 w 9810729"/>
                <a:gd name="connsiteY29" fmla="*/ 1717288 h 4170944"/>
                <a:gd name="connsiteX30" fmla="*/ 1641881 w 9810729"/>
                <a:gd name="connsiteY30" fmla="*/ 1728439 h 4170944"/>
                <a:gd name="connsiteX31" fmla="*/ 1496915 w 9810729"/>
                <a:gd name="connsiteY31" fmla="*/ 1750741 h 4170944"/>
                <a:gd name="connsiteX32" fmla="*/ 1463462 w 9810729"/>
                <a:gd name="connsiteY32" fmla="*/ 1761893 h 4170944"/>
                <a:gd name="connsiteX33" fmla="*/ 1385403 w 9810729"/>
                <a:gd name="connsiteY33" fmla="*/ 1784195 h 4170944"/>
                <a:gd name="connsiteX34" fmla="*/ 1351950 w 9810729"/>
                <a:gd name="connsiteY34" fmla="*/ 1806497 h 4170944"/>
                <a:gd name="connsiteX35" fmla="*/ 1329647 w 9810729"/>
                <a:gd name="connsiteY35" fmla="*/ 1828800 h 4170944"/>
                <a:gd name="connsiteX36" fmla="*/ 1285042 w 9810729"/>
                <a:gd name="connsiteY36" fmla="*/ 1851102 h 4170944"/>
                <a:gd name="connsiteX37" fmla="*/ 1173530 w 9810729"/>
                <a:gd name="connsiteY37" fmla="*/ 1918010 h 4170944"/>
                <a:gd name="connsiteX38" fmla="*/ 1062018 w 9810729"/>
                <a:gd name="connsiteY38" fmla="*/ 1951463 h 4170944"/>
                <a:gd name="connsiteX39" fmla="*/ 1028564 w 9810729"/>
                <a:gd name="connsiteY39" fmla="*/ 1962614 h 4170944"/>
                <a:gd name="connsiteX40" fmla="*/ 995111 w 9810729"/>
                <a:gd name="connsiteY40" fmla="*/ 1984917 h 4170944"/>
                <a:gd name="connsiteX41" fmla="*/ 928203 w 9810729"/>
                <a:gd name="connsiteY41" fmla="*/ 2007219 h 4170944"/>
                <a:gd name="connsiteX42" fmla="*/ 894750 w 9810729"/>
                <a:gd name="connsiteY42" fmla="*/ 2029522 h 4170944"/>
                <a:gd name="connsiteX43" fmla="*/ 827842 w 9810729"/>
                <a:gd name="connsiteY43" fmla="*/ 2051824 h 4170944"/>
                <a:gd name="connsiteX44" fmla="*/ 805540 w 9810729"/>
                <a:gd name="connsiteY44" fmla="*/ 2074127 h 4170944"/>
                <a:gd name="connsiteX45" fmla="*/ 738633 w 9810729"/>
                <a:gd name="connsiteY45" fmla="*/ 2107580 h 4170944"/>
                <a:gd name="connsiteX46" fmla="*/ 716330 w 9810729"/>
                <a:gd name="connsiteY46" fmla="*/ 2129883 h 4170944"/>
                <a:gd name="connsiteX47" fmla="*/ 694028 w 9810729"/>
                <a:gd name="connsiteY47" fmla="*/ 2163336 h 4170944"/>
                <a:gd name="connsiteX48" fmla="*/ 627120 w 9810729"/>
                <a:gd name="connsiteY48" fmla="*/ 2207941 h 4170944"/>
                <a:gd name="connsiteX49" fmla="*/ 582515 w 9810729"/>
                <a:gd name="connsiteY49" fmla="*/ 2252546 h 4170944"/>
                <a:gd name="connsiteX50" fmla="*/ 560213 w 9810729"/>
                <a:gd name="connsiteY50" fmla="*/ 2274849 h 4170944"/>
                <a:gd name="connsiteX51" fmla="*/ 526759 w 9810729"/>
                <a:gd name="connsiteY51" fmla="*/ 2341756 h 4170944"/>
                <a:gd name="connsiteX52" fmla="*/ 515608 w 9810729"/>
                <a:gd name="connsiteY52" fmla="*/ 2375210 h 4170944"/>
                <a:gd name="connsiteX53" fmla="*/ 526759 w 9810729"/>
                <a:gd name="connsiteY53" fmla="*/ 2442117 h 4170944"/>
                <a:gd name="connsiteX54" fmla="*/ 549062 w 9810729"/>
                <a:gd name="connsiteY54" fmla="*/ 2464419 h 4170944"/>
                <a:gd name="connsiteX55" fmla="*/ 638272 w 9810729"/>
                <a:gd name="connsiteY55" fmla="*/ 2486722 h 4170944"/>
                <a:gd name="connsiteX56" fmla="*/ 705179 w 9810729"/>
                <a:gd name="connsiteY56" fmla="*/ 2509024 h 4170944"/>
                <a:gd name="connsiteX57" fmla="*/ 738633 w 9810729"/>
                <a:gd name="connsiteY57" fmla="*/ 2520175 h 4170944"/>
                <a:gd name="connsiteX58" fmla="*/ 749784 w 9810729"/>
                <a:gd name="connsiteY58" fmla="*/ 2720897 h 4170944"/>
                <a:gd name="connsiteX59" fmla="*/ 760935 w 9810729"/>
                <a:gd name="connsiteY59" fmla="*/ 2988527 h 4170944"/>
                <a:gd name="connsiteX60" fmla="*/ 794389 w 9810729"/>
                <a:gd name="connsiteY60" fmla="*/ 3010829 h 4170944"/>
                <a:gd name="connsiteX61" fmla="*/ 838994 w 9810729"/>
                <a:gd name="connsiteY61" fmla="*/ 3021980 h 4170944"/>
                <a:gd name="connsiteX62" fmla="*/ 872447 w 9810729"/>
                <a:gd name="connsiteY62" fmla="*/ 3033132 h 4170944"/>
                <a:gd name="connsiteX63" fmla="*/ 961657 w 9810729"/>
                <a:gd name="connsiteY63" fmla="*/ 3055434 h 4170944"/>
                <a:gd name="connsiteX64" fmla="*/ 1184681 w 9810729"/>
                <a:gd name="connsiteY64" fmla="*/ 3100039 h 4170944"/>
                <a:gd name="connsiteX65" fmla="*/ 1296194 w 9810729"/>
                <a:gd name="connsiteY65" fmla="*/ 3111190 h 4170944"/>
                <a:gd name="connsiteX66" fmla="*/ 1340798 w 9810729"/>
                <a:gd name="connsiteY66" fmla="*/ 3122341 h 4170944"/>
                <a:gd name="connsiteX67" fmla="*/ 1474613 w 9810729"/>
                <a:gd name="connsiteY67" fmla="*/ 3144644 h 4170944"/>
                <a:gd name="connsiteX68" fmla="*/ 1563823 w 9810729"/>
                <a:gd name="connsiteY68" fmla="*/ 3166946 h 4170944"/>
                <a:gd name="connsiteX69" fmla="*/ 1664184 w 9810729"/>
                <a:gd name="connsiteY69" fmla="*/ 3200400 h 4170944"/>
                <a:gd name="connsiteX70" fmla="*/ 1820301 w 9810729"/>
                <a:gd name="connsiteY70" fmla="*/ 3245005 h 4170944"/>
                <a:gd name="connsiteX71" fmla="*/ 1887208 w 9810729"/>
                <a:gd name="connsiteY71" fmla="*/ 3256156 h 4170944"/>
                <a:gd name="connsiteX72" fmla="*/ 1965267 w 9810729"/>
                <a:gd name="connsiteY72" fmla="*/ 3278458 h 4170944"/>
                <a:gd name="connsiteX73" fmla="*/ 2021023 w 9810729"/>
                <a:gd name="connsiteY73" fmla="*/ 3289610 h 4170944"/>
                <a:gd name="connsiteX74" fmla="*/ 2054476 w 9810729"/>
                <a:gd name="connsiteY74" fmla="*/ 3300761 h 4170944"/>
                <a:gd name="connsiteX75" fmla="*/ 2244047 w 9810729"/>
                <a:gd name="connsiteY75" fmla="*/ 3323063 h 4170944"/>
                <a:gd name="connsiteX76" fmla="*/ 2310954 w 9810729"/>
                <a:gd name="connsiteY76" fmla="*/ 3334214 h 4170944"/>
                <a:gd name="connsiteX77" fmla="*/ 2411315 w 9810729"/>
                <a:gd name="connsiteY77" fmla="*/ 3345366 h 4170944"/>
                <a:gd name="connsiteX78" fmla="*/ 2556281 w 9810729"/>
                <a:gd name="connsiteY78" fmla="*/ 3356517 h 4170944"/>
                <a:gd name="connsiteX79" fmla="*/ 2623189 w 9810729"/>
                <a:gd name="connsiteY79" fmla="*/ 3378819 h 4170944"/>
                <a:gd name="connsiteX80" fmla="*/ 2656642 w 9810729"/>
                <a:gd name="connsiteY80" fmla="*/ 3389971 h 4170944"/>
                <a:gd name="connsiteX81" fmla="*/ 2678945 w 9810729"/>
                <a:gd name="connsiteY81" fmla="*/ 3412273 h 4170944"/>
                <a:gd name="connsiteX82" fmla="*/ 2701247 w 9810729"/>
                <a:gd name="connsiteY82" fmla="*/ 3345366 h 4170944"/>
                <a:gd name="connsiteX83" fmla="*/ 2801608 w 9810729"/>
                <a:gd name="connsiteY83" fmla="*/ 3367668 h 4170944"/>
                <a:gd name="connsiteX84" fmla="*/ 2924272 w 9810729"/>
                <a:gd name="connsiteY84" fmla="*/ 3389971 h 4170944"/>
                <a:gd name="connsiteX85" fmla="*/ 3002330 w 9810729"/>
                <a:gd name="connsiteY85" fmla="*/ 3401122 h 4170944"/>
                <a:gd name="connsiteX86" fmla="*/ 3169598 w 9810729"/>
                <a:gd name="connsiteY86" fmla="*/ 3412273 h 4170944"/>
                <a:gd name="connsiteX87" fmla="*/ 3225354 w 9810729"/>
                <a:gd name="connsiteY87" fmla="*/ 3423424 h 4170944"/>
                <a:gd name="connsiteX88" fmla="*/ 3292262 w 9810729"/>
                <a:gd name="connsiteY88" fmla="*/ 3434575 h 4170944"/>
                <a:gd name="connsiteX89" fmla="*/ 3325715 w 9810729"/>
                <a:gd name="connsiteY89" fmla="*/ 3445727 h 4170944"/>
                <a:gd name="connsiteX90" fmla="*/ 3370320 w 9810729"/>
                <a:gd name="connsiteY90" fmla="*/ 3456878 h 4170944"/>
                <a:gd name="connsiteX91" fmla="*/ 3481833 w 9810729"/>
                <a:gd name="connsiteY91" fmla="*/ 3479180 h 4170944"/>
                <a:gd name="connsiteX92" fmla="*/ 3582194 w 9810729"/>
                <a:gd name="connsiteY92" fmla="*/ 3501483 h 4170944"/>
                <a:gd name="connsiteX93" fmla="*/ 3571042 w 9810729"/>
                <a:gd name="connsiteY93" fmla="*/ 3534936 h 4170944"/>
                <a:gd name="connsiteX94" fmla="*/ 3615647 w 9810729"/>
                <a:gd name="connsiteY94" fmla="*/ 3590693 h 4170944"/>
                <a:gd name="connsiteX95" fmla="*/ 3749462 w 9810729"/>
                <a:gd name="connsiteY95" fmla="*/ 3624146 h 4170944"/>
                <a:gd name="connsiteX96" fmla="*/ 3883276 w 9810729"/>
                <a:gd name="connsiteY96" fmla="*/ 3635297 h 4170944"/>
                <a:gd name="connsiteX97" fmla="*/ 4039394 w 9810729"/>
                <a:gd name="connsiteY97" fmla="*/ 3657600 h 4170944"/>
                <a:gd name="connsiteX98" fmla="*/ 4106301 w 9810729"/>
                <a:gd name="connsiteY98" fmla="*/ 3679902 h 4170944"/>
                <a:gd name="connsiteX99" fmla="*/ 4150906 w 9810729"/>
                <a:gd name="connsiteY99" fmla="*/ 3691053 h 4170944"/>
                <a:gd name="connsiteX100" fmla="*/ 4184359 w 9810729"/>
                <a:gd name="connsiteY100" fmla="*/ 3702205 h 4170944"/>
                <a:gd name="connsiteX101" fmla="*/ 4251267 w 9810729"/>
                <a:gd name="connsiteY101" fmla="*/ 3713356 h 4170944"/>
                <a:gd name="connsiteX102" fmla="*/ 4496594 w 9810729"/>
                <a:gd name="connsiteY102" fmla="*/ 3746810 h 4170944"/>
                <a:gd name="connsiteX103" fmla="*/ 4630408 w 9810729"/>
                <a:gd name="connsiteY103" fmla="*/ 3769112 h 4170944"/>
                <a:gd name="connsiteX104" fmla="*/ 4697315 w 9810729"/>
                <a:gd name="connsiteY104" fmla="*/ 3780263 h 4170944"/>
                <a:gd name="connsiteX105" fmla="*/ 4786525 w 9810729"/>
                <a:gd name="connsiteY105" fmla="*/ 3802566 h 4170944"/>
                <a:gd name="connsiteX106" fmla="*/ 4864584 w 9810729"/>
                <a:gd name="connsiteY106" fmla="*/ 3836019 h 4170944"/>
                <a:gd name="connsiteX107" fmla="*/ 4898037 w 9810729"/>
                <a:gd name="connsiteY107" fmla="*/ 3858322 h 4170944"/>
                <a:gd name="connsiteX108" fmla="*/ 4931491 w 9810729"/>
                <a:gd name="connsiteY108" fmla="*/ 3869473 h 4170944"/>
                <a:gd name="connsiteX109" fmla="*/ 5065306 w 9810729"/>
                <a:gd name="connsiteY109" fmla="*/ 3858322 h 4170944"/>
                <a:gd name="connsiteX110" fmla="*/ 5087608 w 9810729"/>
                <a:gd name="connsiteY110" fmla="*/ 3836019 h 4170944"/>
                <a:gd name="connsiteX111" fmla="*/ 5121062 w 9810729"/>
                <a:gd name="connsiteY111" fmla="*/ 3824868 h 4170944"/>
                <a:gd name="connsiteX112" fmla="*/ 5121062 w 9810729"/>
                <a:gd name="connsiteY112" fmla="*/ 3746810 h 4170944"/>
                <a:gd name="connsiteX113" fmla="*/ 5098759 w 9810729"/>
                <a:gd name="connsiteY113" fmla="*/ 3724507 h 4170944"/>
                <a:gd name="connsiteX114" fmla="*/ 5076457 w 9810729"/>
                <a:gd name="connsiteY114" fmla="*/ 3691053 h 4170944"/>
                <a:gd name="connsiteX115" fmla="*/ 5009550 w 9810729"/>
                <a:gd name="connsiteY115" fmla="*/ 3668751 h 4170944"/>
                <a:gd name="connsiteX116" fmla="*/ 4730769 w 9810729"/>
                <a:gd name="connsiteY116" fmla="*/ 3635297 h 4170944"/>
                <a:gd name="connsiteX117" fmla="*/ 4641559 w 9810729"/>
                <a:gd name="connsiteY117" fmla="*/ 3624146 h 4170944"/>
                <a:gd name="connsiteX118" fmla="*/ 4563501 w 9810729"/>
                <a:gd name="connsiteY118" fmla="*/ 3612995 h 4170944"/>
                <a:gd name="connsiteX119" fmla="*/ 3994789 w 9810729"/>
                <a:gd name="connsiteY119" fmla="*/ 3601844 h 4170944"/>
                <a:gd name="connsiteX120" fmla="*/ 4005940 w 9810729"/>
                <a:gd name="connsiteY120" fmla="*/ 3557239 h 4170944"/>
                <a:gd name="connsiteX121" fmla="*/ 4262418 w 9810729"/>
                <a:gd name="connsiteY121" fmla="*/ 3512634 h 4170944"/>
                <a:gd name="connsiteX122" fmla="*/ 4251267 w 9810729"/>
                <a:gd name="connsiteY122" fmla="*/ 3479180 h 4170944"/>
                <a:gd name="connsiteX123" fmla="*/ 4095150 w 9810729"/>
                <a:gd name="connsiteY123" fmla="*/ 3468029 h 4170944"/>
                <a:gd name="connsiteX124" fmla="*/ 4061696 w 9810729"/>
                <a:gd name="connsiteY124" fmla="*/ 3456878 h 4170944"/>
                <a:gd name="connsiteX125" fmla="*/ 4039394 w 9810729"/>
                <a:gd name="connsiteY125" fmla="*/ 3423424 h 4170944"/>
                <a:gd name="connsiteX126" fmla="*/ 4005940 w 9810729"/>
                <a:gd name="connsiteY126" fmla="*/ 3367668 h 4170944"/>
                <a:gd name="connsiteX127" fmla="*/ 3939033 w 9810729"/>
                <a:gd name="connsiteY127" fmla="*/ 3345366 h 4170944"/>
                <a:gd name="connsiteX128" fmla="*/ 3615647 w 9810729"/>
                <a:gd name="connsiteY128" fmla="*/ 3356517 h 4170944"/>
                <a:gd name="connsiteX129" fmla="*/ 3582194 w 9810729"/>
                <a:gd name="connsiteY129" fmla="*/ 3367668 h 4170944"/>
                <a:gd name="connsiteX130" fmla="*/ 3303413 w 9810729"/>
                <a:gd name="connsiteY130" fmla="*/ 3345366 h 4170944"/>
                <a:gd name="connsiteX131" fmla="*/ 3236506 w 9810729"/>
                <a:gd name="connsiteY131" fmla="*/ 3334214 h 4170944"/>
                <a:gd name="connsiteX132" fmla="*/ 3180750 w 9810729"/>
                <a:gd name="connsiteY132" fmla="*/ 3323063 h 4170944"/>
                <a:gd name="connsiteX133" fmla="*/ 3046935 w 9810729"/>
                <a:gd name="connsiteY133" fmla="*/ 3311912 h 4170944"/>
                <a:gd name="connsiteX134" fmla="*/ 2935423 w 9810729"/>
                <a:gd name="connsiteY134" fmla="*/ 3289610 h 4170944"/>
                <a:gd name="connsiteX135" fmla="*/ 2868515 w 9810729"/>
                <a:gd name="connsiteY135" fmla="*/ 3267307 h 4170944"/>
                <a:gd name="connsiteX136" fmla="*/ 2812759 w 9810729"/>
                <a:gd name="connsiteY136" fmla="*/ 3222702 h 4170944"/>
                <a:gd name="connsiteX137" fmla="*/ 2835062 w 9810729"/>
                <a:gd name="connsiteY137" fmla="*/ 3200400 h 4170944"/>
                <a:gd name="connsiteX138" fmla="*/ 2946574 w 9810729"/>
                <a:gd name="connsiteY138" fmla="*/ 3166946 h 4170944"/>
                <a:gd name="connsiteX139" fmla="*/ 3013481 w 9810729"/>
                <a:gd name="connsiteY139" fmla="*/ 3144644 h 4170944"/>
                <a:gd name="connsiteX140" fmla="*/ 3046935 w 9810729"/>
                <a:gd name="connsiteY140" fmla="*/ 3122341 h 4170944"/>
                <a:gd name="connsiteX141" fmla="*/ 3091540 w 9810729"/>
                <a:gd name="connsiteY141" fmla="*/ 3111190 h 4170944"/>
                <a:gd name="connsiteX142" fmla="*/ 3158447 w 9810729"/>
                <a:gd name="connsiteY142" fmla="*/ 3044283 h 4170944"/>
                <a:gd name="connsiteX143" fmla="*/ 3180750 w 9810729"/>
                <a:gd name="connsiteY143" fmla="*/ 3021980 h 4170944"/>
                <a:gd name="connsiteX144" fmla="*/ 3225354 w 9810729"/>
                <a:gd name="connsiteY144" fmla="*/ 2966224 h 4170944"/>
                <a:gd name="connsiteX145" fmla="*/ 3292262 w 9810729"/>
                <a:gd name="connsiteY145" fmla="*/ 2932771 h 4170944"/>
                <a:gd name="connsiteX146" fmla="*/ 3303413 w 9810729"/>
                <a:gd name="connsiteY146" fmla="*/ 2966224 h 4170944"/>
                <a:gd name="connsiteX147" fmla="*/ 3336867 w 9810729"/>
                <a:gd name="connsiteY147" fmla="*/ 2977375 h 4170944"/>
                <a:gd name="connsiteX148" fmla="*/ 3392623 w 9810729"/>
                <a:gd name="connsiteY148" fmla="*/ 3010829 h 4170944"/>
                <a:gd name="connsiteX149" fmla="*/ 3470681 w 9810729"/>
                <a:gd name="connsiteY149" fmla="*/ 2999678 h 4170944"/>
                <a:gd name="connsiteX150" fmla="*/ 3448379 w 9810729"/>
                <a:gd name="connsiteY150" fmla="*/ 2977375 h 4170944"/>
                <a:gd name="connsiteX151" fmla="*/ 3414925 w 9810729"/>
                <a:gd name="connsiteY151" fmla="*/ 2921619 h 4170944"/>
                <a:gd name="connsiteX152" fmla="*/ 3381472 w 9810729"/>
                <a:gd name="connsiteY152" fmla="*/ 2910468 h 4170944"/>
                <a:gd name="connsiteX153" fmla="*/ 3236506 w 9810729"/>
                <a:gd name="connsiteY153" fmla="*/ 2888166 h 4170944"/>
                <a:gd name="connsiteX154" fmla="*/ 3113842 w 9810729"/>
                <a:gd name="connsiteY154" fmla="*/ 2854712 h 4170944"/>
                <a:gd name="connsiteX155" fmla="*/ 3069237 w 9810729"/>
                <a:gd name="connsiteY155" fmla="*/ 2843561 h 4170944"/>
                <a:gd name="connsiteX156" fmla="*/ 3002330 w 9810729"/>
                <a:gd name="connsiteY156" fmla="*/ 2821258 h 4170944"/>
                <a:gd name="connsiteX157" fmla="*/ 2745852 w 9810729"/>
                <a:gd name="connsiteY157" fmla="*/ 2776653 h 4170944"/>
                <a:gd name="connsiteX158" fmla="*/ 2678945 w 9810729"/>
                <a:gd name="connsiteY158" fmla="*/ 2754351 h 4170944"/>
                <a:gd name="connsiteX159" fmla="*/ 2612037 w 9810729"/>
                <a:gd name="connsiteY159" fmla="*/ 2732049 h 4170944"/>
                <a:gd name="connsiteX160" fmla="*/ 2578584 w 9810729"/>
                <a:gd name="connsiteY160" fmla="*/ 2720897 h 4170944"/>
                <a:gd name="connsiteX161" fmla="*/ 2455920 w 9810729"/>
                <a:gd name="connsiteY161" fmla="*/ 2698595 h 4170944"/>
                <a:gd name="connsiteX162" fmla="*/ 2333257 w 9810729"/>
                <a:gd name="connsiteY162" fmla="*/ 2698595 h 4170944"/>
                <a:gd name="connsiteX163" fmla="*/ 1931813 w 9810729"/>
                <a:gd name="connsiteY163" fmla="*/ 2687444 h 4170944"/>
                <a:gd name="connsiteX164" fmla="*/ 1853754 w 9810729"/>
                <a:gd name="connsiteY164" fmla="*/ 2653990 h 4170944"/>
                <a:gd name="connsiteX165" fmla="*/ 1797998 w 9810729"/>
                <a:gd name="connsiteY165" fmla="*/ 2631688 h 4170944"/>
                <a:gd name="connsiteX166" fmla="*/ 1697637 w 9810729"/>
                <a:gd name="connsiteY166" fmla="*/ 2575932 h 4170944"/>
                <a:gd name="connsiteX167" fmla="*/ 1608428 w 9810729"/>
                <a:gd name="connsiteY167" fmla="*/ 2531327 h 4170944"/>
                <a:gd name="connsiteX168" fmla="*/ 1519218 w 9810729"/>
                <a:gd name="connsiteY168" fmla="*/ 2509024 h 4170944"/>
                <a:gd name="connsiteX169" fmla="*/ 1117774 w 9810729"/>
                <a:gd name="connsiteY169" fmla="*/ 2486722 h 4170944"/>
                <a:gd name="connsiteX170" fmla="*/ 972808 w 9810729"/>
                <a:gd name="connsiteY170" fmla="*/ 2464419 h 4170944"/>
                <a:gd name="connsiteX171" fmla="*/ 861296 w 9810729"/>
                <a:gd name="connsiteY171" fmla="*/ 2430966 h 4170944"/>
                <a:gd name="connsiteX172" fmla="*/ 827842 w 9810729"/>
                <a:gd name="connsiteY172" fmla="*/ 2419814 h 4170944"/>
                <a:gd name="connsiteX173" fmla="*/ 794389 w 9810729"/>
                <a:gd name="connsiteY173" fmla="*/ 2397512 h 4170944"/>
                <a:gd name="connsiteX174" fmla="*/ 738633 w 9810729"/>
                <a:gd name="connsiteY174" fmla="*/ 2352907 h 4170944"/>
                <a:gd name="connsiteX175" fmla="*/ 705179 w 9810729"/>
                <a:gd name="connsiteY175" fmla="*/ 2341756 h 4170944"/>
                <a:gd name="connsiteX176" fmla="*/ 716330 w 9810729"/>
                <a:gd name="connsiteY176" fmla="*/ 2274849 h 4170944"/>
                <a:gd name="connsiteX177" fmla="*/ 738633 w 9810729"/>
                <a:gd name="connsiteY177" fmla="*/ 2252546 h 4170944"/>
                <a:gd name="connsiteX178" fmla="*/ 772086 w 9810729"/>
                <a:gd name="connsiteY178" fmla="*/ 2230244 h 4170944"/>
                <a:gd name="connsiteX179" fmla="*/ 794389 w 9810729"/>
                <a:gd name="connsiteY179" fmla="*/ 2207941 h 4170944"/>
                <a:gd name="connsiteX180" fmla="*/ 827842 w 9810729"/>
                <a:gd name="connsiteY180" fmla="*/ 2196790 h 4170944"/>
                <a:gd name="connsiteX181" fmla="*/ 883598 w 9810729"/>
                <a:gd name="connsiteY181" fmla="*/ 2163336 h 4170944"/>
                <a:gd name="connsiteX182" fmla="*/ 905901 w 9810729"/>
                <a:gd name="connsiteY182" fmla="*/ 2141034 h 4170944"/>
                <a:gd name="connsiteX183" fmla="*/ 939354 w 9810729"/>
                <a:gd name="connsiteY183" fmla="*/ 2118732 h 4170944"/>
                <a:gd name="connsiteX184" fmla="*/ 961657 w 9810729"/>
                <a:gd name="connsiteY184" fmla="*/ 2096429 h 4170944"/>
                <a:gd name="connsiteX185" fmla="*/ 995111 w 9810729"/>
                <a:gd name="connsiteY185" fmla="*/ 2085278 h 4170944"/>
                <a:gd name="connsiteX186" fmla="*/ 1084320 w 9810729"/>
                <a:gd name="connsiteY186" fmla="*/ 2018371 h 4170944"/>
                <a:gd name="connsiteX187" fmla="*/ 1128925 w 9810729"/>
                <a:gd name="connsiteY187" fmla="*/ 2007219 h 4170944"/>
                <a:gd name="connsiteX188" fmla="*/ 1195833 w 9810729"/>
                <a:gd name="connsiteY188" fmla="*/ 1984917 h 4170944"/>
                <a:gd name="connsiteX189" fmla="*/ 1396554 w 9810729"/>
                <a:gd name="connsiteY189" fmla="*/ 1973766 h 4170944"/>
                <a:gd name="connsiteX190" fmla="*/ 1452311 w 9810729"/>
                <a:gd name="connsiteY190" fmla="*/ 1929161 h 4170944"/>
                <a:gd name="connsiteX191" fmla="*/ 1530369 w 9810729"/>
                <a:gd name="connsiteY191" fmla="*/ 1873405 h 4170944"/>
                <a:gd name="connsiteX192" fmla="*/ 1586125 w 9810729"/>
                <a:gd name="connsiteY192" fmla="*/ 1817649 h 4170944"/>
                <a:gd name="connsiteX193" fmla="*/ 1653033 w 9810729"/>
                <a:gd name="connsiteY193" fmla="*/ 1795346 h 4170944"/>
                <a:gd name="connsiteX194" fmla="*/ 1820301 w 9810729"/>
                <a:gd name="connsiteY194" fmla="*/ 1761893 h 4170944"/>
                <a:gd name="connsiteX195" fmla="*/ 1887208 w 9810729"/>
                <a:gd name="connsiteY195" fmla="*/ 1728439 h 4170944"/>
                <a:gd name="connsiteX196" fmla="*/ 1987569 w 9810729"/>
                <a:gd name="connsiteY196" fmla="*/ 1694985 h 4170944"/>
                <a:gd name="connsiteX197" fmla="*/ 2021023 w 9810729"/>
                <a:gd name="connsiteY197" fmla="*/ 1683834 h 4170944"/>
                <a:gd name="connsiteX198" fmla="*/ 2054476 w 9810729"/>
                <a:gd name="connsiteY198" fmla="*/ 1672683 h 4170944"/>
                <a:gd name="connsiteX199" fmla="*/ 2556281 w 9810729"/>
                <a:gd name="connsiteY199" fmla="*/ 1694985 h 4170944"/>
                <a:gd name="connsiteX200" fmla="*/ 2678945 w 9810729"/>
                <a:gd name="connsiteY200" fmla="*/ 1717288 h 4170944"/>
                <a:gd name="connsiteX201" fmla="*/ 2745852 w 9810729"/>
                <a:gd name="connsiteY201" fmla="*/ 1739590 h 4170944"/>
                <a:gd name="connsiteX202" fmla="*/ 2779306 w 9810729"/>
                <a:gd name="connsiteY202" fmla="*/ 1750741 h 4170944"/>
                <a:gd name="connsiteX203" fmla="*/ 2812759 w 9810729"/>
                <a:gd name="connsiteY203" fmla="*/ 1773044 h 4170944"/>
                <a:gd name="connsiteX204" fmla="*/ 2913120 w 9810729"/>
                <a:gd name="connsiteY204" fmla="*/ 1795346 h 4170944"/>
                <a:gd name="connsiteX205" fmla="*/ 2946574 w 9810729"/>
                <a:gd name="connsiteY205" fmla="*/ 1806497 h 4170944"/>
                <a:gd name="connsiteX206" fmla="*/ 2980028 w 9810729"/>
                <a:gd name="connsiteY206" fmla="*/ 1906858 h 4170944"/>
                <a:gd name="connsiteX207" fmla="*/ 2991179 w 9810729"/>
                <a:gd name="connsiteY207" fmla="*/ 1940312 h 4170944"/>
                <a:gd name="connsiteX208" fmla="*/ 3024633 w 9810729"/>
                <a:gd name="connsiteY208" fmla="*/ 1973766 h 4170944"/>
                <a:gd name="connsiteX209" fmla="*/ 3091540 w 9810729"/>
                <a:gd name="connsiteY209" fmla="*/ 1996068 h 4170944"/>
                <a:gd name="connsiteX210" fmla="*/ 3124994 w 9810729"/>
                <a:gd name="connsiteY210" fmla="*/ 2007219 h 4170944"/>
                <a:gd name="connsiteX211" fmla="*/ 3504135 w 9810729"/>
                <a:gd name="connsiteY211" fmla="*/ 2029522 h 4170944"/>
                <a:gd name="connsiteX212" fmla="*/ 3716008 w 9810729"/>
                <a:gd name="connsiteY212" fmla="*/ 2040673 h 4170944"/>
                <a:gd name="connsiteX213" fmla="*/ 3816369 w 9810729"/>
                <a:gd name="connsiteY213" fmla="*/ 2051824 h 4170944"/>
                <a:gd name="connsiteX214" fmla="*/ 4184359 w 9810729"/>
                <a:gd name="connsiteY214" fmla="*/ 2062975 h 4170944"/>
                <a:gd name="connsiteX215" fmla="*/ 4273569 w 9810729"/>
                <a:gd name="connsiteY215" fmla="*/ 2085278 h 4170944"/>
                <a:gd name="connsiteX216" fmla="*/ 4340476 w 9810729"/>
                <a:gd name="connsiteY216" fmla="*/ 2107580 h 4170944"/>
                <a:gd name="connsiteX217" fmla="*/ 4396233 w 9810729"/>
                <a:gd name="connsiteY217" fmla="*/ 2152185 h 4170944"/>
                <a:gd name="connsiteX218" fmla="*/ 4418535 w 9810729"/>
                <a:gd name="connsiteY218" fmla="*/ 2174488 h 4170944"/>
                <a:gd name="connsiteX219" fmla="*/ 4608106 w 9810729"/>
                <a:gd name="connsiteY219" fmla="*/ 2207941 h 4170944"/>
                <a:gd name="connsiteX220" fmla="*/ 4719618 w 9810729"/>
                <a:gd name="connsiteY220" fmla="*/ 2230244 h 4170944"/>
                <a:gd name="connsiteX221" fmla="*/ 4775374 w 9810729"/>
                <a:gd name="connsiteY221" fmla="*/ 2241395 h 4170944"/>
                <a:gd name="connsiteX222" fmla="*/ 4819979 w 9810729"/>
                <a:gd name="connsiteY222" fmla="*/ 2252546 h 4170944"/>
                <a:gd name="connsiteX223" fmla="*/ 4886886 w 9810729"/>
                <a:gd name="connsiteY223" fmla="*/ 2241395 h 4170944"/>
                <a:gd name="connsiteX224" fmla="*/ 4931491 w 9810729"/>
                <a:gd name="connsiteY224" fmla="*/ 2219093 h 4170944"/>
                <a:gd name="connsiteX225" fmla="*/ 4998398 w 9810729"/>
                <a:gd name="connsiteY225" fmla="*/ 2207941 h 4170944"/>
                <a:gd name="connsiteX226" fmla="*/ 5031852 w 9810729"/>
                <a:gd name="connsiteY226" fmla="*/ 2196790 h 4170944"/>
                <a:gd name="connsiteX227" fmla="*/ 5121062 w 9810729"/>
                <a:gd name="connsiteY227" fmla="*/ 2174488 h 4170944"/>
                <a:gd name="connsiteX228" fmla="*/ 5199120 w 9810729"/>
                <a:gd name="connsiteY228" fmla="*/ 2129883 h 4170944"/>
                <a:gd name="connsiteX229" fmla="*/ 5243725 w 9810729"/>
                <a:gd name="connsiteY229" fmla="*/ 2062975 h 4170944"/>
                <a:gd name="connsiteX230" fmla="*/ 5321784 w 9810729"/>
                <a:gd name="connsiteY230" fmla="*/ 1984917 h 4170944"/>
                <a:gd name="connsiteX231" fmla="*/ 5344086 w 9810729"/>
                <a:gd name="connsiteY231" fmla="*/ 1962614 h 4170944"/>
                <a:gd name="connsiteX232" fmla="*/ 5377540 w 9810729"/>
                <a:gd name="connsiteY232" fmla="*/ 1951463 h 4170944"/>
                <a:gd name="connsiteX233" fmla="*/ 5332935 w 9810729"/>
                <a:gd name="connsiteY233" fmla="*/ 1862253 h 4170944"/>
                <a:gd name="connsiteX234" fmla="*/ 5299481 w 9810729"/>
                <a:gd name="connsiteY234" fmla="*/ 1839951 h 4170944"/>
                <a:gd name="connsiteX235" fmla="*/ 5266028 w 9810729"/>
                <a:gd name="connsiteY235" fmla="*/ 1828800 h 4170944"/>
                <a:gd name="connsiteX236" fmla="*/ 5221423 w 9810729"/>
                <a:gd name="connsiteY236" fmla="*/ 1817649 h 4170944"/>
                <a:gd name="connsiteX237" fmla="*/ 5154515 w 9810729"/>
                <a:gd name="connsiteY237" fmla="*/ 1795346 h 4170944"/>
                <a:gd name="connsiteX238" fmla="*/ 5076457 w 9810729"/>
                <a:gd name="connsiteY238" fmla="*/ 1706136 h 4170944"/>
                <a:gd name="connsiteX239" fmla="*/ 5020701 w 9810729"/>
                <a:gd name="connsiteY239" fmla="*/ 1650380 h 4170944"/>
                <a:gd name="connsiteX240" fmla="*/ 4953794 w 9810729"/>
                <a:gd name="connsiteY240" fmla="*/ 1605775 h 4170944"/>
                <a:gd name="connsiteX241" fmla="*/ 4920340 w 9810729"/>
                <a:gd name="connsiteY241" fmla="*/ 1583473 h 4170944"/>
                <a:gd name="connsiteX242" fmla="*/ 4886886 w 9810729"/>
                <a:gd name="connsiteY242" fmla="*/ 1572322 h 4170944"/>
                <a:gd name="connsiteX243" fmla="*/ 4864584 w 9810729"/>
                <a:gd name="connsiteY243" fmla="*/ 1550019 h 4170944"/>
                <a:gd name="connsiteX244" fmla="*/ 4831130 w 9810729"/>
                <a:gd name="connsiteY244" fmla="*/ 1538868 h 4170944"/>
                <a:gd name="connsiteX245" fmla="*/ 4786525 w 9810729"/>
                <a:gd name="connsiteY245" fmla="*/ 1516566 h 4170944"/>
                <a:gd name="connsiteX246" fmla="*/ 4719618 w 9810729"/>
                <a:gd name="connsiteY246" fmla="*/ 1449658 h 4170944"/>
                <a:gd name="connsiteX247" fmla="*/ 4663862 w 9810729"/>
                <a:gd name="connsiteY247" fmla="*/ 1405053 h 4170944"/>
                <a:gd name="connsiteX248" fmla="*/ 4585803 w 9810729"/>
                <a:gd name="connsiteY248" fmla="*/ 1382751 h 4170944"/>
                <a:gd name="connsiteX249" fmla="*/ 5165667 w 9810729"/>
                <a:gd name="connsiteY249" fmla="*/ 1349297 h 4170944"/>
                <a:gd name="connsiteX250" fmla="*/ 5288330 w 9810729"/>
                <a:gd name="connsiteY250" fmla="*/ 1326995 h 4170944"/>
                <a:gd name="connsiteX251" fmla="*/ 5332935 w 9810729"/>
                <a:gd name="connsiteY251" fmla="*/ 1315844 h 4170944"/>
                <a:gd name="connsiteX252" fmla="*/ 5533657 w 9810729"/>
                <a:gd name="connsiteY252" fmla="*/ 1304693 h 4170944"/>
                <a:gd name="connsiteX253" fmla="*/ 5600564 w 9810729"/>
                <a:gd name="connsiteY253" fmla="*/ 1282390 h 4170944"/>
                <a:gd name="connsiteX254" fmla="*/ 5656320 w 9810729"/>
                <a:gd name="connsiteY254" fmla="*/ 1237785 h 4170944"/>
                <a:gd name="connsiteX255" fmla="*/ 5689774 w 9810729"/>
                <a:gd name="connsiteY255" fmla="*/ 1170878 h 4170944"/>
                <a:gd name="connsiteX256" fmla="*/ 5700925 w 9810729"/>
                <a:gd name="connsiteY256" fmla="*/ 1137424 h 4170944"/>
                <a:gd name="connsiteX257" fmla="*/ 5723228 w 9810729"/>
                <a:gd name="connsiteY257" fmla="*/ 1025912 h 4170944"/>
                <a:gd name="connsiteX258" fmla="*/ 5745530 w 9810729"/>
                <a:gd name="connsiteY258" fmla="*/ 947853 h 4170944"/>
                <a:gd name="connsiteX259" fmla="*/ 5767833 w 9810729"/>
                <a:gd name="connsiteY259" fmla="*/ 925551 h 4170944"/>
                <a:gd name="connsiteX260" fmla="*/ 5834740 w 9810729"/>
                <a:gd name="connsiteY260" fmla="*/ 903249 h 4170944"/>
                <a:gd name="connsiteX261" fmla="*/ 5857042 w 9810729"/>
                <a:gd name="connsiteY261" fmla="*/ 880946 h 4170944"/>
                <a:gd name="connsiteX262" fmla="*/ 5935101 w 9810729"/>
                <a:gd name="connsiteY262" fmla="*/ 858644 h 4170944"/>
                <a:gd name="connsiteX263" fmla="*/ 6002008 w 9810729"/>
                <a:gd name="connsiteY263" fmla="*/ 869795 h 4170944"/>
                <a:gd name="connsiteX264" fmla="*/ 6013159 w 9810729"/>
                <a:gd name="connsiteY264" fmla="*/ 914400 h 4170944"/>
                <a:gd name="connsiteX265" fmla="*/ 6046613 w 9810729"/>
                <a:gd name="connsiteY265" fmla="*/ 970156 h 4170944"/>
                <a:gd name="connsiteX266" fmla="*/ 6080067 w 9810729"/>
                <a:gd name="connsiteY266" fmla="*/ 981307 h 4170944"/>
                <a:gd name="connsiteX267" fmla="*/ 6158125 w 9810729"/>
                <a:gd name="connsiteY267" fmla="*/ 970156 h 4170944"/>
                <a:gd name="connsiteX268" fmla="*/ 6169276 w 9810729"/>
                <a:gd name="connsiteY268" fmla="*/ 936702 h 4170944"/>
                <a:gd name="connsiteX269" fmla="*/ 6213881 w 9810729"/>
                <a:gd name="connsiteY269" fmla="*/ 880946 h 4170944"/>
                <a:gd name="connsiteX270" fmla="*/ 6236184 w 9810729"/>
                <a:gd name="connsiteY270" fmla="*/ 903249 h 4170944"/>
                <a:gd name="connsiteX271" fmla="*/ 6258486 w 9810729"/>
                <a:gd name="connsiteY271" fmla="*/ 970156 h 4170944"/>
                <a:gd name="connsiteX272" fmla="*/ 6236184 w 9810729"/>
                <a:gd name="connsiteY272" fmla="*/ 1048214 h 4170944"/>
                <a:gd name="connsiteX273" fmla="*/ 6158125 w 9810729"/>
                <a:gd name="connsiteY273" fmla="*/ 1126273 h 4170944"/>
                <a:gd name="connsiteX274" fmla="*/ 5935101 w 9810729"/>
                <a:gd name="connsiteY274" fmla="*/ 1137424 h 4170944"/>
                <a:gd name="connsiteX275" fmla="*/ 5767833 w 9810729"/>
                <a:gd name="connsiteY275" fmla="*/ 1170878 h 4170944"/>
                <a:gd name="connsiteX276" fmla="*/ 5723228 w 9810729"/>
                <a:gd name="connsiteY276" fmla="*/ 1260088 h 4170944"/>
                <a:gd name="connsiteX277" fmla="*/ 5712076 w 9810729"/>
                <a:gd name="connsiteY277" fmla="*/ 1293541 h 4170944"/>
                <a:gd name="connsiteX278" fmla="*/ 5745530 w 9810729"/>
                <a:gd name="connsiteY278" fmla="*/ 1371600 h 4170944"/>
                <a:gd name="connsiteX279" fmla="*/ 5812437 w 9810729"/>
                <a:gd name="connsiteY279" fmla="*/ 1393902 h 4170944"/>
                <a:gd name="connsiteX280" fmla="*/ 5834740 w 9810729"/>
                <a:gd name="connsiteY280" fmla="*/ 1416205 h 4170944"/>
                <a:gd name="connsiteX281" fmla="*/ 5801286 w 9810729"/>
                <a:gd name="connsiteY281" fmla="*/ 1483112 h 4170944"/>
                <a:gd name="connsiteX282" fmla="*/ 5767833 w 9810729"/>
                <a:gd name="connsiteY282" fmla="*/ 1494263 h 4170944"/>
                <a:gd name="connsiteX283" fmla="*/ 5712076 w 9810729"/>
                <a:gd name="connsiteY283" fmla="*/ 1527717 h 4170944"/>
                <a:gd name="connsiteX284" fmla="*/ 5656320 w 9810729"/>
                <a:gd name="connsiteY284" fmla="*/ 1572322 h 4170944"/>
                <a:gd name="connsiteX285" fmla="*/ 6057764 w 9810729"/>
                <a:gd name="connsiteY285" fmla="*/ 1616927 h 4170944"/>
                <a:gd name="connsiteX286" fmla="*/ 6180428 w 9810729"/>
                <a:gd name="connsiteY286" fmla="*/ 1639229 h 4170944"/>
                <a:gd name="connsiteX287" fmla="*/ 6414603 w 9810729"/>
                <a:gd name="connsiteY287" fmla="*/ 1628078 h 4170944"/>
                <a:gd name="connsiteX288" fmla="*/ 6570720 w 9810729"/>
                <a:gd name="connsiteY288" fmla="*/ 1594624 h 4170944"/>
                <a:gd name="connsiteX289" fmla="*/ 6693384 w 9810729"/>
                <a:gd name="connsiteY289" fmla="*/ 1561171 h 4170944"/>
                <a:gd name="connsiteX290" fmla="*/ 6726837 w 9810729"/>
                <a:gd name="connsiteY290" fmla="*/ 1550019 h 4170944"/>
                <a:gd name="connsiteX291" fmla="*/ 6816047 w 9810729"/>
                <a:gd name="connsiteY291" fmla="*/ 1561171 h 4170944"/>
                <a:gd name="connsiteX292" fmla="*/ 6882954 w 9810729"/>
                <a:gd name="connsiteY292" fmla="*/ 1594624 h 4170944"/>
                <a:gd name="connsiteX293" fmla="*/ 6916408 w 9810729"/>
                <a:gd name="connsiteY293" fmla="*/ 1605775 h 4170944"/>
                <a:gd name="connsiteX294" fmla="*/ 6983315 w 9810729"/>
                <a:gd name="connsiteY294" fmla="*/ 1639229 h 4170944"/>
                <a:gd name="connsiteX295" fmla="*/ 7005618 w 9810729"/>
                <a:gd name="connsiteY295" fmla="*/ 1661532 h 4170944"/>
                <a:gd name="connsiteX296" fmla="*/ 7117130 w 9810729"/>
                <a:gd name="connsiteY296" fmla="*/ 1728439 h 4170944"/>
                <a:gd name="connsiteX297" fmla="*/ 7195189 w 9810729"/>
                <a:gd name="connsiteY297" fmla="*/ 1795346 h 4170944"/>
                <a:gd name="connsiteX298" fmla="*/ 7239794 w 9810729"/>
                <a:gd name="connsiteY298" fmla="*/ 1851102 h 4170944"/>
                <a:gd name="connsiteX299" fmla="*/ 7273247 w 9810729"/>
                <a:gd name="connsiteY299" fmla="*/ 1862253 h 4170944"/>
                <a:gd name="connsiteX300" fmla="*/ 7485120 w 9810729"/>
                <a:gd name="connsiteY300" fmla="*/ 1873405 h 4170944"/>
                <a:gd name="connsiteX301" fmla="*/ 7529725 w 9810729"/>
                <a:gd name="connsiteY301" fmla="*/ 1884556 h 4170944"/>
                <a:gd name="connsiteX302" fmla="*/ 7563179 w 9810729"/>
                <a:gd name="connsiteY302" fmla="*/ 1895707 h 4170944"/>
                <a:gd name="connsiteX303" fmla="*/ 7630086 w 9810729"/>
                <a:gd name="connsiteY303" fmla="*/ 1906858 h 4170944"/>
                <a:gd name="connsiteX304" fmla="*/ 7674691 w 9810729"/>
                <a:gd name="connsiteY304" fmla="*/ 1918010 h 4170944"/>
                <a:gd name="connsiteX305" fmla="*/ 7797354 w 9810729"/>
                <a:gd name="connsiteY305" fmla="*/ 1996068 h 4170944"/>
                <a:gd name="connsiteX306" fmla="*/ 7819657 w 9810729"/>
                <a:gd name="connsiteY306" fmla="*/ 2018371 h 4170944"/>
                <a:gd name="connsiteX307" fmla="*/ 7864262 w 9810729"/>
                <a:gd name="connsiteY307" fmla="*/ 2029522 h 4170944"/>
                <a:gd name="connsiteX308" fmla="*/ 7986925 w 9810729"/>
                <a:gd name="connsiteY308" fmla="*/ 2096429 h 4170944"/>
                <a:gd name="connsiteX309" fmla="*/ 8031530 w 9810729"/>
                <a:gd name="connsiteY309" fmla="*/ 2107580 h 4170944"/>
                <a:gd name="connsiteX310" fmla="*/ 8064984 w 9810729"/>
                <a:gd name="connsiteY310" fmla="*/ 2118732 h 4170944"/>
                <a:gd name="connsiteX311" fmla="*/ 8131891 w 9810729"/>
                <a:gd name="connsiteY311" fmla="*/ 2129883 h 4170944"/>
                <a:gd name="connsiteX312" fmla="*/ 8299159 w 9810729"/>
                <a:gd name="connsiteY312" fmla="*/ 2152185 h 4170944"/>
                <a:gd name="connsiteX313" fmla="*/ 8321462 w 9810729"/>
                <a:gd name="connsiteY313" fmla="*/ 2174488 h 4170944"/>
                <a:gd name="connsiteX314" fmla="*/ 8410672 w 9810729"/>
                <a:gd name="connsiteY314" fmla="*/ 2241395 h 4170944"/>
                <a:gd name="connsiteX315" fmla="*/ 8354915 w 9810729"/>
                <a:gd name="connsiteY315" fmla="*/ 2263697 h 4170944"/>
                <a:gd name="connsiteX316" fmla="*/ 8243403 w 9810729"/>
                <a:gd name="connsiteY316" fmla="*/ 2286000 h 4170944"/>
                <a:gd name="connsiteX317" fmla="*/ 8198798 w 9810729"/>
                <a:gd name="connsiteY317" fmla="*/ 2297151 h 4170944"/>
                <a:gd name="connsiteX318" fmla="*/ 7841959 w 9810729"/>
                <a:gd name="connsiteY318" fmla="*/ 2319453 h 4170944"/>
                <a:gd name="connsiteX319" fmla="*/ 7775052 w 9810729"/>
                <a:gd name="connsiteY319" fmla="*/ 2330605 h 4170944"/>
                <a:gd name="connsiteX320" fmla="*/ 7730447 w 9810729"/>
                <a:gd name="connsiteY320" fmla="*/ 2341756 h 4170944"/>
                <a:gd name="connsiteX321" fmla="*/ 7585481 w 9810729"/>
                <a:gd name="connsiteY321" fmla="*/ 2364058 h 4170944"/>
                <a:gd name="connsiteX322" fmla="*/ 7273247 w 9810729"/>
                <a:gd name="connsiteY322" fmla="*/ 2352907 h 4170944"/>
                <a:gd name="connsiteX323" fmla="*/ 6682233 w 9810729"/>
                <a:gd name="connsiteY323" fmla="*/ 2330605 h 4170944"/>
                <a:gd name="connsiteX324" fmla="*/ 6559569 w 9810729"/>
                <a:gd name="connsiteY324" fmla="*/ 2375210 h 4170944"/>
                <a:gd name="connsiteX325" fmla="*/ 6548418 w 9810729"/>
                <a:gd name="connsiteY325" fmla="*/ 2408663 h 4170944"/>
                <a:gd name="connsiteX326" fmla="*/ 6581872 w 9810729"/>
                <a:gd name="connsiteY326" fmla="*/ 2430966 h 4170944"/>
                <a:gd name="connsiteX327" fmla="*/ 6615325 w 9810729"/>
                <a:gd name="connsiteY327" fmla="*/ 2442117 h 4170944"/>
                <a:gd name="connsiteX328" fmla="*/ 6760291 w 9810729"/>
                <a:gd name="connsiteY328" fmla="*/ 2475571 h 4170944"/>
                <a:gd name="connsiteX329" fmla="*/ 6838350 w 9810729"/>
                <a:gd name="connsiteY329" fmla="*/ 2486722 h 4170944"/>
                <a:gd name="connsiteX330" fmla="*/ 7741598 w 9810729"/>
                <a:gd name="connsiteY330" fmla="*/ 2475571 h 4170944"/>
                <a:gd name="connsiteX331" fmla="*/ 7797354 w 9810729"/>
                <a:gd name="connsiteY331" fmla="*/ 2464419 h 4170944"/>
                <a:gd name="connsiteX332" fmla="*/ 7953472 w 9810729"/>
                <a:gd name="connsiteY332" fmla="*/ 2442117 h 4170944"/>
                <a:gd name="connsiteX333" fmla="*/ 7998076 w 9810729"/>
                <a:gd name="connsiteY333" fmla="*/ 2430966 h 4170944"/>
                <a:gd name="connsiteX334" fmla="*/ 8064984 w 9810729"/>
                <a:gd name="connsiteY334" fmla="*/ 2408663 h 4170944"/>
                <a:gd name="connsiteX335" fmla="*/ 8098437 w 9810729"/>
                <a:gd name="connsiteY335" fmla="*/ 2397512 h 4170944"/>
                <a:gd name="connsiteX336" fmla="*/ 8143042 w 9810729"/>
                <a:gd name="connsiteY336" fmla="*/ 2386361 h 4170944"/>
                <a:gd name="connsiteX337" fmla="*/ 8209950 w 9810729"/>
                <a:gd name="connsiteY337" fmla="*/ 2364058 h 4170944"/>
                <a:gd name="connsiteX338" fmla="*/ 8343764 w 9810729"/>
                <a:gd name="connsiteY338" fmla="*/ 2330605 h 4170944"/>
                <a:gd name="connsiteX339" fmla="*/ 8388369 w 9810729"/>
                <a:gd name="connsiteY339" fmla="*/ 2319453 h 4170944"/>
                <a:gd name="connsiteX340" fmla="*/ 8421823 w 9810729"/>
                <a:gd name="connsiteY340" fmla="*/ 2308302 h 4170944"/>
                <a:gd name="connsiteX341" fmla="*/ 8488730 w 9810729"/>
                <a:gd name="connsiteY341" fmla="*/ 2297151 h 4170944"/>
                <a:gd name="connsiteX342" fmla="*/ 8544486 w 9810729"/>
                <a:gd name="connsiteY342" fmla="*/ 2286000 h 4170944"/>
                <a:gd name="connsiteX343" fmla="*/ 8633696 w 9810729"/>
                <a:gd name="connsiteY343" fmla="*/ 2263697 h 4170944"/>
                <a:gd name="connsiteX344" fmla="*/ 8856720 w 9810729"/>
                <a:gd name="connsiteY344" fmla="*/ 2230244 h 4170944"/>
                <a:gd name="connsiteX345" fmla="*/ 8934779 w 9810729"/>
                <a:gd name="connsiteY345" fmla="*/ 2219093 h 4170944"/>
                <a:gd name="connsiteX346" fmla="*/ 9068594 w 9810729"/>
                <a:gd name="connsiteY346" fmla="*/ 2196790 h 4170944"/>
                <a:gd name="connsiteX347" fmla="*/ 9168954 w 9810729"/>
                <a:gd name="connsiteY347" fmla="*/ 2174488 h 4170944"/>
                <a:gd name="connsiteX348" fmla="*/ 9202408 w 9810729"/>
                <a:gd name="connsiteY348" fmla="*/ 2163336 h 4170944"/>
                <a:gd name="connsiteX349" fmla="*/ 9247013 w 9810729"/>
                <a:gd name="connsiteY349" fmla="*/ 2051824 h 4170944"/>
                <a:gd name="connsiteX350" fmla="*/ 9191257 w 9810729"/>
                <a:gd name="connsiteY350" fmla="*/ 2018371 h 4170944"/>
                <a:gd name="connsiteX351" fmla="*/ 9102047 w 9810729"/>
                <a:gd name="connsiteY351" fmla="*/ 1996068 h 4170944"/>
                <a:gd name="connsiteX352" fmla="*/ 9046291 w 9810729"/>
                <a:gd name="connsiteY352" fmla="*/ 1940312 h 4170944"/>
                <a:gd name="connsiteX353" fmla="*/ 9090896 w 9810729"/>
                <a:gd name="connsiteY353" fmla="*/ 1929161 h 4170944"/>
                <a:gd name="connsiteX354" fmla="*/ 9470037 w 9810729"/>
                <a:gd name="connsiteY354" fmla="*/ 1918010 h 4170944"/>
                <a:gd name="connsiteX355" fmla="*/ 9548096 w 9810729"/>
                <a:gd name="connsiteY355" fmla="*/ 1895707 h 4170944"/>
                <a:gd name="connsiteX356" fmla="*/ 9626154 w 9810729"/>
                <a:gd name="connsiteY356" fmla="*/ 1873405 h 4170944"/>
                <a:gd name="connsiteX357" fmla="*/ 9525794 w 9810729"/>
                <a:gd name="connsiteY357" fmla="*/ 1839951 h 4170944"/>
                <a:gd name="connsiteX358" fmla="*/ 9492340 w 9810729"/>
                <a:gd name="connsiteY358" fmla="*/ 1828800 h 4170944"/>
                <a:gd name="connsiteX359" fmla="*/ 9470037 w 9810729"/>
                <a:gd name="connsiteY359" fmla="*/ 1851102 h 4170944"/>
                <a:gd name="connsiteX360" fmla="*/ 9113198 w 9810729"/>
                <a:gd name="connsiteY360" fmla="*/ 1884556 h 4170944"/>
                <a:gd name="connsiteX361" fmla="*/ 9068594 w 9810729"/>
                <a:gd name="connsiteY361" fmla="*/ 1895707 h 4170944"/>
                <a:gd name="connsiteX362" fmla="*/ 9035140 w 9810729"/>
                <a:gd name="connsiteY362" fmla="*/ 1906858 h 4170944"/>
                <a:gd name="connsiteX363" fmla="*/ 8957081 w 9810729"/>
                <a:gd name="connsiteY363" fmla="*/ 1918010 h 4170944"/>
                <a:gd name="connsiteX364" fmla="*/ 8879023 w 9810729"/>
                <a:gd name="connsiteY364" fmla="*/ 1940312 h 4170944"/>
                <a:gd name="connsiteX365" fmla="*/ 8778662 w 9810729"/>
                <a:gd name="connsiteY365" fmla="*/ 1962614 h 4170944"/>
                <a:gd name="connsiteX366" fmla="*/ 8745208 w 9810729"/>
                <a:gd name="connsiteY366" fmla="*/ 1973766 h 4170944"/>
                <a:gd name="connsiteX367" fmla="*/ 8633696 w 9810729"/>
                <a:gd name="connsiteY367" fmla="*/ 1951463 h 4170944"/>
                <a:gd name="connsiteX368" fmla="*/ 8611394 w 9810729"/>
                <a:gd name="connsiteY368" fmla="*/ 1884556 h 4170944"/>
                <a:gd name="connsiteX369" fmla="*/ 8644847 w 9810729"/>
                <a:gd name="connsiteY369" fmla="*/ 1739590 h 4170944"/>
                <a:gd name="connsiteX370" fmla="*/ 8667150 w 9810729"/>
                <a:gd name="connsiteY370" fmla="*/ 1717288 h 4170944"/>
                <a:gd name="connsiteX371" fmla="*/ 8711754 w 9810729"/>
                <a:gd name="connsiteY371" fmla="*/ 1694985 h 4170944"/>
                <a:gd name="connsiteX372" fmla="*/ 8845569 w 9810729"/>
                <a:gd name="connsiteY372" fmla="*/ 1661532 h 4170944"/>
                <a:gd name="connsiteX373" fmla="*/ 8901325 w 9810729"/>
                <a:gd name="connsiteY373" fmla="*/ 1639229 h 4170944"/>
                <a:gd name="connsiteX374" fmla="*/ 8968233 w 9810729"/>
                <a:gd name="connsiteY374" fmla="*/ 1628078 h 4170944"/>
                <a:gd name="connsiteX375" fmla="*/ 9280467 w 9810729"/>
                <a:gd name="connsiteY375" fmla="*/ 1616927 h 4170944"/>
                <a:gd name="connsiteX376" fmla="*/ 9436584 w 9810729"/>
                <a:gd name="connsiteY376" fmla="*/ 1572322 h 4170944"/>
                <a:gd name="connsiteX377" fmla="*/ 9548096 w 9810729"/>
                <a:gd name="connsiteY377" fmla="*/ 1550019 h 4170944"/>
                <a:gd name="connsiteX378" fmla="*/ 9748818 w 9810729"/>
                <a:gd name="connsiteY378" fmla="*/ 1527717 h 4170944"/>
                <a:gd name="connsiteX379" fmla="*/ 9715364 w 9810729"/>
                <a:gd name="connsiteY379" fmla="*/ 1282390 h 4170944"/>
                <a:gd name="connsiteX380" fmla="*/ 9681911 w 9810729"/>
                <a:gd name="connsiteY380" fmla="*/ 1260088 h 4170944"/>
                <a:gd name="connsiteX381" fmla="*/ 9626154 w 9810729"/>
                <a:gd name="connsiteY381" fmla="*/ 1248936 h 4170944"/>
                <a:gd name="connsiteX382" fmla="*/ 9615003 w 9810729"/>
                <a:gd name="connsiteY382" fmla="*/ 1215483 h 4170944"/>
                <a:gd name="connsiteX383" fmla="*/ 9637306 w 9810729"/>
                <a:gd name="connsiteY383" fmla="*/ 1193180 h 4170944"/>
                <a:gd name="connsiteX384" fmla="*/ 9681911 w 9810729"/>
                <a:gd name="connsiteY384" fmla="*/ 1137424 h 4170944"/>
                <a:gd name="connsiteX385" fmla="*/ 9659608 w 9810729"/>
                <a:gd name="connsiteY385" fmla="*/ 1115122 h 4170944"/>
                <a:gd name="connsiteX386" fmla="*/ 9559247 w 9810729"/>
                <a:gd name="connsiteY386" fmla="*/ 1092819 h 4170944"/>
                <a:gd name="connsiteX387" fmla="*/ 9492340 w 9810729"/>
                <a:gd name="connsiteY387" fmla="*/ 1070517 h 4170944"/>
                <a:gd name="connsiteX388" fmla="*/ 9458886 w 9810729"/>
                <a:gd name="connsiteY388" fmla="*/ 1059366 h 4170944"/>
                <a:gd name="connsiteX389" fmla="*/ 9436584 w 9810729"/>
                <a:gd name="connsiteY389" fmla="*/ 1025912 h 4170944"/>
                <a:gd name="connsiteX390" fmla="*/ 9291618 w 9810729"/>
                <a:gd name="connsiteY390" fmla="*/ 992458 h 4170944"/>
                <a:gd name="connsiteX391" fmla="*/ 9492340 w 9810729"/>
                <a:gd name="connsiteY391" fmla="*/ 992458 h 4170944"/>
                <a:gd name="connsiteX392" fmla="*/ 9536945 w 9810729"/>
                <a:gd name="connsiteY392" fmla="*/ 1014761 h 4170944"/>
                <a:gd name="connsiteX393" fmla="*/ 9693062 w 9810729"/>
                <a:gd name="connsiteY393" fmla="*/ 1003610 h 4170944"/>
                <a:gd name="connsiteX394" fmla="*/ 9726515 w 9810729"/>
                <a:gd name="connsiteY394" fmla="*/ 992458 h 4170944"/>
                <a:gd name="connsiteX395" fmla="*/ 9715364 w 9810729"/>
                <a:gd name="connsiteY395" fmla="*/ 880946 h 4170944"/>
                <a:gd name="connsiteX396" fmla="*/ 9704213 w 9810729"/>
                <a:gd name="connsiteY396" fmla="*/ 836341 h 4170944"/>
                <a:gd name="connsiteX397" fmla="*/ 9670759 w 9810729"/>
                <a:gd name="connsiteY397" fmla="*/ 825190 h 4170944"/>
                <a:gd name="connsiteX398" fmla="*/ 9626154 w 9810729"/>
                <a:gd name="connsiteY398" fmla="*/ 814039 h 4170944"/>
                <a:gd name="connsiteX399" fmla="*/ 9592701 w 9810729"/>
                <a:gd name="connsiteY399" fmla="*/ 791736 h 4170944"/>
                <a:gd name="connsiteX400" fmla="*/ 9514642 w 9810729"/>
                <a:gd name="connsiteY400" fmla="*/ 769434 h 4170944"/>
                <a:gd name="connsiteX401" fmla="*/ 9470037 w 9810729"/>
                <a:gd name="connsiteY401" fmla="*/ 735980 h 4170944"/>
                <a:gd name="connsiteX402" fmla="*/ 9403130 w 9810729"/>
                <a:gd name="connsiteY402" fmla="*/ 713678 h 4170944"/>
                <a:gd name="connsiteX403" fmla="*/ 9235862 w 9810729"/>
                <a:gd name="connsiteY403" fmla="*/ 691375 h 4170944"/>
                <a:gd name="connsiteX404" fmla="*/ 9146652 w 9810729"/>
                <a:gd name="connsiteY404" fmla="*/ 680224 h 4170944"/>
                <a:gd name="connsiteX405" fmla="*/ 9113198 w 9810729"/>
                <a:gd name="connsiteY405" fmla="*/ 669073 h 4170944"/>
                <a:gd name="connsiteX406" fmla="*/ 9046291 w 9810729"/>
                <a:gd name="connsiteY406" fmla="*/ 657922 h 4170944"/>
                <a:gd name="connsiteX407" fmla="*/ 9023989 w 9810729"/>
                <a:gd name="connsiteY407" fmla="*/ 635619 h 4170944"/>
                <a:gd name="connsiteX408" fmla="*/ 8934779 w 9810729"/>
                <a:gd name="connsiteY408" fmla="*/ 591014 h 4170944"/>
                <a:gd name="connsiteX409" fmla="*/ 8879023 w 9810729"/>
                <a:gd name="connsiteY409" fmla="*/ 557561 h 4170944"/>
                <a:gd name="connsiteX410" fmla="*/ 8823267 w 9810729"/>
                <a:gd name="connsiteY410" fmla="*/ 546410 h 4170944"/>
                <a:gd name="connsiteX411" fmla="*/ 8734057 w 9810729"/>
                <a:gd name="connsiteY411" fmla="*/ 512956 h 4170944"/>
                <a:gd name="connsiteX412" fmla="*/ 8678301 w 9810729"/>
                <a:gd name="connsiteY412" fmla="*/ 501805 h 4170944"/>
                <a:gd name="connsiteX413" fmla="*/ 8611394 w 9810729"/>
                <a:gd name="connsiteY413" fmla="*/ 479502 h 4170944"/>
                <a:gd name="connsiteX414" fmla="*/ 8577940 w 9810729"/>
                <a:gd name="connsiteY414" fmla="*/ 468351 h 4170944"/>
                <a:gd name="connsiteX415" fmla="*/ 8432974 w 9810729"/>
                <a:gd name="connsiteY415" fmla="*/ 434897 h 4170944"/>
                <a:gd name="connsiteX416" fmla="*/ 8388369 w 9810729"/>
                <a:gd name="connsiteY416" fmla="*/ 423746 h 4170944"/>
                <a:gd name="connsiteX417" fmla="*/ 8276857 w 9810729"/>
                <a:gd name="connsiteY417" fmla="*/ 401444 h 4170944"/>
                <a:gd name="connsiteX418" fmla="*/ 8232252 w 9810729"/>
                <a:gd name="connsiteY418" fmla="*/ 390293 h 4170944"/>
                <a:gd name="connsiteX419" fmla="*/ 8198798 w 9810729"/>
                <a:gd name="connsiteY419" fmla="*/ 379141 h 4170944"/>
                <a:gd name="connsiteX420" fmla="*/ 8042681 w 9810729"/>
                <a:gd name="connsiteY420" fmla="*/ 367990 h 4170944"/>
                <a:gd name="connsiteX421" fmla="*/ 7998076 w 9810729"/>
                <a:gd name="connsiteY421" fmla="*/ 345688 h 4170944"/>
                <a:gd name="connsiteX422" fmla="*/ 7931169 w 9810729"/>
                <a:gd name="connsiteY422" fmla="*/ 323385 h 4170944"/>
                <a:gd name="connsiteX423" fmla="*/ 7763901 w 9810729"/>
                <a:gd name="connsiteY423" fmla="*/ 334536 h 4170944"/>
                <a:gd name="connsiteX424" fmla="*/ 7719296 w 9810729"/>
                <a:gd name="connsiteY424" fmla="*/ 345688 h 4170944"/>
                <a:gd name="connsiteX425" fmla="*/ 7618935 w 9810729"/>
                <a:gd name="connsiteY425" fmla="*/ 334536 h 4170944"/>
                <a:gd name="connsiteX426" fmla="*/ 7618935 w 9810729"/>
                <a:gd name="connsiteY426" fmla="*/ 234175 h 4170944"/>
                <a:gd name="connsiteX427" fmla="*/ 7685842 w 9810729"/>
                <a:gd name="connsiteY427" fmla="*/ 189571 h 4170944"/>
                <a:gd name="connsiteX428" fmla="*/ 7552028 w 9810729"/>
                <a:gd name="connsiteY428" fmla="*/ 144966 h 4170944"/>
                <a:gd name="connsiteX429" fmla="*/ 7485120 w 9810729"/>
                <a:gd name="connsiteY429" fmla="*/ 100361 h 4170944"/>
                <a:gd name="connsiteX430" fmla="*/ 7507423 w 9810729"/>
                <a:gd name="connsiteY430" fmla="*/ 55756 h 4170944"/>
                <a:gd name="connsiteX431" fmla="*/ 7552028 w 9810729"/>
                <a:gd name="connsiteY431" fmla="*/ 44605 h 4170944"/>
                <a:gd name="connsiteX432" fmla="*/ 7630086 w 9810729"/>
                <a:gd name="connsiteY432" fmla="*/ 33453 h 4170944"/>
                <a:gd name="connsiteX433" fmla="*/ 7674691 w 9810729"/>
                <a:gd name="connsiteY433" fmla="*/ 22302 h 4170944"/>
                <a:gd name="connsiteX434" fmla="*/ 7741598 w 9810729"/>
                <a:gd name="connsiteY434" fmla="*/ 0 h 4170944"/>
                <a:gd name="connsiteX435" fmla="*/ 7830808 w 9810729"/>
                <a:gd name="connsiteY435" fmla="*/ 11151 h 4170944"/>
                <a:gd name="connsiteX436" fmla="*/ 7864262 w 9810729"/>
                <a:gd name="connsiteY436" fmla="*/ 22302 h 4170944"/>
                <a:gd name="connsiteX437" fmla="*/ 7953472 w 9810729"/>
                <a:gd name="connsiteY437" fmla="*/ 44605 h 4170944"/>
                <a:gd name="connsiteX438" fmla="*/ 8031530 w 9810729"/>
                <a:gd name="connsiteY438" fmla="*/ 66907 h 4170944"/>
                <a:gd name="connsiteX439" fmla="*/ 8087286 w 9810729"/>
                <a:gd name="connsiteY439" fmla="*/ 78058 h 4170944"/>
                <a:gd name="connsiteX440" fmla="*/ 8165345 w 9810729"/>
                <a:gd name="connsiteY440" fmla="*/ 89210 h 4170944"/>
                <a:gd name="connsiteX441" fmla="*/ 8288008 w 9810729"/>
                <a:gd name="connsiteY441" fmla="*/ 122663 h 4170944"/>
                <a:gd name="connsiteX442" fmla="*/ 8321462 w 9810729"/>
                <a:gd name="connsiteY442" fmla="*/ 144966 h 4170944"/>
                <a:gd name="connsiteX443" fmla="*/ 8388369 w 9810729"/>
                <a:gd name="connsiteY443" fmla="*/ 167268 h 4170944"/>
                <a:gd name="connsiteX444" fmla="*/ 8678301 w 9810729"/>
                <a:gd name="connsiteY444" fmla="*/ 167268 h 4170944"/>
                <a:gd name="connsiteX445" fmla="*/ 8711754 w 9810729"/>
                <a:gd name="connsiteY445" fmla="*/ 200722 h 4170944"/>
                <a:gd name="connsiteX446" fmla="*/ 8745208 w 9810729"/>
                <a:gd name="connsiteY446" fmla="*/ 223024 h 4170944"/>
                <a:gd name="connsiteX447" fmla="*/ 8812115 w 9810729"/>
                <a:gd name="connsiteY447" fmla="*/ 245327 h 4170944"/>
                <a:gd name="connsiteX448" fmla="*/ 8845569 w 9810729"/>
                <a:gd name="connsiteY448" fmla="*/ 256478 h 4170944"/>
                <a:gd name="connsiteX449" fmla="*/ 8890174 w 9810729"/>
                <a:gd name="connsiteY449" fmla="*/ 278780 h 4170944"/>
                <a:gd name="connsiteX450" fmla="*/ 8945930 w 9810729"/>
                <a:gd name="connsiteY450" fmla="*/ 289932 h 4170944"/>
                <a:gd name="connsiteX451" fmla="*/ 8990535 w 9810729"/>
                <a:gd name="connsiteY451" fmla="*/ 301083 h 4170944"/>
                <a:gd name="connsiteX452" fmla="*/ 9102047 w 9810729"/>
                <a:gd name="connsiteY452" fmla="*/ 323385 h 4170944"/>
                <a:gd name="connsiteX453" fmla="*/ 9180106 w 9810729"/>
                <a:gd name="connsiteY453" fmla="*/ 312234 h 4170944"/>
                <a:gd name="connsiteX454" fmla="*/ 9247013 w 9810729"/>
                <a:gd name="connsiteY454" fmla="*/ 289932 h 4170944"/>
                <a:gd name="connsiteX455" fmla="*/ 9336223 w 9810729"/>
                <a:gd name="connsiteY455" fmla="*/ 267629 h 4170944"/>
                <a:gd name="connsiteX456" fmla="*/ 9458886 w 9810729"/>
                <a:gd name="connsiteY456" fmla="*/ 234175 h 4170944"/>
                <a:gd name="connsiteX457" fmla="*/ 9693062 w 9810729"/>
                <a:gd name="connsiteY457" fmla="*/ 245327 h 4170944"/>
                <a:gd name="connsiteX458" fmla="*/ 9704213 w 9810729"/>
                <a:gd name="connsiteY458" fmla="*/ 312234 h 4170944"/>
                <a:gd name="connsiteX459" fmla="*/ 9715364 w 9810729"/>
                <a:gd name="connsiteY459" fmla="*/ 780585 h 4170944"/>
                <a:gd name="connsiteX460" fmla="*/ 9726515 w 9810729"/>
                <a:gd name="connsiteY460" fmla="*/ 925551 h 4170944"/>
                <a:gd name="connsiteX461" fmla="*/ 9748818 w 9810729"/>
                <a:gd name="connsiteY461" fmla="*/ 1048214 h 4170944"/>
                <a:gd name="connsiteX462" fmla="*/ 9771120 w 9810729"/>
                <a:gd name="connsiteY462" fmla="*/ 1148575 h 4170944"/>
                <a:gd name="connsiteX463" fmla="*/ 9782272 w 9810729"/>
                <a:gd name="connsiteY463" fmla="*/ 1204332 h 4170944"/>
                <a:gd name="connsiteX464" fmla="*/ 9793423 w 9810729"/>
                <a:gd name="connsiteY464" fmla="*/ 1326995 h 4170944"/>
                <a:gd name="connsiteX465" fmla="*/ 9793423 w 9810729"/>
                <a:gd name="connsiteY465" fmla="*/ 1516566 h 4170944"/>
                <a:gd name="connsiteX466" fmla="*/ 9759969 w 9810729"/>
                <a:gd name="connsiteY466" fmla="*/ 1572322 h 4170944"/>
                <a:gd name="connsiteX467" fmla="*/ 9726515 w 9810729"/>
                <a:gd name="connsiteY467" fmla="*/ 1661532 h 4170944"/>
                <a:gd name="connsiteX468" fmla="*/ 9715364 w 9810729"/>
                <a:gd name="connsiteY468" fmla="*/ 1706136 h 4170944"/>
                <a:gd name="connsiteX469" fmla="*/ 9693062 w 9810729"/>
                <a:gd name="connsiteY469" fmla="*/ 1750741 h 4170944"/>
                <a:gd name="connsiteX470" fmla="*/ 9681911 w 9810729"/>
                <a:gd name="connsiteY470" fmla="*/ 1817649 h 4170944"/>
                <a:gd name="connsiteX471" fmla="*/ 9670759 w 9810729"/>
                <a:gd name="connsiteY471" fmla="*/ 1851102 h 4170944"/>
                <a:gd name="connsiteX472" fmla="*/ 9748818 w 9810729"/>
                <a:gd name="connsiteY472" fmla="*/ 2096429 h 4170944"/>
                <a:gd name="connsiteX473" fmla="*/ 9759968 w 9810729"/>
                <a:gd name="connsiteY473" fmla="*/ 3568390 h 4170944"/>
                <a:gd name="connsiteX474" fmla="*/ 9748818 w 9810729"/>
                <a:gd name="connsiteY474" fmla="*/ 4092498 h 4170944"/>
                <a:gd name="connsiteX475" fmla="*/ 9659608 w 9810729"/>
                <a:gd name="connsiteY475" fmla="*/ 4059044 h 4170944"/>
                <a:gd name="connsiteX476" fmla="*/ 9670759 w 9810729"/>
                <a:gd name="connsiteY476" fmla="*/ 4114800 h 4170944"/>
                <a:gd name="connsiteX477" fmla="*/ 9693062 w 9810729"/>
                <a:gd name="connsiteY477" fmla="*/ 4092497 h 4170944"/>
                <a:gd name="connsiteX478" fmla="*/ 9514642 w 9810729"/>
                <a:gd name="connsiteY478" fmla="*/ 4137102 h 4170944"/>
                <a:gd name="connsiteX479" fmla="*/ 9447735 w 9810729"/>
                <a:gd name="connsiteY479" fmla="*/ 4114800 h 4170944"/>
                <a:gd name="connsiteX480" fmla="*/ 9347374 w 9810729"/>
                <a:gd name="connsiteY480" fmla="*/ 4092497 h 4170944"/>
                <a:gd name="connsiteX481" fmla="*/ 9302769 w 9810729"/>
                <a:gd name="connsiteY481" fmla="*/ 4081346 h 4170944"/>
                <a:gd name="connsiteX482" fmla="*/ 9191257 w 9810729"/>
                <a:gd name="connsiteY482" fmla="*/ 4059044 h 4170944"/>
                <a:gd name="connsiteX483" fmla="*/ 9046291 w 9810729"/>
                <a:gd name="connsiteY483" fmla="*/ 4025590 h 4170944"/>
                <a:gd name="connsiteX484" fmla="*/ 8979383 w 9810729"/>
                <a:gd name="connsiteY484" fmla="*/ 4092497 h 4170944"/>
                <a:gd name="connsiteX485" fmla="*/ 8778662 w 9810729"/>
                <a:gd name="connsiteY485" fmla="*/ 4059044 h 4170944"/>
                <a:gd name="connsiteX486" fmla="*/ 8488730 w 9810729"/>
                <a:gd name="connsiteY486" fmla="*/ 4081345 h 4170944"/>
                <a:gd name="connsiteX487" fmla="*/ 8187648 w 9810729"/>
                <a:gd name="connsiteY487" fmla="*/ 4070195 h 4170944"/>
                <a:gd name="connsiteX488" fmla="*/ 8042681 w 9810729"/>
                <a:gd name="connsiteY488" fmla="*/ 4047893 h 4170944"/>
                <a:gd name="connsiteX489" fmla="*/ 7696993 w 9810729"/>
                <a:gd name="connsiteY489" fmla="*/ 4070195 h 4170944"/>
                <a:gd name="connsiteX490" fmla="*/ 7485121 w 9810729"/>
                <a:gd name="connsiteY490" fmla="*/ 4092498 h 4170944"/>
                <a:gd name="connsiteX491" fmla="*/ 7407062 w 9810729"/>
                <a:gd name="connsiteY491" fmla="*/ 4070195 h 4170944"/>
                <a:gd name="connsiteX492" fmla="*/ 7340154 w 9810729"/>
                <a:gd name="connsiteY492" fmla="*/ 4059043 h 4170944"/>
                <a:gd name="connsiteX493" fmla="*/ 7239794 w 9810729"/>
                <a:gd name="connsiteY493" fmla="*/ 4070195 h 4170944"/>
                <a:gd name="connsiteX494" fmla="*/ 7139432 w 9810729"/>
                <a:gd name="connsiteY494" fmla="*/ 4092498 h 4170944"/>
                <a:gd name="connsiteX495" fmla="*/ 7094828 w 9810729"/>
                <a:gd name="connsiteY495" fmla="*/ 4070195 h 4170944"/>
                <a:gd name="connsiteX496" fmla="*/ 7016769 w 9810729"/>
                <a:gd name="connsiteY496" fmla="*/ 4047893 h 4170944"/>
                <a:gd name="connsiteX497" fmla="*/ 6938711 w 9810729"/>
                <a:gd name="connsiteY497" fmla="*/ 4103649 h 4170944"/>
                <a:gd name="connsiteX498" fmla="*/ 6882954 w 9810729"/>
                <a:gd name="connsiteY498" fmla="*/ 4137102 h 4170944"/>
                <a:gd name="connsiteX499" fmla="*/ 6793745 w 9810729"/>
                <a:gd name="connsiteY499" fmla="*/ 4170556 h 4170944"/>
                <a:gd name="connsiteX500" fmla="*/ 6771442 w 9810729"/>
                <a:gd name="connsiteY500" fmla="*/ 4114799 h 4170944"/>
                <a:gd name="connsiteX501" fmla="*/ 6369998 w 9810729"/>
                <a:gd name="connsiteY501" fmla="*/ 4103649 h 4170944"/>
                <a:gd name="connsiteX502" fmla="*/ 6024311 w 9810729"/>
                <a:gd name="connsiteY502" fmla="*/ 4103648 h 4170944"/>
                <a:gd name="connsiteX503" fmla="*/ 5879345 w 9810729"/>
                <a:gd name="connsiteY503" fmla="*/ 4070195 h 4170944"/>
                <a:gd name="connsiteX504" fmla="*/ 5778985 w 9810729"/>
                <a:gd name="connsiteY504" fmla="*/ 4125952 h 4170944"/>
                <a:gd name="connsiteX505" fmla="*/ 5700925 w 9810729"/>
                <a:gd name="connsiteY505" fmla="*/ 4070195 h 4170944"/>
                <a:gd name="connsiteX506" fmla="*/ 5645169 w 9810729"/>
                <a:gd name="connsiteY506" fmla="*/ 4103648 h 4170944"/>
                <a:gd name="connsiteX507" fmla="*/ 4552350 w 9810729"/>
                <a:gd name="connsiteY507" fmla="*/ 4125951 h 4170944"/>
                <a:gd name="connsiteX508" fmla="*/ 4440837 w 9810729"/>
                <a:gd name="connsiteY508" fmla="*/ 4114800 h 4170944"/>
                <a:gd name="connsiteX509" fmla="*/ 4351628 w 9810729"/>
                <a:gd name="connsiteY509" fmla="*/ 4092497 h 4170944"/>
                <a:gd name="connsiteX510" fmla="*/ 4273569 w 9810729"/>
                <a:gd name="connsiteY510" fmla="*/ 4081346 h 4170944"/>
                <a:gd name="connsiteX511" fmla="*/ 4162057 w 9810729"/>
                <a:gd name="connsiteY511" fmla="*/ 4059044 h 4170944"/>
                <a:gd name="connsiteX512" fmla="*/ 4039394 w 9810729"/>
                <a:gd name="connsiteY512" fmla="*/ 4047893 h 4170944"/>
                <a:gd name="connsiteX513" fmla="*/ 3860974 w 9810729"/>
                <a:gd name="connsiteY513" fmla="*/ 4025590 h 4170944"/>
                <a:gd name="connsiteX514" fmla="*/ 3158447 w 9810729"/>
                <a:gd name="connsiteY514" fmla="*/ 4036741 h 4170944"/>
                <a:gd name="connsiteX515" fmla="*/ 3046935 w 9810729"/>
                <a:gd name="connsiteY515" fmla="*/ 4047893 h 4170944"/>
                <a:gd name="connsiteX516" fmla="*/ 2980028 w 9810729"/>
                <a:gd name="connsiteY516" fmla="*/ 4059044 h 4170944"/>
                <a:gd name="connsiteX517" fmla="*/ 2879667 w 9810729"/>
                <a:gd name="connsiteY517" fmla="*/ 4070195 h 4170944"/>
                <a:gd name="connsiteX518" fmla="*/ 2835062 w 9810729"/>
                <a:gd name="connsiteY518" fmla="*/ 4081346 h 4170944"/>
                <a:gd name="connsiteX519" fmla="*/ 2009872 w 9810729"/>
                <a:gd name="connsiteY519" fmla="*/ 4059044 h 4170944"/>
                <a:gd name="connsiteX520" fmla="*/ 1017413 w 9810729"/>
                <a:gd name="connsiteY520" fmla="*/ 4070195 h 4170944"/>
                <a:gd name="connsiteX521" fmla="*/ 816691 w 9810729"/>
                <a:gd name="connsiteY521" fmla="*/ 4103649 h 4170944"/>
                <a:gd name="connsiteX522" fmla="*/ 760935 w 9810729"/>
                <a:gd name="connsiteY522" fmla="*/ 4114800 h 4170944"/>
                <a:gd name="connsiteX523" fmla="*/ 671725 w 9810729"/>
                <a:gd name="connsiteY523" fmla="*/ 4148253 h 4170944"/>
                <a:gd name="connsiteX524" fmla="*/ 437550 w 9810729"/>
                <a:gd name="connsiteY524" fmla="*/ 4137102 h 4170944"/>
                <a:gd name="connsiteX525" fmla="*/ 337189 w 9810729"/>
                <a:gd name="connsiteY525" fmla="*/ 4114800 h 4170944"/>
                <a:gd name="connsiteX526" fmla="*/ 225676 w 9810729"/>
                <a:gd name="connsiteY526" fmla="*/ 4092497 h 4170944"/>
                <a:gd name="connsiteX527" fmla="*/ 114164 w 9810729"/>
                <a:gd name="connsiteY527" fmla="*/ 4059044 h 4170944"/>
                <a:gd name="connsiteX528" fmla="*/ 80711 w 9810729"/>
                <a:gd name="connsiteY528" fmla="*/ 4047893 h 4170944"/>
                <a:gd name="connsiteX529" fmla="*/ 47257 w 9810729"/>
                <a:gd name="connsiteY529" fmla="*/ 4036741 h 4170944"/>
                <a:gd name="connsiteX530" fmla="*/ 36106 w 9810729"/>
                <a:gd name="connsiteY530" fmla="*/ 3769112 h 4170944"/>
                <a:gd name="connsiteX531" fmla="*/ 24954 w 9810729"/>
                <a:gd name="connsiteY531" fmla="*/ 3724507 h 4170944"/>
                <a:gd name="connsiteX532" fmla="*/ 13803 w 9810729"/>
                <a:gd name="connsiteY532" fmla="*/ 3635297 h 4170944"/>
                <a:gd name="connsiteX533" fmla="*/ 2652 w 9810729"/>
                <a:gd name="connsiteY533" fmla="*/ 3590693 h 4170944"/>
                <a:gd name="connsiteX534" fmla="*/ 69559 w 9810729"/>
                <a:gd name="connsiteY534" fmla="*/ 3389970 h 4170944"/>
                <a:gd name="connsiteX535" fmla="*/ 80711 w 9810729"/>
                <a:gd name="connsiteY535" fmla="*/ 3211551 h 4170944"/>
                <a:gd name="connsiteX536" fmla="*/ 91862 w 9810729"/>
                <a:gd name="connsiteY536" fmla="*/ 3077737 h 4170944"/>
                <a:gd name="connsiteX537" fmla="*/ 58408 w 9810729"/>
                <a:gd name="connsiteY537" fmla="*/ 2810107 h 4170944"/>
                <a:gd name="connsiteX538" fmla="*/ 69560 w 9810729"/>
                <a:gd name="connsiteY538" fmla="*/ 2542478 h 4170944"/>
                <a:gd name="connsiteX539" fmla="*/ 80709 w 9810729"/>
                <a:gd name="connsiteY539" fmla="*/ 2386361 h 4170944"/>
                <a:gd name="connsiteX540" fmla="*/ 80711 w 9810729"/>
                <a:gd name="connsiteY540" fmla="*/ 2163336 h 4170944"/>
                <a:gd name="connsiteX541" fmla="*/ 13803 w 9810729"/>
                <a:gd name="connsiteY541" fmla="*/ 2040673 h 4170944"/>
                <a:gd name="connsiteX542" fmla="*/ 69559 w 9810729"/>
                <a:gd name="connsiteY542" fmla="*/ 1895707 h 4170944"/>
                <a:gd name="connsiteX543" fmla="*/ 80711 w 9810729"/>
                <a:gd name="connsiteY543" fmla="*/ 1828800 h 4170944"/>
                <a:gd name="connsiteX544" fmla="*/ 91862 w 9810729"/>
                <a:gd name="connsiteY544" fmla="*/ 1795346 h 4170944"/>
                <a:gd name="connsiteX545" fmla="*/ 69559 w 9810729"/>
                <a:gd name="connsiteY545" fmla="*/ 1494263 h 4170944"/>
                <a:gd name="connsiteX546" fmla="*/ 58408 w 9810729"/>
                <a:gd name="connsiteY546" fmla="*/ 1405053 h 4170944"/>
                <a:gd name="connsiteX547" fmla="*/ 47257 w 9810729"/>
                <a:gd name="connsiteY547" fmla="*/ 1349297 h 4170944"/>
                <a:gd name="connsiteX548" fmla="*/ 36106 w 9810729"/>
                <a:gd name="connsiteY548" fmla="*/ 1271239 h 4170944"/>
                <a:gd name="connsiteX549" fmla="*/ 47257 w 9810729"/>
                <a:gd name="connsiteY549" fmla="*/ 1115122 h 4170944"/>
                <a:gd name="connsiteX550" fmla="*/ 80711 w 9810729"/>
                <a:gd name="connsiteY550" fmla="*/ 1103971 h 4170944"/>
                <a:gd name="connsiteX551" fmla="*/ 103013 w 9810729"/>
                <a:gd name="connsiteY551" fmla="*/ 1103971 h 4170944"/>
                <a:gd name="connsiteX0" fmla="*/ 90675 w 9798391"/>
                <a:gd name="connsiteY0" fmla="*/ 1103971 h 4170944"/>
                <a:gd name="connsiteX1" fmla="*/ 313699 w 9798391"/>
                <a:gd name="connsiteY1" fmla="*/ 1081668 h 4170944"/>
                <a:gd name="connsiteX2" fmla="*/ 425212 w 9798391"/>
                <a:gd name="connsiteY2" fmla="*/ 1048214 h 4170944"/>
                <a:gd name="connsiteX3" fmla="*/ 514421 w 9798391"/>
                <a:gd name="connsiteY3" fmla="*/ 1025912 h 4170944"/>
                <a:gd name="connsiteX4" fmla="*/ 659387 w 9798391"/>
                <a:gd name="connsiteY4" fmla="*/ 1048214 h 4170944"/>
                <a:gd name="connsiteX5" fmla="*/ 715143 w 9798391"/>
                <a:gd name="connsiteY5" fmla="*/ 1059366 h 4170944"/>
                <a:gd name="connsiteX6" fmla="*/ 782051 w 9798391"/>
                <a:gd name="connsiteY6" fmla="*/ 1081668 h 4170944"/>
                <a:gd name="connsiteX7" fmla="*/ 826656 w 9798391"/>
                <a:gd name="connsiteY7" fmla="*/ 1070517 h 4170944"/>
                <a:gd name="connsiteX8" fmla="*/ 860109 w 9798391"/>
                <a:gd name="connsiteY8" fmla="*/ 1003610 h 4170944"/>
                <a:gd name="connsiteX9" fmla="*/ 882412 w 9798391"/>
                <a:gd name="connsiteY9" fmla="*/ 970156 h 4170944"/>
                <a:gd name="connsiteX10" fmla="*/ 949319 w 9798391"/>
                <a:gd name="connsiteY10" fmla="*/ 947853 h 4170944"/>
                <a:gd name="connsiteX11" fmla="*/ 1027377 w 9798391"/>
                <a:gd name="connsiteY11" fmla="*/ 959005 h 4170944"/>
                <a:gd name="connsiteX12" fmla="*/ 1016226 w 9798391"/>
                <a:gd name="connsiteY12" fmla="*/ 992458 h 4170944"/>
                <a:gd name="connsiteX13" fmla="*/ 960470 w 9798391"/>
                <a:gd name="connsiteY13" fmla="*/ 1025912 h 4170944"/>
                <a:gd name="connsiteX14" fmla="*/ 927016 w 9798391"/>
                <a:gd name="connsiteY14" fmla="*/ 1048214 h 4170944"/>
                <a:gd name="connsiteX15" fmla="*/ 915865 w 9798391"/>
                <a:gd name="connsiteY15" fmla="*/ 1081668 h 4170944"/>
                <a:gd name="connsiteX16" fmla="*/ 971621 w 9798391"/>
                <a:gd name="connsiteY16" fmla="*/ 1115122 h 4170944"/>
                <a:gd name="connsiteX17" fmla="*/ 1183495 w 9798391"/>
                <a:gd name="connsiteY17" fmla="*/ 1137424 h 4170944"/>
                <a:gd name="connsiteX18" fmla="*/ 1216948 w 9798391"/>
                <a:gd name="connsiteY18" fmla="*/ 1148575 h 4170944"/>
                <a:gd name="connsiteX19" fmla="*/ 1272704 w 9798391"/>
                <a:gd name="connsiteY19" fmla="*/ 1193180 h 4170944"/>
                <a:gd name="connsiteX20" fmla="*/ 1339612 w 9798391"/>
                <a:gd name="connsiteY20" fmla="*/ 1215483 h 4170944"/>
                <a:gd name="connsiteX21" fmla="*/ 1406519 w 9798391"/>
                <a:gd name="connsiteY21" fmla="*/ 1237785 h 4170944"/>
                <a:gd name="connsiteX22" fmla="*/ 1451124 w 9798391"/>
                <a:gd name="connsiteY22" fmla="*/ 1248936 h 4170944"/>
                <a:gd name="connsiteX23" fmla="*/ 1518031 w 9798391"/>
                <a:gd name="connsiteY23" fmla="*/ 1271239 h 4170944"/>
                <a:gd name="connsiteX24" fmla="*/ 1596090 w 9798391"/>
                <a:gd name="connsiteY24" fmla="*/ 1304693 h 4170944"/>
                <a:gd name="connsiteX25" fmla="*/ 1674148 w 9798391"/>
                <a:gd name="connsiteY25" fmla="*/ 1371600 h 4170944"/>
                <a:gd name="connsiteX26" fmla="*/ 1696451 w 9798391"/>
                <a:gd name="connsiteY26" fmla="*/ 1393902 h 4170944"/>
                <a:gd name="connsiteX27" fmla="*/ 1718753 w 9798391"/>
                <a:gd name="connsiteY27" fmla="*/ 1416205 h 4170944"/>
                <a:gd name="connsiteX28" fmla="*/ 1729904 w 9798391"/>
                <a:gd name="connsiteY28" fmla="*/ 1694985 h 4170944"/>
                <a:gd name="connsiteX29" fmla="*/ 1662997 w 9798391"/>
                <a:gd name="connsiteY29" fmla="*/ 1717288 h 4170944"/>
                <a:gd name="connsiteX30" fmla="*/ 1629543 w 9798391"/>
                <a:gd name="connsiteY30" fmla="*/ 1728439 h 4170944"/>
                <a:gd name="connsiteX31" fmla="*/ 1484577 w 9798391"/>
                <a:gd name="connsiteY31" fmla="*/ 1750741 h 4170944"/>
                <a:gd name="connsiteX32" fmla="*/ 1451124 w 9798391"/>
                <a:gd name="connsiteY32" fmla="*/ 1761893 h 4170944"/>
                <a:gd name="connsiteX33" fmla="*/ 1373065 w 9798391"/>
                <a:gd name="connsiteY33" fmla="*/ 1784195 h 4170944"/>
                <a:gd name="connsiteX34" fmla="*/ 1339612 w 9798391"/>
                <a:gd name="connsiteY34" fmla="*/ 1806497 h 4170944"/>
                <a:gd name="connsiteX35" fmla="*/ 1317309 w 9798391"/>
                <a:gd name="connsiteY35" fmla="*/ 1828800 h 4170944"/>
                <a:gd name="connsiteX36" fmla="*/ 1272704 w 9798391"/>
                <a:gd name="connsiteY36" fmla="*/ 1851102 h 4170944"/>
                <a:gd name="connsiteX37" fmla="*/ 1161192 w 9798391"/>
                <a:gd name="connsiteY37" fmla="*/ 1918010 h 4170944"/>
                <a:gd name="connsiteX38" fmla="*/ 1049680 w 9798391"/>
                <a:gd name="connsiteY38" fmla="*/ 1951463 h 4170944"/>
                <a:gd name="connsiteX39" fmla="*/ 1016226 w 9798391"/>
                <a:gd name="connsiteY39" fmla="*/ 1962614 h 4170944"/>
                <a:gd name="connsiteX40" fmla="*/ 982773 w 9798391"/>
                <a:gd name="connsiteY40" fmla="*/ 1984917 h 4170944"/>
                <a:gd name="connsiteX41" fmla="*/ 915865 w 9798391"/>
                <a:gd name="connsiteY41" fmla="*/ 2007219 h 4170944"/>
                <a:gd name="connsiteX42" fmla="*/ 882412 w 9798391"/>
                <a:gd name="connsiteY42" fmla="*/ 2029522 h 4170944"/>
                <a:gd name="connsiteX43" fmla="*/ 815504 w 9798391"/>
                <a:gd name="connsiteY43" fmla="*/ 2051824 h 4170944"/>
                <a:gd name="connsiteX44" fmla="*/ 793202 w 9798391"/>
                <a:gd name="connsiteY44" fmla="*/ 2074127 h 4170944"/>
                <a:gd name="connsiteX45" fmla="*/ 726295 w 9798391"/>
                <a:gd name="connsiteY45" fmla="*/ 2107580 h 4170944"/>
                <a:gd name="connsiteX46" fmla="*/ 703992 w 9798391"/>
                <a:gd name="connsiteY46" fmla="*/ 2129883 h 4170944"/>
                <a:gd name="connsiteX47" fmla="*/ 681690 w 9798391"/>
                <a:gd name="connsiteY47" fmla="*/ 2163336 h 4170944"/>
                <a:gd name="connsiteX48" fmla="*/ 614782 w 9798391"/>
                <a:gd name="connsiteY48" fmla="*/ 2207941 h 4170944"/>
                <a:gd name="connsiteX49" fmla="*/ 570177 w 9798391"/>
                <a:gd name="connsiteY49" fmla="*/ 2252546 h 4170944"/>
                <a:gd name="connsiteX50" fmla="*/ 547875 w 9798391"/>
                <a:gd name="connsiteY50" fmla="*/ 2274849 h 4170944"/>
                <a:gd name="connsiteX51" fmla="*/ 514421 w 9798391"/>
                <a:gd name="connsiteY51" fmla="*/ 2341756 h 4170944"/>
                <a:gd name="connsiteX52" fmla="*/ 503270 w 9798391"/>
                <a:gd name="connsiteY52" fmla="*/ 2375210 h 4170944"/>
                <a:gd name="connsiteX53" fmla="*/ 514421 w 9798391"/>
                <a:gd name="connsiteY53" fmla="*/ 2442117 h 4170944"/>
                <a:gd name="connsiteX54" fmla="*/ 536724 w 9798391"/>
                <a:gd name="connsiteY54" fmla="*/ 2464419 h 4170944"/>
                <a:gd name="connsiteX55" fmla="*/ 625934 w 9798391"/>
                <a:gd name="connsiteY55" fmla="*/ 2486722 h 4170944"/>
                <a:gd name="connsiteX56" fmla="*/ 692841 w 9798391"/>
                <a:gd name="connsiteY56" fmla="*/ 2509024 h 4170944"/>
                <a:gd name="connsiteX57" fmla="*/ 726295 w 9798391"/>
                <a:gd name="connsiteY57" fmla="*/ 2520175 h 4170944"/>
                <a:gd name="connsiteX58" fmla="*/ 737446 w 9798391"/>
                <a:gd name="connsiteY58" fmla="*/ 2720897 h 4170944"/>
                <a:gd name="connsiteX59" fmla="*/ 748597 w 9798391"/>
                <a:gd name="connsiteY59" fmla="*/ 2988527 h 4170944"/>
                <a:gd name="connsiteX60" fmla="*/ 782051 w 9798391"/>
                <a:gd name="connsiteY60" fmla="*/ 3010829 h 4170944"/>
                <a:gd name="connsiteX61" fmla="*/ 826656 w 9798391"/>
                <a:gd name="connsiteY61" fmla="*/ 3021980 h 4170944"/>
                <a:gd name="connsiteX62" fmla="*/ 860109 w 9798391"/>
                <a:gd name="connsiteY62" fmla="*/ 3033132 h 4170944"/>
                <a:gd name="connsiteX63" fmla="*/ 949319 w 9798391"/>
                <a:gd name="connsiteY63" fmla="*/ 3055434 h 4170944"/>
                <a:gd name="connsiteX64" fmla="*/ 1172343 w 9798391"/>
                <a:gd name="connsiteY64" fmla="*/ 3100039 h 4170944"/>
                <a:gd name="connsiteX65" fmla="*/ 1283856 w 9798391"/>
                <a:gd name="connsiteY65" fmla="*/ 3111190 h 4170944"/>
                <a:gd name="connsiteX66" fmla="*/ 1328460 w 9798391"/>
                <a:gd name="connsiteY66" fmla="*/ 3122341 h 4170944"/>
                <a:gd name="connsiteX67" fmla="*/ 1462275 w 9798391"/>
                <a:gd name="connsiteY67" fmla="*/ 3144644 h 4170944"/>
                <a:gd name="connsiteX68" fmla="*/ 1551485 w 9798391"/>
                <a:gd name="connsiteY68" fmla="*/ 3166946 h 4170944"/>
                <a:gd name="connsiteX69" fmla="*/ 1651846 w 9798391"/>
                <a:gd name="connsiteY69" fmla="*/ 3200400 h 4170944"/>
                <a:gd name="connsiteX70" fmla="*/ 1807963 w 9798391"/>
                <a:gd name="connsiteY70" fmla="*/ 3245005 h 4170944"/>
                <a:gd name="connsiteX71" fmla="*/ 1874870 w 9798391"/>
                <a:gd name="connsiteY71" fmla="*/ 3256156 h 4170944"/>
                <a:gd name="connsiteX72" fmla="*/ 1952929 w 9798391"/>
                <a:gd name="connsiteY72" fmla="*/ 3278458 h 4170944"/>
                <a:gd name="connsiteX73" fmla="*/ 2008685 w 9798391"/>
                <a:gd name="connsiteY73" fmla="*/ 3289610 h 4170944"/>
                <a:gd name="connsiteX74" fmla="*/ 2042138 w 9798391"/>
                <a:gd name="connsiteY74" fmla="*/ 3300761 h 4170944"/>
                <a:gd name="connsiteX75" fmla="*/ 2231709 w 9798391"/>
                <a:gd name="connsiteY75" fmla="*/ 3323063 h 4170944"/>
                <a:gd name="connsiteX76" fmla="*/ 2298616 w 9798391"/>
                <a:gd name="connsiteY76" fmla="*/ 3334214 h 4170944"/>
                <a:gd name="connsiteX77" fmla="*/ 2398977 w 9798391"/>
                <a:gd name="connsiteY77" fmla="*/ 3345366 h 4170944"/>
                <a:gd name="connsiteX78" fmla="*/ 2543943 w 9798391"/>
                <a:gd name="connsiteY78" fmla="*/ 3356517 h 4170944"/>
                <a:gd name="connsiteX79" fmla="*/ 2610851 w 9798391"/>
                <a:gd name="connsiteY79" fmla="*/ 3378819 h 4170944"/>
                <a:gd name="connsiteX80" fmla="*/ 2644304 w 9798391"/>
                <a:gd name="connsiteY80" fmla="*/ 3389971 h 4170944"/>
                <a:gd name="connsiteX81" fmla="*/ 2666607 w 9798391"/>
                <a:gd name="connsiteY81" fmla="*/ 3412273 h 4170944"/>
                <a:gd name="connsiteX82" fmla="*/ 2688909 w 9798391"/>
                <a:gd name="connsiteY82" fmla="*/ 3345366 h 4170944"/>
                <a:gd name="connsiteX83" fmla="*/ 2789270 w 9798391"/>
                <a:gd name="connsiteY83" fmla="*/ 3367668 h 4170944"/>
                <a:gd name="connsiteX84" fmla="*/ 2911934 w 9798391"/>
                <a:gd name="connsiteY84" fmla="*/ 3389971 h 4170944"/>
                <a:gd name="connsiteX85" fmla="*/ 2989992 w 9798391"/>
                <a:gd name="connsiteY85" fmla="*/ 3401122 h 4170944"/>
                <a:gd name="connsiteX86" fmla="*/ 3157260 w 9798391"/>
                <a:gd name="connsiteY86" fmla="*/ 3412273 h 4170944"/>
                <a:gd name="connsiteX87" fmla="*/ 3213016 w 9798391"/>
                <a:gd name="connsiteY87" fmla="*/ 3423424 h 4170944"/>
                <a:gd name="connsiteX88" fmla="*/ 3279924 w 9798391"/>
                <a:gd name="connsiteY88" fmla="*/ 3434575 h 4170944"/>
                <a:gd name="connsiteX89" fmla="*/ 3313377 w 9798391"/>
                <a:gd name="connsiteY89" fmla="*/ 3445727 h 4170944"/>
                <a:gd name="connsiteX90" fmla="*/ 3357982 w 9798391"/>
                <a:gd name="connsiteY90" fmla="*/ 3456878 h 4170944"/>
                <a:gd name="connsiteX91" fmla="*/ 3469495 w 9798391"/>
                <a:gd name="connsiteY91" fmla="*/ 3479180 h 4170944"/>
                <a:gd name="connsiteX92" fmla="*/ 3569856 w 9798391"/>
                <a:gd name="connsiteY92" fmla="*/ 3501483 h 4170944"/>
                <a:gd name="connsiteX93" fmla="*/ 3558704 w 9798391"/>
                <a:gd name="connsiteY93" fmla="*/ 3534936 h 4170944"/>
                <a:gd name="connsiteX94" fmla="*/ 3603309 w 9798391"/>
                <a:gd name="connsiteY94" fmla="*/ 3590693 h 4170944"/>
                <a:gd name="connsiteX95" fmla="*/ 3737124 w 9798391"/>
                <a:gd name="connsiteY95" fmla="*/ 3624146 h 4170944"/>
                <a:gd name="connsiteX96" fmla="*/ 3870938 w 9798391"/>
                <a:gd name="connsiteY96" fmla="*/ 3635297 h 4170944"/>
                <a:gd name="connsiteX97" fmla="*/ 4027056 w 9798391"/>
                <a:gd name="connsiteY97" fmla="*/ 3657600 h 4170944"/>
                <a:gd name="connsiteX98" fmla="*/ 4093963 w 9798391"/>
                <a:gd name="connsiteY98" fmla="*/ 3679902 h 4170944"/>
                <a:gd name="connsiteX99" fmla="*/ 4138568 w 9798391"/>
                <a:gd name="connsiteY99" fmla="*/ 3691053 h 4170944"/>
                <a:gd name="connsiteX100" fmla="*/ 4172021 w 9798391"/>
                <a:gd name="connsiteY100" fmla="*/ 3702205 h 4170944"/>
                <a:gd name="connsiteX101" fmla="*/ 4238929 w 9798391"/>
                <a:gd name="connsiteY101" fmla="*/ 3713356 h 4170944"/>
                <a:gd name="connsiteX102" fmla="*/ 4484256 w 9798391"/>
                <a:gd name="connsiteY102" fmla="*/ 3746810 h 4170944"/>
                <a:gd name="connsiteX103" fmla="*/ 4618070 w 9798391"/>
                <a:gd name="connsiteY103" fmla="*/ 3769112 h 4170944"/>
                <a:gd name="connsiteX104" fmla="*/ 4684977 w 9798391"/>
                <a:gd name="connsiteY104" fmla="*/ 3780263 h 4170944"/>
                <a:gd name="connsiteX105" fmla="*/ 4774187 w 9798391"/>
                <a:gd name="connsiteY105" fmla="*/ 3802566 h 4170944"/>
                <a:gd name="connsiteX106" fmla="*/ 4852246 w 9798391"/>
                <a:gd name="connsiteY106" fmla="*/ 3836019 h 4170944"/>
                <a:gd name="connsiteX107" fmla="*/ 4885699 w 9798391"/>
                <a:gd name="connsiteY107" fmla="*/ 3858322 h 4170944"/>
                <a:gd name="connsiteX108" fmla="*/ 4919153 w 9798391"/>
                <a:gd name="connsiteY108" fmla="*/ 3869473 h 4170944"/>
                <a:gd name="connsiteX109" fmla="*/ 5052968 w 9798391"/>
                <a:gd name="connsiteY109" fmla="*/ 3858322 h 4170944"/>
                <a:gd name="connsiteX110" fmla="*/ 5075270 w 9798391"/>
                <a:gd name="connsiteY110" fmla="*/ 3836019 h 4170944"/>
                <a:gd name="connsiteX111" fmla="*/ 5108724 w 9798391"/>
                <a:gd name="connsiteY111" fmla="*/ 3824868 h 4170944"/>
                <a:gd name="connsiteX112" fmla="*/ 5108724 w 9798391"/>
                <a:gd name="connsiteY112" fmla="*/ 3746810 h 4170944"/>
                <a:gd name="connsiteX113" fmla="*/ 5086421 w 9798391"/>
                <a:gd name="connsiteY113" fmla="*/ 3724507 h 4170944"/>
                <a:gd name="connsiteX114" fmla="*/ 5064119 w 9798391"/>
                <a:gd name="connsiteY114" fmla="*/ 3691053 h 4170944"/>
                <a:gd name="connsiteX115" fmla="*/ 4997212 w 9798391"/>
                <a:gd name="connsiteY115" fmla="*/ 3668751 h 4170944"/>
                <a:gd name="connsiteX116" fmla="*/ 4718431 w 9798391"/>
                <a:gd name="connsiteY116" fmla="*/ 3635297 h 4170944"/>
                <a:gd name="connsiteX117" fmla="*/ 4629221 w 9798391"/>
                <a:gd name="connsiteY117" fmla="*/ 3624146 h 4170944"/>
                <a:gd name="connsiteX118" fmla="*/ 4551163 w 9798391"/>
                <a:gd name="connsiteY118" fmla="*/ 3612995 h 4170944"/>
                <a:gd name="connsiteX119" fmla="*/ 3982451 w 9798391"/>
                <a:gd name="connsiteY119" fmla="*/ 3601844 h 4170944"/>
                <a:gd name="connsiteX120" fmla="*/ 3993602 w 9798391"/>
                <a:gd name="connsiteY120" fmla="*/ 3557239 h 4170944"/>
                <a:gd name="connsiteX121" fmla="*/ 4250080 w 9798391"/>
                <a:gd name="connsiteY121" fmla="*/ 3512634 h 4170944"/>
                <a:gd name="connsiteX122" fmla="*/ 4238929 w 9798391"/>
                <a:gd name="connsiteY122" fmla="*/ 3479180 h 4170944"/>
                <a:gd name="connsiteX123" fmla="*/ 4082812 w 9798391"/>
                <a:gd name="connsiteY123" fmla="*/ 3468029 h 4170944"/>
                <a:gd name="connsiteX124" fmla="*/ 4049358 w 9798391"/>
                <a:gd name="connsiteY124" fmla="*/ 3456878 h 4170944"/>
                <a:gd name="connsiteX125" fmla="*/ 4027056 w 9798391"/>
                <a:gd name="connsiteY125" fmla="*/ 3423424 h 4170944"/>
                <a:gd name="connsiteX126" fmla="*/ 3993602 w 9798391"/>
                <a:gd name="connsiteY126" fmla="*/ 3367668 h 4170944"/>
                <a:gd name="connsiteX127" fmla="*/ 3926695 w 9798391"/>
                <a:gd name="connsiteY127" fmla="*/ 3345366 h 4170944"/>
                <a:gd name="connsiteX128" fmla="*/ 3603309 w 9798391"/>
                <a:gd name="connsiteY128" fmla="*/ 3356517 h 4170944"/>
                <a:gd name="connsiteX129" fmla="*/ 3569856 w 9798391"/>
                <a:gd name="connsiteY129" fmla="*/ 3367668 h 4170944"/>
                <a:gd name="connsiteX130" fmla="*/ 3291075 w 9798391"/>
                <a:gd name="connsiteY130" fmla="*/ 3345366 h 4170944"/>
                <a:gd name="connsiteX131" fmla="*/ 3224168 w 9798391"/>
                <a:gd name="connsiteY131" fmla="*/ 3334214 h 4170944"/>
                <a:gd name="connsiteX132" fmla="*/ 3168412 w 9798391"/>
                <a:gd name="connsiteY132" fmla="*/ 3323063 h 4170944"/>
                <a:gd name="connsiteX133" fmla="*/ 3034597 w 9798391"/>
                <a:gd name="connsiteY133" fmla="*/ 3311912 h 4170944"/>
                <a:gd name="connsiteX134" fmla="*/ 2923085 w 9798391"/>
                <a:gd name="connsiteY134" fmla="*/ 3289610 h 4170944"/>
                <a:gd name="connsiteX135" fmla="*/ 2856177 w 9798391"/>
                <a:gd name="connsiteY135" fmla="*/ 3267307 h 4170944"/>
                <a:gd name="connsiteX136" fmla="*/ 2800421 w 9798391"/>
                <a:gd name="connsiteY136" fmla="*/ 3222702 h 4170944"/>
                <a:gd name="connsiteX137" fmla="*/ 2822724 w 9798391"/>
                <a:gd name="connsiteY137" fmla="*/ 3200400 h 4170944"/>
                <a:gd name="connsiteX138" fmla="*/ 2934236 w 9798391"/>
                <a:gd name="connsiteY138" fmla="*/ 3166946 h 4170944"/>
                <a:gd name="connsiteX139" fmla="*/ 3001143 w 9798391"/>
                <a:gd name="connsiteY139" fmla="*/ 3144644 h 4170944"/>
                <a:gd name="connsiteX140" fmla="*/ 3034597 w 9798391"/>
                <a:gd name="connsiteY140" fmla="*/ 3122341 h 4170944"/>
                <a:gd name="connsiteX141" fmla="*/ 3079202 w 9798391"/>
                <a:gd name="connsiteY141" fmla="*/ 3111190 h 4170944"/>
                <a:gd name="connsiteX142" fmla="*/ 3146109 w 9798391"/>
                <a:gd name="connsiteY142" fmla="*/ 3044283 h 4170944"/>
                <a:gd name="connsiteX143" fmla="*/ 3168412 w 9798391"/>
                <a:gd name="connsiteY143" fmla="*/ 3021980 h 4170944"/>
                <a:gd name="connsiteX144" fmla="*/ 3213016 w 9798391"/>
                <a:gd name="connsiteY144" fmla="*/ 2966224 h 4170944"/>
                <a:gd name="connsiteX145" fmla="*/ 3279924 w 9798391"/>
                <a:gd name="connsiteY145" fmla="*/ 2932771 h 4170944"/>
                <a:gd name="connsiteX146" fmla="*/ 3291075 w 9798391"/>
                <a:gd name="connsiteY146" fmla="*/ 2966224 h 4170944"/>
                <a:gd name="connsiteX147" fmla="*/ 3324529 w 9798391"/>
                <a:gd name="connsiteY147" fmla="*/ 2977375 h 4170944"/>
                <a:gd name="connsiteX148" fmla="*/ 3380285 w 9798391"/>
                <a:gd name="connsiteY148" fmla="*/ 3010829 h 4170944"/>
                <a:gd name="connsiteX149" fmla="*/ 3458343 w 9798391"/>
                <a:gd name="connsiteY149" fmla="*/ 2999678 h 4170944"/>
                <a:gd name="connsiteX150" fmla="*/ 3436041 w 9798391"/>
                <a:gd name="connsiteY150" fmla="*/ 2977375 h 4170944"/>
                <a:gd name="connsiteX151" fmla="*/ 3402587 w 9798391"/>
                <a:gd name="connsiteY151" fmla="*/ 2921619 h 4170944"/>
                <a:gd name="connsiteX152" fmla="*/ 3369134 w 9798391"/>
                <a:gd name="connsiteY152" fmla="*/ 2910468 h 4170944"/>
                <a:gd name="connsiteX153" fmla="*/ 3224168 w 9798391"/>
                <a:gd name="connsiteY153" fmla="*/ 2888166 h 4170944"/>
                <a:gd name="connsiteX154" fmla="*/ 3101504 w 9798391"/>
                <a:gd name="connsiteY154" fmla="*/ 2854712 h 4170944"/>
                <a:gd name="connsiteX155" fmla="*/ 3056899 w 9798391"/>
                <a:gd name="connsiteY155" fmla="*/ 2843561 h 4170944"/>
                <a:gd name="connsiteX156" fmla="*/ 2989992 w 9798391"/>
                <a:gd name="connsiteY156" fmla="*/ 2821258 h 4170944"/>
                <a:gd name="connsiteX157" fmla="*/ 2733514 w 9798391"/>
                <a:gd name="connsiteY157" fmla="*/ 2776653 h 4170944"/>
                <a:gd name="connsiteX158" fmla="*/ 2666607 w 9798391"/>
                <a:gd name="connsiteY158" fmla="*/ 2754351 h 4170944"/>
                <a:gd name="connsiteX159" fmla="*/ 2599699 w 9798391"/>
                <a:gd name="connsiteY159" fmla="*/ 2732049 h 4170944"/>
                <a:gd name="connsiteX160" fmla="*/ 2566246 w 9798391"/>
                <a:gd name="connsiteY160" fmla="*/ 2720897 h 4170944"/>
                <a:gd name="connsiteX161" fmla="*/ 2443582 w 9798391"/>
                <a:gd name="connsiteY161" fmla="*/ 2698595 h 4170944"/>
                <a:gd name="connsiteX162" fmla="*/ 2320919 w 9798391"/>
                <a:gd name="connsiteY162" fmla="*/ 2698595 h 4170944"/>
                <a:gd name="connsiteX163" fmla="*/ 1919475 w 9798391"/>
                <a:gd name="connsiteY163" fmla="*/ 2687444 h 4170944"/>
                <a:gd name="connsiteX164" fmla="*/ 1841416 w 9798391"/>
                <a:gd name="connsiteY164" fmla="*/ 2653990 h 4170944"/>
                <a:gd name="connsiteX165" fmla="*/ 1785660 w 9798391"/>
                <a:gd name="connsiteY165" fmla="*/ 2631688 h 4170944"/>
                <a:gd name="connsiteX166" fmla="*/ 1685299 w 9798391"/>
                <a:gd name="connsiteY166" fmla="*/ 2575932 h 4170944"/>
                <a:gd name="connsiteX167" fmla="*/ 1596090 w 9798391"/>
                <a:gd name="connsiteY167" fmla="*/ 2531327 h 4170944"/>
                <a:gd name="connsiteX168" fmla="*/ 1506880 w 9798391"/>
                <a:gd name="connsiteY168" fmla="*/ 2509024 h 4170944"/>
                <a:gd name="connsiteX169" fmla="*/ 1105436 w 9798391"/>
                <a:gd name="connsiteY169" fmla="*/ 2486722 h 4170944"/>
                <a:gd name="connsiteX170" fmla="*/ 960470 w 9798391"/>
                <a:gd name="connsiteY170" fmla="*/ 2464419 h 4170944"/>
                <a:gd name="connsiteX171" fmla="*/ 848958 w 9798391"/>
                <a:gd name="connsiteY171" fmla="*/ 2430966 h 4170944"/>
                <a:gd name="connsiteX172" fmla="*/ 815504 w 9798391"/>
                <a:gd name="connsiteY172" fmla="*/ 2419814 h 4170944"/>
                <a:gd name="connsiteX173" fmla="*/ 782051 w 9798391"/>
                <a:gd name="connsiteY173" fmla="*/ 2397512 h 4170944"/>
                <a:gd name="connsiteX174" fmla="*/ 726295 w 9798391"/>
                <a:gd name="connsiteY174" fmla="*/ 2352907 h 4170944"/>
                <a:gd name="connsiteX175" fmla="*/ 692841 w 9798391"/>
                <a:gd name="connsiteY175" fmla="*/ 2341756 h 4170944"/>
                <a:gd name="connsiteX176" fmla="*/ 703992 w 9798391"/>
                <a:gd name="connsiteY176" fmla="*/ 2274849 h 4170944"/>
                <a:gd name="connsiteX177" fmla="*/ 726295 w 9798391"/>
                <a:gd name="connsiteY177" fmla="*/ 2252546 h 4170944"/>
                <a:gd name="connsiteX178" fmla="*/ 759748 w 9798391"/>
                <a:gd name="connsiteY178" fmla="*/ 2230244 h 4170944"/>
                <a:gd name="connsiteX179" fmla="*/ 782051 w 9798391"/>
                <a:gd name="connsiteY179" fmla="*/ 2207941 h 4170944"/>
                <a:gd name="connsiteX180" fmla="*/ 815504 w 9798391"/>
                <a:gd name="connsiteY180" fmla="*/ 2196790 h 4170944"/>
                <a:gd name="connsiteX181" fmla="*/ 871260 w 9798391"/>
                <a:gd name="connsiteY181" fmla="*/ 2163336 h 4170944"/>
                <a:gd name="connsiteX182" fmla="*/ 893563 w 9798391"/>
                <a:gd name="connsiteY182" fmla="*/ 2141034 h 4170944"/>
                <a:gd name="connsiteX183" fmla="*/ 927016 w 9798391"/>
                <a:gd name="connsiteY183" fmla="*/ 2118732 h 4170944"/>
                <a:gd name="connsiteX184" fmla="*/ 949319 w 9798391"/>
                <a:gd name="connsiteY184" fmla="*/ 2096429 h 4170944"/>
                <a:gd name="connsiteX185" fmla="*/ 982773 w 9798391"/>
                <a:gd name="connsiteY185" fmla="*/ 2085278 h 4170944"/>
                <a:gd name="connsiteX186" fmla="*/ 1071982 w 9798391"/>
                <a:gd name="connsiteY186" fmla="*/ 2018371 h 4170944"/>
                <a:gd name="connsiteX187" fmla="*/ 1116587 w 9798391"/>
                <a:gd name="connsiteY187" fmla="*/ 2007219 h 4170944"/>
                <a:gd name="connsiteX188" fmla="*/ 1183495 w 9798391"/>
                <a:gd name="connsiteY188" fmla="*/ 1984917 h 4170944"/>
                <a:gd name="connsiteX189" fmla="*/ 1384216 w 9798391"/>
                <a:gd name="connsiteY189" fmla="*/ 1973766 h 4170944"/>
                <a:gd name="connsiteX190" fmla="*/ 1439973 w 9798391"/>
                <a:gd name="connsiteY190" fmla="*/ 1929161 h 4170944"/>
                <a:gd name="connsiteX191" fmla="*/ 1518031 w 9798391"/>
                <a:gd name="connsiteY191" fmla="*/ 1873405 h 4170944"/>
                <a:gd name="connsiteX192" fmla="*/ 1573787 w 9798391"/>
                <a:gd name="connsiteY192" fmla="*/ 1817649 h 4170944"/>
                <a:gd name="connsiteX193" fmla="*/ 1640695 w 9798391"/>
                <a:gd name="connsiteY193" fmla="*/ 1795346 h 4170944"/>
                <a:gd name="connsiteX194" fmla="*/ 1807963 w 9798391"/>
                <a:gd name="connsiteY194" fmla="*/ 1761893 h 4170944"/>
                <a:gd name="connsiteX195" fmla="*/ 1874870 w 9798391"/>
                <a:gd name="connsiteY195" fmla="*/ 1728439 h 4170944"/>
                <a:gd name="connsiteX196" fmla="*/ 1975231 w 9798391"/>
                <a:gd name="connsiteY196" fmla="*/ 1694985 h 4170944"/>
                <a:gd name="connsiteX197" fmla="*/ 2008685 w 9798391"/>
                <a:gd name="connsiteY197" fmla="*/ 1683834 h 4170944"/>
                <a:gd name="connsiteX198" fmla="*/ 2042138 w 9798391"/>
                <a:gd name="connsiteY198" fmla="*/ 1672683 h 4170944"/>
                <a:gd name="connsiteX199" fmla="*/ 2543943 w 9798391"/>
                <a:gd name="connsiteY199" fmla="*/ 1694985 h 4170944"/>
                <a:gd name="connsiteX200" fmla="*/ 2666607 w 9798391"/>
                <a:gd name="connsiteY200" fmla="*/ 1717288 h 4170944"/>
                <a:gd name="connsiteX201" fmla="*/ 2733514 w 9798391"/>
                <a:gd name="connsiteY201" fmla="*/ 1739590 h 4170944"/>
                <a:gd name="connsiteX202" fmla="*/ 2766968 w 9798391"/>
                <a:gd name="connsiteY202" fmla="*/ 1750741 h 4170944"/>
                <a:gd name="connsiteX203" fmla="*/ 2800421 w 9798391"/>
                <a:gd name="connsiteY203" fmla="*/ 1773044 h 4170944"/>
                <a:gd name="connsiteX204" fmla="*/ 2900782 w 9798391"/>
                <a:gd name="connsiteY204" fmla="*/ 1795346 h 4170944"/>
                <a:gd name="connsiteX205" fmla="*/ 2934236 w 9798391"/>
                <a:gd name="connsiteY205" fmla="*/ 1806497 h 4170944"/>
                <a:gd name="connsiteX206" fmla="*/ 2967690 w 9798391"/>
                <a:gd name="connsiteY206" fmla="*/ 1906858 h 4170944"/>
                <a:gd name="connsiteX207" fmla="*/ 2978841 w 9798391"/>
                <a:gd name="connsiteY207" fmla="*/ 1940312 h 4170944"/>
                <a:gd name="connsiteX208" fmla="*/ 3012295 w 9798391"/>
                <a:gd name="connsiteY208" fmla="*/ 1973766 h 4170944"/>
                <a:gd name="connsiteX209" fmla="*/ 3079202 w 9798391"/>
                <a:gd name="connsiteY209" fmla="*/ 1996068 h 4170944"/>
                <a:gd name="connsiteX210" fmla="*/ 3112656 w 9798391"/>
                <a:gd name="connsiteY210" fmla="*/ 2007219 h 4170944"/>
                <a:gd name="connsiteX211" fmla="*/ 3491797 w 9798391"/>
                <a:gd name="connsiteY211" fmla="*/ 2029522 h 4170944"/>
                <a:gd name="connsiteX212" fmla="*/ 3703670 w 9798391"/>
                <a:gd name="connsiteY212" fmla="*/ 2040673 h 4170944"/>
                <a:gd name="connsiteX213" fmla="*/ 3804031 w 9798391"/>
                <a:gd name="connsiteY213" fmla="*/ 2051824 h 4170944"/>
                <a:gd name="connsiteX214" fmla="*/ 4172021 w 9798391"/>
                <a:gd name="connsiteY214" fmla="*/ 2062975 h 4170944"/>
                <a:gd name="connsiteX215" fmla="*/ 4261231 w 9798391"/>
                <a:gd name="connsiteY215" fmla="*/ 2085278 h 4170944"/>
                <a:gd name="connsiteX216" fmla="*/ 4328138 w 9798391"/>
                <a:gd name="connsiteY216" fmla="*/ 2107580 h 4170944"/>
                <a:gd name="connsiteX217" fmla="*/ 4383895 w 9798391"/>
                <a:gd name="connsiteY217" fmla="*/ 2152185 h 4170944"/>
                <a:gd name="connsiteX218" fmla="*/ 4406197 w 9798391"/>
                <a:gd name="connsiteY218" fmla="*/ 2174488 h 4170944"/>
                <a:gd name="connsiteX219" fmla="*/ 4595768 w 9798391"/>
                <a:gd name="connsiteY219" fmla="*/ 2207941 h 4170944"/>
                <a:gd name="connsiteX220" fmla="*/ 4707280 w 9798391"/>
                <a:gd name="connsiteY220" fmla="*/ 2230244 h 4170944"/>
                <a:gd name="connsiteX221" fmla="*/ 4763036 w 9798391"/>
                <a:gd name="connsiteY221" fmla="*/ 2241395 h 4170944"/>
                <a:gd name="connsiteX222" fmla="*/ 4807641 w 9798391"/>
                <a:gd name="connsiteY222" fmla="*/ 2252546 h 4170944"/>
                <a:gd name="connsiteX223" fmla="*/ 4874548 w 9798391"/>
                <a:gd name="connsiteY223" fmla="*/ 2241395 h 4170944"/>
                <a:gd name="connsiteX224" fmla="*/ 4919153 w 9798391"/>
                <a:gd name="connsiteY224" fmla="*/ 2219093 h 4170944"/>
                <a:gd name="connsiteX225" fmla="*/ 4986060 w 9798391"/>
                <a:gd name="connsiteY225" fmla="*/ 2207941 h 4170944"/>
                <a:gd name="connsiteX226" fmla="*/ 5019514 w 9798391"/>
                <a:gd name="connsiteY226" fmla="*/ 2196790 h 4170944"/>
                <a:gd name="connsiteX227" fmla="*/ 5108724 w 9798391"/>
                <a:gd name="connsiteY227" fmla="*/ 2174488 h 4170944"/>
                <a:gd name="connsiteX228" fmla="*/ 5186782 w 9798391"/>
                <a:gd name="connsiteY228" fmla="*/ 2129883 h 4170944"/>
                <a:gd name="connsiteX229" fmla="*/ 5231387 w 9798391"/>
                <a:gd name="connsiteY229" fmla="*/ 2062975 h 4170944"/>
                <a:gd name="connsiteX230" fmla="*/ 5309446 w 9798391"/>
                <a:gd name="connsiteY230" fmla="*/ 1984917 h 4170944"/>
                <a:gd name="connsiteX231" fmla="*/ 5331748 w 9798391"/>
                <a:gd name="connsiteY231" fmla="*/ 1962614 h 4170944"/>
                <a:gd name="connsiteX232" fmla="*/ 5365202 w 9798391"/>
                <a:gd name="connsiteY232" fmla="*/ 1951463 h 4170944"/>
                <a:gd name="connsiteX233" fmla="*/ 5320597 w 9798391"/>
                <a:gd name="connsiteY233" fmla="*/ 1862253 h 4170944"/>
                <a:gd name="connsiteX234" fmla="*/ 5287143 w 9798391"/>
                <a:gd name="connsiteY234" fmla="*/ 1839951 h 4170944"/>
                <a:gd name="connsiteX235" fmla="*/ 5253690 w 9798391"/>
                <a:gd name="connsiteY235" fmla="*/ 1828800 h 4170944"/>
                <a:gd name="connsiteX236" fmla="*/ 5209085 w 9798391"/>
                <a:gd name="connsiteY236" fmla="*/ 1817649 h 4170944"/>
                <a:gd name="connsiteX237" fmla="*/ 5142177 w 9798391"/>
                <a:gd name="connsiteY237" fmla="*/ 1795346 h 4170944"/>
                <a:gd name="connsiteX238" fmla="*/ 5064119 w 9798391"/>
                <a:gd name="connsiteY238" fmla="*/ 1706136 h 4170944"/>
                <a:gd name="connsiteX239" fmla="*/ 5008363 w 9798391"/>
                <a:gd name="connsiteY239" fmla="*/ 1650380 h 4170944"/>
                <a:gd name="connsiteX240" fmla="*/ 4941456 w 9798391"/>
                <a:gd name="connsiteY240" fmla="*/ 1605775 h 4170944"/>
                <a:gd name="connsiteX241" fmla="*/ 4908002 w 9798391"/>
                <a:gd name="connsiteY241" fmla="*/ 1583473 h 4170944"/>
                <a:gd name="connsiteX242" fmla="*/ 4874548 w 9798391"/>
                <a:gd name="connsiteY242" fmla="*/ 1572322 h 4170944"/>
                <a:gd name="connsiteX243" fmla="*/ 4852246 w 9798391"/>
                <a:gd name="connsiteY243" fmla="*/ 1550019 h 4170944"/>
                <a:gd name="connsiteX244" fmla="*/ 4818792 w 9798391"/>
                <a:gd name="connsiteY244" fmla="*/ 1538868 h 4170944"/>
                <a:gd name="connsiteX245" fmla="*/ 4774187 w 9798391"/>
                <a:gd name="connsiteY245" fmla="*/ 1516566 h 4170944"/>
                <a:gd name="connsiteX246" fmla="*/ 4707280 w 9798391"/>
                <a:gd name="connsiteY246" fmla="*/ 1449658 h 4170944"/>
                <a:gd name="connsiteX247" fmla="*/ 4651524 w 9798391"/>
                <a:gd name="connsiteY247" fmla="*/ 1405053 h 4170944"/>
                <a:gd name="connsiteX248" fmla="*/ 4573465 w 9798391"/>
                <a:gd name="connsiteY248" fmla="*/ 1382751 h 4170944"/>
                <a:gd name="connsiteX249" fmla="*/ 5153329 w 9798391"/>
                <a:gd name="connsiteY249" fmla="*/ 1349297 h 4170944"/>
                <a:gd name="connsiteX250" fmla="*/ 5275992 w 9798391"/>
                <a:gd name="connsiteY250" fmla="*/ 1326995 h 4170944"/>
                <a:gd name="connsiteX251" fmla="*/ 5320597 w 9798391"/>
                <a:gd name="connsiteY251" fmla="*/ 1315844 h 4170944"/>
                <a:gd name="connsiteX252" fmla="*/ 5521319 w 9798391"/>
                <a:gd name="connsiteY252" fmla="*/ 1304693 h 4170944"/>
                <a:gd name="connsiteX253" fmla="*/ 5588226 w 9798391"/>
                <a:gd name="connsiteY253" fmla="*/ 1282390 h 4170944"/>
                <a:gd name="connsiteX254" fmla="*/ 5643982 w 9798391"/>
                <a:gd name="connsiteY254" fmla="*/ 1237785 h 4170944"/>
                <a:gd name="connsiteX255" fmla="*/ 5677436 w 9798391"/>
                <a:gd name="connsiteY255" fmla="*/ 1170878 h 4170944"/>
                <a:gd name="connsiteX256" fmla="*/ 5688587 w 9798391"/>
                <a:gd name="connsiteY256" fmla="*/ 1137424 h 4170944"/>
                <a:gd name="connsiteX257" fmla="*/ 5710890 w 9798391"/>
                <a:gd name="connsiteY257" fmla="*/ 1025912 h 4170944"/>
                <a:gd name="connsiteX258" fmla="*/ 5733192 w 9798391"/>
                <a:gd name="connsiteY258" fmla="*/ 947853 h 4170944"/>
                <a:gd name="connsiteX259" fmla="*/ 5755495 w 9798391"/>
                <a:gd name="connsiteY259" fmla="*/ 925551 h 4170944"/>
                <a:gd name="connsiteX260" fmla="*/ 5822402 w 9798391"/>
                <a:gd name="connsiteY260" fmla="*/ 903249 h 4170944"/>
                <a:gd name="connsiteX261" fmla="*/ 5844704 w 9798391"/>
                <a:gd name="connsiteY261" fmla="*/ 880946 h 4170944"/>
                <a:gd name="connsiteX262" fmla="*/ 5922763 w 9798391"/>
                <a:gd name="connsiteY262" fmla="*/ 858644 h 4170944"/>
                <a:gd name="connsiteX263" fmla="*/ 5989670 w 9798391"/>
                <a:gd name="connsiteY263" fmla="*/ 869795 h 4170944"/>
                <a:gd name="connsiteX264" fmla="*/ 6000821 w 9798391"/>
                <a:gd name="connsiteY264" fmla="*/ 914400 h 4170944"/>
                <a:gd name="connsiteX265" fmla="*/ 6034275 w 9798391"/>
                <a:gd name="connsiteY265" fmla="*/ 970156 h 4170944"/>
                <a:gd name="connsiteX266" fmla="*/ 6067729 w 9798391"/>
                <a:gd name="connsiteY266" fmla="*/ 981307 h 4170944"/>
                <a:gd name="connsiteX267" fmla="*/ 6145787 w 9798391"/>
                <a:gd name="connsiteY267" fmla="*/ 970156 h 4170944"/>
                <a:gd name="connsiteX268" fmla="*/ 6156938 w 9798391"/>
                <a:gd name="connsiteY268" fmla="*/ 936702 h 4170944"/>
                <a:gd name="connsiteX269" fmla="*/ 6201543 w 9798391"/>
                <a:gd name="connsiteY269" fmla="*/ 880946 h 4170944"/>
                <a:gd name="connsiteX270" fmla="*/ 6223846 w 9798391"/>
                <a:gd name="connsiteY270" fmla="*/ 903249 h 4170944"/>
                <a:gd name="connsiteX271" fmla="*/ 6246148 w 9798391"/>
                <a:gd name="connsiteY271" fmla="*/ 970156 h 4170944"/>
                <a:gd name="connsiteX272" fmla="*/ 6223846 w 9798391"/>
                <a:gd name="connsiteY272" fmla="*/ 1048214 h 4170944"/>
                <a:gd name="connsiteX273" fmla="*/ 6145787 w 9798391"/>
                <a:gd name="connsiteY273" fmla="*/ 1126273 h 4170944"/>
                <a:gd name="connsiteX274" fmla="*/ 5922763 w 9798391"/>
                <a:gd name="connsiteY274" fmla="*/ 1137424 h 4170944"/>
                <a:gd name="connsiteX275" fmla="*/ 5755495 w 9798391"/>
                <a:gd name="connsiteY275" fmla="*/ 1170878 h 4170944"/>
                <a:gd name="connsiteX276" fmla="*/ 5710890 w 9798391"/>
                <a:gd name="connsiteY276" fmla="*/ 1260088 h 4170944"/>
                <a:gd name="connsiteX277" fmla="*/ 5699738 w 9798391"/>
                <a:gd name="connsiteY277" fmla="*/ 1293541 h 4170944"/>
                <a:gd name="connsiteX278" fmla="*/ 5733192 w 9798391"/>
                <a:gd name="connsiteY278" fmla="*/ 1371600 h 4170944"/>
                <a:gd name="connsiteX279" fmla="*/ 5800099 w 9798391"/>
                <a:gd name="connsiteY279" fmla="*/ 1393902 h 4170944"/>
                <a:gd name="connsiteX280" fmla="*/ 5822402 w 9798391"/>
                <a:gd name="connsiteY280" fmla="*/ 1416205 h 4170944"/>
                <a:gd name="connsiteX281" fmla="*/ 5788948 w 9798391"/>
                <a:gd name="connsiteY281" fmla="*/ 1483112 h 4170944"/>
                <a:gd name="connsiteX282" fmla="*/ 5755495 w 9798391"/>
                <a:gd name="connsiteY282" fmla="*/ 1494263 h 4170944"/>
                <a:gd name="connsiteX283" fmla="*/ 5699738 w 9798391"/>
                <a:gd name="connsiteY283" fmla="*/ 1527717 h 4170944"/>
                <a:gd name="connsiteX284" fmla="*/ 5643982 w 9798391"/>
                <a:gd name="connsiteY284" fmla="*/ 1572322 h 4170944"/>
                <a:gd name="connsiteX285" fmla="*/ 6045426 w 9798391"/>
                <a:gd name="connsiteY285" fmla="*/ 1616927 h 4170944"/>
                <a:gd name="connsiteX286" fmla="*/ 6168090 w 9798391"/>
                <a:gd name="connsiteY286" fmla="*/ 1639229 h 4170944"/>
                <a:gd name="connsiteX287" fmla="*/ 6402265 w 9798391"/>
                <a:gd name="connsiteY287" fmla="*/ 1628078 h 4170944"/>
                <a:gd name="connsiteX288" fmla="*/ 6558382 w 9798391"/>
                <a:gd name="connsiteY288" fmla="*/ 1594624 h 4170944"/>
                <a:gd name="connsiteX289" fmla="*/ 6681046 w 9798391"/>
                <a:gd name="connsiteY289" fmla="*/ 1561171 h 4170944"/>
                <a:gd name="connsiteX290" fmla="*/ 6714499 w 9798391"/>
                <a:gd name="connsiteY290" fmla="*/ 1550019 h 4170944"/>
                <a:gd name="connsiteX291" fmla="*/ 6803709 w 9798391"/>
                <a:gd name="connsiteY291" fmla="*/ 1561171 h 4170944"/>
                <a:gd name="connsiteX292" fmla="*/ 6870616 w 9798391"/>
                <a:gd name="connsiteY292" fmla="*/ 1594624 h 4170944"/>
                <a:gd name="connsiteX293" fmla="*/ 6904070 w 9798391"/>
                <a:gd name="connsiteY293" fmla="*/ 1605775 h 4170944"/>
                <a:gd name="connsiteX294" fmla="*/ 6970977 w 9798391"/>
                <a:gd name="connsiteY294" fmla="*/ 1639229 h 4170944"/>
                <a:gd name="connsiteX295" fmla="*/ 6993280 w 9798391"/>
                <a:gd name="connsiteY295" fmla="*/ 1661532 h 4170944"/>
                <a:gd name="connsiteX296" fmla="*/ 7104792 w 9798391"/>
                <a:gd name="connsiteY296" fmla="*/ 1728439 h 4170944"/>
                <a:gd name="connsiteX297" fmla="*/ 7182851 w 9798391"/>
                <a:gd name="connsiteY297" fmla="*/ 1795346 h 4170944"/>
                <a:gd name="connsiteX298" fmla="*/ 7227456 w 9798391"/>
                <a:gd name="connsiteY298" fmla="*/ 1851102 h 4170944"/>
                <a:gd name="connsiteX299" fmla="*/ 7260909 w 9798391"/>
                <a:gd name="connsiteY299" fmla="*/ 1862253 h 4170944"/>
                <a:gd name="connsiteX300" fmla="*/ 7472782 w 9798391"/>
                <a:gd name="connsiteY300" fmla="*/ 1873405 h 4170944"/>
                <a:gd name="connsiteX301" fmla="*/ 7517387 w 9798391"/>
                <a:gd name="connsiteY301" fmla="*/ 1884556 h 4170944"/>
                <a:gd name="connsiteX302" fmla="*/ 7550841 w 9798391"/>
                <a:gd name="connsiteY302" fmla="*/ 1895707 h 4170944"/>
                <a:gd name="connsiteX303" fmla="*/ 7617748 w 9798391"/>
                <a:gd name="connsiteY303" fmla="*/ 1906858 h 4170944"/>
                <a:gd name="connsiteX304" fmla="*/ 7662353 w 9798391"/>
                <a:gd name="connsiteY304" fmla="*/ 1918010 h 4170944"/>
                <a:gd name="connsiteX305" fmla="*/ 7785016 w 9798391"/>
                <a:gd name="connsiteY305" fmla="*/ 1996068 h 4170944"/>
                <a:gd name="connsiteX306" fmla="*/ 7807319 w 9798391"/>
                <a:gd name="connsiteY306" fmla="*/ 2018371 h 4170944"/>
                <a:gd name="connsiteX307" fmla="*/ 7851924 w 9798391"/>
                <a:gd name="connsiteY307" fmla="*/ 2029522 h 4170944"/>
                <a:gd name="connsiteX308" fmla="*/ 7974587 w 9798391"/>
                <a:gd name="connsiteY308" fmla="*/ 2096429 h 4170944"/>
                <a:gd name="connsiteX309" fmla="*/ 8019192 w 9798391"/>
                <a:gd name="connsiteY309" fmla="*/ 2107580 h 4170944"/>
                <a:gd name="connsiteX310" fmla="*/ 8052646 w 9798391"/>
                <a:gd name="connsiteY310" fmla="*/ 2118732 h 4170944"/>
                <a:gd name="connsiteX311" fmla="*/ 8119553 w 9798391"/>
                <a:gd name="connsiteY311" fmla="*/ 2129883 h 4170944"/>
                <a:gd name="connsiteX312" fmla="*/ 8286821 w 9798391"/>
                <a:gd name="connsiteY312" fmla="*/ 2152185 h 4170944"/>
                <a:gd name="connsiteX313" fmla="*/ 8309124 w 9798391"/>
                <a:gd name="connsiteY313" fmla="*/ 2174488 h 4170944"/>
                <a:gd name="connsiteX314" fmla="*/ 8398334 w 9798391"/>
                <a:gd name="connsiteY314" fmla="*/ 2241395 h 4170944"/>
                <a:gd name="connsiteX315" fmla="*/ 8342577 w 9798391"/>
                <a:gd name="connsiteY315" fmla="*/ 2263697 h 4170944"/>
                <a:gd name="connsiteX316" fmla="*/ 8231065 w 9798391"/>
                <a:gd name="connsiteY316" fmla="*/ 2286000 h 4170944"/>
                <a:gd name="connsiteX317" fmla="*/ 8186460 w 9798391"/>
                <a:gd name="connsiteY317" fmla="*/ 2297151 h 4170944"/>
                <a:gd name="connsiteX318" fmla="*/ 7829621 w 9798391"/>
                <a:gd name="connsiteY318" fmla="*/ 2319453 h 4170944"/>
                <a:gd name="connsiteX319" fmla="*/ 7762714 w 9798391"/>
                <a:gd name="connsiteY319" fmla="*/ 2330605 h 4170944"/>
                <a:gd name="connsiteX320" fmla="*/ 7718109 w 9798391"/>
                <a:gd name="connsiteY320" fmla="*/ 2341756 h 4170944"/>
                <a:gd name="connsiteX321" fmla="*/ 7573143 w 9798391"/>
                <a:gd name="connsiteY321" fmla="*/ 2364058 h 4170944"/>
                <a:gd name="connsiteX322" fmla="*/ 7260909 w 9798391"/>
                <a:gd name="connsiteY322" fmla="*/ 2352907 h 4170944"/>
                <a:gd name="connsiteX323" fmla="*/ 6669895 w 9798391"/>
                <a:gd name="connsiteY323" fmla="*/ 2330605 h 4170944"/>
                <a:gd name="connsiteX324" fmla="*/ 6547231 w 9798391"/>
                <a:gd name="connsiteY324" fmla="*/ 2375210 h 4170944"/>
                <a:gd name="connsiteX325" fmla="*/ 6536080 w 9798391"/>
                <a:gd name="connsiteY325" fmla="*/ 2408663 h 4170944"/>
                <a:gd name="connsiteX326" fmla="*/ 6569534 w 9798391"/>
                <a:gd name="connsiteY326" fmla="*/ 2430966 h 4170944"/>
                <a:gd name="connsiteX327" fmla="*/ 6602987 w 9798391"/>
                <a:gd name="connsiteY327" fmla="*/ 2442117 h 4170944"/>
                <a:gd name="connsiteX328" fmla="*/ 6747953 w 9798391"/>
                <a:gd name="connsiteY328" fmla="*/ 2475571 h 4170944"/>
                <a:gd name="connsiteX329" fmla="*/ 6826012 w 9798391"/>
                <a:gd name="connsiteY329" fmla="*/ 2486722 h 4170944"/>
                <a:gd name="connsiteX330" fmla="*/ 7729260 w 9798391"/>
                <a:gd name="connsiteY330" fmla="*/ 2475571 h 4170944"/>
                <a:gd name="connsiteX331" fmla="*/ 7785016 w 9798391"/>
                <a:gd name="connsiteY331" fmla="*/ 2464419 h 4170944"/>
                <a:gd name="connsiteX332" fmla="*/ 7941134 w 9798391"/>
                <a:gd name="connsiteY332" fmla="*/ 2442117 h 4170944"/>
                <a:gd name="connsiteX333" fmla="*/ 7985738 w 9798391"/>
                <a:gd name="connsiteY333" fmla="*/ 2430966 h 4170944"/>
                <a:gd name="connsiteX334" fmla="*/ 8052646 w 9798391"/>
                <a:gd name="connsiteY334" fmla="*/ 2408663 h 4170944"/>
                <a:gd name="connsiteX335" fmla="*/ 8086099 w 9798391"/>
                <a:gd name="connsiteY335" fmla="*/ 2397512 h 4170944"/>
                <a:gd name="connsiteX336" fmla="*/ 8130704 w 9798391"/>
                <a:gd name="connsiteY336" fmla="*/ 2386361 h 4170944"/>
                <a:gd name="connsiteX337" fmla="*/ 8197612 w 9798391"/>
                <a:gd name="connsiteY337" fmla="*/ 2364058 h 4170944"/>
                <a:gd name="connsiteX338" fmla="*/ 8331426 w 9798391"/>
                <a:gd name="connsiteY338" fmla="*/ 2330605 h 4170944"/>
                <a:gd name="connsiteX339" fmla="*/ 8376031 w 9798391"/>
                <a:gd name="connsiteY339" fmla="*/ 2319453 h 4170944"/>
                <a:gd name="connsiteX340" fmla="*/ 8409485 w 9798391"/>
                <a:gd name="connsiteY340" fmla="*/ 2308302 h 4170944"/>
                <a:gd name="connsiteX341" fmla="*/ 8476392 w 9798391"/>
                <a:gd name="connsiteY341" fmla="*/ 2297151 h 4170944"/>
                <a:gd name="connsiteX342" fmla="*/ 8532148 w 9798391"/>
                <a:gd name="connsiteY342" fmla="*/ 2286000 h 4170944"/>
                <a:gd name="connsiteX343" fmla="*/ 8621358 w 9798391"/>
                <a:gd name="connsiteY343" fmla="*/ 2263697 h 4170944"/>
                <a:gd name="connsiteX344" fmla="*/ 8844382 w 9798391"/>
                <a:gd name="connsiteY344" fmla="*/ 2230244 h 4170944"/>
                <a:gd name="connsiteX345" fmla="*/ 8922441 w 9798391"/>
                <a:gd name="connsiteY345" fmla="*/ 2219093 h 4170944"/>
                <a:gd name="connsiteX346" fmla="*/ 9056256 w 9798391"/>
                <a:gd name="connsiteY346" fmla="*/ 2196790 h 4170944"/>
                <a:gd name="connsiteX347" fmla="*/ 9156616 w 9798391"/>
                <a:gd name="connsiteY347" fmla="*/ 2174488 h 4170944"/>
                <a:gd name="connsiteX348" fmla="*/ 9190070 w 9798391"/>
                <a:gd name="connsiteY348" fmla="*/ 2163336 h 4170944"/>
                <a:gd name="connsiteX349" fmla="*/ 9234675 w 9798391"/>
                <a:gd name="connsiteY349" fmla="*/ 2051824 h 4170944"/>
                <a:gd name="connsiteX350" fmla="*/ 9178919 w 9798391"/>
                <a:gd name="connsiteY350" fmla="*/ 2018371 h 4170944"/>
                <a:gd name="connsiteX351" fmla="*/ 9089709 w 9798391"/>
                <a:gd name="connsiteY351" fmla="*/ 1996068 h 4170944"/>
                <a:gd name="connsiteX352" fmla="*/ 9033953 w 9798391"/>
                <a:gd name="connsiteY352" fmla="*/ 1940312 h 4170944"/>
                <a:gd name="connsiteX353" fmla="*/ 9078558 w 9798391"/>
                <a:gd name="connsiteY353" fmla="*/ 1929161 h 4170944"/>
                <a:gd name="connsiteX354" fmla="*/ 9457699 w 9798391"/>
                <a:gd name="connsiteY354" fmla="*/ 1918010 h 4170944"/>
                <a:gd name="connsiteX355" fmla="*/ 9535758 w 9798391"/>
                <a:gd name="connsiteY355" fmla="*/ 1895707 h 4170944"/>
                <a:gd name="connsiteX356" fmla="*/ 9613816 w 9798391"/>
                <a:gd name="connsiteY356" fmla="*/ 1873405 h 4170944"/>
                <a:gd name="connsiteX357" fmla="*/ 9513456 w 9798391"/>
                <a:gd name="connsiteY357" fmla="*/ 1839951 h 4170944"/>
                <a:gd name="connsiteX358" fmla="*/ 9480002 w 9798391"/>
                <a:gd name="connsiteY358" fmla="*/ 1828800 h 4170944"/>
                <a:gd name="connsiteX359" fmla="*/ 9457699 w 9798391"/>
                <a:gd name="connsiteY359" fmla="*/ 1851102 h 4170944"/>
                <a:gd name="connsiteX360" fmla="*/ 9100860 w 9798391"/>
                <a:gd name="connsiteY360" fmla="*/ 1884556 h 4170944"/>
                <a:gd name="connsiteX361" fmla="*/ 9056256 w 9798391"/>
                <a:gd name="connsiteY361" fmla="*/ 1895707 h 4170944"/>
                <a:gd name="connsiteX362" fmla="*/ 9022802 w 9798391"/>
                <a:gd name="connsiteY362" fmla="*/ 1906858 h 4170944"/>
                <a:gd name="connsiteX363" fmla="*/ 8944743 w 9798391"/>
                <a:gd name="connsiteY363" fmla="*/ 1918010 h 4170944"/>
                <a:gd name="connsiteX364" fmla="*/ 8866685 w 9798391"/>
                <a:gd name="connsiteY364" fmla="*/ 1940312 h 4170944"/>
                <a:gd name="connsiteX365" fmla="*/ 8766324 w 9798391"/>
                <a:gd name="connsiteY365" fmla="*/ 1962614 h 4170944"/>
                <a:gd name="connsiteX366" fmla="*/ 8732870 w 9798391"/>
                <a:gd name="connsiteY366" fmla="*/ 1973766 h 4170944"/>
                <a:gd name="connsiteX367" fmla="*/ 8621358 w 9798391"/>
                <a:gd name="connsiteY367" fmla="*/ 1951463 h 4170944"/>
                <a:gd name="connsiteX368" fmla="*/ 8599056 w 9798391"/>
                <a:gd name="connsiteY368" fmla="*/ 1884556 h 4170944"/>
                <a:gd name="connsiteX369" fmla="*/ 8632509 w 9798391"/>
                <a:gd name="connsiteY369" fmla="*/ 1739590 h 4170944"/>
                <a:gd name="connsiteX370" fmla="*/ 8654812 w 9798391"/>
                <a:gd name="connsiteY370" fmla="*/ 1717288 h 4170944"/>
                <a:gd name="connsiteX371" fmla="*/ 8699416 w 9798391"/>
                <a:gd name="connsiteY371" fmla="*/ 1694985 h 4170944"/>
                <a:gd name="connsiteX372" fmla="*/ 8833231 w 9798391"/>
                <a:gd name="connsiteY372" fmla="*/ 1661532 h 4170944"/>
                <a:gd name="connsiteX373" fmla="*/ 8888987 w 9798391"/>
                <a:gd name="connsiteY373" fmla="*/ 1639229 h 4170944"/>
                <a:gd name="connsiteX374" fmla="*/ 8955895 w 9798391"/>
                <a:gd name="connsiteY374" fmla="*/ 1628078 h 4170944"/>
                <a:gd name="connsiteX375" fmla="*/ 9268129 w 9798391"/>
                <a:gd name="connsiteY375" fmla="*/ 1616927 h 4170944"/>
                <a:gd name="connsiteX376" fmla="*/ 9424246 w 9798391"/>
                <a:gd name="connsiteY376" fmla="*/ 1572322 h 4170944"/>
                <a:gd name="connsiteX377" fmla="*/ 9535758 w 9798391"/>
                <a:gd name="connsiteY377" fmla="*/ 1550019 h 4170944"/>
                <a:gd name="connsiteX378" fmla="*/ 9736480 w 9798391"/>
                <a:gd name="connsiteY378" fmla="*/ 1527717 h 4170944"/>
                <a:gd name="connsiteX379" fmla="*/ 9703026 w 9798391"/>
                <a:gd name="connsiteY379" fmla="*/ 1282390 h 4170944"/>
                <a:gd name="connsiteX380" fmla="*/ 9669573 w 9798391"/>
                <a:gd name="connsiteY380" fmla="*/ 1260088 h 4170944"/>
                <a:gd name="connsiteX381" fmla="*/ 9613816 w 9798391"/>
                <a:gd name="connsiteY381" fmla="*/ 1248936 h 4170944"/>
                <a:gd name="connsiteX382" fmla="*/ 9602665 w 9798391"/>
                <a:gd name="connsiteY382" fmla="*/ 1215483 h 4170944"/>
                <a:gd name="connsiteX383" fmla="*/ 9624968 w 9798391"/>
                <a:gd name="connsiteY383" fmla="*/ 1193180 h 4170944"/>
                <a:gd name="connsiteX384" fmla="*/ 9669573 w 9798391"/>
                <a:gd name="connsiteY384" fmla="*/ 1137424 h 4170944"/>
                <a:gd name="connsiteX385" fmla="*/ 9647270 w 9798391"/>
                <a:gd name="connsiteY385" fmla="*/ 1115122 h 4170944"/>
                <a:gd name="connsiteX386" fmla="*/ 9546909 w 9798391"/>
                <a:gd name="connsiteY386" fmla="*/ 1092819 h 4170944"/>
                <a:gd name="connsiteX387" fmla="*/ 9480002 w 9798391"/>
                <a:gd name="connsiteY387" fmla="*/ 1070517 h 4170944"/>
                <a:gd name="connsiteX388" fmla="*/ 9446548 w 9798391"/>
                <a:gd name="connsiteY388" fmla="*/ 1059366 h 4170944"/>
                <a:gd name="connsiteX389" fmla="*/ 9424246 w 9798391"/>
                <a:gd name="connsiteY389" fmla="*/ 1025912 h 4170944"/>
                <a:gd name="connsiteX390" fmla="*/ 9279280 w 9798391"/>
                <a:gd name="connsiteY390" fmla="*/ 992458 h 4170944"/>
                <a:gd name="connsiteX391" fmla="*/ 9480002 w 9798391"/>
                <a:gd name="connsiteY391" fmla="*/ 992458 h 4170944"/>
                <a:gd name="connsiteX392" fmla="*/ 9524607 w 9798391"/>
                <a:gd name="connsiteY392" fmla="*/ 1014761 h 4170944"/>
                <a:gd name="connsiteX393" fmla="*/ 9680724 w 9798391"/>
                <a:gd name="connsiteY393" fmla="*/ 1003610 h 4170944"/>
                <a:gd name="connsiteX394" fmla="*/ 9714177 w 9798391"/>
                <a:gd name="connsiteY394" fmla="*/ 992458 h 4170944"/>
                <a:gd name="connsiteX395" fmla="*/ 9703026 w 9798391"/>
                <a:gd name="connsiteY395" fmla="*/ 880946 h 4170944"/>
                <a:gd name="connsiteX396" fmla="*/ 9691875 w 9798391"/>
                <a:gd name="connsiteY396" fmla="*/ 836341 h 4170944"/>
                <a:gd name="connsiteX397" fmla="*/ 9658421 w 9798391"/>
                <a:gd name="connsiteY397" fmla="*/ 825190 h 4170944"/>
                <a:gd name="connsiteX398" fmla="*/ 9613816 w 9798391"/>
                <a:gd name="connsiteY398" fmla="*/ 814039 h 4170944"/>
                <a:gd name="connsiteX399" fmla="*/ 9580363 w 9798391"/>
                <a:gd name="connsiteY399" fmla="*/ 791736 h 4170944"/>
                <a:gd name="connsiteX400" fmla="*/ 9502304 w 9798391"/>
                <a:gd name="connsiteY400" fmla="*/ 769434 h 4170944"/>
                <a:gd name="connsiteX401" fmla="*/ 9457699 w 9798391"/>
                <a:gd name="connsiteY401" fmla="*/ 735980 h 4170944"/>
                <a:gd name="connsiteX402" fmla="*/ 9390792 w 9798391"/>
                <a:gd name="connsiteY402" fmla="*/ 713678 h 4170944"/>
                <a:gd name="connsiteX403" fmla="*/ 9223524 w 9798391"/>
                <a:gd name="connsiteY403" fmla="*/ 691375 h 4170944"/>
                <a:gd name="connsiteX404" fmla="*/ 9134314 w 9798391"/>
                <a:gd name="connsiteY404" fmla="*/ 680224 h 4170944"/>
                <a:gd name="connsiteX405" fmla="*/ 9100860 w 9798391"/>
                <a:gd name="connsiteY405" fmla="*/ 669073 h 4170944"/>
                <a:gd name="connsiteX406" fmla="*/ 9033953 w 9798391"/>
                <a:gd name="connsiteY406" fmla="*/ 657922 h 4170944"/>
                <a:gd name="connsiteX407" fmla="*/ 9011651 w 9798391"/>
                <a:gd name="connsiteY407" fmla="*/ 635619 h 4170944"/>
                <a:gd name="connsiteX408" fmla="*/ 8922441 w 9798391"/>
                <a:gd name="connsiteY408" fmla="*/ 591014 h 4170944"/>
                <a:gd name="connsiteX409" fmla="*/ 8866685 w 9798391"/>
                <a:gd name="connsiteY409" fmla="*/ 557561 h 4170944"/>
                <a:gd name="connsiteX410" fmla="*/ 8810929 w 9798391"/>
                <a:gd name="connsiteY410" fmla="*/ 546410 h 4170944"/>
                <a:gd name="connsiteX411" fmla="*/ 8721719 w 9798391"/>
                <a:gd name="connsiteY411" fmla="*/ 512956 h 4170944"/>
                <a:gd name="connsiteX412" fmla="*/ 8665963 w 9798391"/>
                <a:gd name="connsiteY412" fmla="*/ 501805 h 4170944"/>
                <a:gd name="connsiteX413" fmla="*/ 8599056 w 9798391"/>
                <a:gd name="connsiteY413" fmla="*/ 479502 h 4170944"/>
                <a:gd name="connsiteX414" fmla="*/ 8565602 w 9798391"/>
                <a:gd name="connsiteY414" fmla="*/ 468351 h 4170944"/>
                <a:gd name="connsiteX415" fmla="*/ 8420636 w 9798391"/>
                <a:gd name="connsiteY415" fmla="*/ 434897 h 4170944"/>
                <a:gd name="connsiteX416" fmla="*/ 8376031 w 9798391"/>
                <a:gd name="connsiteY416" fmla="*/ 423746 h 4170944"/>
                <a:gd name="connsiteX417" fmla="*/ 8264519 w 9798391"/>
                <a:gd name="connsiteY417" fmla="*/ 401444 h 4170944"/>
                <a:gd name="connsiteX418" fmla="*/ 8219914 w 9798391"/>
                <a:gd name="connsiteY418" fmla="*/ 390293 h 4170944"/>
                <a:gd name="connsiteX419" fmla="*/ 8186460 w 9798391"/>
                <a:gd name="connsiteY419" fmla="*/ 379141 h 4170944"/>
                <a:gd name="connsiteX420" fmla="*/ 8030343 w 9798391"/>
                <a:gd name="connsiteY420" fmla="*/ 367990 h 4170944"/>
                <a:gd name="connsiteX421" fmla="*/ 7985738 w 9798391"/>
                <a:gd name="connsiteY421" fmla="*/ 345688 h 4170944"/>
                <a:gd name="connsiteX422" fmla="*/ 7918831 w 9798391"/>
                <a:gd name="connsiteY422" fmla="*/ 323385 h 4170944"/>
                <a:gd name="connsiteX423" fmla="*/ 7751563 w 9798391"/>
                <a:gd name="connsiteY423" fmla="*/ 334536 h 4170944"/>
                <a:gd name="connsiteX424" fmla="*/ 7706958 w 9798391"/>
                <a:gd name="connsiteY424" fmla="*/ 345688 h 4170944"/>
                <a:gd name="connsiteX425" fmla="*/ 7606597 w 9798391"/>
                <a:gd name="connsiteY425" fmla="*/ 334536 h 4170944"/>
                <a:gd name="connsiteX426" fmla="*/ 7606597 w 9798391"/>
                <a:gd name="connsiteY426" fmla="*/ 234175 h 4170944"/>
                <a:gd name="connsiteX427" fmla="*/ 7673504 w 9798391"/>
                <a:gd name="connsiteY427" fmla="*/ 189571 h 4170944"/>
                <a:gd name="connsiteX428" fmla="*/ 7539690 w 9798391"/>
                <a:gd name="connsiteY428" fmla="*/ 144966 h 4170944"/>
                <a:gd name="connsiteX429" fmla="*/ 7472782 w 9798391"/>
                <a:gd name="connsiteY429" fmla="*/ 100361 h 4170944"/>
                <a:gd name="connsiteX430" fmla="*/ 7495085 w 9798391"/>
                <a:gd name="connsiteY430" fmla="*/ 55756 h 4170944"/>
                <a:gd name="connsiteX431" fmla="*/ 7539690 w 9798391"/>
                <a:gd name="connsiteY431" fmla="*/ 44605 h 4170944"/>
                <a:gd name="connsiteX432" fmla="*/ 7617748 w 9798391"/>
                <a:gd name="connsiteY432" fmla="*/ 33453 h 4170944"/>
                <a:gd name="connsiteX433" fmla="*/ 7662353 w 9798391"/>
                <a:gd name="connsiteY433" fmla="*/ 22302 h 4170944"/>
                <a:gd name="connsiteX434" fmla="*/ 7729260 w 9798391"/>
                <a:gd name="connsiteY434" fmla="*/ 0 h 4170944"/>
                <a:gd name="connsiteX435" fmla="*/ 7818470 w 9798391"/>
                <a:gd name="connsiteY435" fmla="*/ 11151 h 4170944"/>
                <a:gd name="connsiteX436" fmla="*/ 7851924 w 9798391"/>
                <a:gd name="connsiteY436" fmla="*/ 22302 h 4170944"/>
                <a:gd name="connsiteX437" fmla="*/ 7941134 w 9798391"/>
                <a:gd name="connsiteY437" fmla="*/ 44605 h 4170944"/>
                <a:gd name="connsiteX438" fmla="*/ 8019192 w 9798391"/>
                <a:gd name="connsiteY438" fmla="*/ 66907 h 4170944"/>
                <a:gd name="connsiteX439" fmla="*/ 8074948 w 9798391"/>
                <a:gd name="connsiteY439" fmla="*/ 78058 h 4170944"/>
                <a:gd name="connsiteX440" fmla="*/ 8153007 w 9798391"/>
                <a:gd name="connsiteY440" fmla="*/ 89210 h 4170944"/>
                <a:gd name="connsiteX441" fmla="*/ 8275670 w 9798391"/>
                <a:gd name="connsiteY441" fmla="*/ 122663 h 4170944"/>
                <a:gd name="connsiteX442" fmla="*/ 8309124 w 9798391"/>
                <a:gd name="connsiteY442" fmla="*/ 144966 h 4170944"/>
                <a:gd name="connsiteX443" fmla="*/ 8376031 w 9798391"/>
                <a:gd name="connsiteY443" fmla="*/ 167268 h 4170944"/>
                <a:gd name="connsiteX444" fmla="*/ 8665963 w 9798391"/>
                <a:gd name="connsiteY444" fmla="*/ 167268 h 4170944"/>
                <a:gd name="connsiteX445" fmla="*/ 8699416 w 9798391"/>
                <a:gd name="connsiteY445" fmla="*/ 200722 h 4170944"/>
                <a:gd name="connsiteX446" fmla="*/ 8732870 w 9798391"/>
                <a:gd name="connsiteY446" fmla="*/ 223024 h 4170944"/>
                <a:gd name="connsiteX447" fmla="*/ 8799777 w 9798391"/>
                <a:gd name="connsiteY447" fmla="*/ 245327 h 4170944"/>
                <a:gd name="connsiteX448" fmla="*/ 8833231 w 9798391"/>
                <a:gd name="connsiteY448" fmla="*/ 256478 h 4170944"/>
                <a:gd name="connsiteX449" fmla="*/ 8877836 w 9798391"/>
                <a:gd name="connsiteY449" fmla="*/ 278780 h 4170944"/>
                <a:gd name="connsiteX450" fmla="*/ 8933592 w 9798391"/>
                <a:gd name="connsiteY450" fmla="*/ 289932 h 4170944"/>
                <a:gd name="connsiteX451" fmla="*/ 8978197 w 9798391"/>
                <a:gd name="connsiteY451" fmla="*/ 301083 h 4170944"/>
                <a:gd name="connsiteX452" fmla="*/ 9089709 w 9798391"/>
                <a:gd name="connsiteY452" fmla="*/ 323385 h 4170944"/>
                <a:gd name="connsiteX453" fmla="*/ 9167768 w 9798391"/>
                <a:gd name="connsiteY453" fmla="*/ 312234 h 4170944"/>
                <a:gd name="connsiteX454" fmla="*/ 9234675 w 9798391"/>
                <a:gd name="connsiteY454" fmla="*/ 289932 h 4170944"/>
                <a:gd name="connsiteX455" fmla="*/ 9323885 w 9798391"/>
                <a:gd name="connsiteY455" fmla="*/ 267629 h 4170944"/>
                <a:gd name="connsiteX456" fmla="*/ 9446548 w 9798391"/>
                <a:gd name="connsiteY456" fmla="*/ 234175 h 4170944"/>
                <a:gd name="connsiteX457" fmla="*/ 9680724 w 9798391"/>
                <a:gd name="connsiteY457" fmla="*/ 245327 h 4170944"/>
                <a:gd name="connsiteX458" fmla="*/ 9691875 w 9798391"/>
                <a:gd name="connsiteY458" fmla="*/ 312234 h 4170944"/>
                <a:gd name="connsiteX459" fmla="*/ 9703026 w 9798391"/>
                <a:gd name="connsiteY459" fmla="*/ 780585 h 4170944"/>
                <a:gd name="connsiteX460" fmla="*/ 9714177 w 9798391"/>
                <a:gd name="connsiteY460" fmla="*/ 925551 h 4170944"/>
                <a:gd name="connsiteX461" fmla="*/ 9736480 w 9798391"/>
                <a:gd name="connsiteY461" fmla="*/ 1048214 h 4170944"/>
                <a:gd name="connsiteX462" fmla="*/ 9758782 w 9798391"/>
                <a:gd name="connsiteY462" fmla="*/ 1148575 h 4170944"/>
                <a:gd name="connsiteX463" fmla="*/ 9769934 w 9798391"/>
                <a:gd name="connsiteY463" fmla="*/ 1204332 h 4170944"/>
                <a:gd name="connsiteX464" fmla="*/ 9781085 w 9798391"/>
                <a:gd name="connsiteY464" fmla="*/ 1326995 h 4170944"/>
                <a:gd name="connsiteX465" fmla="*/ 9781085 w 9798391"/>
                <a:gd name="connsiteY465" fmla="*/ 1516566 h 4170944"/>
                <a:gd name="connsiteX466" fmla="*/ 9747631 w 9798391"/>
                <a:gd name="connsiteY466" fmla="*/ 1572322 h 4170944"/>
                <a:gd name="connsiteX467" fmla="*/ 9714177 w 9798391"/>
                <a:gd name="connsiteY467" fmla="*/ 1661532 h 4170944"/>
                <a:gd name="connsiteX468" fmla="*/ 9703026 w 9798391"/>
                <a:gd name="connsiteY468" fmla="*/ 1706136 h 4170944"/>
                <a:gd name="connsiteX469" fmla="*/ 9680724 w 9798391"/>
                <a:gd name="connsiteY469" fmla="*/ 1750741 h 4170944"/>
                <a:gd name="connsiteX470" fmla="*/ 9669573 w 9798391"/>
                <a:gd name="connsiteY470" fmla="*/ 1817649 h 4170944"/>
                <a:gd name="connsiteX471" fmla="*/ 9658421 w 9798391"/>
                <a:gd name="connsiteY471" fmla="*/ 1851102 h 4170944"/>
                <a:gd name="connsiteX472" fmla="*/ 9736480 w 9798391"/>
                <a:gd name="connsiteY472" fmla="*/ 2096429 h 4170944"/>
                <a:gd name="connsiteX473" fmla="*/ 9747630 w 9798391"/>
                <a:gd name="connsiteY473" fmla="*/ 3568390 h 4170944"/>
                <a:gd name="connsiteX474" fmla="*/ 9736480 w 9798391"/>
                <a:gd name="connsiteY474" fmla="*/ 4092498 h 4170944"/>
                <a:gd name="connsiteX475" fmla="*/ 9647270 w 9798391"/>
                <a:gd name="connsiteY475" fmla="*/ 4059044 h 4170944"/>
                <a:gd name="connsiteX476" fmla="*/ 9658421 w 9798391"/>
                <a:gd name="connsiteY476" fmla="*/ 4114800 h 4170944"/>
                <a:gd name="connsiteX477" fmla="*/ 9680724 w 9798391"/>
                <a:gd name="connsiteY477" fmla="*/ 4092497 h 4170944"/>
                <a:gd name="connsiteX478" fmla="*/ 9502304 w 9798391"/>
                <a:gd name="connsiteY478" fmla="*/ 4137102 h 4170944"/>
                <a:gd name="connsiteX479" fmla="*/ 9435397 w 9798391"/>
                <a:gd name="connsiteY479" fmla="*/ 4114800 h 4170944"/>
                <a:gd name="connsiteX480" fmla="*/ 9335036 w 9798391"/>
                <a:gd name="connsiteY480" fmla="*/ 4092497 h 4170944"/>
                <a:gd name="connsiteX481" fmla="*/ 9290431 w 9798391"/>
                <a:gd name="connsiteY481" fmla="*/ 4081346 h 4170944"/>
                <a:gd name="connsiteX482" fmla="*/ 9178919 w 9798391"/>
                <a:gd name="connsiteY482" fmla="*/ 4059044 h 4170944"/>
                <a:gd name="connsiteX483" fmla="*/ 9033953 w 9798391"/>
                <a:gd name="connsiteY483" fmla="*/ 4025590 h 4170944"/>
                <a:gd name="connsiteX484" fmla="*/ 8967045 w 9798391"/>
                <a:gd name="connsiteY484" fmla="*/ 4092497 h 4170944"/>
                <a:gd name="connsiteX485" fmla="*/ 8766324 w 9798391"/>
                <a:gd name="connsiteY485" fmla="*/ 4059044 h 4170944"/>
                <a:gd name="connsiteX486" fmla="*/ 8476392 w 9798391"/>
                <a:gd name="connsiteY486" fmla="*/ 4081345 h 4170944"/>
                <a:gd name="connsiteX487" fmla="*/ 8175310 w 9798391"/>
                <a:gd name="connsiteY487" fmla="*/ 4070195 h 4170944"/>
                <a:gd name="connsiteX488" fmla="*/ 8030343 w 9798391"/>
                <a:gd name="connsiteY488" fmla="*/ 4047893 h 4170944"/>
                <a:gd name="connsiteX489" fmla="*/ 7684655 w 9798391"/>
                <a:gd name="connsiteY489" fmla="*/ 4070195 h 4170944"/>
                <a:gd name="connsiteX490" fmla="*/ 7472783 w 9798391"/>
                <a:gd name="connsiteY490" fmla="*/ 4092498 h 4170944"/>
                <a:gd name="connsiteX491" fmla="*/ 7394724 w 9798391"/>
                <a:gd name="connsiteY491" fmla="*/ 4070195 h 4170944"/>
                <a:gd name="connsiteX492" fmla="*/ 7327816 w 9798391"/>
                <a:gd name="connsiteY492" fmla="*/ 4059043 h 4170944"/>
                <a:gd name="connsiteX493" fmla="*/ 7227456 w 9798391"/>
                <a:gd name="connsiteY493" fmla="*/ 4070195 h 4170944"/>
                <a:gd name="connsiteX494" fmla="*/ 7127094 w 9798391"/>
                <a:gd name="connsiteY494" fmla="*/ 4092498 h 4170944"/>
                <a:gd name="connsiteX495" fmla="*/ 7082490 w 9798391"/>
                <a:gd name="connsiteY495" fmla="*/ 4070195 h 4170944"/>
                <a:gd name="connsiteX496" fmla="*/ 7004431 w 9798391"/>
                <a:gd name="connsiteY496" fmla="*/ 4047893 h 4170944"/>
                <a:gd name="connsiteX497" fmla="*/ 6926373 w 9798391"/>
                <a:gd name="connsiteY497" fmla="*/ 4103649 h 4170944"/>
                <a:gd name="connsiteX498" fmla="*/ 6870616 w 9798391"/>
                <a:gd name="connsiteY498" fmla="*/ 4137102 h 4170944"/>
                <a:gd name="connsiteX499" fmla="*/ 6781407 w 9798391"/>
                <a:gd name="connsiteY499" fmla="*/ 4170556 h 4170944"/>
                <a:gd name="connsiteX500" fmla="*/ 6759104 w 9798391"/>
                <a:gd name="connsiteY500" fmla="*/ 4114799 h 4170944"/>
                <a:gd name="connsiteX501" fmla="*/ 6357660 w 9798391"/>
                <a:gd name="connsiteY501" fmla="*/ 4103649 h 4170944"/>
                <a:gd name="connsiteX502" fmla="*/ 6011973 w 9798391"/>
                <a:gd name="connsiteY502" fmla="*/ 4103648 h 4170944"/>
                <a:gd name="connsiteX503" fmla="*/ 5867007 w 9798391"/>
                <a:gd name="connsiteY503" fmla="*/ 4070195 h 4170944"/>
                <a:gd name="connsiteX504" fmla="*/ 5766647 w 9798391"/>
                <a:gd name="connsiteY504" fmla="*/ 4125952 h 4170944"/>
                <a:gd name="connsiteX505" fmla="*/ 5688587 w 9798391"/>
                <a:gd name="connsiteY505" fmla="*/ 4070195 h 4170944"/>
                <a:gd name="connsiteX506" fmla="*/ 5632831 w 9798391"/>
                <a:gd name="connsiteY506" fmla="*/ 4103648 h 4170944"/>
                <a:gd name="connsiteX507" fmla="*/ 4540012 w 9798391"/>
                <a:gd name="connsiteY507" fmla="*/ 4125951 h 4170944"/>
                <a:gd name="connsiteX508" fmla="*/ 4428499 w 9798391"/>
                <a:gd name="connsiteY508" fmla="*/ 4114800 h 4170944"/>
                <a:gd name="connsiteX509" fmla="*/ 4339290 w 9798391"/>
                <a:gd name="connsiteY509" fmla="*/ 4092497 h 4170944"/>
                <a:gd name="connsiteX510" fmla="*/ 4261231 w 9798391"/>
                <a:gd name="connsiteY510" fmla="*/ 4081346 h 4170944"/>
                <a:gd name="connsiteX511" fmla="*/ 4149719 w 9798391"/>
                <a:gd name="connsiteY511" fmla="*/ 4059044 h 4170944"/>
                <a:gd name="connsiteX512" fmla="*/ 4027056 w 9798391"/>
                <a:gd name="connsiteY512" fmla="*/ 4047893 h 4170944"/>
                <a:gd name="connsiteX513" fmla="*/ 3848636 w 9798391"/>
                <a:gd name="connsiteY513" fmla="*/ 4025590 h 4170944"/>
                <a:gd name="connsiteX514" fmla="*/ 3146109 w 9798391"/>
                <a:gd name="connsiteY514" fmla="*/ 4036741 h 4170944"/>
                <a:gd name="connsiteX515" fmla="*/ 3034597 w 9798391"/>
                <a:gd name="connsiteY515" fmla="*/ 4047893 h 4170944"/>
                <a:gd name="connsiteX516" fmla="*/ 2967690 w 9798391"/>
                <a:gd name="connsiteY516" fmla="*/ 4059044 h 4170944"/>
                <a:gd name="connsiteX517" fmla="*/ 2867329 w 9798391"/>
                <a:gd name="connsiteY517" fmla="*/ 4070195 h 4170944"/>
                <a:gd name="connsiteX518" fmla="*/ 2822724 w 9798391"/>
                <a:gd name="connsiteY518" fmla="*/ 4081346 h 4170944"/>
                <a:gd name="connsiteX519" fmla="*/ 1997534 w 9798391"/>
                <a:gd name="connsiteY519" fmla="*/ 4059044 h 4170944"/>
                <a:gd name="connsiteX520" fmla="*/ 1005075 w 9798391"/>
                <a:gd name="connsiteY520" fmla="*/ 4070195 h 4170944"/>
                <a:gd name="connsiteX521" fmla="*/ 804353 w 9798391"/>
                <a:gd name="connsiteY521" fmla="*/ 4103649 h 4170944"/>
                <a:gd name="connsiteX522" fmla="*/ 748597 w 9798391"/>
                <a:gd name="connsiteY522" fmla="*/ 4114800 h 4170944"/>
                <a:gd name="connsiteX523" fmla="*/ 659387 w 9798391"/>
                <a:gd name="connsiteY523" fmla="*/ 4148253 h 4170944"/>
                <a:gd name="connsiteX524" fmla="*/ 425212 w 9798391"/>
                <a:gd name="connsiteY524" fmla="*/ 4137102 h 4170944"/>
                <a:gd name="connsiteX525" fmla="*/ 324851 w 9798391"/>
                <a:gd name="connsiteY525" fmla="*/ 4114800 h 4170944"/>
                <a:gd name="connsiteX526" fmla="*/ 213338 w 9798391"/>
                <a:gd name="connsiteY526" fmla="*/ 4092497 h 4170944"/>
                <a:gd name="connsiteX527" fmla="*/ 101826 w 9798391"/>
                <a:gd name="connsiteY527" fmla="*/ 4059044 h 4170944"/>
                <a:gd name="connsiteX528" fmla="*/ 68373 w 9798391"/>
                <a:gd name="connsiteY528" fmla="*/ 4047893 h 4170944"/>
                <a:gd name="connsiteX529" fmla="*/ 34919 w 9798391"/>
                <a:gd name="connsiteY529" fmla="*/ 4036741 h 4170944"/>
                <a:gd name="connsiteX530" fmla="*/ 23768 w 9798391"/>
                <a:gd name="connsiteY530" fmla="*/ 3769112 h 4170944"/>
                <a:gd name="connsiteX531" fmla="*/ 12616 w 9798391"/>
                <a:gd name="connsiteY531" fmla="*/ 3724507 h 4170944"/>
                <a:gd name="connsiteX532" fmla="*/ 1465 w 9798391"/>
                <a:gd name="connsiteY532" fmla="*/ 3635297 h 4170944"/>
                <a:gd name="connsiteX533" fmla="*/ 46071 w 9798391"/>
                <a:gd name="connsiteY533" fmla="*/ 3612996 h 4170944"/>
                <a:gd name="connsiteX534" fmla="*/ 57221 w 9798391"/>
                <a:gd name="connsiteY534" fmla="*/ 3389970 h 4170944"/>
                <a:gd name="connsiteX535" fmla="*/ 68373 w 9798391"/>
                <a:gd name="connsiteY535" fmla="*/ 3211551 h 4170944"/>
                <a:gd name="connsiteX536" fmla="*/ 79524 w 9798391"/>
                <a:gd name="connsiteY536" fmla="*/ 3077737 h 4170944"/>
                <a:gd name="connsiteX537" fmla="*/ 46070 w 9798391"/>
                <a:gd name="connsiteY537" fmla="*/ 2810107 h 4170944"/>
                <a:gd name="connsiteX538" fmla="*/ 57222 w 9798391"/>
                <a:gd name="connsiteY538" fmla="*/ 2542478 h 4170944"/>
                <a:gd name="connsiteX539" fmla="*/ 68371 w 9798391"/>
                <a:gd name="connsiteY539" fmla="*/ 2386361 h 4170944"/>
                <a:gd name="connsiteX540" fmla="*/ 68373 w 9798391"/>
                <a:gd name="connsiteY540" fmla="*/ 2163336 h 4170944"/>
                <a:gd name="connsiteX541" fmla="*/ 1465 w 9798391"/>
                <a:gd name="connsiteY541" fmla="*/ 2040673 h 4170944"/>
                <a:gd name="connsiteX542" fmla="*/ 57221 w 9798391"/>
                <a:gd name="connsiteY542" fmla="*/ 1895707 h 4170944"/>
                <a:gd name="connsiteX543" fmla="*/ 68373 w 9798391"/>
                <a:gd name="connsiteY543" fmla="*/ 1828800 h 4170944"/>
                <a:gd name="connsiteX544" fmla="*/ 79524 w 9798391"/>
                <a:gd name="connsiteY544" fmla="*/ 1795346 h 4170944"/>
                <a:gd name="connsiteX545" fmla="*/ 57221 w 9798391"/>
                <a:gd name="connsiteY545" fmla="*/ 1494263 h 4170944"/>
                <a:gd name="connsiteX546" fmla="*/ 46070 w 9798391"/>
                <a:gd name="connsiteY546" fmla="*/ 1405053 h 4170944"/>
                <a:gd name="connsiteX547" fmla="*/ 34919 w 9798391"/>
                <a:gd name="connsiteY547" fmla="*/ 1349297 h 4170944"/>
                <a:gd name="connsiteX548" fmla="*/ 23768 w 9798391"/>
                <a:gd name="connsiteY548" fmla="*/ 1271239 h 4170944"/>
                <a:gd name="connsiteX549" fmla="*/ 34919 w 9798391"/>
                <a:gd name="connsiteY549" fmla="*/ 1115122 h 4170944"/>
                <a:gd name="connsiteX550" fmla="*/ 68373 w 9798391"/>
                <a:gd name="connsiteY550" fmla="*/ 1103971 h 4170944"/>
                <a:gd name="connsiteX551" fmla="*/ 90675 w 9798391"/>
                <a:gd name="connsiteY551" fmla="*/ 1103971 h 4170944"/>
                <a:gd name="connsiteX0" fmla="*/ 90675 w 9798391"/>
                <a:gd name="connsiteY0" fmla="*/ 1103971 h 4170944"/>
                <a:gd name="connsiteX1" fmla="*/ 313699 w 9798391"/>
                <a:gd name="connsiteY1" fmla="*/ 1081668 h 4170944"/>
                <a:gd name="connsiteX2" fmla="*/ 425212 w 9798391"/>
                <a:gd name="connsiteY2" fmla="*/ 1048214 h 4170944"/>
                <a:gd name="connsiteX3" fmla="*/ 514421 w 9798391"/>
                <a:gd name="connsiteY3" fmla="*/ 1025912 h 4170944"/>
                <a:gd name="connsiteX4" fmla="*/ 659387 w 9798391"/>
                <a:gd name="connsiteY4" fmla="*/ 1048214 h 4170944"/>
                <a:gd name="connsiteX5" fmla="*/ 715143 w 9798391"/>
                <a:gd name="connsiteY5" fmla="*/ 1059366 h 4170944"/>
                <a:gd name="connsiteX6" fmla="*/ 782051 w 9798391"/>
                <a:gd name="connsiteY6" fmla="*/ 1081668 h 4170944"/>
                <a:gd name="connsiteX7" fmla="*/ 826656 w 9798391"/>
                <a:gd name="connsiteY7" fmla="*/ 1070517 h 4170944"/>
                <a:gd name="connsiteX8" fmla="*/ 860109 w 9798391"/>
                <a:gd name="connsiteY8" fmla="*/ 1003610 h 4170944"/>
                <a:gd name="connsiteX9" fmla="*/ 882412 w 9798391"/>
                <a:gd name="connsiteY9" fmla="*/ 970156 h 4170944"/>
                <a:gd name="connsiteX10" fmla="*/ 949319 w 9798391"/>
                <a:gd name="connsiteY10" fmla="*/ 947853 h 4170944"/>
                <a:gd name="connsiteX11" fmla="*/ 1027377 w 9798391"/>
                <a:gd name="connsiteY11" fmla="*/ 959005 h 4170944"/>
                <a:gd name="connsiteX12" fmla="*/ 1016226 w 9798391"/>
                <a:gd name="connsiteY12" fmla="*/ 992458 h 4170944"/>
                <a:gd name="connsiteX13" fmla="*/ 960470 w 9798391"/>
                <a:gd name="connsiteY13" fmla="*/ 1025912 h 4170944"/>
                <a:gd name="connsiteX14" fmla="*/ 927016 w 9798391"/>
                <a:gd name="connsiteY14" fmla="*/ 1048214 h 4170944"/>
                <a:gd name="connsiteX15" fmla="*/ 915865 w 9798391"/>
                <a:gd name="connsiteY15" fmla="*/ 1081668 h 4170944"/>
                <a:gd name="connsiteX16" fmla="*/ 971621 w 9798391"/>
                <a:gd name="connsiteY16" fmla="*/ 1115122 h 4170944"/>
                <a:gd name="connsiteX17" fmla="*/ 1183495 w 9798391"/>
                <a:gd name="connsiteY17" fmla="*/ 1137424 h 4170944"/>
                <a:gd name="connsiteX18" fmla="*/ 1216948 w 9798391"/>
                <a:gd name="connsiteY18" fmla="*/ 1148575 h 4170944"/>
                <a:gd name="connsiteX19" fmla="*/ 1272704 w 9798391"/>
                <a:gd name="connsiteY19" fmla="*/ 1193180 h 4170944"/>
                <a:gd name="connsiteX20" fmla="*/ 1339612 w 9798391"/>
                <a:gd name="connsiteY20" fmla="*/ 1215483 h 4170944"/>
                <a:gd name="connsiteX21" fmla="*/ 1406519 w 9798391"/>
                <a:gd name="connsiteY21" fmla="*/ 1237785 h 4170944"/>
                <a:gd name="connsiteX22" fmla="*/ 1451124 w 9798391"/>
                <a:gd name="connsiteY22" fmla="*/ 1248936 h 4170944"/>
                <a:gd name="connsiteX23" fmla="*/ 1518031 w 9798391"/>
                <a:gd name="connsiteY23" fmla="*/ 1271239 h 4170944"/>
                <a:gd name="connsiteX24" fmla="*/ 1596090 w 9798391"/>
                <a:gd name="connsiteY24" fmla="*/ 1304693 h 4170944"/>
                <a:gd name="connsiteX25" fmla="*/ 1674148 w 9798391"/>
                <a:gd name="connsiteY25" fmla="*/ 1371600 h 4170944"/>
                <a:gd name="connsiteX26" fmla="*/ 1696451 w 9798391"/>
                <a:gd name="connsiteY26" fmla="*/ 1393902 h 4170944"/>
                <a:gd name="connsiteX27" fmla="*/ 1718753 w 9798391"/>
                <a:gd name="connsiteY27" fmla="*/ 1416205 h 4170944"/>
                <a:gd name="connsiteX28" fmla="*/ 1729904 w 9798391"/>
                <a:gd name="connsiteY28" fmla="*/ 1694985 h 4170944"/>
                <a:gd name="connsiteX29" fmla="*/ 1662997 w 9798391"/>
                <a:gd name="connsiteY29" fmla="*/ 1717288 h 4170944"/>
                <a:gd name="connsiteX30" fmla="*/ 1629543 w 9798391"/>
                <a:gd name="connsiteY30" fmla="*/ 1728439 h 4170944"/>
                <a:gd name="connsiteX31" fmla="*/ 1484577 w 9798391"/>
                <a:gd name="connsiteY31" fmla="*/ 1750741 h 4170944"/>
                <a:gd name="connsiteX32" fmla="*/ 1451124 w 9798391"/>
                <a:gd name="connsiteY32" fmla="*/ 1761893 h 4170944"/>
                <a:gd name="connsiteX33" fmla="*/ 1373065 w 9798391"/>
                <a:gd name="connsiteY33" fmla="*/ 1784195 h 4170944"/>
                <a:gd name="connsiteX34" fmla="*/ 1339612 w 9798391"/>
                <a:gd name="connsiteY34" fmla="*/ 1806497 h 4170944"/>
                <a:gd name="connsiteX35" fmla="*/ 1317309 w 9798391"/>
                <a:gd name="connsiteY35" fmla="*/ 1828800 h 4170944"/>
                <a:gd name="connsiteX36" fmla="*/ 1272704 w 9798391"/>
                <a:gd name="connsiteY36" fmla="*/ 1851102 h 4170944"/>
                <a:gd name="connsiteX37" fmla="*/ 1161192 w 9798391"/>
                <a:gd name="connsiteY37" fmla="*/ 1918010 h 4170944"/>
                <a:gd name="connsiteX38" fmla="*/ 1049680 w 9798391"/>
                <a:gd name="connsiteY38" fmla="*/ 1951463 h 4170944"/>
                <a:gd name="connsiteX39" fmla="*/ 1016226 w 9798391"/>
                <a:gd name="connsiteY39" fmla="*/ 1962614 h 4170944"/>
                <a:gd name="connsiteX40" fmla="*/ 982773 w 9798391"/>
                <a:gd name="connsiteY40" fmla="*/ 1984917 h 4170944"/>
                <a:gd name="connsiteX41" fmla="*/ 915865 w 9798391"/>
                <a:gd name="connsiteY41" fmla="*/ 2007219 h 4170944"/>
                <a:gd name="connsiteX42" fmla="*/ 882412 w 9798391"/>
                <a:gd name="connsiteY42" fmla="*/ 2029522 h 4170944"/>
                <a:gd name="connsiteX43" fmla="*/ 815504 w 9798391"/>
                <a:gd name="connsiteY43" fmla="*/ 2051824 h 4170944"/>
                <a:gd name="connsiteX44" fmla="*/ 793202 w 9798391"/>
                <a:gd name="connsiteY44" fmla="*/ 2074127 h 4170944"/>
                <a:gd name="connsiteX45" fmla="*/ 726295 w 9798391"/>
                <a:gd name="connsiteY45" fmla="*/ 2107580 h 4170944"/>
                <a:gd name="connsiteX46" fmla="*/ 703992 w 9798391"/>
                <a:gd name="connsiteY46" fmla="*/ 2129883 h 4170944"/>
                <a:gd name="connsiteX47" fmla="*/ 681690 w 9798391"/>
                <a:gd name="connsiteY47" fmla="*/ 2163336 h 4170944"/>
                <a:gd name="connsiteX48" fmla="*/ 614782 w 9798391"/>
                <a:gd name="connsiteY48" fmla="*/ 2207941 h 4170944"/>
                <a:gd name="connsiteX49" fmla="*/ 570177 w 9798391"/>
                <a:gd name="connsiteY49" fmla="*/ 2252546 h 4170944"/>
                <a:gd name="connsiteX50" fmla="*/ 547875 w 9798391"/>
                <a:gd name="connsiteY50" fmla="*/ 2274849 h 4170944"/>
                <a:gd name="connsiteX51" fmla="*/ 514421 w 9798391"/>
                <a:gd name="connsiteY51" fmla="*/ 2341756 h 4170944"/>
                <a:gd name="connsiteX52" fmla="*/ 503270 w 9798391"/>
                <a:gd name="connsiteY52" fmla="*/ 2375210 h 4170944"/>
                <a:gd name="connsiteX53" fmla="*/ 514421 w 9798391"/>
                <a:gd name="connsiteY53" fmla="*/ 2442117 h 4170944"/>
                <a:gd name="connsiteX54" fmla="*/ 536724 w 9798391"/>
                <a:gd name="connsiteY54" fmla="*/ 2464419 h 4170944"/>
                <a:gd name="connsiteX55" fmla="*/ 625934 w 9798391"/>
                <a:gd name="connsiteY55" fmla="*/ 2486722 h 4170944"/>
                <a:gd name="connsiteX56" fmla="*/ 692841 w 9798391"/>
                <a:gd name="connsiteY56" fmla="*/ 2509024 h 4170944"/>
                <a:gd name="connsiteX57" fmla="*/ 726295 w 9798391"/>
                <a:gd name="connsiteY57" fmla="*/ 2520175 h 4170944"/>
                <a:gd name="connsiteX58" fmla="*/ 737446 w 9798391"/>
                <a:gd name="connsiteY58" fmla="*/ 2720897 h 4170944"/>
                <a:gd name="connsiteX59" fmla="*/ 748597 w 9798391"/>
                <a:gd name="connsiteY59" fmla="*/ 2988527 h 4170944"/>
                <a:gd name="connsiteX60" fmla="*/ 782051 w 9798391"/>
                <a:gd name="connsiteY60" fmla="*/ 3010829 h 4170944"/>
                <a:gd name="connsiteX61" fmla="*/ 826656 w 9798391"/>
                <a:gd name="connsiteY61" fmla="*/ 3021980 h 4170944"/>
                <a:gd name="connsiteX62" fmla="*/ 860109 w 9798391"/>
                <a:gd name="connsiteY62" fmla="*/ 3033132 h 4170944"/>
                <a:gd name="connsiteX63" fmla="*/ 949319 w 9798391"/>
                <a:gd name="connsiteY63" fmla="*/ 3055434 h 4170944"/>
                <a:gd name="connsiteX64" fmla="*/ 1172343 w 9798391"/>
                <a:gd name="connsiteY64" fmla="*/ 3100039 h 4170944"/>
                <a:gd name="connsiteX65" fmla="*/ 1283856 w 9798391"/>
                <a:gd name="connsiteY65" fmla="*/ 3111190 h 4170944"/>
                <a:gd name="connsiteX66" fmla="*/ 1328460 w 9798391"/>
                <a:gd name="connsiteY66" fmla="*/ 3122341 h 4170944"/>
                <a:gd name="connsiteX67" fmla="*/ 1462275 w 9798391"/>
                <a:gd name="connsiteY67" fmla="*/ 3144644 h 4170944"/>
                <a:gd name="connsiteX68" fmla="*/ 1551485 w 9798391"/>
                <a:gd name="connsiteY68" fmla="*/ 3166946 h 4170944"/>
                <a:gd name="connsiteX69" fmla="*/ 1651846 w 9798391"/>
                <a:gd name="connsiteY69" fmla="*/ 3200400 h 4170944"/>
                <a:gd name="connsiteX70" fmla="*/ 1807963 w 9798391"/>
                <a:gd name="connsiteY70" fmla="*/ 3245005 h 4170944"/>
                <a:gd name="connsiteX71" fmla="*/ 1874870 w 9798391"/>
                <a:gd name="connsiteY71" fmla="*/ 3256156 h 4170944"/>
                <a:gd name="connsiteX72" fmla="*/ 1952929 w 9798391"/>
                <a:gd name="connsiteY72" fmla="*/ 3278458 h 4170944"/>
                <a:gd name="connsiteX73" fmla="*/ 2008685 w 9798391"/>
                <a:gd name="connsiteY73" fmla="*/ 3289610 h 4170944"/>
                <a:gd name="connsiteX74" fmla="*/ 2042138 w 9798391"/>
                <a:gd name="connsiteY74" fmla="*/ 3300761 h 4170944"/>
                <a:gd name="connsiteX75" fmla="*/ 2231709 w 9798391"/>
                <a:gd name="connsiteY75" fmla="*/ 3323063 h 4170944"/>
                <a:gd name="connsiteX76" fmla="*/ 2298616 w 9798391"/>
                <a:gd name="connsiteY76" fmla="*/ 3334214 h 4170944"/>
                <a:gd name="connsiteX77" fmla="*/ 2398977 w 9798391"/>
                <a:gd name="connsiteY77" fmla="*/ 3345366 h 4170944"/>
                <a:gd name="connsiteX78" fmla="*/ 2543943 w 9798391"/>
                <a:gd name="connsiteY78" fmla="*/ 3356517 h 4170944"/>
                <a:gd name="connsiteX79" fmla="*/ 2610851 w 9798391"/>
                <a:gd name="connsiteY79" fmla="*/ 3378819 h 4170944"/>
                <a:gd name="connsiteX80" fmla="*/ 2644304 w 9798391"/>
                <a:gd name="connsiteY80" fmla="*/ 3389971 h 4170944"/>
                <a:gd name="connsiteX81" fmla="*/ 2666607 w 9798391"/>
                <a:gd name="connsiteY81" fmla="*/ 3412273 h 4170944"/>
                <a:gd name="connsiteX82" fmla="*/ 2688909 w 9798391"/>
                <a:gd name="connsiteY82" fmla="*/ 3345366 h 4170944"/>
                <a:gd name="connsiteX83" fmla="*/ 2789270 w 9798391"/>
                <a:gd name="connsiteY83" fmla="*/ 3367668 h 4170944"/>
                <a:gd name="connsiteX84" fmla="*/ 2911934 w 9798391"/>
                <a:gd name="connsiteY84" fmla="*/ 3389971 h 4170944"/>
                <a:gd name="connsiteX85" fmla="*/ 2989992 w 9798391"/>
                <a:gd name="connsiteY85" fmla="*/ 3401122 h 4170944"/>
                <a:gd name="connsiteX86" fmla="*/ 3157260 w 9798391"/>
                <a:gd name="connsiteY86" fmla="*/ 3412273 h 4170944"/>
                <a:gd name="connsiteX87" fmla="*/ 3213016 w 9798391"/>
                <a:gd name="connsiteY87" fmla="*/ 3423424 h 4170944"/>
                <a:gd name="connsiteX88" fmla="*/ 3279924 w 9798391"/>
                <a:gd name="connsiteY88" fmla="*/ 3434575 h 4170944"/>
                <a:gd name="connsiteX89" fmla="*/ 3313377 w 9798391"/>
                <a:gd name="connsiteY89" fmla="*/ 3445727 h 4170944"/>
                <a:gd name="connsiteX90" fmla="*/ 3357982 w 9798391"/>
                <a:gd name="connsiteY90" fmla="*/ 3456878 h 4170944"/>
                <a:gd name="connsiteX91" fmla="*/ 3469495 w 9798391"/>
                <a:gd name="connsiteY91" fmla="*/ 3479180 h 4170944"/>
                <a:gd name="connsiteX92" fmla="*/ 3569856 w 9798391"/>
                <a:gd name="connsiteY92" fmla="*/ 3501483 h 4170944"/>
                <a:gd name="connsiteX93" fmla="*/ 3558704 w 9798391"/>
                <a:gd name="connsiteY93" fmla="*/ 3534936 h 4170944"/>
                <a:gd name="connsiteX94" fmla="*/ 3603309 w 9798391"/>
                <a:gd name="connsiteY94" fmla="*/ 3590693 h 4170944"/>
                <a:gd name="connsiteX95" fmla="*/ 3737124 w 9798391"/>
                <a:gd name="connsiteY95" fmla="*/ 3624146 h 4170944"/>
                <a:gd name="connsiteX96" fmla="*/ 3870938 w 9798391"/>
                <a:gd name="connsiteY96" fmla="*/ 3635297 h 4170944"/>
                <a:gd name="connsiteX97" fmla="*/ 4027056 w 9798391"/>
                <a:gd name="connsiteY97" fmla="*/ 3657600 h 4170944"/>
                <a:gd name="connsiteX98" fmla="*/ 4093963 w 9798391"/>
                <a:gd name="connsiteY98" fmla="*/ 3679902 h 4170944"/>
                <a:gd name="connsiteX99" fmla="*/ 4138568 w 9798391"/>
                <a:gd name="connsiteY99" fmla="*/ 3691053 h 4170944"/>
                <a:gd name="connsiteX100" fmla="*/ 4172021 w 9798391"/>
                <a:gd name="connsiteY100" fmla="*/ 3702205 h 4170944"/>
                <a:gd name="connsiteX101" fmla="*/ 4238929 w 9798391"/>
                <a:gd name="connsiteY101" fmla="*/ 3713356 h 4170944"/>
                <a:gd name="connsiteX102" fmla="*/ 4484256 w 9798391"/>
                <a:gd name="connsiteY102" fmla="*/ 3746810 h 4170944"/>
                <a:gd name="connsiteX103" fmla="*/ 4618070 w 9798391"/>
                <a:gd name="connsiteY103" fmla="*/ 3769112 h 4170944"/>
                <a:gd name="connsiteX104" fmla="*/ 4684977 w 9798391"/>
                <a:gd name="connsiteY104" fmla="*/ 3780263 h 4170944"/>
                <a:gd name="connsiteX105" fmla="*/ 4774187 w 9798391"/>
                <a:gd name="connsiteY105" fmla="*/ 3802566 h 4170944"/>
                <a:gd name="connsiteX106" fmla="*/ 4852246 w 9798391"/>
                <a:gd name="connsiteY106" fmla="*/ 3836019 h 4170944"/>
                <a:gd name="connsiteX107" fmla="*/ 4885699 w 9798391"/>
                <a:gd name="connsiteY107" fmla="*/ 3858322 h 4170944"/>
                <a:gd name="connsiteX108" fmla="*/ 4919153 w 9798391"/>
                <a:gd name="connsiteY108" fmla="*/ 3869473 h 4170944"/>
                <a:gd name="connsiteX109" fmla="*/ 5052968 w 9798391"/>
                <a:gd name="connsiteY109" fmla="*/ 3858322 h 4170944"/>
                <a:gd name="connsiteX110" fmla="*/ 5075270 w 9798391"/>
                <a:gd name="connsiteY110" fmla="*/ 3836019 h 4170944"/>
                <a:gd name="connsiteX111" fmla="*/ 5108724 w 9798391"/>
                <a:gd name="connsiteY111" fmla="*/ 3824868 h 4170944"/>
                <a:gd name="connsiteX112" fmla="*/ 5108724 w 9798391"/>
                <a:gd name="connsiteY112" fmla="*/ 3746810 h 4170944"/>
                <a:gd name="connsiteX113" fmla="*/ 5086421 w 9798391"/>
                <a:gd name="connsiteY113" fmla="*/ 3724507 h 4170944"/>
                <a:gd name="connsiteX114" fmla="*/ 5064119 w 9798391"/>
                <a:gd name="connsiteY114" fmla="*/ 3691053 h 4170944"/>
                <a:gd name="connsiteX115" fmla="*/ 4997212 w 9798391"/>
                <a:gd name="connsiteY115" fmla="*/ 3668751 h 4170944"/>
                <a:gd name="connsiteX116" fmla="*/ 4718431 w 9798391"/>
                <a:gd name="connsiteY116" fmla="*/ 3635297 h 4170944"/>
                <a:gd name="connsiteX117" fmla="*/ 4629221 w 9798391"/>
                <a:gd name="connsiteY117" fmla="*/ 3624146 h 4170944"/>
                <a:gd name="connsiteX118" fmla="*/ 4551163 w 9798391"/>
                <a:gd name="connsiteY118" fmla="*/ 3612995 h 4170944"/>
                <a:gd name="connsiteX119" fmla="*/ 3982451 w 9798391"/>
                <a:gd name="connsiteY119" fmla="*/ 3601844 h 4170944"/>
                <a:gd name="connsiteX120" fmla="*/ 3993602 w 9798391"/>
                <a:gd name="connsiteY120" fmla="*/ 3557239 h 4170944"/>
                <a:gd name="connsiteX121" fmla="*/ 4250080 w 9798391"/>
                <a:gd name="connsiteY121" fmla="*/ 3512634 h 4170944"/>
                <a:gd name="connsiteX122" fmla="*/ 4238929 w 9798391"/>
                <a:gd name="connsiteY122" fmla="*/ 3479180 h 4170944"/>
                <a:gd name="connsiteX123" fmla="*/ 4082812 w 9798391"/>
                <a:gd name="connsiteY123" fmla="*/ 3468029 h 4170944"/>
                <a:gd name="connsiteX124" fmla="*/ 4049358 w 9798391"/>
                <a:gd name="connsiteY124" fmla="*/ 3456878 h 4170944"/>
                <a:gd name="connsiteX125" fmla="*/ 4027056 w 9798391"/>
                <a:gd name="connsiteY125" fmla="*/ 3423424 h 4170944"/>
                <a:gd name="connsiteX126" fmla="*/ 3993602 w 9798391"/>
                <a:gd name="connsiteY126" fmla="*/ 3367668 h 4170944"/>
                <a:gd name="connsiteX127" fmla="*/ 3926695 w 9798391"/>
                <a:gd name="connsiteY127" fmla="*/ 3345366 h 4170944"/>
                <a:gd name="connsiteX128" fmla="*/ 3603309 w 9798391"/>
                <a:gd name="connsiteY128" fmla="*/ 3356517 h 4170944"/>
                <a:gd name="connsiteX129" fmla="*/ 3569856 w 9798391"/>
                <a:gd name="connsiteY129" fmla="*/ 3367668 h 4170944"/>
                <a:gd name="connsiteX130" fmla="*/ 3291075 w 9798391"/>
                <a:gd name="connsiteY130" fmla="*/ 3345366 h 4170944"/>
                <a:gd name="connsiteX131" fmla="*/ 3224168 w 9798391"/>
                <a:gd name="connsiteY131" fmla="*/ 3334214 h 4170944"/>
                <a:gd name="connsiteX132" fmla="*/ 3168412 w 9798391"/>
                <a:gd name="connsiteY132" fmla="*/ 3323063 h 4170944"/>
                <a:gd name="connsiteX133" fmla="*/ 3034597 w 9798391"/>
                <a:gd name="connsiteY133" fmla="*/ 3311912 h 4170944"/>
                <a:gd name="connsiteX134" fmla="*/ 2923085 w 9798391"/>
                <a:gd name="connsiteY134" fmla="*/ 3289610 h 4170944"/>
                <a:gd name="connsiteX135" fmla="*/ 2856177 w 9798391"/>
                <a:gd name="connsiteY135" fmla="*/ 3267307 h 4170944"/>
                <a:gd name="connsiteX136" fmla="*/ 2800421 w 9798391"/>
                <a:gd name="connsiteY136" fmla="*/ 3222702 h 4170944"/>
                <a:gd name="connsiteX137" fmla="*/ 2822724 w 9798391"/>
                <a:gd name="connsiteY137" fmla="*/ 3200400 h 4170944"/>
                <a:gd name="connsiteX138" fmla="*/ 2934236 w 9798391"/>
                <a:gd name="connsiteY138" fmla="*/ 3166946 h 4170944"/>
                <a:gd name="connsiteX139" fmla="*/ 3001143 w 9798391"/>
                <a:gd name="connsiteY139" fmla="*/ 3144644 h 4170944"/>
                <a:gd name="connsiteX140" fmla="*/ 3034597 w 9798391"/>
                <a:gd name="connsiteY140" fmla="*/ 3122341 h 4170944"/>
                <a:gd name="connsiteX141" fmla="*/ 3079202 w 9798391"/>
                <a:gd name="connsiteY141" fmla="*/ 3111190 h 4170944"/>
                <a:gd name="connsiteX142" fmla="*/ 3146109 w 9798391"/>
                <a:gd name="connsiteY142" fmla="*/ 3044283 h 4170944"/>
                <a:gd name="connsiteX143" fmla="*/ 3168412 w 9798391"/>
                <a:gd name="connsiteY143" fmla="*/ 3021980 h 4170944"/>
                <a:gd name="connsiteX144" fmla="*/ 3213016 w 9798391"/>
                <a:gd name="connsiteY144" fmla="*/ 2966224 h 4170944"/>
                <a:gd name="connsiteX145" fmla="*/ 3279924 w 9798391"/>
                <a:gd name="connsiteY145" fmla="*/ 2932771 h 4170944"/>
                <a:gd name="connsiteX146" fmla="*/ 3291075 w 9798391"/>
                <a:gd name="connsiteY146" fmla="*/ 2966224 h 4170944"/>
                <a:gd name="connsiteX147" fmla="*/ 3324529 w 9798391"/>
                <a:gd name="connsiteY147" fmla="*/ 2977375 h 4170944"/>
                <a:gd name="connsiteX148" fmla="*/ 3380285 w 9798391"/>
                <a:gd name="connsiteY148" fmla="*/ 3010829 h 4170944"/>
                <a:gd name="connsiteX149" fmla="*/ 3458343 w 9798391"/>
                <a:gd name="connsiteY149" fmla="*/ 2999678 h 4170944"/>
                <a:gd name="connsiteX150" fmla="*/ 3436041 w 9798391"/>
                <a:gd name="connsiteY150" fmla="*/ 2977375 h 4170944"/>
                <a:gd name="connsiteX151" fmla="*/ 3402587 w 9798391"/>
                <a:gd name="connsiteY151" fmla="*/ 2921619 h 4170944"/>
                <a:gd name="connsiteX152" fmla="*/ 3369134 w 9798391"/>
                <a:gd name="connsiteY152" fmla="*/ 2910468 h 4170944"/>
                <a:gd name="connsiteX153" fmla="*/ 3224168 w 9798391"/>
                <a:gd name="connsiteY153" fmla="*/ 2888166 h 4170944"/>
                <a:gd name="connsiteX154" fmla="*/ 3101504 w 9798391"/>
                <a:gd name="connsiteY154" fmla="*/ 2854712 h 4170944"/>
                <a:gd name="connsiteX155" fmla="*/ 3056899 w 9798391"/>
                <a:gd name="connsiteY155" fmla="*/ 2843561 h 4170944"/>
                <a:gd name="connsiteX156" fmla="*/ 2989992 w 9798391"/>
                <a:gd name="connsiteY156" fmla="*/ 2821258 h 4170944"/>
                <a:gd name="connsiteX157" fmla="*/ 2733514 w 9798391"/>
                <a:gd name="connsiteY157" fmla="*/ 2776653 h 4170944"/>
                <a:gd name="connsiteX158" fmla="*/ 2666607 w 9798391"/>
                <a:gd name="connsiteY158" fmla="*/ 2754351 h 4170944"/>
                <a:gd name="connsiteX159" fmla="*/ 2599699 w 9798391"/>
                <a:gd name="connsiteY159" fmla="*/ 2732049 h 4170944"/>
                <a:gd name="connsiteX160" fmla="*/ 2566246 w 9798391"/>
                <a:gd name="connsiteY160" fmla="*/ 2720897 h 4170944"/>
                <a:gd name="connsiteX161" fmla="*/ 2443582 w 9798391"/>
                <a:gd name="connsiteY161" fmla="*/ 2698595 h 4170944"/>
                <a:gd name="connsiteX162" fmla="*/ 2320919 w 9798391"/>
                <a:gd name="connsiteY162" fmla="*/ 2698595 h 4170944"/>
                <a:gd name="connsiteX163" fmla="*/ 1919475 w 9798391"/>
                <a:gd name="connsiteY163" fmla="*/ 2687444 h 4170944"/>
                <a:gd name="connsiteX164" fmla="*/ 1841416 w 9798391"/>
                <a:gd name="connsiteY164" fmla="*/ 2653990 h 4170944"/>
                <a:gd name="connsiteX165" fmla="*/ 1785660 w 9798391"/>
                <a:gd name="connsiteY165" fmla="*/ 2631688 h 4170944"/>
                <a:gd name="connsiteX166" fmla="*/ 1685299 w 9798391"/>
                <a:gd name="connsiteY166" fmla="*/ 2575932 h 4170944"/>
                <a:gd name="connsiteX167" fmla="*/ 1596090 w 9798391"/>
                <a:gd name="connsiteY167" fmla="*/ 2531327 h 4170944"/>
                <a:gd name="connsiteX168" fmla="*/ 1506880 w 9798391"/>
                <a:gd name="connsiteY168" fmla="*/ 2509024 h 4170944"/>
                <a:gd name="connsiteX169" fmla="*/ 1105436 w 9798391"/>
                <a:gd name="connsiteY169" fmla="*/ 2486722 h 4170944"/>
                <a:gd name="connsiteX170" fmla="*/ 960470 w 9798391"/>
                <a:gd name="connsiteY170" fmla="*/ 2464419 h 4170944"/>
                <a:gd name="connsiteX171" fmla="*/ 848958 w 9798391"/>
                <a:gd name="connsiteY171" fmla="*/ 2430966 h 4170944"/>
                <a:gd name="connsiteX172" fmla="*/ 815504 w 9798391"/>
                <a:gd name="connsiteY172" fmla="*/ 2419814 h 4170944"/>
                <a:gd name="connsiteX173" fmla="*/ 782051 w 9798391"/>
                <a:gd name="connsiteY173" fmla="*/ 2397512 h 4170944"/>
                <a:gd name="connsiteX174" fmla="*/ 726295 w 9798391"/>
                <a:gd name="connsiteY174" fmla="*/ 2352907 h 4170944"/>
                <a:gd name="connsiteX175" fmla="*/ 692841 w 9798391"/>
                <a:gd name="connsiteY175" fmla="*/ 2341756 h 4170944"/>
                <a:gd name="connsiteX176" fmla="*/ 703992 w 9798391"/>
                <a:gd name="connsiteY176" fmla="*/ 2274849 h 4170944"/>
                <a:gd name="connsiteX177" fmla="*/ 726295 w 9798391"/>
                <a:gd name="connsiteY177" fmla="*/ 2252546 h 4170944"/>
                <a:gd name="connsiteX178" fmla="*/ 759748 w 9798391"/>
                <a:gd name="connsiteY178" fmla="*/ 2230244 h 4170944"/>
                <a:gd name="connsiteX179" fmla="*/ 782051 w 9798391"/>
                <a:gd name="connsiteY179" fmla="*/ 2207941 h 4170944"/>
                <a:gd name="connsiteX180" fmla="*/ 815504 w 9798391"/>
                <a:gd name="connsiteY180" fmla="*/ 2196790 h 4170944"/>
                <a:gd name="connsiteX181" fmla="*/ 871260 w 9798391"/>
                <a:gd name="connsiteY181" fmla="*/ 2163336 h 4170944"/>
                <a:gd name="connsiteX182" fmla="*/ 893563 w 9798391"/>
                <a:gd name="connsiteY182" fmla="*/ 2141034 h 4170944"/>
                <a:gd name="connsiteX183" fmla="*/ 927016 w 9798391"/>
                <a:gd name="connsiteY183" fmla="*/ 2118732 h 4170944"/>
                <a:gd name="connsiteX184" fmla="*/ 949319 w 9798391"/>
                <a:gd name="connsiteY184" fmla="*/ 2096429 h 4170944"/>
                <a:gd name="connsiteX185" fmla="*/ 982773 w 9798391"/>
                <a:gd name="connsiteY185" fmla="*/ 2085278 h 4170944"/>
                <a:gd name="connsiteX186" fmla="*/ 1071982 w 9798391"/>
                <a:gd name="connsiteY186" fmla="*/ 2018371 h 4170944"/>
                <a:gd name="connsiteX187" fmla="*/ 1116587 w 9798391"/>
                <a:gd name="connsiteY187" fmla="*/ 2007219 h 4170944"/>
                <a:gd name="connsiteX188" fmla="*/ 1183495 w 9798391"/>
                <a:gd name="connsiteY188" fmla="*/ 1984917 h 4170944"/>
                <a:gd name="connsiteX189" fmla="*/ 1384216 w 9798391"/>
                <a:gd name="connsiteY189" fmla="*/ 1973766 h 4170944"/>
                <a:gd name="connsiteX190" fmla="*/ 1439973 w 9798391"/>
                <a:gd name="connsiteY190" fmla="*/ 1929161 h 4170944"/>
                <a:gd name="connsiteX191" fmla="*/ 1518031 w 9798391"/>
                <a:gd name="connsiteY191" fmla="*/ 1873405 h 4170944"/>
                <a:gd name="connsiteX192" fmla="*/ 1573787 w 9798391"/>
                <a:gd name="connsiteY192" fmla="*/ 1817649 h 4170944"/>
                <a:gd name="connsiteX193" fmla="*/ 1640695 w 9798391"/>
                <a:gd name="connsiteY193" fmla="*/ 1795346 h 4170944"/>
                <a:gd name="connsiteX194" fmla="*/ 1807963 w 9798391"/>
                <a:gd name="connsiteY194" fmla="*/ 1761893 h 4170944"/>
                <a:gd name="connsiteX195" fmla="*/ 1874870 w 9798391"/>
                <a:gd name="connsiteY195" fmla="*/ 1728439 h 4170944"/>
                <a:gd name="connsiteX196" fmla="*/ 1975231 w 9798391"/>
                <a:gd name="connsiteY196" fmla="*/ 1694985 h 4170944"/>
                <a:gd name="connsiteX197" fmla="*/ 2008685 w 9798391"/>
                <a:gd name="connsiteY197" fmla="*/ 1683834 h 4170944"/>
                <a:gd name="connsiteX198" fmla="*/ 2042138 w 9798391"/>
                <a:gd name="connsiteY198" fmla="*/ 1672683 h 4170944"/>
                <a:gd name="connsiteX199" fmla="*/ 2543943 w 9798391"/>
                <a:gd name="connsiteY199" fmla="*/ 1694985 h 4170944"/>
                <a:gd name="connsiteX200" fmla="*/ 2666607 w 9798391"/>
                <a:gd name="connsiteY200" fmla="*/ 1717288 h 4170944"/>
                <a:gd name="connsiteX201" fmla="*/ 2733514 w 9798391"/>
                <a:gd name="connsiteY201" fmla="*/ 1739590 h 4170944"/>
                <a:gd name="connsiteX202" fmla="*/ 2766968 w 9798391"/>
                <a:gd name="connsiteY202" fmla="*/ 1750741 h 4170944"/>
                <a:gd name="connsiteX203" fmla="*/ 2800421 w 9798391"/>
                <a:gd name="connsiteY203" fmla="*/ 1773044 h 4170944"/>
                <a:gd name="connsiteX204" fmla="*/ 2900782 w 9798391"/>
                <a:gd name="connsiteY204" fmla="*/ 1795346 h 4170944"/>
                <a:gd name="connsiteX205" fmla="*/ 2934236 w 9798391"/>
                <a:gd name="connsiteY205" fmla="*/ 1806497 h 4170944"/>
                <a:gd name="connsiteX206" fmla="*/ 2967690 w 9798391"/>
                <a:gd name="connsiteY206" fmla="*/ 1906858 h 4170944"/>
                <a:gd name="connsiteX207" fmla="*/ 2978841 w 9798391"/>
                <a:gd name="connsiteY207" fmla="*/ 1940312 h 4170944"/>
                <a:gd name="connsiteX208" fmla="*/ 3012295 w 9798391"/>
                <a:gd name="connsiteY208" fmla="*/ 1973766 h 4170944"/>
                <a:gd name="connsiteX209" fmla="*/ 3079202 w 9798391"/>
                <a:gd name="connsiteY209" fmla="*/ 1996068 h 4170944"/>
                <a:gd name="connsiteX210" fmla="*/ 3112656 w 9798391"/>
                <a:gd name="connsiteY210" fmla="*/ 2007219 h 4170944"/>
                <a:gd name="connsiteX211" fmla="*/ 3491797 w 9798391"/>
                <a:gd name="connsiteY211" fmla="*/ 2029522 h 4170944"/>
                <a:gd name="connsiteX212" fmla="*/ 3703670 w 9798391"/>
                <a:gd name="connsiteY212" fmla="*/ 2040673 h 4170944"/>
                <a:gd name="connsiteX213" fmla="*/ 3804031 w 9798391"/>
                <a:gd name="connsiteY213" fmla="*/ 2051824 h 4170944"/>
                <a:gd name="connsiteX214" fmla="*/ 4172021 w 9798391"/>
                <a:gd name="connsiteY214" fmla="*/ 2062975 h 4170944"/>
                <a:gd name="connsiteX215" fmla="*/ 4261231 w 9798391"/>
                <a:gd name="connsiteY215" fmla="*/ 2085278 h 4170944"/>
                <a:gd name="connsiteX216" fmla="*/ 4328138 w 9798391"/>
                <a:gd name="connsiteY216" fmla="*/ 2107580 h 4170944"/>
                <a:gd name="connsiteX217" fmla="*/ 4383895 w 9798391"/>
                <a:gd name="connsiteY217" fmla="*/ 2152185 h 4170944"/>
                <a:gd name="connsiteX218" fmla="*/ 4406197 w 9798391"/>
                <a:gd name="connsiteY218" fmla="*/ 2174488 h 4170944"/>
                <a:gd name="connsiteX219" fmla="*/ 4595768 w 9798391"/>
                <a:gd name="connsiteY219" fmla="*/ 2207941 h 4170944"/>
                <a:gd name="connsiteX220" fmla="*/ 4707280 w 9798391"/>
                <a:gd name="connsiteY220" fmla="*/ 2230244 h 4170944"/>
                <a:gd name="connsiteX221" fmla="*/ 4763036 w 9798391"/>
                <a:gd name="connsiteY221" fmla="*/ 2241395 h 4170944"/>
                <a:gd name="connsiteX222" fmla="*/ 4807641 w 9798391"/>
                <a:gd name="connsiteY222" fmla="*/ 2252546 h 4170944"/>
                <a:gd name="connsiteX223" fmla="*/ 4874548 w 9798391"/>
                <a:gd name="connsiteY223" fmla="*/ 2241395 h 4170944"/>
                <a:gd name="connsiteX224" fmla="*/ 4919153 w 9798391"/>
                <a:gd name="connsiteY224" fmla="*/ 2219093 h 4170944"/>
                <a:gd name="connsiteX225" fmla="*/ 4986060 w 9798391"/>
                <a:gd name="connsiteY225" fmla="*/ 2207941 h 4170944"/>
                <a:gd name="connsiteX226" fmla="*/ 5019514 w 9798391"/>
                <a:gd name="connsiteY226" fmla="*/ 2196790 h 4170944"/>
                <a:gd name="connsiteX227" fmla="*/ 5108724 w 9798391"/>
                <a:gd name="connsiteY227" fmla="*/ 2174488 h 4170944"/>
                <a:gd name="connsiteX228" fmla="*/ 5186782 w 9798391"/>
                <a:gd name="connsiteY228" fmla="*/ 2129883 h 4170944"/>
                <a:gd name="connsiteX229" fmla="*/ 5231387 w 9798391"/>
                <a:gd name="connsiteY229" fmla="*/ 2062975 h 4170944"/>
                <a:gd name="connsiteX230" fmla="*/ 5309446 w 9798391"/>
                <a:gd name="connsiteY230" fmla="*/ 1984917 h 4170944"/>
                <a:gd name="connsiteX231" fmla="*/ 5331748 w 9798391"/>
                <a:gd name="connsiteY231" fmla="*/ 1962614 h 4170944"/>
                <a:gd name="connsiteX232" fmla="*/ 5365202 w 9798391"/>
                <a:gd name="connsiteY232" fmla="*/ 1951463 h 4170944"/>
                <a:gd name="connsiteX233" fmla="*/ 5320597 w 9798391"/>
                <a:gd name="connsiteY233" fmla="*/ 1862253 h 4170944"/>
                <a:gd name="connsiteX234" fmla="*/ 5287143 w 9798391"/>
                <a:gd name="connsiteY234" fmla="*/ 1839951 h 4170944"/>
                <a:gd name="connsiteX235" fmla="*/ 5253690 w 9798391"/>
                <a:gd name="connsiteY235" fmla="*/ 1828800 h 4170944"/>
                <a:gd name="connsiteX236" fmla="*/ 5209085 w 9798391"/>
                <a:gd name="connsiteY236" fmla="*/ 1817649 h 4170944"/>
                <a:gd name="connsiteX237" fmla="*/ 5142177 w 9798391"/>
                <a:gd name="connsiteY237" fmla="*/ 1795346 h 4170944"/>
                <a:gd name="connsiteX238" fmla="*/ 5064119 w 9798391"/>
                <a:gd name="connsiteY238" fmla="*/ 1706136 h 4170944"/>
                <a:gd name="connsiteX239" fmla="*/ 5008363 w 9798391"/>
                <a:gd name="connsiteY239" fmla="*/ 1650380 h 4170944"/>
                <a:gd name="connsiteX240" fmla="*/ 4941456 w 9798391"/>
                <a:gd name="connsiteY240" fmla="*/ 1605775 h 4170944"/>
                <a:gd name="connsiteX241" fmla="*/ 4908002 w 9798391"/>
                <a:gd name="connsiteY241" fmla="*/ 1583473 h 4170944"/>
                <a:gd name="connsiteX242" fmla="*/ 4874548 w 9798391"/>
                <a:gd name="connsiteY242" fmla="*/ 1572322 h 4170944"/>
                <a:gd name="connsiteX243" fmla="*/ 4852246 w 9798391"/>
                <a:gd name="connsiteY243" fmla="*/ 1550019 h 4170944"/>
                <a:gd name="connsiteX244" fmla="*/ 4818792 w 9798391"/>
                <a:gd name="connsiteY244" fmla="*/ 1538868 h 4170944"/>
                <a:gd name="connsiteX245" fmla="*/ 4774187 w 9798391"/>
                <a:gd name="connsiteY245" fmla="*/ 1516566 h 4170944"/>
                <a:gd name="connsiteX246" fmla="*/ 4707280 w 9798391"/>
                <a:gd name="connsiteY246" fmla="*/ 1449658 h 4170944"/>
                <a:gd name="connsiteX247" fmla="*/ 4651524 w 9798391"/>
                <a:gd name="connsiteY247" fmla="*/ 1405053 h 4170944"/>
                <a:gd name="connsiteX248" fmla="*/ 4573465 w 9798391"/>
                <a:gd name="connsiteY248" fmla="*/ 1382751 h 4170944"/>
                <a:gd name="connsiteX249" fmla="*/ 5153329 w 9798391"/>
                <a:gd name="connsiteY249" fmla="*/ 1349297 h 4170944"/>
                <a:gd name="connsiteX250" fmla="*/ 5275992 w 9798391"/>
                <a:gd name="connsiteY250" fmla="*/ 1326995 h 4170944"/>
                <a:gd name="connsiteX251" fmla="*/ 5320597 w 9798391"/>
                <a:gd name="connsiteY251" fmla="*/ 1315844 h 4170944"/>
                <a:gd name="connsiteX252" fmla="*/ 5521319 w 9798391"/>
                <a:gd name="connsiteY252" fmla="*/ 1304693 h 4170944"/>
                <a:gd name="connsiteX253" fmla="*/ 5588226 w 9798391"/>
                <a:gd name="connsiteY253" fmla="*/ 1282390 h 4170944"/>
                <a:gd name="connsiteX254" fmla="*/ 5643982 w 9798391"/>
                <a:gd name="connsiteY254" fmla="*/ 1237785 h 4170944"/>
                <a:gd name="connsiteX255" fmla="*/ 5677436 w 9798391"/>
                <a:gd name="connsiteY255" fmla="*/ 1170878 h 4170944"/>
                <a:gd name="connsiteX256" fmla="*/ 5688587 w 9798391"/>
                <a:gd name="connsiteY256" fmla="*/ 1137424 h 4170944"/>
                <a:gd name="connsiteX257" fmla="*/ 5710890 w 9798391"/>
                <a:gd name="connsiteY257" fmla="*/ 1025912 h 4170944"/>
                <a:gd name="connsiteX258" fmla="*/ 5733192 w 9798391"/>
                <a:gd name="connsiteY258" fmla="*/ 947853 h 4170944"/>
                <a:gd name="connsiteX259" fmla="*/ 5755495 w 9798391"/>
                <a:gd name="connsiteY259" fmla="*/ 925551 h 4170944"/>
                <a:gd name="connsiteX260" fmla="*/ 5822402 w 9798391"/>
                <a:gd name="connsiteY260" fmla="*/ 903249 h 4170944"/>
                <a:gd name="connsiteX261" fmla="*/ 5844704 w 9798391"/>
                <a:gd name="connsiteY261" fmla="*/ 880946 h 4170944"/>
                <a:gd name="connsiteX262" fmla="*/ 5922763 w 9798391"/>
                <a:gd name="connsiteY262" fmla="*/ 858644 h 4170944"/>
                <a:gd name="connsiteX263" fmla="*/ 5989670 w 9798391"/>
                <a:gd name="connsiteY263" fmla="*/ 869795 h 4170944"/>
                <a:gd name="connsiteX264" fmla="*/ 6000821 w 9798391"/>
                <a:gd name="connsiteY264" fmla="*/ 914400 h 4170944"/>
                <a:gd name="connsiteX265" fmla="*/ 6034275 w 9798391"/>
                <a:gd name="connsiteY265" fmla="*/ 970156 h 4170944"/>
                <a:gd name="connsiteX266" fmla="*/ 6067729 w 9798391"/>
                <a:gd name="connsiteY266" fmla="*/ 981307 h 4170944"/>
                <a:gd name="connsiteX267" fmla="*/ 6145787 w 9798391"/>
                <a:gd name="connsiteY267" fmla="*/ 970156 h 4170944"/>
                <a:gd name="connsiteX268" fmla="*/ 6156938 w 9798391"/>
                <a:gd name="connsiteY268" fmla="*/ 936702 h 4170944"/>
                <a:gd name="connsiteX269" fmla="*/ 6201543 w 9798391"/>
                <a:gd name="connsiteY269" fmla="*/ 880946 h 4170944"/>
                <a:gd name="connsiteX270" fmla="*/ 6223846 w 9798391"/>
                <a:gd name="connsiteY270" fmla="*/ 903249 h 4170944"/>
                <a:gd name="connsiteX271" fmla="*/ 6246148 w 9798391"/>
                <a:gd name="connsiteY271" fmla="*/ 970156 h 4170944"/>
                <a:gd name="connsiteX272" fmla="*/ 6223846 w 9798391"/>
                <a:gd name="connsiteY272" fmla="*/ 1048214 h 4170944"/>
                <a:gd name="connsiteX273" fmla="*/ 6145787 w 9798391"/>
                <a:gd name="connsiteY273" fmla="*/ 1126273 h 4170944"/>
                <a:gd name="connsiteX274" fmla="*/ 5922763 w 9798391"/>
                <a:gd name="connsiteY274" fmla="*/ 1137424 h 4170944"/>
                <a:gd name="connsiteX275" fmla="*/ 5755495 w 9798391"/>
                <a:gd name="connsiteY275" fmla="*/ 1170878 h 4170944"/>
                <a:gd name="connsiteX276" fmla="*/ 5710890 w 9798391"/>
                <a:gd name="connsiteY276" fmla="*/ 1260088 h 4170944"/>
                <a:gd name="connsiteX277" fmla="*/ 5699738 w 9798391"/>
                <a:gd name="connsiteY277" fmla="*/ 1293541 h 4170944"/>
                <a:gd name="connsiteX278" fmla="*/ 5733192 w 9798391"/>
                <a:gd name="connsiteY278" fmla="*/ 1371600 h 4170944"/>
                <a:gd name="connsiteX279" fmla="*/ 5800099 w 9798391"/>
                <a:gd name="connsiteY279" fmla="*/ 1393902 h 4170944"/>
                <a:gd name="connsiteX280" fmla="*/ 5822402 w 9798391"/>
                <a:gd name="connsiteY280" fmla="*/ 1416205 h 4170944"/>
                <a:gd name="connsiteX281" fmla="*/ 5788948 w 9798391"/>
                <a:gd name="connsiteY281" fmla="*/ 1483112 h 4170944"/>
                <a:gd name="connsiteX282" fmla="*/ 5755495 w 9798391"/>
                <a:gd name="connsiteY282" fmla="*/ 1494263 h 4170944"/>
                <a:gd name="connsiteX283" fmla="*/ 5699738 w 9798391"/>
                <a:gd name="connsiteY283" fmla="*/ 1527717 h 4170944"/>
                <a:gd name="connsiteX284" fmla="*/ 5643982 w 9798391"/>
                <a:gd name="connsiteY284" fmla="*/ 1572322 h 4170944"/>
                <a:gd name="connsiteX285" fmla="*/ 6045426 w 9798391"/>
                <a:gd name="connsiteY285" fmla="*/ 1616927 h 4170944"/>
                <a:gd name="connsiteX286" fmla="*/ 6168090 w 9798391"/>
                <a:gd name="connsiteY286" fmla="*/ 1639229 h 4170944"/>
                <a:gd name="connsiteX287" fmla="*/ 6402265 w 9798391"/>
                <a:gd name="connsiteY287" fmla="*/ 1628078 h 4170944"/>
                <a:gd name="connsiteX288" fmla="*/ 6558382 w 9798391"/>
                <a:gd name="connsiteY288" fmla="*/ 1594624 h 4170944"/>
                <a:gd name="connsiteX289" fmla="*/ 6681046 w 9798391"/>
                <a:gd name="connsiteY289" fmla="*/ 1561171 h 4170944"/>
                <a:gd name="connsiteX290" fmla="*/ 6714499 w 9798391"/>
                <a:gd name="connsiteY290" fmla="*/ 1550019 h 4170944"/>
                <a:gd name="connsiteX291" fmla="*/ 6803709 w 9798391"/>
                <a:gd name="connsiteY291" fmla="*/ 1561171 h 4170944"/>
                <a:gd name="connsiteX292" fmla="*/ 6870616 w 9798391"/>
                <a:gd name="connsiteY292" fmla="*/ 1594624 h 4170944"/>
                <a:gd name="connsiteX293" fmla="*/ 6904070 w 9798391"/>
                <a:gd name="connsiteY293" fmla="*/ 1605775 h 4170944"/>
                <a:gd name="connsiteX294" fmla="*/ 6970977 w 9798391"/>
                <a:gd name="connsiteY294" fmla="*/ 1639229 h 4170944"/>
                <a:gd name="connsiteX295" fmla="*/ 6993280 w 9798391"/>
                <a:gd name="connsiteY295" fmla="*/ 1661532 h 4170944"/>
                <a:gd name="connsiteX296" fmla="*/ 7104792 w 9798391"/>
                <a:gd name="connsiteY296" fmla="*/ 1728439 h 4170944"/>
                <a:gd name="connsiteX297" fmla="*/ 7182851 w 9798391"/>
                <a:gd name="connsiteY297" fmla="*/ 1795346 h 4170944"/>
                <a:gd name="connsiteX298" fmla="*/ 7227456 w 9798391"/>
                <a:gd name="connsiteY298" fmla="*/ 1851102 h 4170944"/>
                <a:gd name="connsiteX299" fmla="*/ 7260909 w 9798391"/>
                <a:gd name="connsiteY299" fmla="*/ 1862253 h 4170944"/>
                <a:gd name="connsiteX300" fmla="*/ 7472782 w 9798391"/>
                <a:gd name="connsiteY300" fmla="*/ 1873405 h 4170944"/>
                <a:gd name="connsiteX301" fmla="*/ 7517387 w 9798391"/>
                <a:gd name="connsiteY301" fmla="*/ 1884556 h 4170944"/>
                <a:gd name="connsiteX302" fmla="*/ 7550841 w 9798391"/>
                <a:gd name="connsiteY302" fmla="*/ 1895707 h 4170944"/>
                <a:gd name="connsiteX303" fmla="*/ 7617748 w 9798391"/>
                <a:gd name="connsiteY303" fmla="*/ 1906858 h 4170944"/>
                <a:gd name="connsiteX304" fmla="*/ 7662353 w 9798391"/>
                <a:gd name="connsiteY304" fmla="*/ 1918010 h 4170944"/>
                <a:gd name="connsiteX305" fmla="*/ 7785016 w 9798391"/>
                <a:gd name="connsiteY305" fmla="*/ 1996068 h 4170944"/>
                <a:gd name="connsiteX306" fmla="*/ 7807319 w 9798391"/>
                <a:gd name="connsiteY306" fmla="*/ 2018371 h 4170944"/>
                <a:gd name="connsiteX307" fmla="*/ 7851924 w 9798391"/>
                <a:gd name="connsiteY307" fmla="*/ 2029522 h 4170944"/>
                <a:gd name="connsiteX308" fmla="*/ 7974587 w 9798391"/>
                <a:gd name="connsiteY308" fmla="*/ 2096429 h 4170944"/>
                <a:gd name="connsiteX309" fmla="*/ 8019192 w 9798391"/>
                <a:gd name="connsiteY309" fmla="*/ 2107580 h 4170944"/>
                <a:gd name="connsiteX310" fmla="*/ 8052646 w 9798391"/>
                <a:gd name="connsiteY310" fmla="*/ 2118732 h 4170944"/>
                <a:gd name="connsiteX311" fmla="*/ 8119553 w 9798391"/>
                <a:gd name="connsiteY311" fmla="*/ 2129883 h 4170944"/>
                <a:gd name="connsiteX312" fmla="*/ 8286821 w 9798391"/>
                <a:gd name="connsiteY312" fmla="*/ 2152185 h 4170944"/>
                <a:gd name="connsiteX313" fmla="*/ 8309124 w 9798391"/>
                <a:gd name="connsiteY313" fmla="*/ 2174488 h 4170944"/>
                <a:gd name="connsiteX314" fmla="*/ 8398334 w 9798391"/>
                <a:gd name="connsiteY314" fmla="*/ 2241395 h 4170944"/>
                <a:gd name="connsiteX315" fmla="*/ 8342577 w 9798391"/>
                <a:gd name="connsiteY315" fmla="*/ 2263697 h 4170944"/>
                <a:gd name="connsiteX316" fmla="*/ 8231065 w 9798391"/>
                <a:gd name="connsiteY316" fmla="*/ 2286000 h 4170944"/>
                <a:gd name="connsiteX317" fmla="*/ 8186460 w 9798391"/>
                <a:gd name="connsiteY317" fmla="*/ 2297151 h 4170944"/>
                <a:gd name="connsiteX318" fmla="*/ 7829621 w 9798391"/>
                <a:gd name="connsiteY318" fmla="*/ 2319453 h 4170944"/>
                <a:gd name="connsiteX319" fmla="*/ 7762714 w 9798391"/>
                <a:gd name="connsiteY319" fmla="*/ 2330605 h 4170944"/>
                <a:gd name="connsiteX320" fmla="*/ 7718109 w 9798391"/>
                <a:gd name="connsiteY320" fmla="*/ 2341756 h 4170944"/>
                <a:gd name="connsiteX321" fmla="*/ 7573143 w 9798391"/>
                <a:gd name="connsiteY321" fmla="*/ 2364058 h 4170944"/>
                <a:gd name="connsiteX322" fmla="*/ 7260909 w 9798391"/>
                <a:gd name="connsiteY322" fmla="*/ 2352907 h 4170944"/>
                <a:gd name="connsiteX323" fmla="*/ 6669895 w 9798391"/>
                <a:gd name="connsiteY323" fmla="*/ 2330605 h 4170944"/>
                <a:gd name="connsiteX324" fmla="*/ 6547231 w 9798391"/>
                <a:gd name="connsiteY324" fmla="*/ 2375210 h 4170944"/>
                <a:gd name="connsiteX325" fmla="*/ 6536080 w 9798391"/>
                <a:gd name="connsiteY325" fmla="*/ 2408663 h 4170944"/>
                <a:gd name="connsiteX326" fmla="*/ 6569534 w 9798391"/>
                <a:gd name="connsiteY326" fmla="*/ 2430966 h 4170944"/>
                <a:gd name="connsiteX327" fmla="*/ 6602987 w 9798391"/>
                <a:gd name="connsiteY327" fmla="*/ 2442117 h 4170944"/>
                <a:gd name="connsiteX328" fmla="*/ 6747953 w 9798391"/>
                <a:gd name="connsiteY328" fmla="*/ 2475571 h 4170944"/>
                <a:gd name="connsiteX329" fmla="*/ 6826012 w 9798391"/>
                <a:gd name="connsiteY329" fmla="*/ 2486722 h 4170944"/>
                <a:gd name="connsiteX330" fmla="*/ 7729260 w 9798391"/>
                <a:gd name="connsiteY330" fmla="*/ 2475571 h 4170944"/>
                <a:gd name="connsiteX331" fmla="*/ 7785016 w 9798391"/>
                <a:gd name="connsiteY331" fmla="*/ 2464419 h 4170944"/>
                <a:gd name="connsiteX332" fmla="*/ 7941134 w 9798391"/>
                <a:gd name="connsiteY332" fmla="*/ 2442117 h 4170944"/>
                <a:gd name="connsiteX333" fmla="*/ 7985738 w 9798391"/>
                <a:gd name="connsiteY333" fmla="*/ 2430966 h 4170944"/>
                <a:gd name="connsiteX334" fmla="*/ 8052646 w 9798391"/>
                <a:gd name="connsiteY334" fmla="*/ 2408663 h 4170944"/>
                <a:gd name="connsiteX335" fmla="*/ 8086099 w 9798391"/>
                <a:gd name="connsiteY335" fmla="*/ 2397512 h 4170944"/>
                <a:gd name="connsiteX336" fmla="*/ 8130704 w 9798391"/>
                <a:gd name="connsiteY336" fmla="*/ 2386361 h 4170944"/>
                <a:gd name="connsiteX337" fmla="*/ 8197612 w 9798391"/>
                <a:gd name="connsiteY337" fmla="*/ 2364058 h 4170944"/>
                <a:gd name="connsiteX338" fmla="*/ 8331426 w 9798391"/>
                <a:gd name="connsiteY338" fmla="*/ 2330605 h 4170944"/>
                <a:gd name="connsiteX339" fmla="*/ 8376031 w 9798391"/>
                <a:gd name="connsiteY339" fmla="*/ 2319453 h 4170944"/>
                <a:gd name="connsiteX340" fmla="*/ 8409485 w 9798391"/>
                <a:gd name="connsiteY340" fmla="*/ 2308302 h 4170944"/>
                <a:gd name="connsiteX341" fmla="*/ 8476392 w 9798391"/>
                <a:gd name="connsiteY341" fmla="*/ 2297151 h 4170944"/>
                <a:gd name="connsiteX342" fmla="*/ 8532148 w 9798391"/>
                <a:gd name="connsiteY342" fmla="*/ 2286000 h 4170944"/>
                <a:gd name="connsiteX343" fmla="*/ 8621358 w 9798391"/>
                <a:gd name="connsiteY343" fmla="*/ 2263697 h 4170944"/>
                <a:gd name="connsiteX344" fmla="*/ 8844382 w 9798391"/>
                <a:gd name="connsiteY344" fmla="*/ 2230244 h 4170944"/>
                <a:gd name="connsiteX345" fmla="*/ 8922441 w 9798391"/>
                <a:gd name="connsiteY345" fmla="*/ 2219093 h 4170944"/>
                <a:gd name="connsiteX346" fmla="*/ 9056256 w 9798391"/>
                <a:gd name="connsiteY346" fmla="*/ 2196790 h 4170944"/>
                <a:gd name="connsiteX347" fmla="*/ 9156616 w 9798391"/>
                <a:gd name="connsiteY347" fmla="*/ 2174488 h 4170944"/>
                <a:gd name="connsiteX348" fmla="*/ 9190070 w 9798391"/>
                <a:gd name="connsiteY348" fmla="*/ 2163336 h 4170944"/>
                <a:gd name="connsiteX349" fmla="*/ 9234675 w 9798391"/>
                <a:gd name="connsiteY349" fmla="*/ 2051824 h 4170944"/>
                <a:gd name="connsiteX350" fmla="*/ 9178919 w 9798391"/>
                <a:gd name="connsiteY350" fmla="*/ 2018371 h 4170944"/>
                <a:gd name="connsiteX351" fmla="*/ 9089709 w 9798391"/>
                <a:gd name="connsiteY351" fmla="*/ 1996068 h 4170944"/>
                <a:gd name="connsiteX352" fmla="*/ 9033953 w 9798391"/>
                <a:gd name="connsiteY352" fmla="*/ 1940312 h 4170944"/>
                <a:gd name="connsiteX353" fmla="*/ 9078558 w 9798391"/>
                <a:gd name="connsiteY353" fmla="*/ 1929161 h 4170944"/>
                <a:gd name="connsiteX354" fmla="*/ 9457699 w 9798391"/>
                <a:gd name="connsiteY354" fmla="*/ 1918010 h 4170944"/>
                <a:gd name="connsiteX355" fmla="*/ 9535758 w 9798391"/>
                <a:gd name="connsiteY355" fmla="*/ 1895707 h 4170944"/>
                <a:gd name="connsiteX356" fmla="*/ 9613816 w 9798391"/>
                <a:gd name="connsiteY356" fmla="*/ 1873405 h 4170944"/>
                <a:gd name="connsiteX357" fmla="*/ 9513456 w 9798391"/>
                <a:gd name="connsiteY357" fmla="*/ 1839951 h 4170944"/>
                <a:gd name="connsiteX358" fmla="*/ 9480002 w 9798391"/>
                <a:gd name="connsiteY358" fmla="*/ 1828800 h 4170944"/>
                <a:gd name="connsiteX359" fmla="*/ 9457699 w 9798391"/>
                <a:gd name="connsiteY359" fmla="*/ 1851102 h 4170944"/>
                <a:gd name="connsiteX360" fmla="*/ 9100860 w 9798391"/>
                <a:gd name="connsiteY360" fmla="*/ 1884556 h 4170944"/>
                <a:gd name="connsiteX361" fmla="*/ 9056256 w 9798391"/>
                <a:gd name="connsiteY361" fmla="*/ 1895707 h 4170944"/>
                <a:gd name="connsiteX362" fmla="*/ 9022802 w 9798391"/>
                <a:gd name="connsiteY362" fmla="*/ 1906858 h 4170944"/>
                <a:gd name="connsiteX363" fmla="*/ 8944743 w 9798391"/>
                <a:gd name="connsiteY363" fmla="*/ 1918010 h 4170944"/>
                <a:gd name="connsiteX364" fmla="*/ 8866685 w 9798391"/>
                <a:gd name="connsiteY364" fmla="*/ 1940312 h 4170944"/>
                <a:gd name="connsiteX365" fmla="*/ 8766324 w 9798391"/>
                <a:gd name="connsiteY365" fmla="*/ 1962614 h 4170944"/>
                <a:gd name="connsiteX366" fmla="*/ 8732870 w 9798391"/>
                <a:gd name="connsiteY366" fmla="*/ 1973766 h 4170944"/>
                <a:gd name="connsiteX367" fmla="*/ 8621358 w 9798391"/>
                <a:gd name="connsiteY367" fmla="*/ 1951463 h 4170944"/>
                <a:gd name="connsiteX368" fmla="*/ 8599056 w 9798391"/>
                <a:gd name="connsiteY368" fmla="*/ 1884556 h 4170944"/>
                <a:gd name="connsiteX369" fmla="*/ 8632509 w 9798391"/>
                <a:gd name="connsiteY369" fmla="*/ 1739590 h 4170944"/>
                <a:gd name="connsiteX370" fmla="*/ 8654812 w 9798391"/>
                <a:gd name="connsiteY370" fmla="*/ 1717288 h 4170944"/>
                <a:gd name="connsiteX371" fmla="*/ 8699416 w 9798391"/>
                <a:gd name="connsiteY371" fmla="*/ 1694985 h 4170944"/>
                <a:gd name="connsiteX372" fmla="*/ 8833231 w 9798391"/>
                <a:gd name="connsiteY372" fmla="*/ 1661532 h 4170944"/>
                <a:gd name="connsiteX373" fmla="*/ 8888987 w 9798391"/>
                <a:gd name="connsiteY373" fmla="*/ 1639229 h 4170944"/>
                <a:gd name="connsiteX374" fmla="*/ 8955895 w 9798391"/>
                <a:gd name="connsiteY374" fmla="*/ 1628078 h 4170944"/>
                <a:gd name="connsiteX375" fmla="*/ 9268129 w 9798391"/>
                <a:gd name="connsiteY375" fmla="*/ 1616927 h 4170944"/>
                <a:gd name="connsiteX376" fmla="*/ 9424246 w 9798391"/>
                <a:gd name="connsiteY376" fmla="*/ 1572322 h 4170944"/>
                <a:gd name="connsiteX377" fmla="*/ 9535758 w 9798391"/>
                <a:gd name="connsiteY377" fmla="*/ 1550019 h 4170944"/>
                <a:gd name="connsiteX378" fmla="*/ 9736480 w 9798391"/>
                <a:gd name="connsiteY378" fmla="*/ 1527717 h 4170944"/>
                <a:gd name="connsiteX379" fmla="*/ 9703026 w 9798391"/>
                <a:gd name="connsiteY379" fmla="*/ 1282390 h 4170944"/>
                <a:gd name="connsiteX380" fmla="*/ 9669573 w 9798391"/>
                <a:gd name="connsiteY380" fmla="*/ 1260088 h 4170944"/>
                <a:gd name="connsiteX381" fmla="*/ 9613816 w 9798391"/>
                <a:gd name="connsiteY381" fmla="*/ 1248936 h 4170944"/>
                <a:gd name="connsiteX382" fmla="*/ 9602665 w 9798391"/>
                <a:gd name="connsiteY382" fmla="*/ 1215483 h 4170944"/>
                <a:gd name="connsiteX383" fmla="*/ 9624968 w 9798391"/>
                <a:gd name="connsiteY383" fmla="*/ 1193180 h 4170944"/>
                <a:gd name="connsiteX384" fmla="*/ 9669573 w 9798391"/>
                <a:gd name="connsiteY384" fmla="*/ 1137424 h 4170944"/>
                <a:gd name="connsiteX385" fmla="*/ 9647270 w 9798391"/>
                <a:gd name="connsiteY385" fmla="*/ 1115122 h 4170944"/>
                <a:gd name="connsiteX386" fmla="*/ 9546909 w 9798391"/>
                <a:gd name="connsiteY386" fmla="*/ 1092819 h 4170944"/>
                <a:gd name="connsiteX387" fmla="*/ 9480002 w 9798391"/>
                <a:gd name="connsiteY387" fmla="*/ 1070517 h 4170944"/>
                <a:gd name="connsiteX388" fmla="*/ 9446548 w 9798391"/>
                <a:gd name="connsiteY388" fmla="*/ 1059366 h 4170944"/>
                <a:gd name="connsiteX389" fmla="*/ 9424246 w 9798391"/>
                <a:gd name="connsiteY389" fmla="*/ 1025912 h 4170944"/>
                <a:gd name="connsiteX390" fmla="*/ 9279280 w 9798391"/>
                <a:gd name="connsiteY390" fmla="*/ 992458 h 4170944"/>
                <a:gd name="connsiteX391" fmla="*/ 9480002 w 9798391"/>
                <a:gd name="connsiteY391" fmla="*/ 992458 h 4170944"/>
                <a:gd name="connsiteX392" fmla="*/ 9524607 w 9798391"/>
                <a:gd name="connsiteY392" fmla="*/ 1014761 h 4170944"/>
                <a:gd name="connsiteX393" fmla="*/ 9680724 w 9798391"/>
                <a:gd name="connsiteY393" fmla="*/ 1003610 h 4170944"/>
                <a:gd name="connsiteX394" fmla="*/ 9714177 w 9798391"/>
                <a:gd name="connsiteY394" fmla="*/ 992458 h 4170944"/>
                <a:gd name="connsiteX395" fmla="*/ 9703026 w 9798391"/>
                <a:gd name="connsiteY395" fmla="*/ 880946 h 4170944"/>
                <a:gd name="connsiteX396" fmla="*/ 9691875 w 9798391"/>
                <a:gd name="connsiteY396" fmla="*/ 836341 h 4170944"/>
                <a:gd name="connsiteX397" fmla="*/ 9658421 w 9798391"/>
                <a:gd name="connsiteY397" fmla="*/ 825190 h 4170944"/>
                <a:gd name="connsiteX398" fmla="*/ 9613816 w 9798391"/>
                <a:gd name="connsiteY398" fmla="*/ 814039 h 4170944"/>
                <a:gd name="connsiteX399" fmla="*/ 9580363 w 9798391"/>
                <a:gd name="connsiteY399" fmla="*/ 791736 h 4170944"/>
                <a:gd name="connsiteX400" fmla="*/ 9502304 w 9798391"/>
                <a:gd name="connsiteY400" fmla="*/ 769434 h 4170944"/>
                <a:gd name="connsiteX401" fmla="*/ 9457699 w 9798391"/>
                <a:gd name="connsiteY401" fmla="*/ 735980 h 4170944"/>
                <a:gd name="connsiteX402" fmla="*/ 9390792 w 9798391"/>
                <a:gd name="connsiteY402" fmla="*/ 713678 h 4170944"/>
                <a:gd name="connsiteX403" fmla="*/ 9223524 w 9798391"/>
                <a:gd name="connsiteY403" fmla="*/ 691375 h 4170944"/>
                <a:gd name="connsiteX404" fmla="*/ 9134314 w 9798391"/>
                <a:gd name="connsiteY404" fmla="*/ 680224 h 4170944"/>
                <a:gd name="connsiteX405" fmla="*/ 9100860 w 9798391"/>
                <a:gd name="connsiteY405" fmla="*/ 669073 h 4170944"/>
                <a:gd name="connsiteX406" fmla="*/ 9033953 w 9798391"/>
                <a:gd name="connsiteY406" fmla="*/ 657922 h 4170944"/>
                <a:gd name="connsiteX407" fmla="*/ 9011651 w 9798391"/>
                <a:gd name="connsiteY407" fmla="*/ 635619 h 4170944"/>
                <a:gd name="connsiteX408" fmla="*/ 8922441 w 9798391"/>
                <a:gd name="connsiteY408" fmla="*/ 591014 h 4170944"/>
                <a:gd name="connsiteX409" fmla="*/ 8866685 w 9798391"/>
                <a:gd name="connsiteY409" fmla="*/ 557561 h 4170944"/>
                <a:gd name="connsiteX410" fmla="*/ 8810929 w 9798391"/>
                <a:gd name="connsiteY410" fmla="*/ 546410 h 4170944"/>
                <a:gd name="connsiteX411" fmla="*/ 8721719 w 9798391"/>
                <a:gd name="connsiteY411" fmla="*/ 512956 h 4170944"/>
                <a:gd name="connsiteX412" fmla="*/ 8665963 w 9798391"/>
                <a:gd name="connsiteY412" fmla="*/ 501805 h 4170944"/>
                <a:gd name="connsiteX413" fmla="*/ 8599056 w 9798391"/>
                <a:gd name="connsiteY413" fmla="*/ 479502 h 4170944"/>
                <a:gd name="connsiteX414" fmla="*/ 8565602 w 9798391"/>
                <a:gd name="connsiteY414" fmla="*/ 468351 h 4170944"/>
                <a:gd name="connsiteX415" fmla="*/ 8420636 w 9798391"/>
                <a:gd name="connsiteY415" fmla="*/ 434897 h 4170944"/>
                <a:gd name="connsiteX416" fmla="*/ 8376031 w 9798391"/>
                <a:gd name="connsiteY416" fmla="*/ 423746 h 4170944"/>
                <a:gd name="connsiteX417" fmla="*/ 8264519 w 9798391"/>
                <a:gd name="connsiteY417" fmla="*/ 401444 h 4170944"/>
                <a:gd name="connsiteX418" fmla="*/ 8219914 w 9798391"/>
                <a:gd name="connsiteY418" fmla="*/ 390293 h 4170944"/>
                <a:gd name="connsiteX419" fmla="*/ 8186460 w 9798391"/>
                <a:gd name="connsiteY419" fmla="*/ 379141 h 4170944"/>
                <a:gd name="connsiteX420" fmla="*/ 8030343 w 9798391"/>
                <a:gd name="connsiteY420" fmla="*/ 367990 h 4170944"/>
                <a:gd name="connsiteX421" fmla="*/ 7985738 w 9798391"/>
                <a:gd name="connsiteY421" fmla="*/ 345688 h 4170944"/>
                <a:gd name="connsiteX422" fmla="*/ 7918831 w 9798391"/>
                <a:gd name="connsiteY422" fmla="*/ 323385 h 4170944"/>
                <a:gd name="connsiteX423" fmla="*/ 7751563 w 9798391"/>
                <a:gd name="connsiteY423" fmla="*/ 334536 h 4170944"/>
                <a:gd name="connsiteX424" fmla="*/ 7706958 w 9798391"/>
                <a:gd name="connsiteY424" fmla="*/ 345688 h 4170944"/>
                <a:gd name="connsiteX425" fmla="*/ 7606597 w 9798391"/>
                <a:gd name="connsiteY425" fmla="*/ 334536 h 4170944"/>
                <a:gd name="connsiteX426" fmla="*/ 7606597 w 9798391"/>
                <a:gd name="connsiteY426" fmla="*/ 234175 h 4170944"/>
                <a:gd name="connsiteX427" fmla="*/ 7673504 w 9798391"/>
                <a:gd name="connsiteY427" fmla="*/ 189571 h 4170944"/>
                <a:gd name="connsiteX428" fmla="*/ 7539690 w 9798391"/>
                <a:gd name="connsiteY428" fmla="*/ 144966 h 4170944"/>
                <a:gd name="connsiteX429" fmla="*/ 7472782 w 9798391"/>
                <a:gd name="connsiteY429" fmla="*/ 100361 h 4170944"/>
                <a:gd name="connsiteX430" fmla="*/ 7495085 w 9798391"/>
                <a:gd name="connsiteY430" fmla="*/ 55756 h 4170944"/>
                <a:gd name="connsiteX431" fmla="*/ 7539690 w 9798391"/>
                <a:gd name="connsiteY431" fmla="*/ 44605 h 4170944"/>
                <a:gd name="connsiteX432" fmla="*/ 7617748 w 9798391"/>
                <a:gd name="connsiteY432" fmla="*/ 33453 h 4170944"/>
                <a:gd name="connsiteX433" fmla="*/ 7662353 w 9798391"/>
                <a:gd name="connsiteY433" fmla="*/ 22302 h 4170944"/>
                <a:gd name="connsiteX434" fmla="*/ 7729260 w 9798391"/>
                <a:gd name="connsiteY434" fmla="*/ 0 h 4170944"/>
                <a:gd name="connsiteX435" fmla="*/ 7818470 w 9798391"/>
                <a:gd name="connsiteY435" fmla="*/ 11151 h 4170944"/>
                <a:gd name="connsiteX436" fmla="*/ 7851924 w 9798391"/>
                <a:gd name="connsiteY436" fmla="*/ 22302 h 4170944"/>
                <a:gd name="connsiteX437" fmla="*/ 7941134 w 9798391"/>
                <a:gd name="connsiteY437" fmla="*/ 44605 h 4170944"/>
                <a:gd name="connsiteX438" fmla="*/ 8019192 w 9798391"/>
                <a:gd name="connsiteY438" fmla="*/ 66907 h 4170944"/>
                <a:gd name="connsiteX439" fmla="*/ 8074948 w 9798391"/>
                <a:gd name="connsiteY439" fmla="*/ 78058 h 4170944"/>
                <a:gd name="connsiteX440" fmla="*/ 8153007 w 9798391"/>
                <a:gd name="connsiteY440" fmla="*/ 89210 h 4170944"/>
                <a:gd name="connsiteX441" fmla="*/ 8275670 w 9798391"/>
                <a:gd name="connsiteY441" fmla="*/ 122663 h 4170944"/>
                <a:gd name="connsiteX442" fmla="*/ 8309124 w 9798391"/>
                <a:gd name="connsiteY442" fmla="*/ 144966 h 4170944"/>
                <a:gd name="connsiteX443" fmla="*/ 8376031 w 9798391"/>
                <a:gd name="connsiteY443" fmla="*/ 167268 h 4170944"/>
                <a:gd name="connsiteX444" fmla="*/ 8665963 w 9798391"/>
                <a:gd name="connsiteY444" fmla="*/ 167268 h 4170944"/>
                <a:gd name="connsiteX445" fmla="*/ 8699416 w 9798391"/>
                <a:gd name="connsiteY445" fmla="*/ 200722 h 4170944"/>
                <a:gd name="connsiteX446" fmla="*/ 8732870 w 9798391"/>
                <a:gd name="connsiteY446" fmla="*/ 223024 h 4170944"/>
                <a:gd name="connsiteX447" fmla="*/ 8799777 w 9798391"/>
                <a:gd name="connsiteY447" fmla="*/ 245327 h 4170944"/>
                <a:gd name="connsiteX448" fmla="*/ 8833231 w 9798391"/>
                <a:gd name="connsiteY448" fmla="*/ 256478 h 4170944"/>
                <a:gd name="connsiteX449" fmla="*/ 8877836 w 9798391"/>
                <a:gd name="connsiteY449" fmla="*/ 278780 h 4170944"/>
                <a:gd name="connsiteX450" fmla="*/ 8933592 w 9798391"/>
                <a:gd name="connsiteY450" fmla="*/ 289932 h 4170944"/>
                <a:gd name="connsiteX451" fmla="*/ 8978197 w 9798391"/>
                <a:gd name="connsiteY451" fmla="*/ 301083 h 4170944"/>
                <a:gd name="connsiteX452" fmla="*/ 9089709 w 9798391"/>
                <a:gd name="connsiteY452" fmla="*/ 323385 h 4170944"/>
                <a:gd name="connsiteX453" fmla="*/ 9167768 w 9798391"/>
                <a:gd name="connsiteY453" fmla="*/ 312234 h 4170944"/>
                <a:gd name="connsiteX454" fmla="*/ 9234675 w 9798391"/>
                <a:gd name="connsiteY454" fmla="*/ 289932 h 4170944"/>
                <a:gd name="connsiteX455" fmla="*/ 9323885 w 9798391"/>
                <a:gd name="connsiteY455" fmla="*/ 267629 h 4170944"/>
                <a:gd name="connsiteX456" fmla="*/ 9446548 w 9798391"/>
                <a:gd name="connsiteY456" fmla="*/ 234175 h 4170944"/>
                <a:gd name="connsiteX457" fmla="*/ 9680724 w 9798391"/>
                <a:gd name="connsiteY457" fmla="*/ 245327 h 4170944"/>
                <a:gd name="connsiteX458" fmla="*/ 9691875 w 9798391"/>
                <a:gd name="connsiteY458" fmla="*/ 312234 h 4170944"/>
                <a:gd name="connsiteX459" fmla="*/ 9703026 w 9798391"/>
                <a:gd name="connsiteY459" fmla="*/ 780585 h 4170944"/>
                <a:gd name="connsiteX460" fmla="*/ 9714177 w 9798391"/>
                <a:gd name="connsiteY460" fmla="*/ 925551 h 4170944"/>
                <a:gd name="connsiteX461" fmla="*/ 9736480 w 9798391"/>
                <a:gd name="connsiteY461" fmla="*/ 1048214 h 4170944"/>
                <a:gd name="connsiteX462" fmla="*/ 9758782 w 9798391"/>
                <a:gd name="connsiteY462" fmla="*/ 1148575 h 4170944"/>
                <a:gd name="connsiteX463" fmla="*/ 9769934 w 9798391"/>
                <a:gd name="connsiteY463" fmla="*/ 1204332 h 4170944"/>
                <a:gd name="connsiteX464" fmla="*/ 9781085 w 9798391"/>
                <a:gd name="connsiteY464" fmla="*/ 1326995 h 4170944"/>
                <a:gd name="connsiteX465" fmla="*/ 9781085 w 9798391"/>
                <a:gd name="connsiteY465" fmla="*/ 1516566 h 4170944"/>
                <a:gd name="connsiteX466" fmla="*/ 9747631 w 9798391"/>
                <a:gd name="connsiteY466" fmla="*/ 1572322 h 4170944"/>
                <a:gd name="connsiteX467" fmla="*/ 9714177 w 9798391"/>
                <a:gd name="connsiteY467" fmla="*/ 1661532 h 4170944"/>
                <a:gd name="connsiteX468" fmla="*/ 9703026 w 9798391"/>
                <a:gd name="connsiteY468" fmla="*/ 1706136 h 4170944"/>
                <a:gd name="connsiteX469" fmla="*/ 9680724 w 9798391"/>
                <a:gd name="connsiteY469" fmla="*/ 1750741 h 4170944"/>
                <a:gd name="connsiteX470" fmla="*/ 9669573 w 9798391"/>
                <a:gd name="connsiteY470" fmla="*/ 1817649 h 4170944"/>
                <a:gd name="connsiteX471" fmla="*/ 9658421 w 9798391"/>
                <a:gd name="connsiteY471" fmla="*/ 1851102 h 4170944"/>
                <a:gd name="connsiteX472" fmla="*/ 9736480 w 9798391"/>
                <a:gd name="connsiteY472" fmla="*/ 2096429 h 4170944"/>
                <a:gd name="connsiteX473" fmla="*/ 9747630 w 9798391"/>
                <a:gd name="connsiteY473" fmla="*/ 3568390 h 4170944"/>
                <a:gd name="connsiteX474" fmla="*/ 9736480 w 9798391"/>
                <a:gd name="connsiteY474" fmla="*/ 4092498 h 4170944"/>
                <a:gd name="connsiteX475" fmla="*/ 9647270 w 9798391"/>
                <a:gd name="connsiteY475" fmla="*/ 4059044 h 4170944"/>
                <a:gd name="connsiteX476" fmla="*/ 9658421 w 9798391"/>
                <a:gd name="connsiteY476" fmla="*/ 4114800 h 4170944"/>
                <a:gd name="connsiteX477" fmla="*/ 9680724 w 9798391"/>
                <a:gd name="connsiteY477" fmla="*/ 4092497 h 4170944"/>
                <a:gd name="connsiteX478" fmla="*/ 9513455 w 9798391"/>
                <a:gd name="connsiteY478" fmla="*/ 4092497 h 4170944"/>
                <a:gd name="connsiteX479" fmla="*/ 9435397 w 9798391"/>
                <a:gd name="connsiteY479" fmla="*/ 4114800 h 4170944"/>
                <a:gd name="connsiteX480" fmla="*/ 9335036 w 9798391"/>
                <a:gd name="connsiteY480" fmla="*/ 4092497 h 4170944"/>
                <a:gd name="connsiteX481" fmla="*/ 9290431 w 9798391"/>
                <a:gd name="connsiteY481" fmla="*/ 4081346 h 4170944"/>
                <a:gd name="connsiteX482" fmla="*/ 9178919 w 9798391"/>
                <a:gd name="connsiteY482" fmla="*/ 4059044 h 4170944"/>
                <a:gd name="connsiteX483" fmla="*/ 9033953 w 9798391"/>
                <a:gd name="connsiteY483" fmla="*/ 4025590 h 4170944"/>
                <a:gd name="connsiteX484" fmla="*/ 8967045 w 9798391"/>
                <a:gd name="connsiteY484" fmla="*/ 4092497 h 4170944"/>
                <a:gd name="connsiteX485" fmla="*/ 8766324 w 9798391"/>
                <a:gd name="connsiteY485" fmla="*/ 4059044 h 4170944"/>
                <a:gd name="connsiteX486" fmla="*/ 8476392 w 9798391"/>
                <a:gd name="connsiteY486" fmla="*/ 4081345 h 4170944"/>
                <a:gd name="connsiteX487" fmla="*/ 8175310 w 9798391"/>
                <a:gd name="connsiteY487" fmla="*/ 4070195 h 4170944"/>
                <a:gd name="connsiteX488" fmla="*/ 8030343 w 9798391"/>
                <a:gd name="connsiteY488" fmla="*/ 4047893 h 4170944"/>
                <a:gd name="connsiteX489" fmla="*/ 7684655 w 9798391"/>
                <a:gd name="connsiteY489" fmla="*/ 4070195 h 4170944"/>
                <a:gd name="connsiteX490" fmla="*/ 7472783 w 9798391"/>
                <a:gd name="connsiteY490" fmla="*/ 4092498 h 4170944"/>
                <a:gd name="connsiteX491" fmla="*/ 7394724 w 9798391"/>
                <a:gd name="connsiteY491" fmla="*/ 4070195 h 4170944"/>
                <a:gd name="connsiteX492" fmla="*/ 7327816 w 9798391"/>
                <a:gd name="connsiteY492" fmla="*/ 4059043 h 4170944"/>
                <a:gd name="connsiteX493" fmla="*/ 7227456 w 9798391"/>
                <a:gd name="connsiteY493" fmla="*/ 4070195 h 4170944"/>
                <a:gd name="connsiteX494" fmla="*/ 7127094 w 9798391"/>
                <a:gd name="connsiteY494" fmla="*/ 4092498 h 4170944"/>
                <a:gd name="connsiteX495" fmla="*/ 7082490 w 9798391"/>
                <a:gd name="connsiteY495" fmla="*/ 4070195 h 4170944"/>
                <a:gd name="connsiteX496" fmla="*/ 7004431 w 9798391"/>
                <a:gd name="connsiteY496" fmla="*/ 4047893 h 4170944"/>
                <a:gd name="connsiteX497" fmla="*/ 6926373 w 9798391"/>
                <a:gd name="connsiteY497" fmla="*/ 4103649 h 4170944"/>
                <a:gd name="connsiteX498" fmla="*/ 6870616 w 9798391"/>
                <a:gd name="connsiteY498" fmla="*/ 4137102 h 4170944"/>
                <a:gd name="connsiteX499" fmla="*/ 6781407 w 9798391"/>
                <a:gd name="connsiteY499" fmla="*/ 4170556 h 4170944"/>
                <a:gd name="connsiteX500" fmla="*/ 6759104 w 9798391"/>
                <a:gd name="connsiteY500" fmla="*/ 4114799 h 4170944"/>
                <a:gd name="connsiteX501" fmla="*/ 6357660 w 9798391"/>
                <a:gd name="connsiteY501" fmla="*/ 4103649 h 4170944"/>
                <a:gd name="connsiteX502" fmla="*/ 6011973 w 9798391"/>
                <a:gd name="connsiteY502" fmla="*/ 4103648 h 4170944"/>
                <a:gd name="connsiteX503" fmla="*/ 5867007 w 9798391"/>
                <a:gd name="connsiteY503" fmla="*/ 4070195 h 4170944"/>
                <a:gd name="connsiteX504" fmla="*/ 5766647 w 9798391"/>
                <a:gd name="connsiteY504" fmla="*/ 4125952 h 4170944"/>
                <a:gd name="connsiteX505" fmla="*/ 5688587 w 9798391"/>
                <a:gd name="connsiteY505" fmla="*/ 4070195 h 4170944"/>
                <a:gd name="connsiteX506" fmla="*/ 5632831 w 9798391"/>
                <a:gd name="connsiteY506" fmla="*/ 4103648 h 4170944"/>
                <a:gd name="connsiteX507" fmla="*/ 4540012 w 9798391"/>
                <a:gd name="connsiteY507" fmla="*/ 4125951 h 4170944"/>
                <a:gd name="connsiteX508" fmla="*/ 4428499 w 9798391"/>
                <a:gd name="connsiteY508" fmla="*/ 4114800 h 4170944"/>
                <a:gd name="connsiteX509" fmla="*/ 4339290 w 9798391"/>
                <a:gd name="connsiteY509" fmla="*/ 4092497 h 4170944"/>
                <a:gd name="connsiteX510" fmla="*/ 4261231 w 9798391"/>
                <a:gd name="connsiteY510" fmla="*/ 4081346 h 4170944"/>
                <a:gd name="connsiteX511" fmla="*/ 4149719 w 9798391"/>
                <a:gd name="connsiteY511" fmla="*/ 4059044 h 4170944"/>
                <a:gd name="connsiteX512" fmla="*/ 4027056 w 9798391"/>
                <a:gd name="connsiteY512" fmla="*/ 4047893 h 4170944"/>
                <a:gd name="connsiteX513" fmla="*/ 3848636 w 9798391"/>
                <a:gd name="connsiteY513" fmla="*/ 4025590 h 4170944"/>
                <a:gd name="connsiteX514" fmla="*/ 3146109 w 9798391"/>
                <a:gd name="connsiteY514" fmla="*/ 4036741 h 4170944"/>
                <a:gd name="connsiteX515" fmla="*/ 3034597 w 9798391"/>
                <a:gd name="connsiteY515" fmla="*/ 4047893 h 4170944"/>
                <a:gd name="connsiteX516" fmla="*/ 2967690 w 9798391"/>
                <a:gd name="connsiteY516" fmla="*/ 4059044 h 4170944"/>
                <a:gd name="connsiteX517" fmla="*/ 2867329 w 9798391"/>
                <a:gd name="connsiteY517" fmla="*/ 4070195 h 4170944"/>
                <a:gd name="connsiteX518" fmla="*/ 2822724 w 9798391"/>
                <a:gd name="connsiteY518" fmla="*/ 4081346 h 4170944"/>
                <a:gd name="connsiteX519" fmla="*/ 1997534 w 9798391"/>
                <a:gd name="connsiteY519" fmla="*/ 4059044 h 4170944"/>
                <a:gd name="connsiteX520" fmla="*/ 1005075 w 9798391"/>
                <a:gd name="connsiteY520" fmla="*/ 4070195 h 4170944"/>
                <a:gd name="connsiteX521" fmla="*/ 804353 w 9798391"/>
                <a:gd name="connsiteY521" fmla="*/ 4103649 h 4170944"/>
                <a:gd name="connsiteX522" fmla="*/ 748597 w 9798391"/>
                <a:gd name="connsiteY522" fmla="*/ 4114800 h 4170944"/>
                <a:gd name="connsiteX523" fmla="*/ 659387 w 9798391"/>
                <a:gd name="connsiteY523" fmla="*/ 4148253 h 4170944"/>
                <a:gd name="connsiteX524" fmla="*/ 425212 w 9798391"/>
                <a:gd name="connsiteY524" fmla="*/ 4137102 h 4170944"/>
                <a:gd name="connsiteX525" fmla="*/ 324851 w 9798391"/>
                <a:gd name="connsiteY525" fmla="*/ 4114800 h 4170944"/>
                <a:gd name="connsiteX526" fmla="*/ 213338 w 9798391"/>
                <a:gd name="connsiteY526" fmla="*/ 4092497 h 4170944"/>
                <a:gd name="connsiteX527" fmla="*/ 101826 w 9798391"/>
                <a:gd name="connsiteY527" fmla="*/ 4059044 h 4170944"/>
                <a:gd name="connsiteX528" fmla="*/ 68373 w 9798391"/>
                <a:gd name="connsiteY528" fmla="*/ 4047893 h 4170944"/>
                <a:gd name="connsiteX529" fmla="*/ 34919 w 9798391"/>
                <a:gd name="connsiteY529" fmla="*/ 4036741 h 4170944"/>
                <a:gd name="connsiteX530" fmla="*/ 23768 w 9798391"/>
                <a:gd name="connsiteY530" fmla="*/ 3769112 h 4170944"/>
                <a:gd name="connsiteX531" fmla="*/ 12616 w 9798391"/>
                <a:gd name="connsiteY531" fmla="*/ 3724507 h 4170944"/>
                <a:gd name="connsiteX532" fmla="*/ 1465 w 9798391"/>
                <a:gd name="connsiteY532" fmla="*/ 3635297 h 4170944"/>
                <a:gd name="connsiteX533" fmla="*/ 46071 w 9798391"/>
                <a:gd name="connsiteY533" fmla="*/ 3612996 h 4170944"/>
                <a:gd name="connsiteX534" fmla="*/ 57221 w 9798391"/>
                <a:gd name="connsiteY534" fmla="*/ 3389970 h 4170944"/>
                <a:gd name="connsiteX535" fmla="*/ 68373 w 9798391"/>
                <a:gd name="connsiteY535" fmla="*/ 3211551 h 4170944"/>
                <a:gd name="connsiteX536" fmla="*/ 79524 w 9798391"/>
                <a:gd name="connsiteY536" fmla="*/ 3077737 h 4170944"/>
                <a:gd name="connsiteX537" fmla="*/ 46070 w 9798391"/>
                <a:gd name="connsiteY537" fmla="*/ 2810107 h 4170944"/>
                <a:gd name="connsiteX538" fmla="*/ 57222 w 9798391"/>
                <a:gd name="connsiteY538" fmla="*/ 2542478 h 4170944"/>
                <a:gd name="connsiteX539" fmla="*/ 68371 w 9798391"/>
                <a:gd name="connsiteY539" fmla="*/ 2386361 h 4170944"/>
                <a:gd name="connsiteX540" fmla="*/ 68373 w 9798391"/>
                <a:gd name="connsiteY540" fmla="*/ 2163336 h 4170944"/>
                <a:gd name="connsiteX541" fmla="*/ 1465 w 9798391"/>
                <a:gd name="connsiteY541" fmla="*/ 2040673 h 4170944"/>
                <a:gd name="connsiteX542" fmla="*/ 57221 w 9798391"/>
                <a:gd name="connsiteY542" fmla="*/ 1895707 h 4170944"/>
                <a:gd name="connsiteX543" fmla="*/ 68373 w 9798391"/>
                <a:gd name="connsiteY543" fmla="*/ 1828800 h 4170944"/>
                <a:gd name="connsiteX544" fmla="*/ 79524 w 9798391"/>
                <a:gd name="connsiteY544" fmla="*/ 1795346 h 4170944"/>
                <a:gd name="connsiteX545" fmla="*/ 57221 w 9798391"/>
                <a:gd name="connsiteY545" fmla="*/ 1494263 h 4170944"/>
                <a:gd name="connsiteX546" fmla="*/ 46070 w 9798391"/>
                <a:gd name="connsiteY546" fmla="*/ 1405053 h 4170944"/>
                <a:gd name="connsiteX547" fmla="*/ 34919 w 9798391"/>
                <a:gd name="connsiteY547" fmla="*/ 1349297 h 4170944"/>
                <a:gd name="connsiteX548" fmla="*/ 23768 w 9798391"/>
                <a:gd name="connsiteY548" fmla="*/ 1271239 h 4170944"/>
                <a:gd name="connsiteX549" fmla="*/ 34919 w 9798391"/>
                <a:gd name="connsiteY549" fmla="*/ 1115122 h 4170944"/>
                <a:gd name="connsiteX550" fmla="*/ 68373 w 9798391"/>
                <a:gd name="connsiteY550" fmla="*/ 1103971 h 4170944"/>
                <a:gd name="connsiteX551" fmla="*/ 90675 w 9798391"/>
                <a:gd name="connsiteY551" fmla="*/ 1103971 h 4170944"/>
                <a:gd name="connsiteX0" fmla="*/ 90675 w 9798391"/>
                <a:gd name="connsiteY0" fmla="*/ 1103971 h 4172913"/>
                <a:gd name="connsiteX1" fmla="*/ 313699 w 9798391"/>
                <a:gd name="connsiteY1" fmla="*/ 1081668 h 4172913"/>
                <a:gd name="connsiteX2" fmla="*/ 425212 w 9798391"/>
                <a:gd name="connsiteY2" fmla="*/ 1048214 h 4172913"/>
                <a:gd name="connsiteX3" fmla="*/ 514421 w 9798391"/>
                <a:gd name="connsiteY3" fmla="*/ 1025912 h 4172913"/>
                <a:gd name="connsiteX4" fmla="*/ 659387 w 9798391"/>
                <a:gd name="connsiteY4" fmla="*/ 1048214 h 4172913"/>
                <a:gd name="connsiteX5" fmla="*/ 715143 w 9798391"/>
                <a:gd name="connsiteY5" fmla="*/ 1059366 h 4172913"/>
                <a:gd name="connsiteX6" fmla="*/ 782051 w 9798391"/>
                <a:gd name="connsiteY6" fmla="*/ 1081668 h 4172913"/>
                <a:gd name="connsiteX7" fmla="*/ 826656 w 9798391"/>
                <a:gd name="connsiteY7" fmla="*/ 1070517 h 4172913"/>
                <a:gd name="connsiteX8" fmla="*/ 860109 w 9798391"/>
                <a:gd name="connsiteY8" fmla="*/ 1003610 h 4172913"/>
                <a:gd name="connsiteX9" fmla="*/ 882412 w 9798391"/>
                <a:gd name="connsiteY9" fmla="*/ 970156 h 4172913"/>
                <a:gd name="connsiteX10" fmla="*/ 949319 w 9798391"/>
                <a:gd name="connsiteY10" fmla="*/ 947853 h 4172913"/>
                <a:gd name="connsiteX11" fmla="*/ 1027377 w 9798391"/>
                <a:gd name="connsiteY11" fmla="*/ 959005 h 4172913"/>
                <a:gd name="connsiteX12" fmla="*/ 1016226 w 9798391"/>
                <a:gd name="connsiteY12" fmla="*/ 992458 h 4172913"/>
                <a:gd name="connsiteX13" fmla="*/ 960470 w 9798391"/>
                <a:gd name="connsiteY13" fmla="*/ 1025912 h 4172913"/>
                <a:gd name="connsiteX14" fmla="*/ 927016 w 9798391"/>
                <a:gd name="connsiteY14" fmla="*/ 1048214 h 4172913"/>
                <a:gd name="connsiteX15" fmla="*/ 915865 w 9798391"/>
                <a:gd name="connsiteY15" fmla="*/ 1081668 h 4172913"/>
                <a:gd name="connsiteX16" fmla="*/ 971621 w 9798391"/>
                <a:gd name="connsiteY16" fmla="*/ 1115122 h 4172913"/>
                <a:gd name="connsiteX17" fmla="*/ 1183495 w 9798391"/>
                <a:gd name="connsiteY17" fmla="*/ 1137424 h 4172913"/>
                <a:gd name="connsiteX18" fmla="*/ 1216948 w 9798391"/>
                <a:gd name="connsiteY18" fmla="*/ 1148575 h 4172913"/>
                <a:gd name="connsiteX19" fmla="*/ 1272704 w 9798391"/>
                <a:gd name="connsiteY19" fmla="*/ 1193180 h 4172913"/>
                <a:gd name="connsiteX20" fmla="*/ 1339612 w 9798391"/>
                <a:gd name="connsiteY20" fmla="*/ 1215483 h 4172913"/>
                <a:gd name="connsiteX21" fmla="*/ 1406519 w 9798391"/>
                <a:gd name="connsiteY21" fmla="*/ 1237785 h 4172913"/>
                <a:gd name="connsiteX22" fmla="*/ 1451124 w 9798391"/>
                <a:gd name="connsiteY22" fmla="*/ 1248936 h 4172913"/>
                <a:gd name="connsiteX23" fmla="*/ 1518031 w 9798391"/>
                <a:gd name="connsiteY23" fmla="*/ 1271239 h 4172913"/>
                <a:gd name="connsiteX24" fmla="*/ 1596090 w 9798391"/>
                <a:gd name="connsiteY24" fmla="*/ 1304693 h 4172913"/>
                <a:gd name="connsiteX25" fmla="*/ 1674148 w 9798391"/>
                <a:gd name="connsiteY25" fmla="*/ 1371600 h 4172913"/>
                <a:gd name="connsiteX26" fmla="*/ 1696451 w 9798391"/>
                <a:gd name="connsiteY26" fmla="*/ 1393902 h 4172913"/>
                <a:gd name="connsiteX27" fmla="*/ 1718753 w 9798391"/>
                <a:gd name="connsiteY27" fmla="*/ 1416205 h 4172913"/>
                <a:gd name="connsiteX28" fmla="*/ 1729904 w 9798391"/>
                <a:gd name="connsiteY28" fmla="*/ 1694985 h 4172913"/>
                <a:gd name="connsiteX29" fmla="*/ 1662997 w 9798391"/>
                <a:gd name="connsiteY29" fmla="*/ 1717288 h 4172913"/>
                <a:gd name="connsiteX30" fmla="*/ 1629543 w 9798391"/>
                <a:gd name="connsiteY30" fmla="*/ 1728439 h 4172913"/>
                <a:gd name="connsiteX31" fmla="*/ 1484577 w 9798391"/>
                <a:gd name="connsiteY31" fmla="*/ 1750741 h 4172913"/>
                <a:gd name="connsiteX32" fmla="*/ 1451124 w 9798391"/>
                <a:gd name="connsiteY32" fmla="*/ 1761893 h 4172913"/>
                <a:gd name="connsiteX33" fmla="*/ 1373065 w 9798391"/>
                <a:gd name="connsiteY33" fmla="*/ 1784195 h 4172913"/>
                <a:gd name="connsiteX34" fmla="*/ 1339612 w 9798391"/>
                <a:gd name="connsiteY34" fmla="*/ 1806497 h 4172913"/>
                <a:gd name="connsiteX35" fmla="*/ 1317309 w 9798391"/>
                <a:gd name="connsiteY35" fmla="*/ 1828800 h 4172913"/>
                <a:gd name="connsiteX36" fmla="*/ 1272704 w 9798391"/>
                <a:gd name="connsiteY36" fmla="*/ 1851102 h 4172913"/>
                <a:gd name="connsiteX37" fmla="*/ 1161192 w 9798391"/>
                <a:gd name="connsiteY37" fmla="*/ 1918010 h 4172913"/>
                <a:gd name="connsiteX38" fmla="*/ 1049680 w 9798391"/>
                <a:gd name="connsiteY38" fmla="*/ 1951463 h 4172913"/>
                <a:gd name="connsiteX39" fmla="*/ 1016226 w 9798391"/>
                <a:gd name="connsiteY39" fmla="*/ 1962614 h 4172913"/>
                <a:gd name="connsiteX40" fmla="*/ 982773 w 9798391"/>
                <a:gd name="connsiteY40" fmla="*/ 1984917 h 4172913"/>
                <a:gd name="connsiteX41" fmla="*/ 915865 w 9798391"/>
                <a:gd name="connsiteY41" fmla="*/ 2007219 h 4172913"/>
                <a:gd name="connsiteX42" fmla="*/ 882412 w 9798391"/>
                <a:gd name="connsiteY42" fmla="*/ 2029522 h 4172913"/>
                <a:gd name="connsiteX43" fmla="*/ 815504 w 9798391"/>
                <a:gd name="connsiteY43" fmla="*/ 2051824 h 4172913"/>
                <a:gd name="connsiteX44" fmla="*/ 793202 w 9798391"/>
                <a:gd name="connsiteY44" fmla="*/ 2074127 h 4172913"/>
                <a:gd name="connsiteX45" fmla="*/ 726295 w 9798391"/>
                <a:gd name="connsiteY45" fmla="*/ 2107580 h 4172913"/>
                <a:gd name="connsiteX46" fmla="*/ 703992 w 9798391"/>
                <a:gd name="connsiteY46" fmla="*/ 2129883 h 4172913"/>
                <a:gd name="connsiteX47" fmla="*/ 681690 w 9798391"/>
                <a:gd name="connsiteY47" fmla="*/ 2163336 h 4172913"/>
                <a:gd name="connsiteX48" fmla="*/ 614782 w 9798391"/>
                <a:gd name="connsiteY48" fmla="*/ 2207941 h 4172913"/>
                <a:gd name="connsiteX49" fmla="*/ 570177 w 9798391"/>
                <a:gd name="connsiteY49" fmla="*/ 2252546 h 4172913"/>
                <a:gd name="connsiteX50" fmla="*/ 547875 w 9798391"/>
                <a:gd name="connsiteY50" fmla="*/ 2274849 h 4172913"/>
                <a:gd name="connsiteX51" fmla="*/ 514421 w 9798391"/>
                <a:gd name="connsiteY51" fmla="*/ 2341756 h 4172913"/>
                <a:gd name="connsiteX52" fmla="*/ 503270 w 9798391"/>
                <a:gd name="connsiteY52" fmla="*/ 2375210 h 4172913"/>
                <a:gd name="connsiteX53" fmla="*/ 514421 w 9798391"/>
                <a:gd name="connsiteY53" fmla="*/ 2442117 h 4172913"/>
                <a:gd name="connsiteX54" fmla="*/ 536724 w 9798391"/>
                <a:gd name="connsiteY54" fmla="*/ 2464419 h 4172913"/>
                <a:gd name="connsiteX55" fmla="*/ 625934 w 9798391"/>
                <a:gd name="connsiteY55" fmla="*/ 2486722 h 4172913"/>
                <a:gd name="connsiteX56" fmla="*/ 692841 w 9798391"/>
                <a:gd name="connsiteY56" fmla="*/ 2509024 h 4172913"/>
                <a:gd name="connsiteX57" fmla="*/ 726295 w 9798391"/>
                <a:gd name="connsiteY57" fmla="*/ 2520175 h 4172913"/>
                <a:gd name="connsiteX58" fmla="*/ 737446 w 9798391"/>
                <a:gd name="connsiteY58" fmla="*/ 2720897 h 4172913"/>
                <a:gd name="connsiteX59" fmla="*/ 748597 w 9798391"/>
                <a:gd name="connsiteY59" fmla="*/ 2988527 h 4172913"/>
                <a:gd name="connsiteX60" fmla="*/ 782051 w 9798391"/>
                <a:gd name="connsiteY60" fmla="*/ 3010829 h 4172913"/>
                <a:gd name="connsiteX61" fmla="*/ 826656 w 9798391"/>
                <a:gd name="connsiteY61" fmla="*/ 3021980 h 4172913"/>
                <a:gd name="connsiteX62" fmla="*/ 860109 w 9798391"/>
                <a:gd name="connsiteY62" fmla="*/ 3033132 h 4172913"/>
                <a:gd name="connsiteX63" fmla="*/ 949319 w 9798391"/>
                <a:gd name="connsiteY63" fmla="*/ 3055434 h 4172913"/>
                <a:gd name="connsiteX64" fmla="*/ 1172343 w 9798391"/>
                <a:gd name="connsiteY64" fmla="*/ 3100039 h 4172913"/>
                <a:gd name="connsiteX65" fmla="*/ 1283856 w 9798391"/>
                <a:gd name="connsiteY65" fmla="*/ 3111190 h 4172913"/>
                <a:gd name="connsiteX66" fmla="*/ 1328460 w 9798391"/>
                <a:gd name="connsiteY66" fmla="*/ 3122341 h 4172913"/>
                <a:gd name="connsiteX67" fmla="*/ 1462275 w 9798391"/>
                <a:gd name="connsiteY67" fmla="*/ 3144644 h 4172913"/>
                <a:gd name="connsiteX68" fmla="*/ 1551485 w 9798391"/>
                <a:gd name="connsiteY68" fmla="*/ 3166946 h 4172913"/>
                <a:gd name="connsiteX69" fmla="*/ 1651846 w 9798391"/>
                <a:gd name="connsiteY69" fmla="*/ 3200400 h 4172913"/>
                <a:gd name="connsiteX70" fmla="*/ 1807963 w 9798391"/>
                <a:gd name="connsiteY70" fmla="*/ 3245005 h 4172913"/>
                <a:gd name="connsiteX71" fmla="*/ 1874870 w 9798391"/>
                <a:gd name="connsiteY71" fmla="*/ 3256156 h 4172913"/>
                <a:gd name="connsiteX72" fmla="*/ 1952929 w 9798391"/>
                <a:gd name="connsiteY72" fmla="*/ 3278458 h 4172913"/>
                <a:gd name="connsiteX73" fmla="*/ 2008685 w 9798391"/>
                <a:gd name="connsiteY73" fmla="*/ 3289610 h 4172913"/>
                <a:gd name="connsiteX74" fmla="*/ 2042138 w 9798391"/>
                <a:gd name="connsiteY74" fmla="*/ 3300761 h 4172913"/>
                <a:gd name="connsiteX75" fmla="*/ 2231709 w 9798391"/>
                <a:gd name="connsiteY75" fmla="*/ 3323063 h 4172913"/>
                <a:gd name="connsiteX76" fmla="*/ 2298616 w 9798391"/>
                <a:gd name="connsiteY76" fmla="*/ 3334214 h 4172913"/>
                <a:gd name="connsiteX77" fmla="*/ 2398977 w 9798391"/>
                <a:gd name="connsiteY77" fmla="*/ 3345366 h 4172913"/>
                <a:gd name="connsiteX78" fmla="*/ 2543943 w 9798391"/>
                <a:gd name="connsiteY78" fmla="*/ 3356517 h 4172913"/>
                <a:gd name="connsiteX79" fmla="*/ 2610851 w 9798391"/>
                <a:gd name="connsiteY79" fmla="*/ 3378819 h 4172913"/>
                <a:gd name="connsiteX80" fmla="*/ 2644304 w 9798391"/>
                <a:gd name="connsiteY80" fmla="*/ 3389971 h 4172913"/>
                <a:gd name="connsiteX81" fmla="*/ 2666607 w 9798391"/>
                <a:gd name="connsiteY81" fmla="*/ 3412273 h 4172913"/>
                <a:gd name="connsiteX82" fmla="*/ 2688909 w 9798391"/>
                <a:gd name="connsiteY82" fmla="*/ 3345366 h 4172913"/>
                <a:gd name="connsiteX83" fmla="*/ 2789270 w 9798391"/>
                <a:gd name="connsiteY83" fmla="*/ 3367668 h 4172913"/>
                <a:gd name="connsiteX84" fmla="*/ 2911934 w 9798391"/>
                <a:gd name="connsiteY84" fmla="*/ 3389971 h 4172913"/>
                <a:gd name="connsiteX85" fmla="*/ 2989992 w 9798391"/>
                <a:gd name="connsiteY85" fmla="*/ 3401122 h 4172913"/>
                <a:gd name="connsiteX86" fmla="*/ 3157260 w 9798391"/>
                <a:gd name="connsiteY86" fmla="*/ 3412273 h 4172913"/>
                <a:gd name="connsiteX87" fmla="*/ 3213016 w 9798391"/>
                <a:gd name="connsiteY87" fmla="*/ 3423424 h 4172913"/>
                <a:gd name="connsiteX88" fmla="*/ 3279924 w 9798391"/>
                <a:gd name="connsiteY88" fmla="*/ 3434575 h 4172913"/>
                <a:gd name="connsiteX89" fmla="*/ 3313377 w 9798391"/>
                <a:gd name="connsiteY89" fmla="*/ 3445727 h 4172913"/>
                <a:gd name="connsiteX90" fmla="*/ 3357982 w 9798391"/>
                <a:gd name="connsiteY90" fmla="*/ 3456878 h 4172913"/>
                <a:gd name="connsiteX91" fmla="*/ 3469495 w 9798391"/>
                <a:gd name="connsiteY91" fmla="*/ 3479180 h 4172913"/>
                <a:gd name="connsiteX92" fmla="*/ 3569856 w 9798391"/>
                <a:gd name="connsiteY92" fmla="*/ 3501483 h 4172913"/>
                <a:gd name="connsiteX93" fmla="*/ 3558704 w 9798391"/>
                <a:gd name="connsiteY93" fmla="*/ 3534936 h 4172913"/>
                <a:gd name="connsiteX94" fmla="*/ 3603309 w 9798391"/>
                <a:gd name="connsiteY94" fmla="*/ 3590693 h 4172913"/>
                <a:gd name="connsiteX95" fmla="*/ 3737124 w 9798391"/>
                <a:gd name="connsiteY95" fmla="*/ 3624146 h 4172913"/>
                <a:gd name="connsiteX96" fmla="*/ 3870938 w 9798391"/>
                <a:gd name="connsiteY96" fmla="*/ 3635297 h 4172913"/>
                <a:gd name="connsiteX97" fmla="*/ 4027056 w 9798391"/>
                <a:gd name="connsiteY97" fmla="*/ 3657600 h 4172913"/>
                <a:gd name="connsiteX98" fmla="*/ 4093963 w 9798391"/>
                <a:gd name="connsiteY98" fmla="*/ 3679902 h 4172913"/>
                <a:gd name="connsiteX99" fmla="*/ 4138568 w 9798391"/>
                <a:gd name="connsiteY99" fmla="*/ 3691053 h 4172913"/>
                <a:gd name="connsiteX100" fmla="*/ 4172021 w 9798391"/>
                <a:gd name="connsiteY100" fmla="*/ 3702205 h 4172913"/>
                <a:gd name="connsiteX101" fmla="*/ 4238929 w 9798391"/>
                <a:gd name="connsiteY101" fmla="*/ 3713356 h 4172913"/>
                <a:gd name="connsiteX102" fmla="*/ 4484256 w 9798391"/>
                <a:gd name="connsiteY102" fmla="*/ 3746810 h 4172913"/>
                <a:gd name="connsiteX103" fmla="*/ 4618070 w 9798391"/>
                <a:gd name="connsiteY103" fmla="*/ 3769112 h 4172913"/>
                <a:gd name="connsiteX104" fmla="*/ 4684977 w 9798391"/>
                <a:gd name="connsiteY104" fmla="*/ 3780263 h 4172913"/>
                <a:gd name="connsiteX105" fmla="*/ 4774187 w 9798391"/>
                <a:gd name="connsiteY105" fmla="*/ 3802566 h 4172913"/>
                <a:gd name="connsiteX106" fmla="*/ 4852246 w 9798391"/>
                <a:gd name="connsiteY106" fmla="*/ 3836019 h 4172913"/>
                <a:gd name="connsiteX107" fmla="*/ 4885699 w 9798391"/>
                <a:gd name="connsiteY107" fmla="*/ 3858322 h 4172913"/>
                <a:gd name="connsiteX108" fmla="*/ 4919153 w 9798391"/>
                <a:gd name="connsiteY108" fmla="*/ 3869473 h 4172913"/>
                <a:gd name="connsiteX109" fmla="*/ 5052968 w 9798391"/>
                <a:gd name="connsiteY109" fmla="*/ 3858322 h 4172913"/>
                <a:gd name="connsiteX110" fmla="*/ 5075270 w 9798391"/>
                <a:gd name="connsiteY110" fmla="*/ 3836019 h 4172913"/>
                <a:gd name="connsiteX111" fmla="*/ 5108724 w 9798391"/>
                <a:gd name="connsiteY111" fmla="*/ 3824868 h 4172913"/>
                <a:gd name="connsiteX112" fmla="*/ 5108724 w 9798391"/>
                <a:gd name="connsiteY112" fmla="*/ 3746810 h 4172913"/>
                <a:gd name="connsiteX113" fmla="*/ 5086421 w 9798391"/>
                <a:gd name="connsiteY113" fmla="*/ 3724507 h 4172913"/>
                <a:gd name="connsiteX114" fmla="*/ 5064119 w 9798391"/>
                <a:gd name="connsiteY114" fmla="*/ 3691053 h 4172913"/>
                <a:gd name="connsiteX115" fmla="*/ 4997212 w 9798391"/>
                <a:gd name="connsiteY115" fmla="*/ 3668751 h 4172913"/>
                <a:gd name="connsiteX116" fmla="*/ 4718431 w 9798391"/>
                <a:gd name="connsiteY116" fmla="*/ 3635297 h 4172913"/>
                <a:gd name="connsiteX117" fmla="*/ 4629221 w 9798391"/>
                <a:gd name="connsiteY117" fmla="*/ 3624146 h 4172913"/>
                <a:gd name="connsiteX118" fmla="*/ 4551163 w 9798391"/>
                <a:gd name="connsiteY118" fmla="*/ 3612995 h 4172913"/>
                <a:gd name="connsiteX119" fmla="*/ 3982451 w 9798391"/>
                <a:gd name="connsiteY119" fmla="*/ 3601844 h 4172913"/>
                <a:gd name="connsiteX120" fmla="*/ 3993602 w 9798391"/>
                <a:gd name="connsiteY120" fmla="*/ 3557239 h 4172913"/>
                <a:gd name="connsiteX121" fmla="*/ 4250080 w 9798391"/>
                <a:gd name="connsiteY121" fmla="*/ 3512634 h 4172913"/>
                <a:gd name="connsiteX122" fmla="*/ 4238929 w 9798391"/>
                <a:gd name="connsiteY122" fmla="*/ 3479180 h 4172913"/>
                <a:gd name="connsiteX123" fmla="*/ 4082812 w 9798391"/>
                <a:gd name="connsiteY123" fmla="*/ 3468029 h 4172913"/>
                <a:gd name="connsiteX124" fmla="*/ 4049358 w 9798391"/>
                <a:gd name="connsiteY124" fmla="*/ 3456878 h 4172913"/>
                <a:gd name="connsiteX125" fmla="*/ 4027056 w 9798391"/>
                <a:gd name="connsiteY125" fmla="*/ 3423424 h 4172913"/>
                <a:gd name="connsiteX126" fmla="*/ 3993602 w 9798391"/>
                <a:gd name="connsiteY126" fmla="*/ 3367668 h 4172913"/>
                <a:gd name="connsiteX127" fmla="*/ 3926695 w 9798391"/>
                <a:gd name="connsiteY127" fmla="*/ 3345366 h 4172913"/>
                <a:gd name="connsiteX128" fmla="*/ 3603309 w 9798391"/>
                <a:gd name="connsiteY128" fmla="*/ 3356517 h 4172913"/>
                <a:gd name="connsiteX129" fmla="*/ 3569856 w 9798391"/>
                <a:gd name="connsiteY129" fmla="*/ 3367668 h 4172913"/>
                <a:gd name="connsiteX130" fmla="*/ 3291075 w 9798391"/>
                <a:gd name="connsiteY130" fmla="*/ 3345366 h 4172913"/>
                <a:gd name="connsiteX131" fmla="*/ 3224168 w 9798391"/>
                <a:gd name="connsiteY131" fmla="*/ 3334214 h 4172913"/>
                <a:gd name="connsiteX132" fmla="*/ 3168412 w 9798391"/>
                <a:gd name="connsiteY132" fmla="*/ 3323063 h 4172913"/>
                <a:gd name="connsiteX133" fmla="*/ 3034597 w 9798391"/>
                <a:gd name="connsiteY133" fmla="*/ 3311912 h 4172913"/>
                <a:gd name="connsiteX134" fmla="*/ 2923085 w 9798391"/>
                <a:gd name="connsiteY134" fmla="*/ 3289610 h 4172913"/>
                <a:gd name="connsiteX135" fmla="*/ 2856177 w 9798391"/>
                <a:gd name="connsiteY135" fmla="*/ 3267307 h 4172913"/>
                <a:gd name="connsiteX136" fmla="*/ 2800421 w 9798391"/>
                <a:gd name="connsiteY136" fmla="*/ 3222702 h 4172913"/>
                <a:gd name="connsiteX137" fmla="*/ 2822724 w 9798391"/>
                <a:gd name="connsiteY137" fmla="*/ 3200400 h 4172913"/>
                <a:gd name="connsiteX138" fmla="*/ 2934236 w 9798391"/>
                <a:gd name="connsiteY138" fmla="*/ 3166946 h 4172913"/>
                <a:gd name="connsiteX139" fmla="*/ 3001143 w 9798391"/>
                <a:gd name="connsiteY139" fmla="*/ 3144644 h 4172913"/>
                <a:gd name="connsiteX140" fmla="*/ 3034597 w 9798391"/>
                <a:gd name="connsiteY140" fmla="*/ 3122341 h 4172913"/>
                <a:gd name="connsiteX141" fmla="*/ 3079202 w 9798391"/>
                <a:gd name="connsiteY141" fmla="*/ 3111190 h 4172913"/>
                <a:gd name="connsiteX142" fmla="*/ 3146109 w 9798391"/>
                <a:gd name="connsiteY142" fmla="*/ 3044283 h 4172913"/>
                <a:gd name="connsiteX143" fmla="*/ 3168412 w 9798391"/>
                <a:gd name="connsiteY143" fmla="*/ 3021980 h 4172913"/>
                <a:gd name="connsiteX144" fmla="*/ 3213016 w 9798391"/>
                <a:gd name="connsiteY144" fmla="*/ 2966224 h 4172913"/>
                <a:gd name="connsiteX145" fmla="*/ 3279924 w 9798391"/>
                <a:gd name="connsiteY145" fmla="*/ 2932771 h 4172913"/>
                <a:gd name="connsiteX146" fmla="*/ 3291075 w 9798391"/>
                <a:gd name="connsiteY146" fmla="*/ 2966224 h 4172913"/>
                <a:gd name="connsiteX147" fmla="*/ 3324529 w 9798391"/>
                <a:gd name="connsiteY147" fmla="*/ 2977375 h 4172913"/>
                <a:gd name="connsiteX148" fmla="*/ 3380285 w 9798391"/>
                <a:gd name="connsiteY148" fmla="*/ 3010829 h 4172913"/>
                <a:gd name="connsiteX149" fmla="*/ 3458343 w 9798391"/>
                <a:gd name="connsiteY149" fmla="*/ 2999678 h 4172913"/>
                <a:gd name="connsiteX150" fmla="*/ 3436041 w 9798391"/>
                <a:gd name="connsiteY150" fmla="*/ 2977375 h 4172913"/>
                <a:gd name="connsiteX151" fmla="*/ 3402587 w 9798391"/>
                <a:gd name="connsiteY151" fmla="*/ 2921619 h 4172913"/>
                <a:gd name="connsiteX152" fmla="*/ 3369134 w 9798391"/>
                <a:gd name="connsiteY152" fmla="*/ 2910468 h 4172913"/>
                <a:gd name="connsiteX153" fmla="*/ 3224168 w 9798391"/>
                <a:gd name="connsiteY153" fmla="*/ 2888166 h 4172913"/>
                <a:gd name="connsiteX154" fmla="*/ 3101504 w 9798391"/>
                <a:gd name="connsiteY154" fmla="*/ 2854712 h 4172913"/>
                <a:gd name="connsiteX155" fmla="*/ 3056899 w 9798391"/>
                <a:gd name="connsiteY155" fmla="*/ 2843561 h 4172913"/>
                <a:gd name="connsiteX156" fmla="*/ 2989992 w 9798391"/>
                <a:gd name="connsiteY156" fmla="*/ 2821258 h 4172913"/>
                <a:gd name="connsiteX157" fmla="*/ 2733514 w 9798391"/>
                <a:gd name="connsiteY157" fmla="*/ 2776653 h 4172913"/>
                <a:gd name="connsiteX158" fmla="*/ 2666607 w 9798391"/>
                <a:gd name="connsiteY158" fmla="*/ 2754351 h 4172913"/>
                <a:gd name="connsiteX159" fmla="*/ 2599699 w 9798391"/>
                <a:gd name="connsiteY159" fmla="*/ 2732049 h 4172913"/>
                <a:gd name="connsiteX160" fmla="*/ 2566246 w 9798391"/>
                <a:gd name="connsiteY160" fmla="*/ 2720897 h 4172913"/>
                <a:gd name="connsiteX161" fmla="*/ 2443582 w 9798391"/>
                <a:gd name="connsiteY161" fmla="*/ 2698595 h 4172913"/>
                <a:gd name="connsiteX162" fmla="*/ 2320919 w 9798391"/>
                <a:gd name="connsiteY162" fmla="*/ 2698595 h 4172913"/>
                <a:gd name="connsiteX163" fmla="*/ 1919475 w 9798391"/>
                <a:gd name="connsiteY163" fmla="*/ 2687444 h 4172913"/>
                <a:gd name="connsiteX164" fmla="*/ 1841416 w 9798391"/>
                <a:gd name="connsiteY164" fmla="*/ 2653990 h 4172913"/>
                <a:gd name="connsiteX165" fmla="*/ 1785660 w 9798391"/>
                <a:gd name="connsiteY165" fmla="*/ 2631688 h 4172913"/>
                <a:gd name="connsiteX166" fmla="*/ 1685299 w 9798391"/>
                <a:gd name="connsiteY166" fmla="*/ 2575932 h 4172913"/>
                <a:gd name="connsiteX167" fmla="*/ 1596090 w 9798391"/>
                <a:gd name="connsiteY167" fmla="*/ 2531327 h 4172913"/>
                <a:gd name="connsiteX168" fmla="*/ 1506880 w 9798391"/>
                <a:gd name="connsiteY168" fmla="*/ 2509024 h 4172913"/>
                <a:gd name="connsiteX169" fmla="*/ 1105436 w 9798391"/>
                <a:gd name="connsiteY169" fmla="*/ 2486722 h 4172913"/>
                <a:gd name="connsiteX170" fmla="*/ 960470 w 9798391"/>
                <a:gd name="connsiteY170" fmla="*/ 2464419 h 4172913"/>
                <a:gd name="connsiteX171" fmla="*/ 848958 w 9798391"/>
                <a:gd name="connsiteY171" fmla="*/ 2430966 h 4172913"/>
                <a:gd name="connsiteX172" fmla="*/ 815504 w 9798391"/>
                <a:gd name="connsiteY172" fmla="*/ 2419814 h 4172913"/>
                <a:gd name="connsiteX173" fmla="*/ 782051 w 9798391"/>
                <a:gd name="connsiteY173" fmla="*/ 2397512 h 4172913"/>
                <a:gd name="connsiteX174" fmla="*/ 726295 w 9798391"/>
                <a:gd name="connsiteY174" fmla="*/ 2352907 h 4172913"/>
                <a:gd name="connsiteX175" fmla="*/ 692841 w 9798391"/>
                <a:gd name="connsiteY175" fmla="*/ 2341756 h 4172913"/>
                <a:gd name="connsiteX176" fmla="*/ 703992 w 9798391"/>
                <a:gd name="connsiteY176" fmla="*/ 2274849 h 4172913"/>
                <a:gd name="connsiteX177" fmla="*/ 726295 w 9798391"/>
                <a:gd name="connsiteY177" fmla="*/ 2252546 h 4172913"/>
                <a:gd name="connsiteX178" fmla="*/ 759748 w 9798391"/>
                <a:gd name="connsiteY178" fmla="*/ 2230244 h 4172913"/>
                <a:gd name="connsiteX179" fmla="*/ 782051 w 9798391"/>
                <a:gd name="connsiteY179" fmla="*/ 2207941 h 4172913"/>
                <a:gd name="connsiteX180" fmla="*/ 815504 w 9798391"/>
                <a:gd name="connsiteY180" fmla="*/ 2196790 h 4172913"/>
                <a:gd name="connsiteX181" fmla="*/ 871260 w 9798391"/>
                <a:gd name="connsiteY181" fmla="*/ 2163336 h 4172913"/>
                <a:gd name="connsiteX182" fmla="*/ 893563 w 9798391"/>
                <a:gd name="connsiteY182" fmla="*/ 2141034 h 4172913"/>
                <a:gd name="connsiteX183" fmla="*/ 927016 w 9798391"/>
                <a:gd name="connsiteY183" fmla="*/ 2118732 h 4172913"/>
                <a:gd name="connsiteX184" fmla="*/ 949319 w 9798391"/>
                <a:gd name="connsiteY184" fmla="*/ 2096429 h 4172913"/>
                <a:gd name="connsiteX185" fmla="*/ 982773 w 9798391"/>
                <a:gd name="connsiteY185" fmla="*/ 2085278 h 4172913"/>
                <a:gd name="connsiteX186" fmla="*/ 1071982 w 9798391"/>
                <a:gd name="connsiteY186" fmla="*/ 2018371 h 4172913"/>
                <a:gd name="connsiteX187" fmla="*/ 1116587 w 9798391"/>
                <a:gd name="connsiteY187" fmla="*/ 2007219 h 4172913"/>
                <a:gd name="connsiteX188" fmla="*/ 1183495 w 9798391"/>
                <a:gd name="connsiteY188" fmla="*/ 1984917 h 4172913"/>
                <a:gd name="connsiteX189" fmla="*/ 1384216 w 9798391"/>
                <a:gd name="connsiteY189" fmla="*/ 1973766 h 4172913"/>
                <a:gd name="connsiteX190" fmla="*/ 1439973 w 9798391"/>
                <a:gd name="connsiteY190" fmla="*/ 1929161 h 4172913"/>
                <a:gd name="connsiteX191" fmla="*/ 1518031 w 9798391"/>
                <a:gd name="connsiteY191" fmla="*/ 1873405 h 4172913"/>
                <a:gd name="connsiteX192" fmla="*/ 1573787 w 9798391"/>
                <a:gd name="connsiteY192" fmla="*/ 1817649 h 4172913"/>
                <a:gd name="connsiteX193" fmla="*/ 1640695 w 9798391"/>
                <a:gd name="connsiteY193" fmla="*/ 1795346 h 4172913"/>
                <a:gd name="connsiteX194" fmla="*/ 1807963 w 9798391"/>
                <a:gd name="connsiteY194" fmla="*/ 1761893 h 4172913"/>
                <a:gd name="connsiteX195" fmla="*/ 1874870 w 9798391"/>
                <a:gd name="connsiteY195" fmla="*/ 1728439 h 4172913"/>
                <a:gd name="connsiteX196" fmla="*/ 1975231 w 9798391"/>
                <a:gd name="connsiteY196" fmla="*/ 1694985 h 4172913"/>
                <a:gd name="connsiteX197" fmla="*/ 2008685 w 9798391"/>
                <a:gd name="connsiteY197" fmla="*/ 1683834 h 4172913"/>
                <a:gd name="connsiteX198" fmla="*/ 2042138 w 9798391"/>
                <a:gd name="connsiteY198" fmla="*/ 1672683 h 4172913"/>
                <a:gd name="connsiteX199" fmla="*/ 2543943 w 9798391"/>
                <a:gd name="connsiteY199" fmla="*/ 1694985 h 4172913"/>
                <a:gd name="connsiteX200" fmla="*/ 2666607 w 9798391"/>
                <a:gd name="connsiteY200" fmla="*/ 1717288 h 4172913"/>
                <a:gd name="connsiteX201" fmla="*/ 2733514 w 9798391"/>
                <a:gd name="connsiteY201" fmla="*/ 1739590 h 4172913"/>
                <a:gd name="connsiteX202" fmla="*/ 2766968 w 9798391"/>
                <a:gd name="connsiteY202" fmla="*/ 1750741 h 4172913"/>
                <a:gd name="connsiteX203" fmla="*/ 2800421 w 9798391"/>
                <a:gd name="connsiteY203" fmla="*/ 1773044 h 4172913"/>
                <a:gd name="connsiteX204" fmla="*/ 2900782 w 9798391"/>
                <a:gd name="connsiteY204" fmla="*/ 1795346 h 4172913"/>
                <a:gd name="connsiteX205" fmla="*/ 2934236 w 9798391"/>
                <a:gd name="connsiteY205" fmla="*/ 1806497 h 4172913"/>
                <a:gd name="connsiteX206" fmla="*/ 2967690 w 9798391"/>
                <a:gd name="connsiteY206" fmla="*/ 1906858 h 4172913"/>
                <a:gd name="connsiteX207" fmla="*/ 2978841 w 9798391"/>
                <a:gd name="connsiteY207" fmla="*/ 1940312 h 4172913"/>
                <a:gd name="connsiteX208" fmla="*/ 3012295 w 9798391"/>
                <a:gd name="connsiteY208" fmla="*/ 1973766 h 4172913"/>
                <a:gd name="connsiteX209" fmla="*/ 3079202 w 9798391"/>
                <a:gd name="connsiteY209" fmla="*/ 1996068 h 4172913"/>
                <a:gd name="connsiteX210" fmla="*/ 3112656 w 9798391"/>
                <a:gd name="connsiteY210" fmla="*/ 2007219 h 4172913"/>
                <a:gd name="connsiteX211" fmla="*/ 3491797 w 9798391"/>
                <a:gd name="connsiteY211" fmla="*/ 2029522 h 4172913"/>
                <a:gd name="connsiteX212" fmla="*/ 3703670 w 9798391"/>
                <a:gd name="connsiteY212" fmla="*/ 2040673 h 4172913"/>
                <a:gd name="connsiteX213" fmla="*/ 3804031 w 9798391"/>
                <a:gd name="connsiteY213" fmla="*/ 2051824 h 4172913"/>
                <a:gd name="connsiteX214" fmla="*/ 4172021 w 9798391"/>
                <a:gd name="connsiteY214" fmla="*/ 2062975 h 4172913"/>
                <a:gd name="connsiteX215" fmla="*/ 4261231 w 9798391"/>
                <a:gd name="connsiteY215" fmla="*/ 2085278 h 4172913"/>
                <a:gd name="connsiteX216" fmla="*/ 4328138 w 9798391"/>
                <a:gd name="connsiteY216" fmla="*/ 2107580 h 4172913"/>
                <a:gd name="connsiteX217" fmla="*/ 4383895 w 9798391"/>
                <a:gd name="connsiteY217" fmla="*/ 2152185 h 4172913"/>
                <a:gd name="connsiteX218" fmla="*/ 4406197 w 9798391"/>
                <a:gd name="connsiteY218" fmla="*/ 2174488 h 4172913"/>
                <a:gd name="connsiteX219" fmla="*/ 4595768 w 9798391"/>
                <a:gd name="connsiteY219" fmla="*/ 2207941 h 4172913"/>
                <a:gd name="connsiteX220" fmla="*/ 4707280 w 9798391"/>
                <a:gd name="connsiteY220" fmla="*/ 2230244 h 4172913"/>
                <a:gd name="connsiteX221" fmla="*/ 4763036 w 9798391"/>
                <a:gd name="connsiteY221" fmla="*/ 2241395 h 4172913"/>
                <a:gd name="connsiteX222" fmla="*/ 4807641 w 9798391"/>
                <a:gd name="connsiteY222" fmla="*/ 2252546 h 4172913"/>
                <a:gd name="connsiteX223" fmla="*/ 4874548 w 9798391"/>
                <a:gd name="connsiteY223" fmla="*/ 2241395 h 4172913"/>
                <a:gd name="connsiteX224" fmla="*/ 4919153 w 9798391"/>
                <a:gd name="connsiteY224" fmla="*/ 2219093 h 4172913"/>
                <a:gd name="connsiteX225" fmla="*/ 4986060 w 9798391"/>
                <a:gd name="connsiteY225" fmla="*/ 2207941 h 4172913"/>
                <a:gd name="connsiteX226" fmla="*/ 5019514 w 9798391"/>
                <a:gd name="connsiteY226" fmla="*/ 2196790 h 4172913"/>
                <a:gd name="connsiteX227" fmla="*/ 5108724 w 9798391"/>
                <a:gd name="connsiteY227" fmla="*/ 2174488 h 4172913"/>
                <a:gd name="connsiteX228" fmla="*/ 5186782 w 9798391"/>
                <a:gd name="connsiteY228" fmla="*/ 2129883 h 4172913"/>
                <a:gd name="connsiteX229" fmla="*/ 5231387 w 9798391"/>
                <a:gd name="connsiteY229" fmla="*/ 2062975 h 4172913"/>
                <a:gd name="connsiteX230" fmla="*/ 5309446 w 9798391"/>
                <a:gd name="connsiteY230" fmla="*/ 1984917 h 4172913"/>
                <a:gd name="connsiteX231" fmla="*/ 5331748 w 9798391"/>
                <a:gd name="connsiteY231" fmla="*/ 1962614 h 4172913"/>
                <a:gd name="connsiteX232" fmla="*/ 5365202 w 9798391"/>
                <a:gd name="connsiteY232" fmla="*/ 1951463 h 4172913"/>
                <a:gd name="connsiteX233" fmla="*/ 5320597 w 9798391"/>
                <a:gd name="connsiteY233" fmla="*/ 1862253 h 4172913"/>
                <a:gd name="connsiteX234" fmla="*/ 5287143 w 9798391"/>
                <a:gd name="connsiteY234" fmla="*/ 1839951 h 4172913"/>
                <a:gd name="connsiteX235" fmla="*/ 5253690 w 9798391"/>
                <a:gd name="connsiteY235" fmla="*/ 1828800 h 4172913"/>
                <a:gd name="connsiteX236" fmla="*/ 5209085 w 9798391"/>
                <a:gd name="connsiteY236" fmla="*/ 1817649 h 4172913"/>
                <a:gd name="connsiteX237" fmla="*/ 5142177 w 9798391"/>
                <a:gd name="connsiteY237" fmla="*/ 1795346 h 4172913"/>
                <a:gd name="connsiteX238" fmla="*/ 5064119 w 9798391"/>
                <a:gd name="connsiteY238" fmla="*/ 1706136 h 4172913"/>
                <a:gd name="connsiteX239" fmla="*/ 5008363 w 9798391"/>
                <a:gd name="connsiteY239" fmla="*/ 1650380 h 4172913"/>
                <a:gd name="connsiteX240" fmla="*/ 4941456 w 9798391"/>
                <a:gd name="connsiteY240" fmla="*/ 1605775 h 4172913"/>
                <a:gd name="connsiteX241" fmla="*/ 4908002 w 9798391"/>
                <a:gd name="connsiteY241" fmla="*/ 1583473 h 4172913"/>
                <a:gd name="connsiteX242" fmla="*/ 4874548 w 9798391"/>
                <a:gd name="connsiteY242" fmla="*/ 1572322 h 4172913"/>
                <a:gd name="connsiteX243" fmla="*/ 4852246 w 9798391"/>
                <a:gd name="connsiteY243" fmla="*/ 1550019 h 4172913"/>
                <a:gd name="connsiteX244" fmla="*/ 4818792 w 9798391"/>
                <a:gd name="connsiteY244" fmla="*/ 1538868 h 4172913"/>
                <a:gd name="connsiteX245" fmla="*/ 4774187 w 9798391"/>
                <a:gd name="connsiteY245" fmla="*/ 1516566 h 4172913"/>
                <a:gd name="connsiteX246" fmla="*/ 4707280 w 9798391"/>
                <a:gd name="connsiteY246" fmla="*/ 1449658 h 4172913"/>
                <a:gd name="connsiteX247" fmla="*/ 4651524 w 9798391"/>
                <a:gd name="connsiteY247" fmla="*/ 1405053 h 4172913"/>
                <a:gd name="connsiteX248" fmla="*/ 4573465 w 9798391"/>
                <a:gd name="connsiteY248" fmla="*/ 1382751 h 4172913"/>
                <a:gd name="connsiteX249" fmla="*/ 5153329 w 9798391"/>
                <a:gd name="connsiteY249" fmla="*/ 1349297 h 4172913"/>
                <a:gd name="connsiteX250" fmla="*/ 5275992 w 9798391"/>
                <a:gd name="connsiteY250" fmla="*/ 1326995 h 4172913"/>
                <a:gd name="connsiteX251" fmla="*/ 5320597 w 9798391"/>
                <a:gd name="connsiteY251" fmla="*/ 1315844 h 4172913"/>
                <a:gd name="connsiteX252" fmla="*/ 5521319 w 9798391"/>
                <a:gd name="connsiteY252" fmla="*/ 1304693 h 4172913"/>
                <a:gd name="connsiteX253" fmla="*/ 5588226 w 9798391"/>
                <a:gd name="connsiteY253" fmla="*/ 1282390 h 4172913"/>
                <a:gd name="connsiteX254" fmla="*/ 5643982 w 9798391"/>
                <a:gd name="connsiteY254" fmla="*/ 1237785 h 4172913"/>
                <a:gd name="connsiteX255" fmla="*/ 5677436 w 9798391"/>
                <a:gd name="connsiteY255" fmla="*/ 1170878 h 4172913"/>
                <a:gd name="connsiteX256" fmla="*/ 5688587 w 9798391"/>
                <a:gd name="connsiteY256" fmla="*/ 1137424 h 4172913"/>
                <a:gd name="connsiteX257" fmla="*/ 5710890 w 9798391"/>
                <a:gd name="connsiteY257" fmla="*/ 1025912 h 4172913"/>
                <a:gd name="connsiteX258" fmla="*/ 5733192 w 9798391"/>
                <a:gd name="connsiteY258" fmla="*/ 947853 h 4172913"/>
                <a:gd name="connsiteX259" fmla="*/ 5755495 w 9798391"/>
                <a:gd name="connsiteY259" fmla="*/ 925551 h 4172913"/>
                <a:gd name="connsiteX260" fmla="*/ 5822402 w 9798391"/>
                <a:gd name="connsiteY260" fmla="*/ 903249 h 4172913"/>
                <a:gd name="connsiteX261" fmla="*/ 5844704 w 9798391"/>
                <a:gd name="connsiteY261" fmla="*/ 880946 h 4172913"/>
                <a:gd name="connsiteX262" fmla="*/ 5922763 w 9798391"/>
                <a:gd name="connsiteY262" fmla="*/ 858644 h 4172913"/>
                <a:gd name="connsiteX263" fmla="*/ 5989670 w 9798391"/>
                <a:gd name="connsiteY263" fmla="*/ 869795 h 4172913"/>
                <a:gd name="connsiteX264" fmla="*/ 6000821 w 9798391"/>
                <a:gd name="connsiteY264" fmla="*/ 914400 h 4172913"/>
                <a:gd name="connsiteX265" fmla="*/ 6034275 w 9798391"/>
                <a:gd name="connsiteY265" fmla="*/ 970156 h 4172913"/>
                <a:gd name="connsiteX266" fmla="*/ 6067729 w 9798391"/>
                <a:gd name="connsiteY266" fmla="*/ 981307 h 4172913"/>
                <a:gd name="connsiteX267" fmla="*/ 6145787 w 9798391"/>
                <a:gd name="connsiteY267" fmla="*/ 970156 h 4172913"/>
                <a:gd name="connsiteX268" fmla="*/ 6156938 w 9798391"/>
                <a:gd name="connsiteY268" fmla="*/ 936702 h 4172913"/>
                <a:gd name="connsiteX269" fmla="*/ 6201543 w 9798391"/>
                <a:gd name="connsiteY269" fmla="*/ 880946 h 4172913"/>
                <a:gd name="connsiteX270" fmla="*/ 6223846 w 9798391"/>
                <a:gd name="connsiteY270" fmla="*/ 903249 h 4172913"/>
                <a:gd name="connsiteX271" fmla="*/ 6246148 w 9798391"/>
                <a:gd name="connsiteY271" fmla="*/ 970156 h 4172913"/>
                <a:gd name="connsiteX272" fmla="*/ 6223846 w 9798391"/>
                <a:gd name="connsiteY272" fmla="*/ 1048214 h 4172913"/>
                <a:gd name="connsiteX273" fmla="*/ 6145787 w 9798391"/>
                <a:gd name="connsiteY273" fmla="*/ 1126273 h 4172913"/>
                <a:gd name="connsiteX274" fmla="*/ 5922763 w 9798391"/>
                <a:gd name="connsiteY274" fmla="*/ 1137424 h 4172913"/>
                <a:gd name="connsiteX275" fmla="*/ 5755495 w 9798391"/>
                <a:gd name="connsiteY275" fmla="*/ 1170878 h 4172913"/>
                <a:gd name="connsiteX276" fmla="*/ 5710890 w 9798391"/>
                <a:gd name="connsiteY276" fmla="*/ 1260088 h 4172913"/>
                <a:gd name="connsiteX277" fmla="*/ 5699738 w 9798391"/>
                <a:gd name="connsiteY277" fmla="*/ 1293541 h 4172913"/>
                <a:gd name="connsiteX278" fmla="*/ 5733192 w 9798391"/>
                <a:gd name="connsiteY278" fmla="*/ 1371600 h 4172913"/>
                <a:gd name="connsiteX279" fmla="*/ 5800099 w 9798391"/>
                <a:gd name="connsiteY279" fmla="*/ 1393902 h 4172913"/>
                <a:gd name="connsiteX280" fmla="*/ 5822402 w 9798391"/>
                <a:gd name="connsiteY280" fmla="*/ 1416205 h 4172913"/>
                <a:gd name="connsiteX281" fmla="*/ 5788948 w 9798391"/>
                <a:gd name="connsiteY281" fmla="*/ 1483112 h 4172913"/>
                <a:gd name="connsiteX282" fmla="*/ 5755495 w 9798391"/>
                <a:gd name="connsiteY282" fmla="*/ 1494263 h 4172913"/>
                <a:gd name="connsiteX283" fmla="*/ 5699738 w 9798391"/>
                <a:gd name="connsiteY283" fmla="*/ 1527717 h 4172913"/>
                <a:gd name="connsiteX284" fmla="*/ 5643982 w 9798391"/>
                <a:gd name="connsiteY284" fmla="*/ 1572322 h 4172913"/>
                <a:gd name="connsiteX285" fmla="*/ 6045426 w 9798391"/>
                <a:gd name="connsiteY285" fmla="*/ 1616927 h 4172913"/>
                <a:gd name="connsiteX286" fmla="*/ 6168090 w 9798391"/>
                <a:gd name="connsiteY286" fmla="*/ 1639229 h 4172913"/>
                <a:gd name="connsiteX287" fmla="*/ 6402265 w 9798391"/>
                <a:gd name="connsiteY287" fmla="*/ 1628078 h 4172913"/>
                <a:gd name="connsiteX288" fmla="*/ 6558382 w 9798391"/>
                <a:gd name="connsiteY288" fmla="*/ 1594624 h 4172913"/>
                <a:gd name="connsiteX289" fmla="*/ 6681046 w 9798391"/>
                <a:gd name="connsiteY289" fmla="*/ 1561171 h 4172913"/>
                <a:gd name="connsiteX290" fmla="*/ 6714499 w 9798391"/>
                <a:gd name="connsiteY290" fmla="*/ 1550019 h 4172913"/>
                <a:gd name="connsiteX291" fmla="*/ 6803709 w 9798391"/>
                <a:gd name="connsiteY291" fmla="*/ 1561171 h 4172913"/>
                <a:gd name="connsiteX292" fmla="*/ 6870616 w 9798391"/>
                <a:gd name="connsiteY292" fmla="*/ 1594624 h 4172913"/>
                <a:gd name="connsiteX293" fmla="*/ 6904070 w 9798391"/>
                <a:gd name="connsiteY293" fmla="*/ 1605775 h 4172913"/>
                <a:gd name="connsiteX294" fmla="*/ 6970977 w 9798391"/>
                <a:gd name="connsiteY294" fmla="*/ 1639229 h 4172913"/>
                <a:gd name="connsiteX295" fmla="*/ 6993280 w 9798391"/>
                <a:gd name="connsiteY295" fmla="*/ 1661532 h 4172913"/>
                <a:gd name="connsiteX296" fmla="*/ 7104792 w 9798391"/>
                <a:gd name="connsiteY296" fmla="*/ 1728439 h 4172913"/>
                <a:gd name="connsiteX297" fmla="*/ 7182851 w 9798391"/>
                <a:gd name="connsiteY297" fmla="*/ 1795346 h 4172913"/>
                <a:gd name="connsiteX298" fmla="*/ 7227456 w 9798391"/>
                <a:gd name="connsiteY298" fmla="*/ 1851102 h 4172913"/>
                <a:gd name="connsiteX299" fmla="*/ 7260909 w 9798391"/>
                <a:gd name="connsiteY299" fmla="*/ 1862253 h 4172913"/>
                <a:gd name="connsiteX300" fmla="*/ 7472782 w 9798391"/>
                <a:gd name="connsiteY300" fmla="*/ 1873405 h 4172913"/>
                <a:gd name="connsiteX301" fmla="*/ 7517387 w 9798391"/>
                <a:gd name="connsiteY301" fmla="*/ 1884556 h 4172913"/>
                <a:gd name="connsiteX302" fmla="*/ 7550841 w 9798391"/>
                <a:gd name="connsiteY302" fmla="*/ 1895707 h 4172913"/>
                <a:gd name="connsiteX303" fmla="*/ 7617748 w 9798391"/>
                <a:gd name="connsiteY303" fmla="*/ 1906858 h 4172913"/>
                <a:gd name="connsiteX304" fmla="*/ 7662353 w 9798391"/>
                <a:gd name="connsiteY304" fmla="*/ 1918010 h 4172913"/>
                <a:gd name="connsiteX305" fmla="*/ 7785016 w 9798391"/>
                <a:gd name="connsiteY305" fmla="*/ 1996068 h 4172913"/>
                <a:gd name="connsiteX306" fmla="*/ 7807319 w 9798391"/>
                <a:gd name="connsiteY306" fmla="*/ 2018371 h 4172913"/>
                <a:gd name="connsiteX307" fmla="*/ 7851924 w 9798391"/>
                <a:gd name="connsiteY307" fmla="*/ 2029522 h 4172913"/>
                <a:gd name="connsiteX308" fmla="*/ 7974587 w 9798391"/>
                <a:gd name="connsiteY308" fmla="*/ 2096429 h 4172913"/>
                <a:gd name="connsiteX309" fmla="*/ 8019192 w 9798391"/>
                <a:gd name="connsiteY309" fmla="*/ 2107580 h 4172913"/>
                <a:gd name="connsiteX310" fmla="*/ 8052646 w 9798391"/>
                <a:gd name="connsiteY310" fmla="*/ 2118732 h 4172913"/>
                <a:gd name="connsiteX311" fmla="*/ 8119553 w 9798391"/>
                <a:gd name="connsiteY311" fmla="*/ 2129883 h 4172913"/>
                <a:gd name="connsiteX312" fmla="*/ 8286821 w 9798391"/>
                <a:gd name="connsiteY312" fmla="*/ 2152185 h 4172913"/>
                <a:gd name="connsiteX313" fmla="*/ 8309124 w 9798391"/>
                <a:gd name="connsiteY313" fmla="*/ 2174488 h 4172913"/>
                <a:gd name="connsiteX314" fmla="*/ 8398334 w 9798391"/>
                <a:gd name="connsiteY314" fmla="*/ 2241395 h 4172913"/>
                <a:gd name="connsiteX315" fmla="*/ 8342577 w 9798391"/>
                <a:gd name="connsiteY315" fmla="*/ 2263697 h 4172913"/>
                <a:gd name="connsiteX316" fmla="*/ 8231065 w 9798391"/>
                <a:gd name="connsiteY316" fmla="*/ 2286000 h 4172913"/>
                <a:gd name="connsiteX317" fmla="*/ 8186460 w 9798391"/>
                <a:gd name="connsiteY317" fmla="*/ 2297151 h 4172913"/>
                <a:gd name="connsiteX318" fmla="*/ 7829621 w 9798391"/>
                <a:gd name="connsiteY318" fmla="*/ 2319453 h 4172913"/>
                <a:gd name="connsiteX319" fmla="*/ 7762714 w 9798391"/>
                <a:gd name="connsiteY319" fmla="*/ 2330605 h 4172913"/>
                <a:gd name="connsiteX320" fmla="*/ 7718109 w 9798391"/>
                <a:gd name="connsiteY320" fmla="*/ 2341756 h 4172913"/>
                <a:gd name="connsiteX321" fmla="*/ 7573143 w 9798391"/>
                <a:gd name="connsiteY321" fmla="*/ 2364058 h 4172913"/>
                <a:gd name="connsiteX322" fmla="*/ 7260909 w 9798391"/>
                <a:gd name="connsiteY322" fmla="*/ 2352907 h 4172913"/>
                <a:gd name="connsiteX323" fmla="*/ 6669895 w 9798391"/>
                <a:gd name="connsiteY323" fmla="*/ 2330605 h 4172913"/>
                <a:gd name="connsiteX324" fmla="*/ 6547231 w 9798391"/>
                <a:gd name="connsiteY324" fmla="*/ 2375210 h 4172913"/>
                <a:gd name="connsiteX325" fmla="*/ 6536080 w 9798391"/>
                <a:gd name="connsiteY325" fmla="*/ 2408663 h 4172913"/>
                <a:gd name="connsiteX326" fmla="*/ 6569534 w 9798391"/>
                <a:gd name="connsiteY326" fmla="*/ 2430966 h 4172913"/>
                <a:gd name="connsiteX327" fmla="*/ 6602987 w 9798391"/>
                <a:gd name="connsiteY327" fmla="*/ 2442117 h 4172913"/>
                <a:gd name="connsiteX328" fmla="*/ 6747953 w 9798391"/>
                <a:gd name="connsiteY328" fmla="*/ 2475571 h 4172913"/>
                <a:gd name="connsiteX329" fmla="*/ 6826012 w 9798391"/>
                <a:gd name="connsiteY329" fmla="*/ 2486722 h 4172913"/>
                <a:gd name="connsiteX330" fmla="*/ 7729260 w 9798391"/>
                <a:gd name="connsiteY330" fmla="*/ 2475571 h 4172913"/>
                <a:gd name="connsiteX331" fmla="*/ 7785016 w 9798391"/>
                <a:gd name="connsiteY331" fmla="*/ 2464419 h 4172913"/>
                <a:gd name="connsiteX332" fmla="*/ 7941134 w 9798391"/>
                <a:gd name="connsiteY332" fmla="*/ 2442117 h 4172913"/>
                <a:gd name="connsiteX333" fmla="*/ 7985738 w 9798391"/>
                <a:gd name="connsiteY333" fmla="*/ 2430966 h 4172913"/>
                <a:gd name="connsiteX334" fmla="*/ 8052646 w 9798391"/>
                <a:gd name="connsiteY334" fmla="*/ 2408663 h 4172913"/>
                <a:gd name="connsiteX335" fmla="*/ 8086099 w 9798391"/>
                <a:gd name="connsiteY335" fmla="*/ 2397512 h 4172913"/>
                <a:gd name="connsiteX336" fmla="*/ 8130704 w 9798391"/>
                <a:gd name="connsiteY336" fmla="*/ 2386361 h 4172913"/>
                <a:gd name="connsiteX337" fmla="*/ 8197612 w 9798391"/>
                <a:gd name="connsiteY337" fmla="*/ 2364058 h 4172913"/>
                <a:gd name="connsiteX338" fmla="*/ 8331426 w 9798391"/>
                <a:gd name="connsiteY338" fmla="*/ 2330605 h 4172913"/>
                <a:gd name="connsiteX339" fmla="*/ 8376031 w 9798391"/>
                <a:gd name="connsiteY339" fmla="*/ 2319453 h 4172913"/>
                <a:gd name="connsiteX340" fmla="*/ 8409485 w 9798391"/>
                <a:gd name="connsiteY340" fmla="*/ 2308302 h 4172913"/>
                <a:gd name="connsiteX341" fmla="*/ 8476392 w 9798391"/>
                <a:gd name="connsiteY341" fmla="*/ 2297151 h 4172913"/>
                <a:gd name="connsiteX342" fmla="*/ 8532148 w 9798391"/>
                <a:gd name="connsiteY342" fmla="*/ 2286000 h 4172913"/>
                <a:gd name="connsiteX343" fmla="*/ 8621358 w 9798391"/>
                <a:gd name="connsiteY343" fmla="*/ 2263697 h 4172913"/>
                <a:gd name="connsiteX344" fmla="*/ 8844382 w 9798391"/>
                <a:gd name="connsiteY344" fmla="*/ 2230244 h 4172913"/>
                <a:gd name="connsiteX345" fmla="*/ 8922441 w 9798391"/>
                <a:gd name="connsiteY345" fmla="*/ 2219093 h 4172913"/>
                <a:gd name="connsiteX346" fmla="*/ 9056256 w 9798391"/>
                <a:gd name="connsiteY346" fmla="*/ 2196790 h 4172913"/>
                <a:gd name="connsiteX347" fmla="*/ 9156616 w 9798391"/>
                <a:gd name="connsiteY347" fmla="*/ 2174488 h 4172913"/>
                <a:gd name="connsiteX348" fmla="*/ 9190070 w 9798391"/>
                <a:gd name="connsiteY348" fmla="*/ 2163336 h 4172913"/>
                <a:gd name="connsiteX349" fmla="*/ 9234675 w 9798391"/>
                <a:gd name="connsiteY349" fmla="*/ 2051824 h 4172913"/>
                <a:gd name="connsiteX350" fmla="*/ 9178919 w 9798391"/>
                <a:gd name="connsiteY350" fmla="*/ 2018371 h 4172913"/>
                <a:gd name="connsiteX351" fmla="*/ 9089709 w 9798391"/>
                <a:gd name="connsiteY351" fmla="*/ 1996068 h 4172913"/>
                <a:gd name="connsiteX352" fmla="*/ 9033953 w 9798391"/>
                <a:gd name="connsiteY352" fmla="*/ 1940312 h 4172913"/>
                <a:gd name="connsiteX353" fmla="*/ 9078558 w 9798391"/>
                <a:gd name="connsiteY353" fmla="*/ 1929161 h 4172913"/>
                <a:gd name="connsiteX354" fmla="*/ 9457699 w 9798391"/>
                <a:gd name="connsiteY354" fmla="*/ 1918010 h 4172913"/>
                <a:gd name="connsiteX355" fmla="*/ 9535758 w 9798391"/>
                <a:gd name="connsiteY355" fmla="*/ 1895707 h 4172913"/>
                <a:gd name="connsiteX356" fmla="*/ 9613816 w 9798391"/>
                <a:gd name="connsiteY356" fmla="*/ 1873405 h 4172913"/>
                <a:gd name="connsiteX357" fmla="*/ 9513456 w 9798391"/>
                <a:gd name="connsiteY357" fmla="*/ 1839951 h 4172913"/>
                <a:gd name="connsiteX358" fmla="*/ 9480002 w 9798391"/>
                <a:gd name="connsiteY358" fmla="*/ 1828800 h 4172913"/>
                <a:gd name="connsiteX359" fmla="*/ 9457699 w 9798391"/>
                <a:gd name="connsiteY359" fmla="*/ 1851102 h 4172913"/>
                <a:gd name="connsiteX360" fmla="*/ 9100860 w 9798391"/>
                <a:gd name="connsiteY360" fmla="*/ 1884556 h 4172913"/>
                <a:gd name="connsiteX361" fmla="*/ 9056256 w 9798391"/>
                <a:gd name="connsiteY361" fmla="*/ 1895707 h 4172913"/>
                <a:gd name="connsiteX362" fmla="*/ 9022802 w 9798391"/>
                <a:gd name="connsiteY362" fmla="*/ 1906858 h 4172913"/>
                <a:gd name="connsiteX363" fmla="*/ 8944743 w 9798391"/>
                <a:gd name="connsiteY363" fmla="*/ 1918010 h 4172913"/>
                <a:gd name="connsiteX364" fmla="*/ 8866685 w 9798391"/>
                <a:gd name="connsiteY364" fmla="*/ 1940312 h 4172913"/>
                <a:gd name="connsiteX365" fmla="*/ 8766324 w 9798391"/>
                <a:gd name="connsiteY365" fmla="*/ 1962614 h 4172913"/>
                <a:gd name="connsiteX366" fmla="*/ 8732870 w 9798391"/>
                <a:gd name="connsiteY366" fmla="*/ 1973766 h 4172913"/>
                <a:gd name="connsiteX367" fmla="*/ 8621358 w 9798391"/>
                <a:gd name="connsiteY367" fmla="*/ 1951463 h 4172913"/>
                <a:gd name="connsiteX368" fmla="*/ 8599056 w 9798391"/>
                <a:gd name="connsiteY368" fmla="*/ 1884556 h 4172913"/>
                <a:gd name="connsiteX369" fmla="*/ 8632509 w 9798391"/>
                <a:gd name="connsiteY369" fmla="*/ 1739590 h 4172913"/>
                <a:gd name="connsiteX370" fmla="*/ 8654812 w 9798391"/>
                <a:gd name="connsiteY370" fmla="*/ 1717288 h 4172913"/>
                <a:gd name="connsiteX371" fmla="*/ 8699416 w 9798391"/>
                <a:gd name="connsiteY371" fmla="*/ 1694985 h 4172913"/>
                <a:gd name="connsiteX372" fmla="*/ 8833231 w 9798391"/>
                <a:gd name="connsiteY372" fmla="*/ 1661532 h 4172913"/>
                <a:gd name="connsiteX373" fmla="*/ 8888987 w 9798391"/>
                <a:gd name="connsiteY373" fmla="*/ 1639229 h 4172913"/>
                <a:gd name="connsiteX374" fmla="*/ 8955895 w 9798391"/>
                <a:gd name="connsiteY374" fmla="*/ 1628078 h 4172913"/>
                <a:gd name="connsiteX375" fmla="*/ 9268129 w 9798391"/>
                <a:gd name="connsiteY375" fmla="*/ 1616927 h 4172913"/>
                <a:gd name="connsiteX376" fmla="*/ 9424246 w 9798391"/>
                <a:gd name="connsiteY376" fmla="*/ 1572322 h 4172913"/>
                <a:gd name="connsiteX377" fmla="*/ 9535758 w 9798391"/>
                <a:gd name="connsiteY377" fmla="*/ 1550019 h 4172913"/>
                <a:gd name="connsiteX378" fmla="*/ 9736480 w 9798391"/>
                <a:gd name="connsiteY378" fmla="*/ 1527717 h 4172913"/>
                <a:gd name="connsiteX379" fmla="*/ 9703026 w 9798391"/>
                <a:gd name="connsiteY379" fmla="*/ 1282390 h 4172913"/>
                <a:gd name="connsiteX380" fmla="*/ 9669573 w 9798391"/>
                <a:gd name="connsiteY380" fmla="*/ 1260088 h 4172913"/>
                <a:gd name="connsiteX381" fmla="*/ 9613816 w 9798391"/>
                <a:gd name="connsiteY381" fmla="*/ 1248936 h 4172913"/>
                <a:gd name="connsiteX382" fmla="*/ 9602665 w 9798391"/>
                <a:gd name="connsiteY382" fmla="*/ 1215483 h 4172913"/>
                <a:gd name="connsiteX383" fmla="*/ 9624968 w 9798391"/>
                <a:gd name="connsiteY383" fmla="*/ 1193180 h 4172913"/>
                <a:gd name="connsiteX384" fmla="*/ 9669573 w 9798391"/>
                <a:gd name="connsiteY384" fmla="*/ 1137424 h 4172913"/>
                <a:gd name="connsiteX385" fmla="*/ 9647270 w 9798391"/>
                <a:gd name="connsiteY385" fmla="*/ 1115122 h 4172913"/>
                <a:gd name="connsiteX386" fmla="*/ 9546909 w 9798391"/>
                <a:gd name="connsiteY386" fmla="*/ 1092819 h 4172913"/>
                <a:gd name="connsiteX387" fmla="*/ 9480002 w 9798391"/>
                <a:gd name="connsiteY387" fmla="*/ 1070517 h 4172913"/>
                <a:gd name="connsiteX388" fmla="*/ 9446548 w 9798391"/>
                <a:gd name="connsiteY388" fmla="*/ 1059366 h 4172913"/>
                <a:gd name="connsiteX389" fmla="*/ 9424246 w 9798391"/>
                <a:gd name="connsiteY389" fmla="*/ 1025912 h 4172913"/>
                <a:gd name="connsiteX390" fmla="*/ 9279280 w 9798391"/>
                <a:gd name="connsiteY390" fmla="*/ 992458 h 4172913"/>
                <a:gd name="connsiteX391" fmla="*/ 9480002 w 9798391"/>
                <a:gd name="connsiteY391" fmla="*/ 992458 h 4172913"/>
                <a:gd name="connsiteX392" fmla="*/ 9524607 w 9798391"/>
                <a:gd name="connsiteY392" fmla="*/ 1014761 h 4172913"/>
                <a:gd name="connsiteX393" fmla="*/ 9680724 w 9798391"/>
                <a:gd name="connsiteY393" fmla="*/ 1003610 h 4172913"/>
                <a:gd name="connsiteX394" fmla="*/ 9714177 w 9798391"/>
                <a:gd name="connsiteY394" fmla="*/ 992458 h 4172913"/>
                <a:gd name="connsiteX395" fmla="*/ 9703026 w 9798391"/>
                <a:gd name="connsiteY395" fmla="*/ 880946 h 4172913"/>
                <a:gd name="connsiteX396" fmla="*/ 9691875 w 9798391"/>
                <a:gd name="connsiteY396" fmla="*/ 836341 h 4172913"/>
                <a:gd name="connsiteX397" fmla="*/ 9658421 w 9798391"/>
                <a:gd name="connsiteY397" fmla="*/ 825190 h 4172913"/>
                <a:gd name="connsiteX398" fmla="*/ 9613816 w 9798391"/>
                <a:gd name="connsiteY398" fmla="*/ 814039 h 4172913"/>
                <a:gd name="connsiteX399" fmla="*/ 9580363 w 9798391"/>
                <a:gd name="connsiteY399" fmla="*/ 791736 h 4172913"/>
                <a:gd name="connsiteX400" fmla="*/ 9502304 w 9798391"/>
                <a:gd name="connsiteY400" fmla="*/ 769434 h 4172913"/>
                <a:gd name="connsiteX401" fmla="*/ 9457699 w 9798391"/>
                <a:gd name="connsiteY401" fmla="*/ 735980 h 4172913"/>
                <a:gd name="connsiteX402" fmla="*/ 9390792 w 9798391"/>
                <a:gd name="connsiteY402" fmla="*/ 713678 h 4172913"/>
                <a:gd name="connsiteX403" fmla="*/ 9223524 w 9798391"/>
                <a:gd name="connsiteY403" fmla="*/ 691375 h 4172913"/>
                <a:gd name="connsiteX404" fmla="*/ 9134314 w 9798391"/>
                <a:gd name="connsiteY404" fmla="*/ 680224 h 4172913"/>
                <a:gd name="connsiteX405" fmla="*/ 9100860 w 9798391"/>
                <a:gd name="connsiteY405" fmla="*/ 669073 h 4172913"/>
                <a:gd name="connsiteX406" fmla="*/ 9033953 w 9798391"/>
                <a:gd name="connsiteY406" fmla="*/ 657922 h 4172913"/>
                <a:gd name="connsiteX407" fmla="*/ 9011651 w 9798391"/>
                <a:gd name="connsiteY407" fmla="*/ 635619 h 4172913"/>
                <a:gd name="connsiteX408" fmla="*/ 8922441 w 9798391"/>
                <a:gd name="connsiteY408" fmla="*/ 591014 h 4172913"/>
                <a:gd name="connsiteX409" fmla="*/ 8866685 w 9798391"/>
                <a:gd name="connsiteY409" fmla="*/ 557561 h 4172913"/>
                <a:gd name="connsiteX410" fmla="*/ 8810929 w 9798391"/>
                <a:gd name="connsiteY410" fmla="*/ 546410 h 4172913"/>
                <a:gd name="connsiteX411" fmla="*/ 8721719 w 9798391"/>
                <a:gd name="connsiteY411" fmla="*/ 512956 h 4172913"/>
                <a:gd name="connsiteX412" fmla="*/ 8665963 w 9798391"/>
                <a:gd name="connsiteY412" fmla="*/ 501805 h 4172913"/>
                <a:gd name="connsiteX413" fmla="*/ 8599056 w 9798391"/>
                <a:gd name="connsiteY413" fmla="*/ 479502 h 4172913"/>
                <a:gd name="connsiteX414" fmla="*/ 8565602 w 9798391"/>
                <a:gd name="connsiteY414" fmla="*/ 468351 h 4172913"/>
                <a:gd name="connsiteX415" fmla="*/ 8420636 w 9798391"/>
                <a:gd name="connsiteY415" fmla="*/ 434897 h 4172913"/>
                <a:gd name="connsiteX416" fmla="*/ 8376031 w 9798391"/>
                <a:gd name="connsiteY416" fmla="*/ 423746 h 4172913"/>
                <a:gd name="connsiteX417" fmla="*/ 8264519 w 9798391"/>
                <a:gd name="connsiteY417" fmla="*/ 401444 h 4172913"/>
                <a:gd name="connsiteX418" fmla="*/ 8219914 w 9798391"/>
                <a:gd name="connsiteY418" fmla="*/ 390293 h 4172913"/>
                <a:gd name="connsiteX419" fmla="*/ 8186460 w 9798391"/>
                <a:gd name="connsiteY419" fmla="*/ 379141 h 4172913"/>
                <a:gd name="connsiteX420" fmla="*/ 8030343 w 9798391"/>
                <a:gd name="connsiteY420" fmla="*/ 367990 h 4172913"/>
                <a:gd name="connsiteX421" fmla="*/ 7985738 w 9798391"/>
                <a:gd name="connsiteY421" fmla="*/ 345688 h 4172913"/>
                <a:gd name="connsiteX422" fmla="*/ 7918831 w 9798391"/>
                <a:gd name="connsiteY422" fmla="*/ 323385 h 4172913"/>
                <a:gd name="connsiteX423" fmla="*/ 7751563 w 9798391"/>
                <a:gd name="connsiteY423" fmla="*/ 334536 h 4172913"/>
                <a:gd name="connsiteX424" fmla="*/ 7706958 w 9798391"/>
                <a:gd name="connsiteY424" fmla="*/ 345688 h 4172913"/>
                <a:gd name="connsiteX425" fmla="*/ 7606597 w 9798391"/>
                <a:gd name="connsiteY425" fmla="*/ 334536 h 4172913"/>
                <a:gd name="connsiteX426" fmla="*/ 7606597 w 9798391"/>
                <a:gd name="connsiteY426" fmla="*/ 234175 h 4172913"/>
                <a:gd name="connsiteX427" fmla="*/ 7673504 w 9798391"/>
                <a:gd name="connsiteY427" fmla="*/ 189571 h 4172913"/>
                <a:gd name="connsiteX428" fmla="*/ 7539690 w 9798391"/>
                <a:gd name="connsiteY428" fmla="*/ 144966 h 4172913"/>
                <a:gd name="connsiteX429" fmla="*/ 7472782 w 9798391"/>
                <a:gd name="connsiteY429" fmla="*/ 100361 h 4172913"/>
                <a:gd name="connsiteX430" fmla="*/ 7495085 w 9798391"/>
                <a:gd name="connsiteY430" fmla="*/ 55756 h 4172913"/>
                <a:gd name="connsiteX431" fmla="*/ 7539690 w 9798391"/>
                <a:gd name="connsiteY431" fmla="*/ 44605 h 4172913"/>
                <a:gd name="connsiteX432" fmla="*/ 7617748 w 9798391"/>
                <a:gd name="connsiteY432" fmla="*/ 33453 h 4172913"/>
                <a:gd name="connsiteX433" fmla="*/ 7662353 w 9798391"/>
                <a:gd name="connsiteY433" fmla="*/ 22302 h 4172913"/>
                <a:gd name="connsiteX434" fmla="*/ 7729260 w 9798391"/>
                <a:gd name="connsiteY434" fmla="*/ 0 h 4172913"/>
                <a:gd name="connsiteX435" fmla="*/ 7818470 w 9798391"/>
                <a:gd name="connsiteY435" fmla="*/ 11151 h 4172913"/>
                <a:gd name="connsiteX436" fmla="*/ 7851924 w 9798391"/>
                <a:gd name="connsiteY436" fmla="*/ 22302 h 4172913"/>
                <a:gd name="connsiteX437" fmla="*/ 7941134 w 9798391"/>
                <a:gd name="connsiteY437" fmla="*/ 44605 h 4172913"/>
                <a:gd name="connsiteX438" fmla="*/ 8019192 w 9798391"/>
                <a:gd name="connsiteY438" fmla="*/ 66907 h 4172913"/>
                <a:gd name="connsiteX439" fmla="*/ 8074948 w 9798391"/>
                <a:gd name="connsiteY439" fmla="*/ 78058 h 4172913"/>
                <a:gd name="connsiteX440" fmla="*/ 8153007 w 9798391"/>
                <a:gd name="connsiteY440" fmla="*/ 89210 h 4172913"/>
                <a:gd name="connsiteX441" fmla="*/ 8275670 w 9798391"/>
                <a:gd name="connsiteY441" fmla="*/ 122663 h 4172913"/>
                <a:gd name="connsiteX442" fmla="*/ 8309124 w 9798391"/>
                <a:gd name="connsiteY442" fmla="*/ 144966 h 4172913"/>
                <a:gd name="connsiteX443" fmla="*/ 8376031 w 9798391"/>
                <a:gd name="connsiteY443" fmla="*/ 167268 h 4172913"/>
                <a:gd name="connsiteX444" fmla="*/ 8665963 w 9798391"/>
                <a:gd name="connsiteY444" fmla="*/ 167268 h 4172913"/>
                <a:gd name="connsiteX445" fmla="*/ 8699416 w 9798391"/>
                <a:gd name="connsiteY445" fmla="*/ 200722 h 4172913"/>
                <a:gd name="connsiteX446" fmla="*/ 8732870 w 9798391"/>
                <a:gd name="connsiteY446" fmla="*/ 223024 h 4172913"/>
                <a:gd name="connsiteX447" fmla="*/ 8799777 w 9798391"/>
                <a:gd name="connsiteY447" fmla="*/ 245327 h 4172913"/>
                <a:gd name="connsiteX448" fmla="*/ 8833231 w 9798391"/>
                <a:gd name="connsiteY448" fmla="*/ 256478 h 4172913"/>
                <a:gd name="connsiteX449" fmla="*/ 8877836 w 9798391"/>
                <a:gd name="connsiteY449" fmla="*/ 278780 h 4172913"/>
                <a:gd name="connsiteX450" fmla="*/ 8933592 w 9798391"/>
                <a:gd name="connsiteY450" fmla="*/ 289932 h 4172913"/>
                <a:gd name="connsiteX451" fmla="*/ 8978197 w 9798391"/>
                <a:gd name="connsiteY451" fmla="*/ 301083 h 4172913"/>
                <a:gd name="connsiteX452" fmla="*/ 9089709 w 9798391"/>
                <a:gd name="connsiteY452" fmla="*/ 323385 h 4172913"/>
                <a:gd name="connsiteX453" fmla="*/ 9167768 w 9798391"/>
                <a:gd name="connsiteY453" fmla="*/ 312234 h 4172913"/>
                <a:gd name="connsiteX454" fmla="*/ 9234675 w 9798391"/>
                <a:gd name="connsiteY454" fmla="*/ 289932 h 4172913"/>
                <a:gd name="connsiteX455" fmla="*/ 9323885 w 9798391"/>
                <a:gd name="connsiteY455" fmla="*/ 267629 h 4172913"/>
                <a:gd name="connsiteX456" fmla="*/ 9446548 w 9798391"/>
                <a:gd name="connsiteY456" fmla="*/ 234175 h 4172913"/>
                <a:gd name="connsiteX457" fmla="*/ 9680724 w 9798391"/>
                <a:gd name="connsiteY457" fmla="*/ 245327 h 4172913"/>
                <a:gd name="connsiteX458" fmla="*/ 9691875 w 9798391"/>
                <a:gd name="connsiteY458" fmla="*/ 312234 h 4172913"/>
                <a:gd name="connsiteX459" fmla="*/ 9703026 w 9798391"/>
                <a:gd name="connsiteY459" fmla="*/ 780585 h 4172913"/>
                <a:gd name="connsiteX460" fmla="*/ 9714177 w 9798391"/>
                <a:gd name="connsiteY460" fmla="*/ 925551 h 4172913"/>
                <a:gd name="connsiteX461" fmla="*/ 9736480 w 9798391"/>
                <a:gd name="connsiteY461" fmla="*/ 1048214 h 4172913"/>
                <a:gd name="connsiteX462" fmla="*/ 9758782 w 9798391"/>
                <a:gd name="connsiteY462" fmla="*/ 1148575 h 4172913"/>
                <a:gd name="connsiteX463" fmla="*/ 9769934 w 9798391"/>
                <a:gd name="connsiteY463" fmla="*/ 1204332 h 4172913"/>
                <a:gd name="connsiteX464" fmla="*/ 9781085 w 9798391"/>
                <a:gd name="connsiteY464" fmla="*/ 1326995 h 4172913"/>
                <a:gd name="connsiteX465" fmla="*/ 9781085 w 9798391"/>
                <a:gd name="connsiteY465" fmla="*/ 1516566 h 4172913"/>
                <a:gd name="connsiteX466" fmla="*/ 9747631 w 9798391"/>
                <a:gd name="connsiteY466" fmla="*/ 1572322 h 4172913"/>
                <a:gd name="connsiteX467" fmla="*/ 9714177 w 9798391"/>
                <a:gd name="connsiteY467" fmla="*/ 1661532 h 4172913"/>
                <a:gd name="connsiteX468" fmla="*/ 9703026 w 9798391"/>
                <a:gd name="connsiteY468" fmla="*/ 1706136 h 4172913"/>
                <a:gd name="connsiteX469" fmla="*/ 9680724 w 9798391"/>
                <a:gd name="connsiteY469" fmla="*/ 1750741 h 4172913"/>
                <a:gd name="connsiteX470" fmla="*/ 9669573 w 9798391"/>
                <a:gd name="connsiteY470" fmla="*/ 1817649 h 4172913"/>
                <a:gd name="connsiteX471" fmla="*/ 9658421 w 9798391"/>
                <a:gd name="connsiteY471" fmla="*/ 1851102 h 4172913"/>
                <a:gd name="connsiteX472" fmla="*/ 9736480 w 9798391"/>
                <a:gd name="connsiteY472" fmla="*/ 2096429 h 4172913"/>
                <a:gd name="connsiteX473" fmla="*/ 9747630 w 9798391"/>
                <a:gd name="connsiteY473" fmla="*/ 3568390 h 4172913"/>
                <a:gd name="connsiteX474" fmla="*/ 9736480 w 9798391"/>
                <a:gd name="connsiteY474" fmla="*/ 4092498 h 4172913"/>
                <a:gd name="connsiteX475" fmla="*/ 9647270 w 9798391"/>
                <a:gd name="connsiteY475" fmla="*/ 4059044 h 4172913"/>
                <a:gd name="connsiteX476" fmla="*/ 9658421 w 9798391"/>
                <a:gd name="connsiteY476" fmla="*/ 4114800 h 4172913"/>
                <a:gd name="connsiteX477" fmla="*/ 9680724 w 9798391"/>
                <a:gd name="connsiteY477" fmla="*/ 4092497 h 4172913"/>
                <a:gd name="connsiteX478" fmla="*/ 9513455 w 9798391"/>
                <a:gd name="connsiteY478" fmla="*/ 4092497 h 4172913"/>
                <a:gd name="connsiteX479" fmla="*/ 9435397 w 9798391"/>
                <a:gd name="connsiteY479" fmla="*/ 4114800 h 4172913"/>
                <a:gd name="connsiteX480" fmla="*/ 9335036 w 9798391"/>
                <a:gd name="connsiteY480" fmla="*/ 4092497 h 4172913"/>
                <a:gd name="connsiteX481" fmla="*/ 9290431 w 9798391"/>
                <a:gd name="connsiteY481" fmla="*/ 4081346 h 4172913"/>
                <a:gd name="connsiteX482" fmla="*/ 9178919 w 9798391"/>
                <a:gd name="connsiteY482" fmla="*/ 4059044 h 4172913"/>
                <a:gd name="connsiteX483" fmla="*/ 9033953 w 9798391"/>
                <a:gd name="connsiteY483" fmla="*/ 4025590 h 4172913"/>
                <a:gd name="connsiteX484" fmla="*/ 8967045 w 9798391"/>
                <a:gd name="connsiteY484" fmla="*/ 4092497 h 4172913"/>
                <a:gd name="connsiteX485" fmla="*/ 8766324 w 9798391"/>
                <a:gd name="connsiteY485" fmla="*/ 4059044 h 4172913"/>
                <a:gd name="connsiteX486" fmla="*/ 8476392 w 9798391"/>
                <a:gd name="connsiteY486" fmla="*/ 4081345 h 4172913"/>
                <a:gd name="connsiteX487" fmla="*/ 8175310 w 9798391"/>
                <a:gd name="connsiteY487" fmla="*/ 4070195 h 4172913"/>
                <a:gd name="connsiteX488" fmla="*/ 8030343 w 9798391"/>
                <a:gd name="connsiteY488" fmla="*/ 4047893 h 4172913"/>
                <a:gd name="connsiteX489" fmla="*/ 7684655 w 9798391"/>
                <a:gd name="connsiteY489" fmla="*/ 4070195 h 4172913"/>
                <a:gd name="connsiteX490" fmla="*/ 7472783 w 9798391"/>
                <a:gd name="connsiteY490" fmla="*/ 4092498 h 4172913"/>
                <a:gd name="connsiteX491" fmla="*/ 7394724 w 9798391"/>
                <a:gd name="connsiteY491" fmla="*/ 4070195 h 4172913"/>
                <a:gd name="connsiteX492" fmla="*/ 7327816 w 9798391"/>
                <a:gd name="connsiteY492" fmla="*/ 4059043 h 4172913"/>
                <a:gd name="connsiteX493" fmla="*/ 7227456 w 9798391"/>
                <a:gd name="connsiteY493" fmla="*/ 4070195 h 4172913"/>
                <a:gd name="connsiteX494" fmla="*/ 7127094 w 9798391"/>
                <a:gd name="connsiteY494" fmla="*/ 4092498 h 4172913"/>
                <a:gd name="connsiteX495" fmla="*/ 7082490 w 9798391"/>
                <a:gd name="connsiteY495" fmla="*/ 4070195 h 4172913"/>
                <a:gd name="connsiteX496" fmla="*/ 7004431 w 9798391"/>
                <a:gd name="connsiteY496" fmla="*/ 4047893 h 4172913"/>
                <a:gd name="connsiteX497" fmla="*/ 6926373 w 9798391"/>
                <a:gd name="connsiteY497" fmla="*/ 4103649 h 4172913"/>
                <a:gd name="connsiteX498" fmla="*/ 6870616 w 9798391"/>
                <a:gd name="connsiteY498" fmla="*/ 4137102 h 4172913"/>
                <a:gd name="connsiteX499" fmla="*/ 6781407 w 9798391"/>
                <a:gd name="connsiteY499" fmla="*/ 4170556 h 4172913"/>
                <a:gd name="connsiteX500" fmla="*/ 6781406 w 9798391"/>
                <a:gd name="connsiteY500" fmla="*/ 4070194 h 4172913"/>
                <a:gd name="connsiteX501" fmla="*/ 6357660 w 9798391"/>
                <a:gd name="connsiteY501" fmla="*/ 4103649 h 4172913"/>
                <a:gd name="connsiteX502" fmla="*/ 6011973 w 9798391"/>
                <a:gd name="connsiteY502" fmla="*/ 4103648 h 4172913"/>
                <a:gd name="connsiteX503" fmla="*/ 5867007 w 9798391"/>
                <a:gd name="connsiteY503" fmla="*/ 4070195 h 4172913"/>
                <a:gd name="connsiteX504" fmla="*/ 5766647 w 9798391"/>
                <a:gd name="connsiteY504" fmla="*/ 4125952 h 4172913"/>
                <a:gd name="connsiteX505" fmla="*/ 5688587 w 9798391"/>
                <a:gd name="connsiteY505" fmla="*/ 4070195 h 4172913"/>
                <a:gd name="connsiteX506" fmla="*/ 5632831 w 9798391"/>
                <a:gd name="connsiteY506" fmla="*/ 4103648 h 4172913"/>
                <a:gd name="connsiteX507" fmla="*/ 4540012 w 9798391"/>
                <a:gd name="connsiteY507" fmla="*/ 4125951 h 4172913"/>
                <a:gd name="connsiteX508" fmla="*/ 4428499 w 9798391"/>
                <a:gd name="connsiteY508" fmla="*/ 4114800 h 4172913"/>
                <a:gd name="connsiteX509" fmla="*/ 4339290 w 9798391"/>
                <a:gd name="connsiteY509" fmla="*/ 4092497 h 4172913"/>
                <a:gd name="connsiteX510" fmla="*/ 4261231 w 9798391"/>
                <a:gd name="connsiteY510" fmla="*/ 4081346 h 4172913"/>
                <a:gd name="connsiteX511" fmla="*/ 4149719 w 9798391"/>
                <a:gd name="connsiteY511" fmla="*/ 4059044 h 4172913"/>
                <a:gd name="connsiteX512" fmla="*/ 4027056 w 9798391"/>
                <a:gd name="connsiteY512" fmla="*/ 4047893 h 4172913"/>
                <a:gd name="connsiteX513" fmla="*/ 3848636 w 9798391"/>
                <a:gd name="connsiteY513" fmla="*/ 4025590 h 4172913"/>
                <a:gd name="connsiteX514" fmla="*/ 3146109 w 9798391"/>
                <a:gd name="connsiteY514" fmla="*/ 4036741 h 4172913"/>
                <a:gd name="connsiteX515" fmla="*/ 3034597 w 9798391"/>
                <a:gd name="connsiteY515" fmla="*/ 4047893 h 4172913"/>
                <a:gd name="connsiteX516" fmla="*/ 2967690 w 9798391"/>
                <a:gd name="connsiteY516" fmla="*/ 4059044 h 4172913"/>
                <a:gd name="connsiteX517" fmla="*/ 2867329 w 9798391"/>
                <a:gd name="connsiteY517" fmla="*/ 4070195 h 4172913"/>
                <a:gd name="connsiteX518" fmla="*/ 2822724 w 9798391"/>
                <a:gd name="connsiteY518" fmla="*/ 4081346 h 4172913"/>
                <a:gd name="connsiteX519" fmla="*/ 1997534 w 9798391"/>
                <a:gd name="connsiteY519" fmla="*/ 4059044 h 4172913"/>
                <a:gd name="connsiteX520" fmla="*/ 1005075 w 9798391"/>
                <a:gd name="connsiteY520" fmla="*/ 4070195 h 4172913"/>
                <a:gd name="connsiteX521" fmla="*/ 804353 w 9798391"/>
                <a:gd name="connsiteY521" fmla="*/ 4103649 h 4172913"/>
                <a:gd name="connsiteX522" fmla="*/ 748597 w 9798391"/>
                <a:gd name="connsiteY522" fmla="*/ 4114800 h 4172913"/>
                <a:gd name="connsiteX523" fmla="*/ 659387 w 9798391"/>
                <a:gd name="connsiteY523" fmla="*/ 4148253 h 4172913"/>
                <a:gd name="connsiteX524" fmla="*/ 425212 w 9798391"/>
                <a:gd name="connsiteY524" fmla="*/ 4137102 h 4172913"/>
                <a:gd name="connsiteX525" fmla="*/ 324851 w 9798391"/>
                <a:gd name="connsiteY525" fmla="*/ 4114800 h 4172913"/>
                <a:gd name="connsiteX526" fmla="*/ 213338 w 9798391"/>
                <a:gd name="connsiteY526" fmla="*/ 4092497 h 4172913"/>
                <a:gd name="connsiteX527" fmla="*/ 101826 w 9798391"/>
                <a:gd name="connsiteY527" fmla="*/ 4059044 h 4172913"/>
                <a:gd name="connsiteX528" fmla="*/ 68373 w 9798391"/>
                <a:gd name="connsiteY528" fmla="*/ 4047893 h 4172913"/>
                <a:gd name="connsiteX529" fmla="*/ 34919 w 9798391"/>
                <a:gd name="connsiteY529" fmla="*/ 4036741 h 4172913"/>
                <a:gd name="connsiteX530" fmla="*/ 23768 w 9798391"/>
                <a:gd name="connsiteY530" fmla="*/ 3769112 h 4172913"/>
                <a:gd name="connsiteX531" fmla="*/ 12616 w 9798391"/>
                <a:gd name="connsiteY531" fmla="*/ 3724507 h 4172913"/>
                <a:gd name="connsiteX532" fmla="*/ 1465 w 9798391"/>
                <a:gd name="connsiteY532" fmla="*/ 3635297 h 4172913"/>
                <a:gd name="connsiteX533" fmla="*/ 46071 w 9798391"/>
                <a:gd name="connsiteY533" fmla="*/ 3612996 h 4172913"/>
                <a:gd name="connsiteX534" fmla="*/ 57221 w 9798391"/>
                <a:gd name="connsiteY534" fmla="*/ 3389970 h 4172913"/>
                <a:gd name="connsiteX535" fmla="*/ 68373 w 9798391"/>
                <a:gd name="connsiteY535" fmla="*/ 3211551 h 4172913"/>
                <a:gd name="connsiteX536" fmla="*/ 79524 w 9798391"/>
                <a:gd name="connsiteY536" fmla="*/ 3077737 h 4172913"/>
                <a:gd name="connsiteX537" fmla="*/ 46070 w 9798391"/>
                <a:gd name="connsiteY537" fmla="*/ 2810107 h 4172913"/>
                <a:gd name="connsiteX538" fmla="*/ 57222 w 9798391"/>
                <a:gd name="connsiteY538" fmla="*/ 2542478 h 4172913"/>
                <a:gd name="connsiteX539" fmla="*/ 68371 w 9798391"/>
                <a:gd name="connsiteY539" fmla="*/ 2386361 h 4172913"/>
                <a:gd name="connsiteX540" fmla="*/ 68373 w 9798391"/>
                <a:gd name="connsiteY540" fmla="*/ 2163336 h 4172913"/>
                <a:gd name="connsiteX541" fmla="*/ 1465 w 9798391"/>
                <a:gd name="connsiteY541" fmla="*/ 2040673 h 4172913"/>
                <a:gd name="connsiteX542" fmla="*/ 57221 w 9798391"/>
                <a:gd name="connsiteY542" fmla="*/ 1895707 h 4172913"/>
                <a:gd name="connsiteX543" fmla="*/ 68373 w 9798391"/>
                <a:gd name="connsiteY543" fmla="*/ 1828800 h 4172913"/>
                <a:gd name="connsiteX544" fmla="*/ 79524 w 9798391"/>
                <a:gd name="connsiteY544" fmla="*/ 1795346 h 4172913"/>
                <a:gd name="connsiteX545" fmla="*/ 57221 w 9798391"/>
                <a:gd name="connsiteY545" fmla="*/ 1494263 h 4172913"/>
                <a:gd name="connsiteX546" fmla="*/ 46070 w 9798391"/>
                <a:gd name="connsiteY546" fmla="*/ 1405053 h 4172913"/>
                <a:gd name="connsiteX547" fmla="*/ 34919 w 9798391"/>
                <a:gd name="connsiteY547" fmla="*/ 1349297 h 4172913"/>
                <a:gd name="connsiteX548" fmla="*/ 23768 w 9798391"/>
                <a:gd name="connsiteY548" fmla="*/ 1271239 h 4172913"/>
                <a:gd name="connsiteX549" fmla="*/ 34919 w 9798391"/>
                <a:gd name="connsiteY549" fmla="*/ 1115122 h 4172913"/>
                <a:gd name="connsiteX550" fmla="*/ 68373 w 9798391"/>
                <a:gd name="connsiteY550" fmla="*/ 1103971 h 4172913"/>
                <a:gd name="connsiteX551" fmla="*/ 90675 w 9798391"/>
                <a:gd name="connsiteY551" fmla="*/ 1103971 h 4172913"/>
                <a:gd name="connsiteX0" fmla="*/ 90675 w 9798391"/>
                <a:gd name="connsiteY0" fmla="*/ 1103971 h 4172913"/>
                <a:gd name="connsiteX1" fmla="*/ 313699 w 9798391"/>
                <a:gd name="connsiteY1" fmla="*/ 1081668 h 4172913"/>
                <a:gd name="connsiteX2" fmla="*/ 425212 w 9798391"/>
                <a:gd name="connsiteY2" fmla="*/ 1048214 h 4172913"/>
                <a:gd name="connsiteX3" fmla="*/ 514421 w 9798391"/>
                <a:gd name="connsiteY3" fmla="*/ 1025912 h 4172913"/>
                <a:gd name="connsiteX4" fmla="*/ 659387 w 9798391"/>
                <a:gd name="connsiteY4" fmla="*/ 1048214 h 4172913"/>
                <a:gd name="connsiteX5" fmla="*/ 715143 w 9798391"/>
                <a:gd name="connsiteY5" fmla="*/ 1059366 h 4172913"/>
                <a:gd name="connsiteX6" fmla="*/ 782051 w 9798391"/>
                <a:gd name="connsiteY6" fmla="*/ 1081668 h 4172913"/>
                <a:gd name="connsiteX7" fmla="*/ 826656 w 9798391"/>
                <a:gd name="connsiteY7" fmla="*/ 1070517 h 4172913"/>
                <a:gd name="connsiteX8" fmla="*/ 860109 w 9798391"/>
                <a:gd name="connsiteY8" fmla="*/ 1003610 h 4172913"/>
                <a:gd name="connsiteX9" fmla="*/ 882412 w 9798391"/>
                <a:gd name="connsiteY9" fmla="*/ 970156 h 4172913"/>
                <a:gd name="connsiteX10" fmla="*/ 949319 w 9798391"/>
                <a:gd name="connsiteY10" fmla="*/ 947853 h 4172913"/>
                <a:gd name="connsiteX11" fmla="*/ 1027377 w 9798391"/>
                <a:gd name="connsiteY11" fmla="*/ 959005 h 4172913"/>
                <a:gd name="connsiteX12" fmla="*/ 1016226 w 9798391"/>
                <a:gd name="connsiteY12" fmla="*/ 992458 h 4172913"/>
                <a:gd name="connsiteX13" fmla="*/ 960470 w 9798391"/>
                <a:gd name="connsiteY13" fmla="*/ 1025912 h 4172913"/>
                <a:gd name="connsiteX14" fmla="*/ 927016 w 9798391"/>
                <a:gd name="connsiteY14" fmla="*/ 1048214 h 4172913"/>
                <a:gd name="connsiteX15" fmla="*/ 915865 w 9798391"/>
                <a:gd name="connsiteY15" fmla="*/ 1081668 h 4172913"/>
                <a:gd name="connsiteX16" fmla="*/ 971621 w 9798391"/>
                <a:gd name="connsiteY16" fmla="*/ 1115122 h 4172913"/>
                <a:gd name="connsiteX17" fmla="*/ 1183495 w 9798391"/>
                <a:gd name="connsiteY17" fmla="*/ 1137424 h 4172913"/>
                <a:gd name="connsiteX18" fmla="*/ 1216948 w 9798391"/>
                <a:gd name="connsiteY18" fmla="*/ 1148575 h 4172913"/>
                <a:gd name="connsiteX19" fmla="*/ 1272704 w 9798391"/>
                <a:gd name="connsiteY19" fmla="*/ 1193180 h 4172913"/>
                <a:gd name="connsiteX20" fmla="*/ 1339612 w 9798391"/>
                <a:gd name="connsiteY20" fmla="*/ 1215483 h 4172913"/>
                <a:gd name="connsiteX21" fmla="*/ 1406519 w 9798391"/>
                <a:gd name="connsiteY21" fmla="*/ 1237785 h 4172913"/>
                <a:gd name="connsiteX22" fmla="*/ 1451124 w 9798391"/>
                <a:gd name="connsiteY22" fmla="*/ 1248936 h 4172913"/>
                <a:gd name="connsiteX23" fmla="*/ 1518031 w 9798391"/>
                <a:gd name="connsiteY23" fmla="*/ 1271239 h 4172913"/>
                <a:gd name="connsiteX24" fmla="*/ 1596090 w 9798391"/>
                <a:gd name="connsiteY24" fmla="*/ 1304693 h 4172913"/>
                <a:gd name="connsiteX25" fmla="*/ 1674148 w 9798391"/>
                <a:gd name="connsiteY25" fmla="*/ 1371600 h 4172913"/>
                <a:gd name="connsiteX26" fmla="*/ 1696451 w 9798391"/>
                <a:gd name="connsiteY26" fmla="*/ 1393902 h 4172913"/>
                <a:gd name="connsiteX27" fmla="*/ 1718753 w 9798391"/>
                <a:gd name="connsiteY27" fmla="*/ 1416205 h 4172913"/>
                <a:gd name="connsiteX28" fmla="*/ 1729904 w 9798391"/>
                <a:gd name="connsiteY28" fmla="*/ 1694985 h 4172913"/>
                <a:gd name="connsiteX29" fmla="*/ 1662997 w 9798391"/>
                <a:gd name="connsiteY29" fmla="*/ 1717288 h 4172913"/>
                <a:gd name="connsiteX30" fmla="*/ 1629543 w 9798391"/>
                <a:gd name="connsiteY30" fmla="*/ 1728439 h 4172913"/>
                <a:gd name="connsiteX31" fmla="*/ 1484577 w 9798391"/>
                <a:gd name="connsiteY31" fmla="*/ 1750741 h 4172913"/>
                <a:gd name="connsiteX32" fmla="*/ 1451124 w 9798391"/>
                <a:gd name="connsiteY32" fmla="*/ 1761893 h 4172913"/>
                <a:gd name="connsiteX33" fmla="*/ 1373065 w 9798391"/>
                <a:gd name="connsiteY33" fmla="*/ 1784195 h 4172913"/>
                <a:gd name="connsiteX34" fmla="*/ 1339612 w 9798391"/>
                <a:gd name="connsiteY34" fmla="*/ 1806497 h 4172913"/>
                <a:gd name="connsiteX35" fmla="*/ 1317309 w 9798391"/>
                <a:gd name="connsiteY35" fmla="*/ 1828800 h 4172913"/>
                <a:gd name="connsiteX36" fmla="*/ 1272704 w 9798391"/>
                <a:gd name="connsiteY36" fmla="*/ 1851102 h 4172913"/>
                <a:gd name="connsiteX37" fmla="*/ 1161192 w 9798391"/>
                <a:gd name="connsiteY37" fmla="*/ 1918010 h 4172913"/>
                <a:gd name="connsiteX38" fmla="*/ 1049680 w 9798391"/>
                <a:gd name="connsiteY38" fmla="*/ 1951463 h 4172913"/>
                <a:gd name="connsiteX39" fmla="*/ 1016226 w 9798391"/>
                <a:gd name="connsiteY39" fmla="*/ 1962614 h 4172913"/>
                <a:gd name="connsiteX40" fmla="*/ 982773 w 9798391"/>
                <a:gd name="connsiteY40" fmla="*/ 1984917 h 4172913"/>
                <a:gd name="connsiteX41" fmla="*/ 915865 w 9798391"/>
                <a:gd name="connsiteY41" fmla="*/ 2007219 h 4172913"/>
                <a:gd name="connsiteX42" fmla="*/ 882412 w 9798391"/>
                <a:gd name="connsiteY42" fmla="*/ 2029522 h 4172913"/>
                <a:gd name="connsiteX43" fmla="*/ 815504 w 9798391"/>
                <a:gd name="connsiteY43" fmla="*/ 2051824 h 4172913"/>
                <a:gd name="connsiteX44" fmla="*/ 793202 w 9798391"/>
                <a:gd name="connsiteY44" fmla="*/ 2074127 h 4172913"/>
                <a:gd name="connsiteX45" fmla="*/ 726295 w 9798391"/>
                <a:gd name="connsiteY45" fmla="*/ 2107580 h 4172913"/>
                <a:gd name="connsiteX46" fmla="*/ 703992 w 9798391"/>
                <a:gd name="connsiteY46" fmla="*/ 2129883 h 4172913"/>
                <a:gd name="connsiteX47" fmla="*/ 681690 w 9798391"/>
                <a:gd name="connsiteY47" fmla="*/ 2163336 h 4172913"/>
                <a:gd name="connsiteX48" fmla="*/ 614782 w 9798391"/>
                <a:gd name="connsiteY48" fmla="*/ 2207941 h 4172913"/>
                <a:gd name="connsiteX49" fmla="*/ 570177 w 9798391"/>
                <a:gd name="connsiteY49" fmla="*/ 2252546 h 4172913"/>
                <a:gd name="connsiteX50" fmla="*/ 547875 w 9798391"/>
                <a:gd name="connsiteY50" fmla="*/ 2274849 h 4172913"/>
                <a:gd name="connsiteX51" fmla="*/ 514421 w 9798391"/>
                <a:gd name="connsiteY51" fmla="*/ 2341756 h 4172913"/>
                <a:gd name="connsiteX52" fmla="*/ 503270 w 9798391"/>
                <a:gd name="connsiteY52" fmla="*/ 2375210 h 4172913"/>
                <a:gd name="connsiteX53" fmla="*/ 514421 w 9798391"/>
                <a:gd name="connsiteY53" fmla="*/ 2442117 h 4172913"/>
                <a:gd name="connsiteX54" fmla="*/ 536724 w 9798391"/>
                <a:gd name="connsiteY54" fmla="*/ 2464419 h 4172913"/>
                <a:gd name="connsiteX55" fmla="*/ 625934 w 9798391"/>
                <a:gd name="connsiteY55" fmla="*/ 2486722 h 4172913"/>
                <a:gd name="connsiteX56" fmla="*/ 692841 w 9798391"/>
                <a:gd name="connsiteY56" fmla="*/ 2509024 h 4172913"/>
                <a:gd name="connsiteX57" fmla="*/ 726295 w 9798391"/>
                <a:gd name="connsiteY57" fmla="*/ 2520175 h 4172913"/>
                <a:gd name="connsiteX58" fmla="*/ 737446 w 9798391"/>
                <a:gd name="connsiteY58" fmla="*/ 2720897 h 4172913"/>
                <a:gd name="connsiteX59" fmla="*/ 748597 w 9798391"/>
                <a:gd name="connsiteY59" fmla="*/ 2988527 h 4172913"/>
                <a:gd name="connsiteX60" fmla="*/ 782051 w 9798391"/>
                <a:gd name="connsiteY60" fmla="*/ 3010829 h 4172913"/>
                <a:gd name="connsiteX61" fmla="*/ 826656 w 9798391"/>
                <a:gd name="connsiteY61" fmla="*/ 3021980 h 4172913"/>
                <a:gd name="connsiteX62" fmla="*/ 860109 w 9798391"/>
                <a:gd name="connsiteY62" fmla="*/ 3033132 h 4172913"/>
                <a:gd name="connsiteX63" fmla="*/ 949319 w 9798391"/>
                <a:gd name="connsiteY63" fmla="*/ 3055434 h 4172913"/>
                <a:gd name="connsiteX64" fmla="*/ 1172343 w 9798391"/>
                <a:gd name="connsiteY64" fmla="*/ 3100039 h 4172913"/>
                <a:gd name="connsiteX65" fmla="*/ 1283856 w 9798391"/>
                <a:gd name="connsiteY65" fmla="*/ 3111190 h 4172913"/>
                <a:gd name="connsiteX66" fmla="*/ 1328460 w 9798391"/>
                <a:gd name="connsiteY66" fmla="*/ 3122341 h 4172913"/>
                <a:gd name="connsiteX67" fmla="*/ 1462275 w 9798391"/>
                <a:gd name="connsiteY67" fmla="*/ 3144644 h 4172913"/>
                <a:gd name="connsiteX68" fmla="*/ 1551485 w 9798391"/>
                <a:gd name="connsiteY68" fmla="*/ 3166946 h 4172913"/>
                <a:gd name="connsiteX69" fmla="*/ 1651846 w 9798391"/>
                <a:gd name="connsiteY69" fmla="*/ 3200400 h 4172913"/>
                <a:gd name="connsiteX70" fmla="*/ 1807963 w 9798391"/>
                <a:gd name="connsiteY70" fmla="*/ 3245005 h 4172913"/>
                <a:gd name="connsiteX71" fmla="*/ 1874870 w 9798391"/>
                <a:gd name="connsiteY71" fmla="*/ 3256156 h 4172913"/>
                <a:gd name="connsiteX72" fmla="*/ 1952929 w 9798391"/>
                <a:gd name="connsiteY72" fmla="*/ 3278458 h 4172913"/>
                <a:gd name="connsiteX73" fmla="*/ 2008685 w 9798391"/>
                <a:gd name="connsiteY73" fmla="*/ 3289610 h 4172913"/>
                <a:gd name="connsiteX74" fmla="*/ 2042138 w 9798391"/>
                <a:gd name="connsiteY74" fmla="*/ 3300761 h 4172913"/>
                <a:gd name="connsiteX75" fmla="*/ 2231709 w 9798391"/>
                <a:gd name="connsiteY75" fmla="*/ 3323063 h 4172913"/>
                <a:gd name="connsiteX76" fmla="*/ 2298616 w 9798391"/>
                <a:gd name="connsiteY76" fmla="*/ 3334214 h 4172913"/>
                <a:gd name="connsiteX77" fmla="*/ 2398977 w 9798391"/>
                <a:gd name="connsiteY77" fmla="*/ 3345366 h 4172913"/>
                <a:gd name="connsiteX78" fmla="*/ 2543943 w 9798391"/>
                <a:gd name="connsiteY78" fmla="*/ 3356517 h 4172913"/>
                <a:gd name="connsiteX79" fmla="*/ 2610851 w 9798391"/>
                <a:gd name="connsiteY79" fmla="*/ 3378819 h 4172913"/>
                <a:gd name="connsiteX80" fmla="*/ 2644304 w 9798391"/>
                <a:gd name="connsiteY80" fmla="*/ 3389971 h 4172913"/>
                <a:gd name="connsiteX81" fmla="*/ 2666607 w 9798391"/>
                <a:gd name="connsiteY81" fmla="*/ 3412273 h 4172913"/>
                <a:gd name="connsiteX82" fmla="*/ 2688909 w 9798391"/>
                <a:gd name="connsiteY82" fmla="*/ 3345366 h 4172913"/>
                <a:gd name="connsiteX83" fmla="*/ 2789270 w 9798391"/>
                <a:gd name="connsiteY83" fmla="*/ 3367668 h 4172913"/>
                <a:gd name="connsiteX84" fmla="*/ 2911934 w 9798391"/>
                <a:gd name="connsiteY84" fmla="*/ 3389971 h 4172913"/>
                <a:gd name="connsiteX85" fmla="*/ 2989992 w 9798391"/>
                <a:gd name="connsiteY85" fmla="*/ 3401122 h 4172913"/>
                <a:gd name="connsiteX86" fmla="*/ 3157260 w 9798391"/>
                <a:gd name="connsiteY86" fmla="*/ 3412273 h 4172913"/>
                <a:gd name="connsiteX87" fmla="*/ 3213016 w 9798391"/>
                <a:gd name="connsiteY87" fmla="*/ 3423424 h 4172913"/>
                <a:gd name="connsiteX88" fmla="*/ 3279924 w 9798391"/>
                <a:gd name="connsiteY88" fmla="*/ 3434575 h 4172913"/>
                <a:gd name="connsiteX89" fmla="*/ 3313377 w 9798391"/>
                <a:gd name="connsiteY89" fmla="*/ 3445727 h 4172913"/>
                <a:gd name="connsiteX90" fmla="*/ 3357982 w 9798391"/>
                <a:gd name="connsiteY90" fmla="*/ 3456878 h 4172913"/>
                <a:gd name="connsiteX91" fmla="*/ 3469495 w 9798391"/>
                <a:gd name="connsiteY91" fmla="*/ 3479180 h 4172913"/>
                <a:gd name="connsiteX92" fmla="*/ 3569856 w 9798391"/>
                <a:gd name="connsiteY92" fmla="*/ 3501483 h 4172913"/>
                <a:gd name="connsiteX93" fmla="*/ 3558704 w 9798391"/>
                <a:gd name="connsiteY93" fmla="*/ 3534936 h 4172913"/>
                <a:gd name="connsiteX94" fmla="*/ 3603309 w 9798391"/>
                <a:gd name="connsiteY94" fmla="*/ 3590693 h 4172913"/>
                <a:gd name="connsiteX95" fmla="*/ 3737124 w 9798391"/>
                <a:gd name="connsiteY95" fmla="*/ 3624146 h 4172913"/>
                <a:gd name="connsiteX96" fmla="*/ 3870938 w 9798391"/>
                <a:gd name="connsiteY96" fmla="*/ 3635297 h 4172913"/>
                <a:gd name="connsiteX97" fmla="*/ 4027056 w 9798391"/>
                <a:gd name="connsiteY97" fmla="*/ 3657600 h 4172913"/>
                <a:gd name="connsiteX98" fmla="*/ 4093963 w 9798391"/>
                <a:gd name="connsiteY98" fmla="*/ 3679902 h 4172913"/>
                <a:gd name="connsiteX99" fmla="*/ 4138568 w 9798391"/>
                <a:gd name="connsiteY99" fmla="*/ 3691053 h 4172913"/>
                <a:gd name="connsiteX100" fmla="*/ 4172021 w 9798391"/>
                <a:gd name="connsiteY100" fmla="*/ 3702205 h 4172913"/>
                <a:gd name="connsiteX101" fmla="*/ 4238929 w 9798391"/>
                <a:gd name="connsiteY101" fmla="*/ 3713356 h 4172913"/>
                <a:gd name="connsiteX102" fmla="*/ 4484256 w 9798391"/>
                <a:gd name="connsiteY102" fmla="*/ 3746810 h 4172913"/>
                <a:gd name="connsiteX103" fmla="*/ 4618070 w 9798391"/>
                <a:gd name="connsiteY103" fmla="*/ 3769112 h 4172913"/>
                <a:gd name="connsiteX104" fmla="*/ 4684977 w 9798391"/>
                <a:gd name="connsiteY104" fmla="*/ 3780263 h 4172913"/>
                <a:gd name="connsiteX105" fmla="*/ 4774187 w 9798391"/>
                <a:gd name="connsiteY105" fmla="*/ 3802566 h 4172913"/>
                <a:gd name="connsiteX106" fmla="*/ 4852246 w 9798391"/>
                <a:gd name="connsiteY106" fmla="*/ 3836019 h 4172913"/>
                <a:gd name="connsiteX107" fmla="*/ 4885699 w 9798391"/>
                <a:gd name="connsiteY107" fmla="*/ 3858322 h 4172913"/>
                <a:gd name="connsiteX108" fmla="*/ 4919153 w 9798391"/>
                <a:gd name="connsiteY108" fmla="*/ 3869473 h 4172913"/>
                <a:gd name="connsiteX109" fmla="*/ 5052968 w 9798391"/>
                <a:gd name="connsiteY109" fmla="*/ 3858322 h 4172913"/>
                <a:gd name="connsiteX110" fmla="*/ 5075270 w 9798391"/>
                <a:gd name="connsiteY110" fmla="*/ 3836019 h 4172913"/>
                <a:gd name="connsiteX111" fmla="*/ 5108724 w 9798391"/>
                <a:gd name="connsiteY111" fmla="*/ 3824868 h 4172913"/>
                <a:gd name="connsiteX112" fmla="*/ 5108724 w 9798391"/>
                <a:gd name="connsiteY112" fmla="*/ 3746810 h 4172913"/>
                <a:gd name="connsiteX113" fmla="*/ 5086421 w 9798391"/>
                <a:gd name="connsiteY113" fmla="*/ 3724507 h 4172913"/>
                <a:gd name="connsiteX114" fmla="*/ 5064119 w 9798391"/>
                <a:gd name="connsiteY114" fmla="*/ 3691053 h 4172913"/>
                <a:gd name="connsiteX115" fmla="*/ 4997212 w 9798391"/>
                <a:gd name="connsiteY115" fmla="*/ 3668751 h 4172913"/>
                <a:gd name="connsiteX116" fmla="*/ 4718431 w 9798391"/>
                <a:gd name="connsiteY116" fmla="*/ 3635297 h 4172913"/>
                <a:gd name="connsiteX117" fmla="*/ 4629221 w 9798391"/>
                <a:gd name="connsiteY117" fmla="*/ 3624146 h 4172913"/>
                <a:gd name="connsiteX118" fmla="*/ 4551163 w 9798391"/>
                <a:gd name="connsiteY118" fmla="*/ 3612995 h 4172913"/>
                <a:gd name="connsiteX119" fmla="*/ 3982451 w 9798391"/>
                <a:gd name="connsiteY119" fmla="*/ 3601844 h 4172913"/>
                <a:gd name="connsiteX120" fmla="*/ 3993602 w 9798391"/>
                <a:gd name="connsiteY120" fmla="*/ 3557239 h 4172913"/>
                <a:gd name="connsiteX121" fmla="*/ 4250080 w 9798391"/>
                <a:gd name="connsiteY121" fmla="*/ 3512634 h 4172913"/>
                <a:gd name="connsiteX122" fmla="*/ 4238929 w 9798391"/>
                <a:gd name="connsiteY122" fmla="*/ 3479180 h 4172913"/>
                <a:gd name="connsiteX123" fmla="*/ 4082812 w 9798391"/>
                <a:gd name="connsiteY123" fmla="*/ 3468029 h 4172913"/>
                <a:gd name="connsiteX124" fmla="*/ 4049358 w 9798391"/>
                <a:gd name="connsiteY124" fmla="*/ 3456878 h 4172913"/>
                <a:gd name="connsiteX125" fmla="*/ 4027056 w 9798391"/>
                <a:gd name="connsiteY125" fmla="*/ 3423424 h 4172913"/>
                <a:gd name="connsiteX126" fmla="*/ 3993602 w 9798391"/>
                <a:gd name="connsiteY126" fmla="*/ 3367668 h 4172913"/>
                <a:gd name="connsiteX127" fmla="*/ 3926695 w 9798391"/>
                <a:gd name="connsiteY127" fmla="*/ 3345366 h 4172913"/>
                <a:gd name="connsiteX128" fmla="*/ 3603309 w 9798391"/>
                <a:gd name="connsiteY128" fmla="*/ 3356517 h 4172913"/>
                <a:gd name="connsiteX129" fmla="*/ 3569856 w 9798391"/>
                <a:gd name="connsiteY129" fmla="*/ 3367668 h 4172913"/>
                <a:gd name="connsiteX130" fmla="*/ 3291075 w 9798391"/>
                <a:gd name="connsiteY130" fmla="*/ 3345366 h 4172913"/>
                <a:gd name="connsiteX131" fmla="*/ 3224168 w 9798391"/>
                <a:gd name="connsiteY131" fmla="*/ 3334214 h 4172913"/>
                <a:gd name="connsiteX132" fmla="*/ 3168412 w 9798391"/>
                <a:gd name="connsiteY132" fmla="*/ 3323063 h 4172913"/>
                <a:gd name="connsiteX133" fmla="*/ 3034597 w 9798391"/>
                <a:gd name="connsiteY133" fmla="*/ 3311912 h 4172913"/>
                <a:gd name="connsiteX134" fmla="*/ 2923085 w 9798391"/>
                <a:gd name="connsiteY134" fmla="*/ 3289610 h 4172913"/>
                <a:gd name="connsiteX135" fmla="*/ 2856177 w 9798391"/>
                <a:gd name="connsiteY135" fmla="*/ 3267307 h 4172913"/>
                <a:gd name="connsiteX136" fmla="*/ 2800421 w 9798391"/>
                <a:gd name="connsiteY136" fmla="*/ 3222702 h 4172913"/>
                <a:gd name="connsiteX137" fmla="*/ 2822724 w 9798391"/>
                <a:gd name="connsiteY137" fmla="*/ 3200400 h 4172913"/>
                <a:gd name="connsiteX138" fmla="*/ 2934236 w 9798391"/>
                <a:gd name="connsiteY138" fmla="*/ 3166946 h 4172913"/>
                <a:gd name="connsiteX139" fmla="*/ 3001143 w 9798391"/>
                <a:gd name="connsiteY139" fmla="*/ 3144644 h 4172913"/>
                <a:gd name="connsiteX140" fmla="*/ 3034597 w 9798391"/>
                <a:gd name="connsiteY140" fmla="*/ 3122341 h 4172913"/>
                <a:gd name="connsiteX141" fmla="*/ 3079202 w 9798391"/>
                <a:gd name="connsiteY141" fmla="*/ 3111190 h 4172913"/>
                <a:gd name="connsiteX142" fmla="*/ 3146109 w 9798391"/>
                <a:gd name="connsiteY142" fmla="*/ 3044283 h 4172913"/>
                <a:gd name="connsiteX143" fmla="*/ 3168412 w 9798391"/>
                <a:gd name="connsiteY143" fmla="*/ 3021980 h 4172913"/>
                <a:gd name="connsiteX144" fmla="*/ 3213016 w 9798391"/>
                <a:gd name="connsiteY144" fmla="*/ 2966224 h 4172913"/>
                <a:gd name="connsiteX145" fmla="*/ 3279924 w 9798391"/>
                <a:gd name="connsiteY145" fmla="*/ 2932771 h 4172913"/>
                <a:gd name="connsiteX146" fmla="*/ 3291075 w 9798391"/>
                <a:gd name="connsiteY146" fmla="*/ 2966224 h 4172913"/>
                <a:gd name="connsiteX147" fmla="*/ 3324529 w 9798391"/>
                <a:gd name="connsiteY147" fmla="*/ 2977375 h 4172913"/>
                <a:gd name="connsiteX148" fmla="*/ 3380285 w 9798391"/>
                <a:gd name="connsiteY148" fmla="*/ 3010829 h 4172913"/>
                <a:gd name="connsiteX149" fmla="*/ 3458343 w 9798391"/>
                <a:gd name="connsiteY149" fmla="*/ 2999678 h 4172913"/>
                <a:gd name="connsiteX150" fmla="*/ 3436041 w 9798391"/>
                <a:gd name="connsiteY150" fmla="*/ 2977375 h 4172913"/>
                <a:gd name="connsiteX151" fmla="*/ 3402587 w 9798391"/>
                <a:gd name="connsiteY151" fmla="*/ 2921619 h 4172913"/>
                <a:gd name="connsiteX152" fmla="*/ 3369134 w 9798391"/>
                <a:gd name="connsiteY152" fmla="*/ 2910468 h 4172913"/>
                <a:gd name="connsiteX153" fmla="*/ 3224168 w 9798391"/>
                <a:gd name="connsiteY153" fmla="*/ 2888166 h 4172913"/>
                <a:gd name="connsiteX154" fmla="*/ 3101504 w 9798391"/>
                <a:gd name="connsiteY154" fmla="*/ 2854712 h 4172913"/>
                <a:gd name="connsiteX155" fmla="*/ 3056899 w 9798391"/>
                <a:gd name="connsiteY155" fmla="*/ 2843561 h 4172913"/>
                <a:gd name="connsiteX156" fmla="*/ 2989992 w 9798391"/>
                <a:gd name="connsiteY156" fmla="*/ 2821258 h 4172913"/>
                <a:gd name="connsiteX157" fmla="*/ 2733514 w 9798391"/>
                <a:gd name="connsiteY157" fmla="*/ 2776653 h 4172913"/>
                <a:gd name="connsiteX158" fmla="*/ 2666607 w 9798391"/>
                <a:gd name="connsiteY158" fmla="*/ 2754351 h 4172913"/>
                <a:gd name="connsiteX159" fmla="*/ 2599699 w 9798391"/>
                <a:gd name="connsiteY159" fmla="*/ 2732049 h 4172913"/>
                <a:gd name="connsiteX160" fmla="*/ 2566246 w 9798391"/>
                <a:gd name="connsiteY160" fmla="*/ 2720897 h 4172913"/>
                <a:gd name="connsiteX161" fmla="*/ 2443582 w 9798391"/>
                <a:gd name="connsiteY161" fmla="*/ 2698595 h 4172913"/>
                <a:gd name="connsiteX162" fmla="*/ 2320919 w 9798391"/>
                <a:gd name="connsiteY162" fmla="*/ 2698595 h 4172913"/>
                <a:gd name="connsiteX163" fmla="*/ 1919475 w 9798391"/>
                <a:gd name="connsiteY163" fmla="*/ 2687444 h 4172913"/>
                <a:gd name="connsiteX164" fmla="*/ 1841416 w 9798391"/>
                <a:gd name="connsiteY164" fmla="*/ 2653990 h 4172913"/>
                <a:gd name="connsiteX165" fmla="*/ 1785660 w 9798391"/>
                <a:gd name="connsiteY165" fmla="*/ 2631688 h 4172913"/>
                <a:gd name="connsiteX166" fmla="*/ 1685299 w 9798391"/>
                <a:gd name="connsiteY166" fmla="*/ 2575932 h 4172913"/>
                <a:gd name="connsiteX167" fmla="*/ 1596090 w 9798391"/>
                <a:gd name="connsiteY167" fmla="*/ 2531327 h 4172913"/>
                <a:gd name="connsiteX168" fmla="*/ 1506880 w 9798391"/>
                <a:gd name="connsiteY168" fmla="*/ 2509024 h 4172913"/>
                <a:gd name="connsiteX169" fmla="*/ 1105436 w 9798391"/>
                <a:gd name="connsiteY169" fmla="*/ 2486722 h 4172913"/>
                <a:gd name="connsiteX170" fmla="*/ 960470 w 9798391"/>
                <a:gd name="connsiteY170" fmla="*/ 2464419 h 4172913"/>
                <a:gd name="connsiteX171" fmla="*/ 848958 w 9798391"/>
                <a:gd name="connsiteY171" fmla="*/ 2430966 h 4172913"/>
                <a:gd name="connsiteX172" fmla="*/ 815504 w 9798391"/>
                <a:gd name="connsiteY172" fmla="*/ 2419814 h 4172913"/>
                <a:gd name="connsiteX173" fmla="*/ 782051 w 9798391"/>
                <a:gd name="connsiteY173" fmla="*/ 2397512 h 4172913"/>
                <a:gd name="connsiteX174" fmla="*/ 726295 w 9798391"/>
                <a:gd name="connsiteY174" fmla="*/ 2352907 h 4172913"/>
                <a:gd name="connsiteX175" fmla="*/ 692841 w 9798391"/>
                <a:gd name="connsiteY175" fmla="*/ 2341756 h 4172913"/>
                <a:gd name="connsiteX176" fmla="*/ 703992 w 9798391"/>
                <a:gd name="connsiteY176" fmla="*/ 2274849 h 4172913"/>
                <a:gd name="connsiteX177" fmla="*/ 726295 w 9798391"/>
                <a:gd name="connsiteY177" fmla="*/ 2252546 h 4172913"/>
                <a:gd name="connsiteX178" fmla="*/ 759748 w 9798391"/>
                <a:gd name="connsiteY178" fmla="*/ 2230244 h 4172913"/>
                <a:gd name="connsiteX179" fmla="*/ 782051 w 9798391"/>
                <a:gd name="connsiteY179" fmla="*/ 2207941 h 4172913"/>
                <a:gd name="connsiteX180" fmla="*/ 815504 w 9798391"/>
                <a:gd name="connsiteY180" fmla="*/ 2196790 h 4172913"/>
                <a:gd name="connsiteX181" fmla="*/ 871260 w 9798391"/>
                <a:gd name="connsiteY181" fmla="*/ 2163336 h 4172913"/>
                <a:gd name="connsiteX182" fmla="*/ 893563 w 9798391"/>
                <a:gd name="connsiteY182" fmla="*/ 2141034 h 4172913"/>
                <a:gd name="connsiteX183" fmla="*/ 927016 w 9798391"/>
                <a:gd name="connsiteY183" fmla="*/ 2118732 h 4172913"/>
                <a:gd name="connsiteX184" fmla="*/ 949319 w 9798391"/>
                <a:gd name="connsiteY184" fmla="*/ 2096429 h 4172913"/>
                <a:gd name="connsiteX185" fmla="*/ 982773 w 9798391"/>
                <a:gd name="connsiteY185" fmla="*/ 2085278 h 4172913"/>
                <a:gd name="connsiteX186" fmla="*/ 1071982 w 9798391"/>
                <a:gd name="connsiteY186" fmla="*/ 2018371 h 4172913"/>
                <a:gd name="connsiteX187" fmla="*/ 1116587 w 9798391"/>
                <a:gd name="connsiteY187" fmla="*/ 2007219 h 4172913"/>
                <a:gd name="connsiteX188" fmla="*/ 1183495 w 9798391"/>
                <a:gd name="connsiteY188" fmla="*/ 1984917 h 4172913"/>
                <a:gd name="connsiteX189" fmla="*/ 1384216 w 9798391"/>
                <a:gd name="connsiteY189" fmla="*/ 1973766 h 4172913"/>
                <a:gd name="connsiteX190" fmla="*/ 1439973 w 9798391"/>
                <a:gd name="connsiteY190" fmla="*/ 1929161 h 4172913"/>
                <a:gd name="connsiteX191" fmla="*/ 1518031 w 9798391"/>
                <a:gd name="connsiteY191" fmla="*/ 1873405 h 4172913"/>
                <a:gd name="connsiteX192" fmla="*/ 1573787 w 9798391"/>
                <a:gd name="connsiteY192" fmla="*/ 1817649 h 4172913"/>
                <a:gd name="connsiteX193" fmla="*/ 1640695 w 9798391"/>
                <a:gd name="connsiteY193" fmla="*/ 1795346 h 4172913"/>
                <a:gd name="connsiteX194" fmla="*/ 1807963 w 9798391"/>
                <a:gd name="connsiteY194" fmla="*/ 1761893 h 4172913"/>
                <a:gd name="connsiteX195" fmla="*/ 1874870 w 9798391"/>
                <a:gd name="connsiteY195" fmla="*/ 1728439 h 4172913"/>
                <a:gd name="connsiteX196" fmla="*/ 1975231 w 9798391"/>
                <a:gd name="connsiteY196" fmla="*/ 1694985 h 4172913"/>
                <a:gd name="connsiteX197" fmla="*/ 2008685 w 9798391"/>
                <a:gd name="connsiteY197" fmla="*/ 1683834 h 4172913"/>
                <a:gd name="connsiteX198" fmla="*/ 2042138 w 9798391"/>
                <a:gd name="connsiteY198" fmla="*/ 1672683 h 4172913"/>
                <a:gd name="connsiteX199" fmla="*/ 2543943 w 9798391"/>
                <a:gd name="connsiteY199" fmla="*/ 1694985 h 4172913"/>
                <a:gd name="connsiteX200" fmla="*/ 2666607 w 9798391"/>
                <a:gd name="connsiteY200" fmla="*/ 1717288 h 4172913"/>
                <a:gd name="connsiteX201" fmla="*/ 2733514 w 9798391"/>
                <a:gd name="connsiteY201" fmla="*/ 1739590 h 4172913"/>
                <a:gd name="connsiteX202" fmla="*/ 2766968 w 9798391"/>
                <a:gd name="connsiteY202" fmla="*/ 1750741 h 4172913"/>
                <a:gd name="connsiteX203" fmla="*/ 2800421 w 9798391"/>
                <a:gd name="connsiteY203" fmla="*/ 1773044 h 4172913"/>
                <a:gd name="connsiteX204" fmla="*/ 2900782 w 9798391"/>
                <a:gd name="connsiteY204" fmla="*/ 1795346 h 4172913"/>
                <a:gd name="connsiteX205" fmla="*/ 2934236 w 9798391"/>
                <a:gd name="connsiteY205" fmla="*/ 1806497 h 4172913"/>
                <a:gd name="connsiteX206" fmla="*/ 2967690 w 9798391"/>
                <a:gd name="connsiteY206" fmla="*/ 1906858 h 4172913"/>
                <a:gd name="connsiteX207" fmla="*/ 2978841 w 9798391"/>
                <a:gd name="connsiteY207" fmla="*/ 1940312 h 4172913"/>
                <a:gd name="connsiteX208" fmla="*/ 3012295 w 9798391"/>
                <a:gd name="connsiteY208" fmla="*/ 1973766 h 4172913"/>
                <a:gd name="connsiteX209" fmla="*/ 3079202 w 9798391"/>
                <a:gd name="connsiteY209" fmla="*/ 1996068 h 4172913"/>
                <a:gd name="connsiteX210" fmla="*/ 3112656 w 9798391"/>
                <a:gd name="connsiteY210" fmla="*/ 2007219 h 4172913"/>
                <a:gd name="connsiteX211" fmla="*/ 3491797 w 9798391"/>
                <a:gd name="connsiteY211" fmla="*/ 2029522 h 4172913"/>
                <a:gd name="connsiteX212" fmla="*/ 3703670 w 9798391"/>
                <a:gd name="connsiteY212" fmla="*/ 2040673 h 4172913"/>
                <a:gd name="connsiteX213" fmla="*/ 3804031 w 9798391"/>
                <a:gd name="connsiteY213" fmla="*/ 2051824 h 4172913"/>
                <a:gd name="connsiteX214" fmla="*/ 4172021 w 9798391"/>
                <a:gd name="connsiteY214" fmla="*/ 2062975 h 4172913"/>
                <a:gd name="connsiteX215" fmla="*/ 4261231 w 9798391"/>
                <a:gd name="connsiteY215" fmla="*/ 2085278 h 4172913"/>
                <a:gd name="connsiteX216" fmla="*/ 4328138 w 9798391"/>
                <a:gd name="connsiteY216" fmla="*/ 2107580 h 4172913"/>
                <a:gd name="connsiteX217" fmla="*/ 4383895 w 9798391"/>
                <a:gd name="connsiteY217" fmla="*/ 2152185 h 4172913"/>
                <a:gd name="connsiteX218" fmla="*/ 4406197 w 9798391"/>
                <a:gd name="connsiteY218" fmla="*/ 2174488 h 4172913"/>
                <a:gd name="connsiteX219" fmla="*/ 4595768 w 9798391"/>
                <a:gd name="connsiteY219" fmla="*/ 2207941 h 4172913"/>
                <a:gd name="connsiteX220" fmla="*/ 4707280 w 9798391"/>
                <a:gd name="connsiteY220" fmla="*/ 2230244 h 4172913"/>
                <a:gd name="connsiteX221" fmla="*/ 4763036 w 9798391"/>
                <a:gd name="connsiteY221" fmla="*/ 2241395 h 4172913"/>
                <a:gd name="connsiteX222" fmla="*/ 4807641 w 9798391"/>
                <a:gd name="connsiteY222" fmla="*/ 2252546 h 4172913"/>
                <a:gd name="connsiteX223" fmla="*/ 4874548 w 9798391"/>
                <a:gd name="connsiteY223" fmla="*/ 2241395 h 4172913"/>
                <a:gd name="connsiteX224" fmla="*/ 4919153 w 9798391"/>
                <a:gd name="connsiteY224" fmla="*/ 2219093 h 4172913"/>
                <a:gd name="connsiteX225" fmla="*/ 4986060 w 9798391"/>
                <a:gd name="connsiteY225" fmla="*/ 2207941 h 4172913"/>
                <a:gd name="connsiteX226" fmla="*/ 5019514 w 9798391"/>
                <a:gd name="connsiteY226" fmla="*/ 2196790 h 4172913"/>
                <a:gd name="connsiteX227" fmla="*/ 5108724 w 9798391"/>
                <a:gd name="connsiteY227" fmla="*/ 2174488 h 4172913"/>
                <a:gd name="connsiteX228" fmla="*/ 5186782 w 9798391"/>
                <a:gd name="connsiteY228" fmla="*/ 2129883 h 4172913"/>
                <a:gd name="connsiteX229" fmla="*/ 5231387 w 9798391"/>
                <a:gd name="connsiteY229" fmla="*/ 2062975 h 4172913"/>
                <a:gd name="connsiteX230" fmla="*/ 5309446 w 9798391"/>
                <a:gd name="connsiteY230" fmla="*/ 1984917 h 4172913"/>
                <a:gd name="connsiteX231" fmla="*/ 5331748 w 9798391"/>
                <a:gd name="connsiteY231" fmla="*/ 1962614 h 4172913"/>
                <a:gd name="connsiteX232" fmla="*/ 5365202 w 9798391"/>
                <a:gd name="connsiteY232" fmla="*/ 1951463 h 4172913"/>
                <a:gd name="connsiteX233" fmla="*/ 5320597 w 9798391"/>
                <a:gd name="connsiteY233" fmla="*/ 1862253 h 4172913"/>
                <a:gd name="connsiteX234" fmla="*/ 5287143 w 9798391"/>
                <a:gd name="connsiteY234" fmla="*/ 1839951 h 4172913"/>
                <a:gd name="connsiteX235" fmla="*/ 5253690 w 9798391"/>
                <a:gd name="connsiteY235" fmla="*/ 1828800 h 4172913"/>
                <a:gd name="connsiteX236" fmla="*/ 5209085 w 9798391"/>
                <a:gd name="connsiteY236" fmla="*/ 1817649 h 4172913"/>
                <a:gd name="connsiteX237" fmla="*/ 5142177 w 9798391"/>
                <a:gd name="connsiteY237" fmla="*/ 1795346 h 4172913"/>
                <a:gd name="connsiteX238" fmla="*/ 5064119 w 9798391"/>
                <a:gd name="connsiteY238" fmla="*/ 1706136 h 4172913"/>
                <a:gd name="connsiteX239" fmla="*/ 5008363 w 9798391"/>
                <a:gd name="connsiteY239" fmla="*/ 1650380 h 4172913"/>
                <a:gd name="connsiteX240" fmla="*/ 4941456 w 9798391"/>
                <a:gd name="connsiteY240" fmla="*/ 1605775 h 4172913"/>
                <a:gd name="connsiteX241" fmla="*/ 4908002 w 9798391"/>
                <a:gd name="connsiteY241" fmla="*/ 1583473 h 4172913"/>
                <a:gd name="connsiteX242" fmla="*/ 4874548 w 9798391"/>
                <a:gd name="connsiteY242" fmla="*/ 1572322 h 4172913"/>
                <a:gd name="connsiteX243" fmla="*/ 4852246 w 9798391"/>
                <a:gd name="connsiteY243" fmla="*/ 1550019 h 4172913"/>
                <a:gd name="connsiteX244" fmla="*/ 4818792 w 9798391"/>
                <a:gd name="connsiteY244" fmla="*/ 1538868 h 4172913"/>
                <a:gd name="connsiteX245" fmla="*/ 4774187 w 9798391"/>
                <a:gd name="connsiteY245" fmla="*/ 1516566 h 4172913"/>
                <a:gd name="connsiteX246" fmla="*/ 4707280 w 9798391"/>
                <a:gd name="connsiteY246" fmla="*/ 1449658 h 4172913"/>
                <a:gd name="connsiteX247" fmla="*/ 4651524 w 9798391"/>
                <a:gd name="connsiteY247" fmla="*/ 1405053 h 4172913"/>
                <a:gd name="connsiteX248" fmla="*/ 4573465 w 9798391"/>
                <a:gd name="connsiteY248" fmla="*/ 1382751 h 4172913"/>
                <a:gd name="connsiteX249" fmla="*/ 5153329 w 9798391"/>
                <a:gd name="connsiteY249" fmla="*/ 1349297 h 4172913"/>
                <a:gd name="connsiteX250" fmla="*/ 5275992 w 9798391"/>
                <a:gd name="connsiteY250" fmla="*/ 1326995 h 4172913"/>
                <a:gd name="connsiteX251" fmla="*/ 5320597 w 9798391"/>
                <a:gd name="connsiteY251" fmla="*/ 1315844 h 4172913"/>
                <a:gd name="connsiteX252" fmla="*/ 5521319 w 9798391"/>
                <a:gd name="connsiteY252" fmla="*/ 1304693 h 4172913"/>
                <a:gd name="connsiteX253" fmla="*/ 5588226 w 9798391"/>
                <a:gd name="connsiteY253" fmla="*/ 1282390 h 4172913"/>
                <a:gd name="connsiteX254" fmla="*/ 5643982 w 9798391"/>
                <a:gd name="connsiteY254" fmla="*/ 1237785 h 4172913"/>
                <a:gd name="connsiteX255" fmla="*/ 5677436 w 9798391"/>
                <a:gd name="connsiteY255" fmla="*/ 1170878 h 4172913"/>
                <a:gd name="connsiteX256" fmla="*/ 5688587 w 9798391"/>
                <a:gd name="connsiteY256" fmla="*/ 1137424 h 4172913"/>
                <a:gd name="connsiteX257" fmla="*/ 5710890 w 9798391"/>
                <a:gd name="connsiteY257" fmla="*/ 1025912 h 4172913"/>
                <a:gd name="connsiteX258" fmla="*/ 5733192 w 9798391"/>
                <a:gd name="connsiteY258" fmla="*/ 947853 h 4172913"/>
                <a:gd name="connsiteX259" fmla="*/ 5755495 w 9798391"/>
                <a:gd name="connsiteY259" fmla="*/ 925551 h 4172913"/>
                <a:gd name="connsiteX260" fmla="*/ 5822402 w 9798391"/>
                <a:gd name="connsiteY260" fmla="*/ 903249 h 4172913"/>
                <a:gd name="connsiteX261" fmla="*/ 5844704 w 9798391"/>
                <a:gd name="connsiteY261" fmla="*/ 880946 h 4172913"/>
                <a:gd name="connsiteX262" fmla="*/ 5922763 w 9798391"/>
                <a:gd name="connsiteY262" fmla="*/ 858644 h 4172913"/>
                <a:gd name="connsiteX263" fmla="*/ 5989670 w 9798391"/>
                <a:gd name="connsiteY263" fmla="*/ 869795 h 4172913"/>
                <a:gd name="connsiteX264" fmla="*/ 6000821 w 9798391"/>
                <a:gd name="connsiteY264" fmla="*/ 914400 h 4172913"/>
                <a:gd name="connsiteX265" fmla="*/ 6034275 w 9798391"/>
                <a:gd name="connsiteY265" fmla="*/ 970156 h 4172913"/>
                <a:gd name="connsiteX266" fmla="*/ 6067729 w 9798391"/>
                <a:gd name="connsiteY266" fmla="*/ 981307 h 4172913"/>
                <a:gd name="connsiteX267" fmla="*/ 6145787 w 9798391"/>
                <a:gd name="connsiteY267" fmla="*/ 970156 h 4172913"/>
                <a:gd name="connsiteX268" fmla="*/ 6156938 w 9798391"/>
                <a:gd name="connsiteY268" fmla="*/ 936702 h 4172913"/>
                <a:gd name="connsiteX269" fmla="*/ 6201543 w 9798391"/>
                <a:gd name="connsiteY269" fmla="*/ 880946 h 4172913"/>
                <a:gd name="connsiteX270" fmla="*/ 6223846 w 9798391"/>
                <a:gd name="connsiteY270" fmla="*/ 903249 h 4172913"/>
                <a:gd name="connsiteX271" fmla="*/ 6246148 w 9798391"/>
                <a:gd name="connsiteY271" fmla="*/ 970156 h 4172913"/>
                <a:gd name="connsiteX272" fmla="*/ 6223846 w 9798391"/>
                <a:gd name="connsiteY272" fmla="*/ 1048214 h 4172913"/>
                <a:gd name="connsiteX273" fmla="*/ 6145787 w 9798391"/>
                <a:gd name="connsiteY273" fmla="*/ 1126273 h 4172913"/>
                <a:gd name="connsiteX274" fmla="*/ 5922763 w 9798391"/>
                <a:gd name="connsiteY274" fmla="*/ 1137424 h 4172913"/>
                <a:gd name="connsiteX275" fmla="*/ 5755495 w 9798391"/>
                <a:gd name="connsiteY275" fmla="*/ 1170878 h 4172913"/>
                <a:gd name="connsiteX276" fmla="*/ 5710890 w 9798391"/>
                <a:gd name="connsiteY276" fmla="*/ 1260088 h 4172913"/>
                <a:gd name="connsiteX277" fmla="*/ 5699738 w 9798391"/>
                <a:gd name="connsiteY277" fmla="*/ 1293541 h 4172913"/>
                <a:gd name="connsiteX278" fmla="*/ 5733192 w 9798391"/>
                <a:gd name="connsiteY278" fmla="*/ 1371600 h 4172913"/>
                <a:gd name="connsiteX279" fmla="*/ 5800099 w 9798391"/>
                <a:gd name="connsiteY279" fmla="*/ 1393902 h 4172913"/>
                <a:gd name="connsiteX280" fmla="*/ 5822402 w 9798391"/>
                <a:gd name="connsiteY280" fmla="*/ 1416205 h 4172913"/>
                <a:gd name="connsiteX281" fmla="*/ 5788948 w 9798391"/>
                <a:gd name="connsiteY281" fmla="*/ 1483112 h 4172913"/>
                <a:gd name="connsiteX282" fmla="*/ 5755495 w 9798391"/>
                <a:gd name="connsiteY282" fmla="*/ 1494263 h 4172913"/>
                <a:gd name="connsiteX283" fmla="*/ 5699738 w 9798391"/>
                <a:gd name="connsiteY283" fmla="*/ 1527717 h 4172913"/>
                <a:gd name="connsiteX284" fmla="*/ 5643982 w 9798391"/>
                <a:gd name="connsiteY284" fmla="*/ 1572322 h 4172913"/>
                <a:gd name="connsiteX285" fmla="*/ 6045426 w 9798391"/>
                <a:gd name="connsiteY285" fmla="*/ 1616927 h 4172913"/>
                <a:gd name="connsiteX286" fmla="*/ 6168090 w 9798391"/>
                <a:gd name="connsiteY286" fmla="*/ 1639229 h 4172913"/>
                <a:gd name="connsiteX287" fmla="*/ 6402265 w 9798391"/>
                <a:gd name="connsiteY287" fmla="*/ 1628078 h 4172913"/>
                <a:gd name="connsiteX288" fmla="*/ 6558382 w 9798391"/>
                <a:gd name="connsiteY288" fmla="*/ 1594624 h 4172913"/>
                <a:gd name="connsiteX289" fmla="*/ 6681046 w 9798391"/>
                <a:gd name="connsiteY289" fmla="*/ 1561171 h 4172913"/>
                <a:gd name="connsiteX290" fmla="*/ 6714499 w 9798391"/>
                <a:gd name="connsiteY290" fmla="*/ 1550019 h 4172913"/>
                <a:gd name="connsiteX291" fmla="*/ 6803709 w 9798391"/>
                <a:gd name="connsiteY291" fmla="*/ 1561171 h 4172913"/>
                <a:gd name="connsiteX292" fmla="*/ 6870616 w 9798391"/>
                <a:gd name="connsiteY292" fmla="*/ 1594624 h 4172913"/>
                <a:gd name="connsiteX293" fmla="*/ 6904070 w 9798391"/>
                <a:gd name="connsiteY293" fmla="*/ 1605775 h 4172913"/>
                <a:gd name="connsiteX294" fmla="*/ 6970977 w 9798391"/>
                <a:gd name="connsiteY294" fmla="*/ 1639229 h 4172913"/>
                <a:gd name="connsiteX295" fmla="*/ 6993280 w 9798391"/>
                <a:gd name="connsiteY295" fmla="*/ 1661532 h 4172913"/>
                <a:gd name="connsiteX296" fmla="*/ 7104792 w 9798391"/>
                <a:gd name="connsiteY296" fmla="*/ 1728439 h 4172913"/>
                <a:gd name="connsiteX297" fmla="*/ 7182851 w 9798391"/>
                <a:gd name="connsiteY297" fmla="*/ 1795346 h 4172913"/>
                <a:gd name="connsiteX298" fmla="*/ 7227456 w 9798391"/>
                <a:gd name="connsiteY298" fmla="*/ 1851102 h 4172913"/>
                <a:gd name="connsiteX299" fmla="*/ 7260909 w 9798391"/>
                <a:gd name="connsiteY299" fmla="*/ 1862253 h 4172913"/>
                <a:gd name="connsiteX300" fmla="*/ 7472782 w 9798391"/>
                <a:gd name="connsiteY300" fmla="*/ 1873405 h 4172913"/>
                <a:gd name="connsiteX301" fmla="*/ 7517387 w 9798391"/>
                <a:gd name="connsiteY301" fmla="*/ 1884556 h 4172913"/>
                <a:gd name="connsiteX302" fmla="*/ 7550841 w 9798391"/>
                <a:gd name="connsiteY302" fmla="*/ 1895707 h 4172913"/>
                <a:gd name="connsiteX303" fmla="*/ 7617748 w 9798391"/>
                <a:gd name="connsiteY303" fmla="*/ 1906858 h 4172913"/>
                <a:gd name="connsiteX304" fmla="*/ 7662353 w 9798391"/>
                <a:gd name="connsiteY304" fmla="*/ 1918010 h 4172913"/>
                <a:gd name="connsiteX305" fmla="*/ 7785016 w 9798391"/>
                <a:gd name="connsiteY305" fmla="*/ 1996068 h 4172913"/>
                <a:gd name="connsiteX306" fmla="*/ 7807319 w 9798391"/>
                <a:gd name="connsiteY306" fmla="*/ 2018371 h 4172913"/>
                <a:gd name="connsiteX307" fmla="*/ 7851924 w 9798391"/>
                <a:gd name="connsiteY307" fmla="*/ 2029522 h 4172913"/>
                <a:gd name="connsiteX308" fmla="*/ 7974587 w 9798391"/>
                <a:gd name="connsiteY308" fmla="*/ 2096429 h 4172913"/>
                <a:gd name="connsiteX309" fmla="*/ 8019192 w 9798391"/>
                <a:gd name="connsiteY309" fmla="*/ 2107580 h 4172913"/>
                <a:gd name="connsiteX310" fmla="*/ 8052646 w 9798391"/>
                <a:gd name="connsiteY310" fmla="*/ 2118732 h 4172913"/>
                <a:gd name="connsiteX311" fmla="*/ 8119553 w 9798391"/>
                <a:gd name="connsiteY311" fmla="*/ 2129883 h 4172913"/>
                <a:gd name="connsiteX312" fmla="*/ 8286821 w 9798391"/>
                <a:gd name="connsiteY312" fmla="*/ 2152185 h 4172913"/>
                <a:gd name="connsiteX313" fmla="*/ 8309124 w 9798391"/>
                <a:gd name="connsiteY313" fmla="*/ 2174488 h 4172913"/>
                <a:gd name="connsiteX314" fmla="*/ 8398334 w 9798391"/>
                <a:gd name="connsiteY314" fmla="*/ 2241395 h 4172913"/>
                <a:gd name="connsiteX315" fmla="*/ 8342577 w 9798391"/>
                <a:gd name="connsiteY315" fmla="*/ 2263697 h 4172913"/>
                <a:gd name="connsiteX316" fmla="*/ 8231065 w 9798391"/>
                <a:gd name="connsiteY316" fmla="*/ 2286000 h 4172913"/>
                <a:gd name="connsiteX317" fmla="*/ 8186460 w 9798391"/>
                <a:gd name="connsiteY317" fmla="*/ 2297151 h 4172913"/>
                <a:gd name="connsiteX318" fmla="*/ 7829621 w 9798391"/>
                <a:gd name="connsiteY318" fmla="*/ 2319453 h 4172913"/>
                <a:gd name="connsiteX319" fmla="*/ 7762714 w 9798391"/>
                <a:gd name="connsiteY319" fmla="*/ 2330605 h 4172913"/>
                <a:gd name="connsiteX320" fmla="*/ 7718109 w 9798391"/>
                <a:gd name="connsiteY320" fmla="*/ 2341756 h 4172913"/>
                <a:gd name="connsiteX321" fmla="*/ 7573143 w 9798391"/>
                <a:gd name="connsiteY321" fmla="*/ 2364058 h 4172913"/>
                <a:gd name="connsiteX322" fmla="*/ 7260909 w 9798391"/>
                <a:gd name="connsiteY322" fmla="*/ 2352907 h 4172913"/>
                <a:gd name="connsiteX323" fmla="*/ 6669895 w 9798391"/>
                <a:gd name="connsiteY323" fmla="*/ 2330605 h 4172913"/>
                <a:gd name="connsiteX324" fmla="*/ 6547231 w 9798391"/>
                <a:gd name="connsiteY324" fmla="*/ 2375210 h 4172913"/>
                <a:gd name="connsiteX325" fmla="*/ 6536080 w 9798391"/>
                <a:gd name="connsiteY325" fmla="*/ 2408663 h 4172913"/>
                <a:gd name="connsiteX326" fmla="*/ 6569534 w 9798391"/>
                <a:gd name="connsiteY326" fmla="*/ 2430966 h 4172913"/>
                <a:gd name="connsiteX327" fmla="*/ 6602987 w 9798391"/>
                <a:gd name="connsiteY327" fmla="*/ 2442117 h 4172913"/>
                <a:gd name="connsiteX328" fmla="*/ 6747953 w 9798391"/>
                <a:gd name="connsiteY328" fmla="*/ 2475571 h 4172913"/>
                <a:gd name="connsiteX329" fmla="*/ 6826012 w 9798391"/>
                <a:gd name="connsiteY329" fmla="*/ 2486722 h 4172913"/>
                <a:gd name="connsiteX330" fmla="*/ 7729260 w 9798391"/>
                <a:gd name="connsiteY330" fmla="*/ 2475571 h 4172913"/>
                <a:gd name="connsiteX331" fmla="*/ 7785016 w 9798391"/>
                <a:gd name="connsiteY331" fmla="*/ 2464419 h 4172913"/>
                <a:gd name="connsiteX332" fmla="*/ 7941134 w 9798391"/>
                <a:gd name="connsiteY332" fmla="*/ 2442117 h 4172913"/>
                <a:gd name="connsiteX333" fmla="*/ 7985738 w 9798391"/>
                <a:gd name="connsiteY333" fmla="*/ 2430966 h 4172913"/>
                <a:gd name="connsiteX334" fmla="*/ 8052646 w 9798391"/>
                <a:gd name="connsiteY334" fmla="*/ 2408663 h 4172913"/>
                <a:gd name="connsiteX335" fmla="*/ 8086099 w 9798391"/>
                <a:gd name="connsiteY335" fmla="*/ 2397512 h 4172913"/>
                <a:gd name="connsiteX336" fmla="*/ 8130704 w 9798391"/>
                <a:gd name="connsiteY336" fmla="*/ 2386361 h 4172913"/>
                <a:gd name="connsiteX337" fmla="*/ 8197612 w 9798391"/>
                <a:gd name="connsiteY337" fmla="*/ 2364058 h 4172913"/>
                <a:gd name="connsiteX338" fmla="*/ 8331426 w 9798391"/>
                <a:gd name="connsiteY338" fmla="*/ 2330605 h 4172913"/>
                <a:gd name="connsiteX339" fmla="*/ 8376031 w 9798391"/>
                <a:gd name="connsiteY339" fmla="*/ 2319453 h 4172913"/>
                <a:gd name="connsiteX340" fmla="*/ 8409485 w 9798391"/>
                <a:gd name="connsiteY340" fmla="*/ 2308302 h 4172913"/>
                <a:gd name="connsiteX341" fmla="*/ 8476392 w 9798391"/>
                <a:gd name="connsiteY341" fmla="*/ 2297151 h 4172913"/>
                <a:gd name="connsiteX342" fmla="*/ 8532148 w 9798391"/>
                <a:gd name="connsiteY342" fmla="*/ 2286000 h 4172913"/>
                <a:gd name="connsiteX343" fmla="*/ 8621358 w 9798391"/>
                <a:gd name="connsiteY343" fmla="*/ 2263697 h 4172913"/>
                <a:gd name="connsiteX344" fmla="*/ 8844382 w 9798391"/>
                <a:gd name="connsiteY344" fmla="*/ 2230244 h 4172913"/>
                <a:gd name="connsiteX345" fmla="*/ 8922441 w 9798391"/>
                <a:gd name="connsiteY345" fmla="*/ 2219093 h 4172913"/>
                <a:gd name="connsiteX346" fmla="*/ 9056256 w 9798391"/>
                <a:gd name="connsiteY346" fmla="*/ 2196790 h 4172913"/>
                <a:gd name="connsiteX347" fmla="*/ 9156616 w 9798391"/>
                <a:gd name="connsiteY347" fmla="*/ 2174488 h 4172913"/>
                <a:gd name="connsiteX348" fmla="*/ 9190070 w 9798391"/>
                <a:gd name="connsiteY348" fmla="*/ 2163336 h 4172913"/>
                <a:gd name="connsiteX349" fmla="*/ 9234675 w 9798391"/>
                <a:gd name="connsiteY349" fmla="*/ 2051824 h 4172913"/>
                <a:gd name="connsiteX350" fmla="*/ 9178919 w 9798391"/>
                <a:gd name="connsiteY350" fmla="*/ 2018371 h 4172913"/>
                <a:gd name="connsiteX351" fmla="*/ 9089709 w 9798391"/>
                <a:gd name="connsiteY351" fmla="*/ 1996068 h 4172913"/>
                <a:gd name="connsiteX352" fmla="*/ 9033953 w 9798391"/>
                <a:gd name="connsiteY352" fmla="*/ 1940312 h 4172913"/>
                <a:gd name="connsiteX353" fmla="*/ 9078558 w 9798391"/>
                <a:gd name="connsiteY353" fmla="*/ 1929161 h 4172913"/>
                <a:gd name="connsiteX354" fmla="*/ 9457699 w 9798391"/>
                <a:gd name="connsiteY354" fmla="*/ 1918010 h 4172913"/>
                <a:gd name="connsiteX355" fmla="*/ 9535758 w 9798391"/>
                <a:gd name="connsiteY355" fmla="*/ 1895707 h 4172913"/>
                <a:gd name="connsiteX356" fmla="*/ 9613816 w 9798391"/>
                <a:gd name="connsiteY356" fmla="*/ 1873405 h 4172913"/>
                <a:gd name="connsiteX357" fmla="*/ 9513456 w 9798391"/>
                <a:gd name="connsiteY357" fmla="*/ 1839951 h 4172913"/>
                <a:gd name="connsiteX358" fmla="*/ 9480002 w 9798391"/>
                <a:gd name="connsiteY358" fmla="*/ 1828800 h 4172913"/>
                <a:gd name="connsiteX359" fmla="*/ 9457699 w 9798391"/>
                <a:gd name="connsiteY359" fmla="*/ 1851102 h 4172913"/>
                <a:gd name="connsiteX360" fmla="*/ 9100860 w 9798391"/>
                <a:gd name="connsiteY360" fmla="*/ 1884556 h 4172913"/>
                <a:gd name="connsiteX361" fmla="*/ 9056256 w 9798391"/>
                <a:gd name="connsiteY361" fmla="*/ 1895707 h 4172913"/>
                <a:gd name="connsiteX362" fmla="*/ 9022802 w 9798391"/>
                <a:gd name="connsiteY362" fmla="*/ 1906858 h 4172913"/>
                <a:gd name="connsiteX363" fmla="*/ 8944743 w 9798391"/>
                <a:gd name="connsiteY363" fmla="*/ 1918010 h 4172913"/>
                <a:gd name="connsiteX364" fmla="*/ 8866685 w 9798391"/>
                <a:gd name="connsiteY364" fmla="*/ 1940312 h 4172913"/>
                <a:gd name="connsiteX365" fmla="*/ 8766324 w 9798391"/>
                <a:gd name="connsiteY365" fmla="*/ 1962614 h 4172913"/>
                <a:gd name="connsiteX366" fmla="*/ 8732870 w 9798391"/>
                <a:gd name="connsiteY366" fmla="*/ 1973766 h 4172913"/>
                <a:gd name="connsiteX367" fmla="*/ 8621358 w 9798391"/>
                <a:gd name="connsiteY367" fmla="*/ 1951463 h 4172913"/>
                <a:gd name="connsiteX368" fmla="*/ 8599056 w 9798391"/>
                <a:gd name="connsiteY368" fmla="*/ 1884556 h 4172913"/>
                <a:gd name="connsiteX369" fmla="*/ 8632509 w 9798391"/>
                <a:gd name="connsiteY369" fmla="*/ 1739590 h 4172913"/>
                <a:gd name="connsiteX370" fmla="*/ 8654812 w 9798391"/>
                <a:gd name="connsiteY370" fmla="*/ 1717288 h 4172913"/>
                <a:gd name="connsiteX371" fmla="*/ 8699416 w 9798391"/>
                <a:gd name="connsiteY371" fmla="*/ 1694985 h 4172913"/>
                <a:gd name="connsiteX372" fmla="*/ 8833231 w 9798391"/>
                <a:gd name="connsiteY372" fmla="*/ 1661532 h 4172913"/>
                <a:gd name="connsiteX373" fmla="*/ 8888987 w 9798391"/>
                <a:gd name="connsiteY373" fmla="*/ 1639229 h 4172913"/>
                <a:gd name="connsiteX374" fmla="*/ 8955895 w 9798391"/>
                <a:gd name="connsiteY374" fmla="*/ 1628078 h 4172913"/>
                <a:gd name="connsiteX375" fmla="*/ 9268129 w 9798391"/>
                <a:gd name="connsiteY375" fmla="*/ 1616927 h 4172913"/>
                <a:gd name="connsiteX376" fmla="*/ 9424246 w 9798391"/>
                <a:gd name="connsiteY376" fmla="*/ 1572322 h 4172913"/>
                <a:gd name="connsiteX377" fmla="*/ 9535758 w 9798391"/>
                <a:gd name="connsiteY377" fmla="*/ 1550019 h 4172913"/>
                <a:gd name="connsiteX378" fmla="*/ 9736480 w 9798391"/>
                <a:gd name="connsiteY378" fmla="*/ 1527717 h 4172913"/>
                <a:gd name="connsiteX379" fmla="*/ 9703026 w 9798391"/>
                <a:gd name="connsiteY379" fmla="*/ 1282390 h 4172913"/>
                <a:gd name="connsiteX380" fmla="*/ 9669573 w 9798391"/>
                <a:gd name="connsiteY380" fmla="*/ 1260088 h 4172913"/>
                <a:gd name="connsiteX381" fmla="*/ 9613816 w 9798391"/>
                <a:gd name="connsiteY381" fmla="*/ 1248936 h 4172913"/>
                <a:gd name="connsiteX382" fmla="*/ 9602665 w 9798391"/>
                <a:gd name="connsiteY382" fmla="*/ 1215483 h 4172913"/>
                <a:gd name="connsiteX383" fmla="*/ 9624968 w 9798391"/>
                <a:gd name="connsiteY383" fmla="*/ 1193180 h 4172913"/>
                <a:gd name="connsiteX384" fmla="*/ 9669573 w 9798391"/>
                <a:gd name="connsiteY384" fmla="*/ 1137424 h 4172913"/>
                <a:gd name="connsiteX385" fmla="*/ 9647270 w 9798391"/>
                <a:gd name="connsiteY385" fmla="*/ 1115122 h 4172913"/>
                <a:gd name="connsiteX386" fmla="*/ 9546909 w 9798391"/>
                <a:gd name="connsiteY386" fmla="*/ 1092819 h 4172913"/>
                <a:gd name="connsiteX387" fmla="*/ 9480002 w 9798391"/>
                <a:gd name="connsiteY387" fmla="*/ 1070517 h 4172913"/>
                <a:gd name="connsiteX388" fmla="*/ 9446548 w 9798391"/>
                <a:gd name="connsiteY388" fmla="*/ 1059366 h 4172913"/>
                <a:gd name="connsiteX389" fmla="*/ 9424246 w 9798391"/>
                <a:gd name="connsiteY389" fmla="*/ 1025912 h 4172913"/>
                <a:gd name="connsiteX390" fmla="*/ 9279280 w 9798391"/>
                <a:gd name="connsiteY390" fmla="*/ 992458 h 4172913"/>
                <a:gd name="connsiteX391" fmla="*/ 9480002 w 9798391"/>
                <a:gd name="connsiteY391" fmla="*/ 992458 h 4172913"/>
                <a:gd name="connsiteX392" fmla="*/ 9524607 w 9798391"/>
                <a:gd name="connsiteY392" fmla="*/ 1014761 h 4172913"/>
                <a:gd name="connsiteX393" fmla="*/ 9680724 w 9798391"/>
                <a:gd name="connsiteY393" fmla="*/ 1003610 h 4172913"/>
                <a:gd name="connsiteX394" fmla="*/ 9714177 w 9798391"/>
                <a:gd name="connsiteY394" fmla="*/ 992458 h 4172913"/>
                <a:gd name="connsiteX395" fmla="*/ 9703026 w 9798391"/>
                <a:gd name="connsiteY395" fmla="*/ 880946 h 4172913"/>
                <a:gd name="connsiteX396" fmla="*/ 9691875 w 9798391"/>
                <a:gd name="connsiteY396" fmla="*/ 836341 h 4172913"/>
                <a:gd name="connsiteX397" fmla="*/ 9658421 w 9798391"/>
                <a:gd name="connsiteY397" fmla="*/ 825190 h 4172913"/>
                <a:gd name="connsiteX398" fmla="*/ 9613816 w 9798391"/>
                <a:gd name="connsiteY398" fmla="*/ 814039 h 4172913"/>
                <a:gd name="connsiteX399" fmla="*/ 9580363 w 9798391"/>
                <a:gd name="connsiteY399" fmla="*/ 791736 h 4172913"/>
                <a:gd name="connsiteX400" fmla="*/ 9502304 w 9798391"/>
                <a:gd name="connsiteY400" fmla="*/ 769434 h 4172913"/>
                <a:gd name="connsiteX401" fmla="*/ 9457699 w 9798391"/>
                <a:gd name="connsiteY401" fmla="*/ 735980 h 4172913"/>
                <a:gd name="connsiteX402" fmla="*/ 9390792 w 9798391"/>
                <a:gd name="connsiteY402" fmla="*/ 713678 h 4172913"/>
                <a:gd name="connsiteX403" fmla="*/ 9223524 w 9798391"/>
                <a:gd name="connsiteY403" fmla="*/ 691375 h 4172913"/>
                <a:gd name="connsiteX404" fmla="*/ 9134314 w 9798391"/>
                <a:gd name="connsiteY404" fmla="*/ 680224 h 4172913"/>
                <a:gd name="connsiteX405" fmla="*/ 9100860 w 9798391"/>
                <a:gd name="connsiteY405" fmla="*/ 669073 h 4172913"/>
                <a:gd name="connsiteX406" fmla="*/ 9033953 w 9798391"/>
                <a:gd name="connsiteY406" fmla="*/ 657922 h 4172913"/>
                <a:gd name="connsiteX407" fmla="*/ 9011651 w 9798391"/>
                <a:gd name="connsiteY407" fmla="*/ 635619 h 4172913"/>
                <a:gd name="connsiteX408" fmla="*/ 8922441 w 9798391"/>
                <a:gd name="connsiteY408" fmla="*/ 591014 h 4172913"/>
                <a:gd name="connsiteX409" fmla="*/ 8866685 w 9798391"/>
                <a:gd name="connsiteY409" fmla="*/ 557561 h 4172913"/>
                <a:gd name="connsiteX410" fmla="*/ 8810929 w 9798391"/>
                <a:gd name="connsiteY410" fmla="*/ 546410 h 4172913"/>
                <a:gd name="connsiteX411" fmla="*/ 8721719 w 9798391"/>
                <a:gd name="connsiteY411" fmla="*/ 512956 h 4172913"/>
                <a:gd name="connsiteX412" fmla="*/ 8665963 w 9798391"/>
                <a:gd name="connsiteY412" fmla="*/ 501805 h 4172913"/>
                <a:gd name="connsiteX413" fmla="*/ 8599056 w 9798391"/>
                <a:gd name="connsiteY413" fmla="*/ 479502 h 4172913"/>
                <a:gd name="connsiteX414" fmla="*/ 8565602 w 9798391"/>
                <a:gd name="connsiteY414" fmla="*/ 468351 h 4172913"/>
                <a:gd name="connsiteX415" fmla="*/ 8420636 w 9798391"/>
                <a:gd name="connsiteY415" fmla="*/ 434897 h 4172913"/>
                <a:gd name="connsiteX416" fmla="*/ 8376031 w 9798391"/>
                <a:gd name="connsiteY416" fmla="*/ 423746 h 4172913"/>
                <a:gd name="connsiteX417" fmla="*/ 8264519 w 9798391"/>
                <a:gd name="connsiteY417" fmla="*/ 401444 h 4172913"/>
                <a:gd name="connsiteX418" fmla="*/ 8219914 w 9798391"/>
                <a:gd name="connsiteY418" fmla="*/ 390293 h 4172913"/>
                <a:gd name="connsiteX419" fmla="*/ 8186460 w 9798391"/>
                <a:gd name="connsiteY419" fmla="*/ 379141 h 4172913"/>
                <a:gd name="connsiteX420" fmla="*/ 8030343 w 9798391"/>
                <a:gd name="connsiteY420" fmla="*/ 367990 h 4172913"/>
                <a:gd name="connsiteX421" fmla="*/ 7985738 w 9798391"/>
                <a:gd name="connsiteY421" fmla="*/ 345688 h 4172913"/>
                <a:gd name="connsiteX422" fmla="*/ 7918831 w 9798391"/>
                <a:gd name="connsiteY422" fmla="*/ 323385 h 4172913"/>
                <a:gd name="connsiteX423" fmla="*/ 7751563 w 9798391"/>
                <a:gd name="connsiteY423" fmla="*/ 334536 h 4172913"/>
                <a:gd name="connsiteX424" fmla="*/ 7706958 w 9798391"/>
                <a:gd name="connsiteY424" fmla="*/ 345688 h 4172913"/>
                <a:gd name="connsiteX425" fmla="*/ 7606597 w 9798391"/>
                <a:gd name="connsiteY425" fmla="*/ 334536 h 4172913"/>
                <a:gd name="connsiteX426" fmla="*/ 7606597 w 9798391"/>
                <a:gd name="connsiteY426" fmla="*/ 234175 h 4172913"/>
                <a:gd name="connsiteX427" fmla="*/ 7673504 w 9798391"/>
                <a:gd name="connsiteY427" fmla="*/ 189571 h 4172913"/>
                <a:gd name="connsiteX428" fmla="*/ 7539690 w 9798391"/>
                <a:gd name="connsiteY428" fmla="*/ 144966 h 4172913"/>
                <a:gd name="connsiteX429" fmla="*/ 7472782 w 9798391"/>
                <a:gd name="connsiteY429" fmla="*/ 100361 h 4172913"/>
                <a:gd name="connsiteX430" fmla="*/ 7495085 w 9798391"/>
                <a:gd name="connsiteY430" fmla="*/ 55756 h 4172913"/>
                <a:gd name="connsiteX431" fmla="*/ 7539690 w 9798391"/>
                <a:gd name="connsiteY431" fmla="*/ 44605 h 4172913"/>
                <a:gd name="connsiteX432" fmla="*/ 7617748 w 9798391"/>
                <a:gd name="connsiteY432" fmla="*/ 33453 h 4172913"/>
                <a:gd name="connsiteX433" fmla="*/ 7662353 w 9798391"/>
                <a:gd name="connsiteY433" fmla="*/ 22302 h 4172913"/>
                <a:gd name="connsiteX434" fmla="*/ 7729260 w 9798391"/>
                <a:gd name="connsiteY434" fmla="*/ 0 h 4172913"/>
                <a:gd name="connsiteX435" fmla="*/ 7818470 w 9798391"/>
                <a:gd name="connsiteY435" fmla="*/ 11151 h 4172913"/>
                <a:gd name="connsiteX436" fmla="*/ 7851924 w 9798391"/>
                <a:gd name="connsiteY436" fmla="*/ 22302 h 4172913"/>
                <a:gd name="connsiteX437" fmla="*/ 7941134 w 9798391"/>
                <a:gd name="connsiteY437" fmla="*/ 44605 h 4172913"/>
                <a:gd name="connsiteX438" fmla="*/ 8019192 w 9798391"/>
                <a:gd name="connsiteY438" fmla="*/ 66907 h 4172913"/>
                <a:gd name="connsiteX439" fmla="*/ 8074948 w 9798391"/>
                <a:gd name="connsiteY439" fmla="*/ 78058 h 4172913"/>
                <a:gd name="connsiteX440" fmla="*/ 8153007 w 9798391"/>
                <a:gd name="connsiteY440" fmla="*/ 89210 h 4172913"/>
                <a:gd name="connsiteX441" fmla="*/ 8275670 w 9798391"/>
                <a:gd name="connsiteY441" fmla="*/ 122663 h 4172913"/>
                <a:gd name="connsiteX442" fmla="*/ 8309124 w 9798391"/>
                <a:gd name="connsiteY442" fmla="*/ 144966 h 4172913"/>
                <a:gd name="connsiteX443" fmla="*/ 8376031 w 9798391"/>
                <a:gd name="connsiteY443" fmla="*/ 167268 h 4172913"/>
                <a:gd name="connsiteX444" fmla="*/ 8665963 w 9798391"/>
                <a:gd name="connsiteY444" fmla="*/ 167268 h 4172913"/>
                <a:gd name="connsiteX445" fmla="*/ 8699416 w 9798391"/>
                <a:gd name="connsiteY445" fmla="*/ 200722 h 4172913"/>
                <a:gd name="connsiteX446" fmla="*/ 8732870 w 9798391"/>
                <a:gd name="connsiteY446" fmla="*/ 223024 h 4172913"/>
                <a:gd name="connsiteX447" fmla="*/ 8799777 w 9798391"/>
                <a:gd name="connsiteY447" fmla="*/ 245327 h 4172913"/>
                <a:gd name="connsiteX448" fmla="*/ 8833231 w 9798391"/>
                <a:gd name="connsiteY448" fmla="*/ 256478 h 4172913"/>
                <a:gd name="connsiteX449" fmla="*/ 8877836 w 9798391"/>
                <a:gd name="connsiteY449" fmla="*/ 278780 h 4172913"/>
                <a:gd name="connsiteX450" fmla="*/ 8933592 w 9798391"/>
                <a:gd name="connsiteY450" fmla="*/ 289932 h 4172913"/>
                <a:gd name="connsiteX451" fmla="*/ 8978197 w 9798391"/>
                <a:gd name="connsiteY451" fmla="*/ 301083 h 4172913"/>
                <a:gd name="connsiteX452" fmla="*/ 9089709 w 9798391"/>
                <a:gd name="connsiteY452" fmla="*/ 323385 h 4172913"/>
                <a:gd name="connsiteX453" fmla="*/ 9167768 w 9798391"/>
                <a:gd name="connsiteY453" fmla="*/ 312234 h 4172913"/>
                <a:gd name="connsiteX454" fmla="*/ 9234675 w 9798391"/>
                <a:gd name="connsiteY454" fmla="*/ 289932 h 4172913"/>
                <a:gd name="connsiteX455" fmla="*/ 9323885 w 9798391"/>
                <a:gd name="connsiteY455" fmla="*/ 267629 h 4172913"/>
                <a:gd name="connsiteX456" fmla="*/ 9446548 w 9798391"/>
                <a:gd name="connsiteY456" fmla="*/ 234175 h 4172913"/>
                <a:gd name="connsiteX457" fmla="*/ 9680724 w 9798391"/>
                <a:gd name="connsiteY457" fmla="*/ 245327 h 4172913"/>
                <a:gd name="connsiteX458" fmla="*/ 9691875 w 9798391"/>
                <a:gd name="connsiteY458" fmla="*/ 312234 h 4172913"/>
                <a:gd name="connsiteX459" fmla="*/ 9703026 w 9798391"/>
                <a:gd name="connsiteY459" fmla="*/ 780585 h 4172913"/>
                <a:gd name="connsiteX460" fmla="*/ 9714177 w 9798391"/>
                <a:gd name="connsiteY460" fmla="*/ 925551 h 4172913"/>
                <a:gd name="connsiteX461" fmla="*/ 9736480 w 9798391"/>
                <a:gd name="connsiteY461" fmla="*/ 1048214 h 4172913"/>
                <a:gd name="connsiteX462" fmla="*/ 9758782 w 9798391"/>
                <a:gd name="connsiteY462" fmla="*/ 1148575 h 4172913"/>
                <a:gd name="connsiteX463" fmla="*/ 9769934 w 9798391"/>
                <a:gd name="connsiteY463" fmla="*/ 1204332 h 4172913"/>
                <a:gd name="connsiteX464" fmla="*/ 9781085 w 9798391"/>
                <a:gd name="connsiteY464" fmla="*/ 1326995 h 4172913"/>
                <a:gd name="connsiteX465" fmla="*/ 9781085 w 9798391"/>
                <a:gd name="connsiteY465" fmla="*/ 1516566 h 4172913"/>
                <a:gd name="connsiteX466" fmla="*/ 9747631 w 9798391"/>
                <a:gd name="connsiteY466" fmla="*/ 1572322 h 4172913"/>
                <a:gd name="connsiteX467" fmla="*/ 9714177 w 9798391"/>
                <a:gd name="connsiteY467" fmla="*/ 1661532 h 4172913"/>
                <a:gd name="connsiteX468" fmla="*/ 9703026 w 9798391"/>
                <a:gd name="connsiteY468" fmla="*/ 1706136 h 4172913"/>
                <a:gd name="connsiteX469" fmla="*/ 9680724 w 9798391"/>
                <a:gd name="connsiteY469" fmla="*/ 1750741 h 4172913"/>
                <a:gd name="connsiteX470" fmla="*/ 9669573 w 9798391"/>
                <a:gd name="connsiteY470" fmla="*/ 1817649 h 4172913"/>
                <a:gd name="connsiteX471" fmla="*/ 9658421 w 9798391"/>
                <a:gd name="connsiteY471" fmla="*/ 1851102 h 4172913"/>
                <a:gd name="connsiteX472" fmla="*/ 9736480 w 9798391"/>
                <a:gd name="connsiteY472" fmla="*/ 2096429 h 4172913"/>
                <a:gd name="connsiteX473" fmla="*/ 9747630 w 9798391"/>
                <a:gd name="connsiteY473" fmla="*/ 3568390 h 4172913"/>
                <a:gd name="connsiteX474" fmla="*/ 9736480 w 9798391"/>
                <a:gd name="connsiteY474" fmla="*/ 4092498 h 4172913"/>
                <a:gd name="connsiteX475" fmla="*/ 9647270 w 9798391"/>
                <a:gd name="connsiteY475" fmla="*/ 4059044 h 4172913"/>
                <a:gd name="connsiteX476" fmla="*/ 9658421 w 9798391"/>
                <a:gd name="connsiteY476" fmla="*/ 4114800 h 4172913"/>
                <a:gd name="connsiteX477" fmla="*/ 9680724 w 9798391"/>
                <a:gd name="connsiteY477" fmla="*/ 4092497 h 4172913"/>
                <a:gd name="connsiteX478" fmla="*/ 9513455 w 9798391"/>
                <a:gd name="connsiteY478" fmla="*/ 4092497 h 4172913"/>
                <a:gd name="connsiteX479" fmla="*/ 9435397 w 9798391"/>
                <a:gd name="connsiteY479" fmla="*/ 4114800 h 4172913"/>
                <a:gd name="connsiteX480" fmla="*/ 9335036 w 9798391"/>
                <a:gd name="connsiteY480" fmla="*/ 4092497 h 4172913"/>
                <a:gd name="connsiteX481" fmla="*/ 9290431 w 9798391"/>
                <a:gd name="connsiteY481" fmla="*/ 4081346 h 4172913"/>
                <a:gd name="connsiteX482" fmla="*/ 9178919 w 9798391"/>
                <a:gd name="connsiteY482" fmla="*/ 4059044 h 4172913"/>
                <a:gd name="connsiteX483" fmla="*/ 9033953 w 9798391"/>
                <a:gd name="connsiteY483" fmla="*/ 4025590 h 4172913"/>
                <a:gd name="connsiteX484" fmla="*/ 8967045 w 9798391"/>
                <a:gd name="connsiteY484" fmla="*/ 4092497 h 4172913"/>
                <a:gd name="connsiteX485" fmla="*/ 8766324 w 9798391"/>
                <a:gd name="connsiteY485" fmla="*/ 4059044 h 4172913"/>
                <a:gd name="connsiteX486" fmla="*/ 8476392 w 9798391"/>
                <a:gd name="connsiteY486" fmla="*/ 4081345 h 4172913"/>
                <a:gd name="connsiteX487" fmla="*/ 8175310 w 9798391"/>
                <a:gd name="connsiteY487" fmla="*/ 4070195 h 4172913"/>
                <a:gd name="connsiteX488" fmla="*/ 8030343 w 9798391"/>
                <a:gd name="connsiteY488" fmla="*/ 4047893 h 4172913"/>
                <a:gd name="connsiteX489" fmla="*/ 7684655 w 9798391"/>
                <a:gd name="connsiteY489" fmla="*/ 4070195 h 4172913"/>
                <a:gd name="connsiteX490" fmla="*/ 7472783 w 9798391"/>
                <a:gd name="connsiteY490" fmla="*/ 4092498 h 4172913"/>
                <a:gd name="connsiteX491" fmla="*/ 7394724 w 9798391"/>
                <a:gd name="connsiteY491" fmla="*/ 4070195 h 4172913"/>
                <a:gd name="connsiteX492" fmla="*/ 7327816 w 9798391"/>
                <a:gd name="connsiteY492" fmla="*/ 4059043 h 4172913"/>
                <a:gd name="connsiteX493" fmla="*/ 7227456 w 9798391"/>
                <a:gd name="connsiteY493" fmla="*/ 4070195 h 4172913"/>
                <a:gd name="connsiteX494" fmla="*/ 7127094 w 9798391"/>
                <a:gd name="connsiteY494" fmla="*/ 4092498 h 4172913"/>
                <a:gd name="connsiteX495" fmla="*/ 7082490 w 9798391"/>
                <a:gd name="connsiteY495" fmla="*/ 4070195 h 4172913"/>
                <a:gd name="connsiteX496" fmla="*/ 7004431 w 9798391"/>
                <a:gd name="connsiteY496" fmla="*/ 4047893 h 4172913"/>
                <a:gd name="connsiteX497" fmla="*/ 6926373 w 9798391"/>
                <a:gd name="connsiteY497" fmla="*/ 4103649 h 4172913"/>
                <a:gd name="connsiteX498" fmla="*/ 6870616 w 9798391"/>
                <a:gd name="connsiteY498" fmla="*/ 4137102 h 4172913"/>
                <a:gd name="connsiteX499" fmla="*/ 6781407 w 9798391"/>
                <a:gd name="connsiteY499" fmla="*/ 4170556 h 4172913"/>
                <a:gd name="connsiteX500" fmla="*/ 6781406 w 9798391"/>
                <a:gd name="connsiteY500" fmla="*/ 4070194 h 4172913"/>
                <a:gd name="connsiteX501" fmla="*/ 6357660 w 9798391"/>
                <a:gd name="connsiteY501" fmla="*/ 4103649 h 4172913"/>
                <a:gd name="connsiteX502" fmla="*/ 6011973 w 9798391"/>
                <a:gd name="connsiteY502" fmla="*/ 4103648 h 4172913"/>
                <a:gd name="connsiteX503" fmla="*/ 5867007 w 9798391"/>
                <a:gd name="connsiteY503" fmla="*/ 4070195 h 4172913"/>
                <a:gd name="connsiteX504" fmla="*/ 5766647 w 9798391"/>
                <a:gd name="connsiteY504" fmla="*/ 4125952 h 4172913"/>
                <a:gd name="connsiteX505" fmla="*/ 5688587 w 9798391"/>
                <a:gd name="connsiteY505" fmla="*/ 4070195 h 4172913"/>
                <a:gd name="connsiteX506" fmla="*/ 5632831 w 9798391"/>
                <a:gd name="connsiteY506" fmla="*/ 4103648 h 4172913"/>
                <a:gd name="connsiteX507" fmla="*/ 4540012 w 9798391"/>
                <a:gd name="connsiteY507" fmla="*/ 4125951 h 4172913"/>
                <a:gd name="connsiteX508" fmla="*/ 4428499 w 9798391"/>
                <a:gd name="connsiteY508" fmla="*/ 4114800 h 4172913"/>
                <a:gd name="connsiteX509" fmla="*/ 4339290 w 9798391"/>
                <a:gd name="connsiteY509" fmla="*/ 4092497 h 4172913"/>
                <a:gd name="connsiteX510" fmla="*/ 4261231 w 9798391"/>
                <a:gd name="connsiteY510" fmla="*/ 4081346 h 4172913"/>
                <a:gd name="connsiteX511" fmla="*/ 4149719 w 9798391"/>
                <a:gd name="connsiteY511" fmla="*/ 4059044 h 4172913"/>
                <a:gd name="connsiteX512" fmla="*/ 4027056 w 9798391"/>
                <a:gd name="connsiteY512" fmla="*/ 4047893 h 4172913"/>
                <a:gd name="connsiteX513" fmla="*/ 3848636 w 9798391"/>
                <a:gd name="connsiteY513" fmla="*/ 4070195 h 4172913"/>
                <a:gd name="connsiteX514" fmla="*/ 3146109 w 9798391"/>
                <a:gd name="connsiteY514" fmla="*/ 4036741 h 4172913"/>
                <a:gd name="connsiteX515" fmla="*/ 3034597 w 9798391"/>
                <a:gd name="connsiteY515" fmla="*/ 4047893 h 4172913"/>
                <a:gd name="connsiteX516" fmla="*/ 2967690 w 9798391"/>
                <a:gd name="connsiteY516" fmla="*/ 4059044 h 4172913"/>
                <a:gd name="connsiteX517" fmla="*/ 2867329 w 9798391"/>
                <a:gd name="connsiteY517" fmla="*/ 4070195 h 4172913"/>
                <a:gd name="connsiteX518" fmla="*/ 2822724 w 9798391"/>
                <a:gd name="connsiteY518" fmla="*/ 4081346 h 4172913"/>
                <a:gd name="connsiteX519" fmla="*/ 1997534 w 9798391"/>
                <a:gd name="connsiteY519" fmla="*/ 4059044 h 4172913"/>
                <a:gd name="connsiteX520" fmla="*/ 1005075 w 9798391"/>
                <a:gd name="connsiteY520" fmla="*/ 4070195 h 4172913"/>
                <a:gd name="connsiteX521" fmla="*/ 804353 w 9798391"/>
                <a:gd name="connsiteY521" fmla="*/ 4103649 h 4172913"/>
                <a:gd name="connsiteX522" fmla="*/ 748597 w 9798391"/>
                <a:gd name="connsiteY522" fmla="*/ 4114800 h 4172913"/>
                <a:gd name="connsiteX523" fmla="*/ 659387 w 9798391"/>
                <a:gd name="connsiteY523" fmla="*/ 4148253 h 4172913"/>
                <a:gd name="connsiteX524" fmla="*/ 425212 w 9798391"/>
                <a:gd name="connsiteY524" fmla="*/ 4137102 h 4172913"/>
                <a:gd name="connsiteX525" fmla="*/ 324851 w 9798391"/>
                <a:gd name="connsiteY525" fmla="*/ 4114800 h 4172913"/>
                <a:gd name="connsiteX526" fmla="*/ 213338 w 9798391"/>
                <a:gd name="connsiteY526" fmla="*/ 4092497 h 4172913"/>
                <a:gd name="connsiteX527" fmla="*/ 101826 w 9798391"/>
                <a:gd name="connsiteY527" fmla="*/ 4059044 h 4172913"/>
                <a:gd name="connsiteX528" fmla="*/ 68373 w 9798391"/>
                <a:gd name="connsiteY528" fmla="*/ 4047893 h 4172913"/>
                <a:gd name="connsiteX529" fmla="*/ 34919 w 9798391"/>
                <a:gd name="connsiteY529" fmla="*/ 4036741 h 4172913"/>
                <a:gd name="connsiteX530" fmla="*/ 23768 w 9798391"/>
                <a:gd name="connsiteY530" fmla="*/ 3769112 h 4172913"/>
                <a:gd name="connsiteX531" fmla="*/ 12616 w 9798391"/>
                <a:gd name="connsiteY531" fmla="*/ 3724507 h 4172913"/>
                <a:gd name="connsiteX532" fmla="*/ 1465 w 9798391"/>
                <a:gd name="connsiteY532" fmla="*/ 3635297 h 4172913"/>
                <a:gd name="connsiteX533" fmla="*/ 46071 w 9798391"/>
                <a:gd name="connsiteY533" fmla="*/ 3612996 h 4172913"/>
                <a:gd name="connsiteX534" fmla="*/ 57221 w 9798391"/>
                <a:gd name="connsiteY534" fmla="*/ 3389970 h 4172913"/>
                <a:gd name="connsiteX535" fmla="*/ 68373 w 9798391"/>
                <a:gd name="connsiteY535" fmla="*/ 3211551 h 4172913"/>
                <a:gd name="connsiteX536" fmla="*/ 79524 w 9798391"/>
                <a:gd name="connsiteY536" fmla="*/ 3077737 h 4172913"/>
                <a:gd name="connsiteX537" fmla="*/ 46070 w 9798391"/>
                <a:gd name="connsiteY537" fmla="*/ 2810107 h 4172913"/>
                <a:gd name="connsiteX538" fmla="*/ 57222 w 9798391"/>
                <a:gd name="connsiteY538" fmla="*/ 2542478 h 4172913"/>
                <a:gd name="connsiteX539" fmla="*/ 68371 w 9798391"/>
                <a:gd name="connsiteY539" fmla="*/ 2386361 h 4172913"/>
                <a:gd name="connsiteX540" fmla="*/ 68373 w 9798391"/>
                <a:gd name="connsiteY540" fmla="*/ 2163336 h 4172913"/>
                <a:gd name="connsiteX541" fmla="*/ 1465 w 9798391"/>
                <a:gd name="connsiteY541" fmla="*/ 2040673 h 4172913"/>
                <a:gd name="connsiteX542" fmla="*/ 57221 w 9798391"/>
                <a:gd name="connsiteY542" fmla="*/ 1895707 h 4172913"/>
                <a:gd name="connsiteX543" fmla="*/ 68373 w 9798391"/>
                <a:gd name="connsiteY543" fmla="*/ 1828800 h 4172913"/>
                <a:gd name="connsiteX544" fmla="*/ 79524 w 9798391"/>
                <a:gd name="connsiteY544" fmla="*/ 1795346 h 4172913"/>
                <a:gd name="connsiteX545" fmla="*/ 57221 w 9798391"/>
                <a:gd name="connsiteY545" fmla="*/ 1494263 h 4172913"/>
                <a:gd name="connsiteX546" fmla="*/ 46070 w 9798391"/>
                <a:gd name="connsiteY546" fmla="*/ 1405053 h 4172913"/>
                <a:gd name="connsiteX547" fmla="*/ 34919 w 9798391"/>
                <a:gd name="connsiteY547" fmla="*/ 1349297 h 4172913"/>
                <a:gd name="connsiteX548" fmla="*/ 23768 w 9798391"/>
                <a:gd name="connsiteY548" fmla="*/ 1271239 h 4172913"/>
                <a:gd name="connsiteX549" fmla="*/ 34919 w 9798391"/>
                <a:gd name="connsiteY549" fmla="*/ 1115122 h 4172913"/>
                <a:gd name="connsiteX550" fmla="*/ 68373 w 9798391"/>
                <a:gd name="connsiteY550" fmla="*/ 1103971 h 4172913"/>
                <a:gd name="connsiteX551" fmla="*/ 90675 w 9798391"/>
                <a:gd name="connsiteY551" fmla="*/ 1103971 h 4172913"/>
                <a:gd name="connsiteX0" fmla="*/ 90675 w 9798391"/>
                <a:gd name="connsiteY0" fmla="*/ 1103971 h 4172913"/>
                <a:gd name="connsiteX1" fmla="*/ 313699 w 9798391"/>
                <a:gd name="connsiteY1" fmla="*/ 1081668 h 4172913"/>
                <a:gd name="connsiteX2" fmla="*/ 425212 w 9798391"/>
                <a:gd name="connsiteY2" fmla="*/ 1048214 h 4172913"/>
                <a:gd name="connsiteX3" fmla="*/ 514421 w 9798391"/>
                <a:gd name="connsiteY3" fmla="*/ 1025912 h 4172913"/>
                <a:gd name="connsiteX4" fmla="*/ 659387 w 9798391"/>
                <a:gd name="connsiteY4" fmla="*/ 1048214 h 4172913"/>
                <a:gd name="connsiteX5" fmla="*/ 715143 w 9798391"/>
                <a:gd name="connsiteY5" fmla="*/ 1059366 h 4172913"/>
                <a:gd name="connsiteX6" fmla="*/ 782051 w 9798391"/>
                <a:gd name="connsiteY6" fmla="*/ 1081668 h 4172913"/>
                <a:gd name="connsiteX7" fmla="*/ 826656 w 9798391"/>
                <a:gd name="connsiteY7" fmla="*/ 1070517 h 4172913"/>
                <a:gd name="connsiteX8" fmla="*/ 860109 w 9798391"/>
                <a:gd name="connsiteY8" fmla="*/ 1003610 h 4172913"/>
                <a:gd name="connsiteX9" fmla="*/ 882412 w 9798391"/>
                <a:gd name="connsiteY9" fmla="*/ 970156 h 4172913"/>
                <a:gd name="connsiteX10" fmla="*/ 949319 w 9798391"/>
                <a:gd name="connsiteY10" fmla="*/ 947853 h 4172913"/>
                <a:gd name="connsiteX11" fmla="*/ 1027377 w 9798391"/>
                <a:gd name="connsiteY11" fmla="*/ 959005 h 4172913"/>
                <a:gd name="connsiteX12" fmla="*/ 1016226 w 9798391"/>
                <a:gd name="connsiteY12" fmla="*/ 992458 h 4172913"/>
                <a:gd name="connsiteX13" fmla="*/ 960470 w 9798391"/>
                <a:gd name="connsiteY13" fmla="*/ 1025912 h 4172913"/>
                <a:gd name="connsiteX14" fmla="*/ 927016 w 9798391"/>
                <a:gd name="connsiteY14" fmla="*/ 1048214 h 4172913"/>
                <a:gd name="connsiteX15" fmla="*/ 915865 w 9798391"/>
                <a:gd name="connsiteY15" fmla="*/ 1081668 h 4172913"/>
                <a:gd name="connsiteX16" fmla="*/ 971621 w 9798391"/>
                <a:gd name="connsiteY16" fmla="*/ 1115122 h 4172913"/>
                <a:gd name="connsiteX17" fmla="*/ 1183495 w 9798391"/>
                <a:gd name="connsiteY17" fmla="*/ 1137424 h 4172913"/>
                <a:gd name="connsiteX18" fmla="*/ 1216948 w 9798391"/>
                <a:gd name="connsiteY18" fmla="*/ 1148575 h 4172913"/>
                <a:gd name="connsiteX19" fmla="*/ 1272704 w 9798391"/>
                <a:gd name="connsiteY19" fmla="*/ 1193180 h 4172913"/>
                <a:gd name="connsiteX20" fmla="*/ 1339612 w 9798391"/>
                <a:gd name="connsiteY20" fmla="*/ 1215483 h 4172913"/>
                <a:gd name="connsiteX21" fmla="*/ 1406519 w 9798391"/>
                <a:gd name="connsiteY21" fmla="*/ 1237785 h 4172913"/>
                <a:gd name="connsiteX22" fmla="*/ 1451124 w 9798391"/>
                <a:gd name="connsiteY22" fmla="*/ 1248936 h 4172913"/>
                <a:gd name="connsiteX23" fmla="*/ 1518031 w 9798391"/>
                <a:gd name="connsiteY23" fmla="*/ 1271239 h 4172913"/>
                <a:gd name="connsiteX24" fmla="*/ 1596090 w 9798391"/>
                <a:gd name="connsiteY24" fmla="*/ 1304693 h 4172913"/>
                <a:gd name="connsiteX25" fmla="*/ 1674148 w 9798391"/>
                <a:gd name="connsiteY25" fmla="*/ 1371600 h 4172913"/>
                <a:gd name="connsiteX26" fmla="*/ 1696451 w 9798391"/>
                <a:gd name="connsiteY26" fmla="*/ 1393902 h 4172913"/>
                <a:gd name="connsiteX27" fmla="*/ 1718753 w 9798391"/>
                <a:gd name="connsiteY27" fmla="*/ 1416205 h 4172913"/>
                <a:gd name="connsiteX28" fmla="*/ 1729904 w 9798391"/>
                <a:gd name="connsiteY28" fmla="*/ 1694985 h 4172913"/>
                <a:gd name="connsiteX29" fmla="*/ 1662997 w 9798391"/>
                <a:gd name="connsiteY29" fmla="*/ 1717288 h 4172913"/>
                <a:gd name="connsiteX30" fmla="*/ 1629543 w 9798391"/>
                <a:gd name="connsiteY30" fmla="*/ 1728439 h 4172913"/>
                <a:gd name="connsiteX31" fmla="*/ 1484577 w 9798391"/>
                <a:gd name="connsiteY31" fmla="*/ 1750741 h 4172913"/>
                <a:gd name="connsiteX32" fmla="*/ 1451124 w 9798391"/>
                <a:gd name="connsiteY32" fmla="*/ 1761893 h 4172913"/>
                <a:gd name="connsiteX33" fmla="*/ 1373065 w 9798391"/>
                <a:gd name="connsiteY33" fmla="*/ 1784195 h 4172913"/>
                <a:gd name="connsiteX34" fmla="*/ 1339612 w 9798391"/>
                <a:gd name="connsiteY34" fmla="*/ 1806497 h 4172913"/>
                <a:gd name="connsiteX35" fmla="*/ 1317309 w 9798391"/>
                <a:gd name="connsiteY35" fmla="*/ 1828800 h 4172913"/>
                <a:gd name="connsiteX36" fmla="*/ 1272704 w 9798391"/>
                <a:gd name="connsiteY36" fmla="*/ 1851102 h 4172913"/>
                <a:gd name="connsiteX37" fmla="*/ 1161192 w 9798391"/>
                <a:gd name="connsiteY37" fmla="*/ 1918010 h 4172913"/>
                <a:gd name="connsiteX38" fmla="*/ 1049680 w 9798391"/>
                <a:gd name="connsiteY38" fmla="*/ 1951463 h 4172913"/>
                <a:gd name="connsiteX39" fmla="*/ 1016226 w 9798391"/>
                <a:gd name="connsiteY39" fmla="*/ 1962614 h 4172913"/>
                <a:gd name="connsiteX40" fmla="*/ 982773 w 9798391"/>
                <a:gd name="connsiteY40" fmla="*/ 1984917 h 4172913"/>
                <a:gd name="connsiteX41" fmla="*/ 915865 w 9798391"/>
                <a:gd name="connsiteY41" fmla="*/ 2007219 h 4172913"/>
                <a:gd name="connsiteX42" fmla="*/ 882412 w 9798391"/>
                <a:gd name="connsiteY42" fmla="*/ 2029522 h 4172913"/>
                <a:gd name="connsiteX43" fmla="*/ 815504 w 9798391"/>
                <a:gd name="connsiteY43" fmla="*/ 2051824 h 4172913"/>
                <a:gd name="connsiteX44" fmla="*/ 793202 w 9798391"/>
                <a:gd name="connsiteY44" fmla="*/ 2074127 h 4172913"/>
                <a:gd name="connsiteX45" fmla="*/ 726295 w 9798391"/>
                <a:gd name="connsiteY45" fmla="*/ 2107580 h 4172913"/>
                <a:gd name="connsiteX46" fmla="*/ 703992 w 9798391"/>
                <a:gd name="connsiteY46" fmla="*/ 2129883 h 4172913"/>
                <a:gd name="connsiteX47" fmla="*/ 681690 w 9798391"/>
                <a:gd name="connsiteY47" fmla="*/ 2163336 h 4172913"/>
                <a:gd name="connsiteX48" fmla="*/ 614782 w 9798391"/>
                <a:gd name="connsiteY48" fmla="*/ 2207941 h 4172913"/>
                <a:gd name="connsiteX49" fmla="*/ 570177 w 9798391"/>
                <a:gd name="connsiteY49" fmla="*/ 2252546 h 4172913"/>
                <a:gd name="connsiteX50" fmla="*/ 547875 w 9798391"/>
                <a:gd name="connsiteY50" fmla="*/ 2274849 h 4172913"/>
                <a:gd name="connsiteX51" fmla="*/ 514421 w 9798391"/>
                <a:gd name="connsiteY51" fmla="*/ 2341756 h 4172913"/>
                <a:gd name="connsiteX52" fmla="*/ 503270 w 9798391"/>
                <a:gd name="connsiteY52" fmla="*/ 2375210 h 4172913"/>
                <a:gd name="connsiteX53" fmla="*/ 514421 w 9798391"/>
                <a:gd name="connsiteY53" fmla="*/ 2442117 h 4172913"/>
                <a:gd name="connsiteX54" fmla="*/ 536724 w 9798391"/>
                <a:gd name="connsiteY54" fmla="*/ 2464419 h 4172913"/>
                <a:gd name="connsiteX55" fmla="*/ 625934 w 9798391"/>
                <a:gd name="connsiteY55" fmla="*/ 2486722 h 4172913"/>
                <a:gd name="connsiteX56" fmla="*/ 692841 w 9798391"/>
                <a:gd name="connsiteY56" fmla="*/ 2509024 h 4172913"/>
                <a:gd name="connsiteX57" fmla="*/ 726295 w 9798391"/>
                <a:gd name="connsiteY57" fmla="*/ 2520175 h 4172913"/>
                <a:gd name="connsiteX58" fmla="*/ 737446 w 9798391"/>
                <a:gd name="connsiteY58" fmla="*/ 2720897 h 4172913"/>
                <a:gd name="connsiteX59" fmla="*/ 748597 w 9798391"/>
                <a:gd name="connsiteY59" fmla="*/ 2988527 h 4172913"/>
                <a:gd name="connsiteX60" fmla="*/ 782051 w 9798391"/>
                <a:gd name="connsiteY60" fmla="*/ 3010829 h 4172913"/>
                <a:gd name="connsiteX61" fmla="*/ 826656 w 9798391"/>
                <a:gd name="connsiteY61" fmla="*/ 3021980 h 4172913"/>
                <a:gd name="connsiteX62" fmla="*/ 860109 w 9798391"/>
                <a:gd name="connsiteY62" fmla="*/ 3033132 h 4172913"/>
                <a:gd name="connsiteX63" fmla="*/ 949319 w 9798391"/>
                <a:gd name="connsiteY63" fmla="*/ 3055434 h 4172913"/>
                <a:gd name="connsiteX64" fmla="*/ 1172343 w 9798391"/>
                <a:gd name="connsiteY64" fmla="*/ 3100039 h 4172913"/>
                <a:gd name="connsiteX65" fmla="*/ 1283856 w 9798391"/>
                <a:gd name="connsiteY65" fmla="*/ 3111190 h 4172913"/>
                <a:gd name="connsiteX66" fmla="*/ 1328460 w 9798391"/>
                <a:gd name="connsiteY66" fmla="*/ 3122341 h 4172913"/>
                <a:gd name="connsiteX67" fmla="*/ 1462275 w 9798391"/>
                <a:gd name="connsiteY67" fmla="*/ 3144644 h 4172913"/>
                <a:gd name="connsiteX68" fmla="*/ 1551485 w 9798391"/>
                <a:gd name="connsiteY68" fmla="*/ 3166946 h 4172913"/>
                <a:gd name="connsiteX69" fmla="*/ 1651846 w 9798391"/>
                <a:gd name="connsiteY69" fmla="*/ 3200400 h 4172913"/>
                <a:gd name="connsiteX70" fmla="*/ 1807963 w 9798391"/>
                <a:gd name="connsiteY70" fmla="*/ 3245005 h 4172913"/>
                <a:gd name="connsiteX71" fmla="*/ 1874870 w 9798391"/>
                <a:gd name="connsiteY71" fmla="*/ 3256156 h 4172913"/>
                <a:gd name="connsiteX72" fmla="*/ 1952929 w 9798391"/>
                <a:gd name="connsiteY72" fmla="*/ 3278458 h 4172913"/>
                <a:gd name="connsiteX73" fmla="*/ 2008685 w 9798391"/>
                <a:gd name="connsiteY73" fmla="*/ 3289610 h 4172913"/>
                <a:gd name="connsiteX74" fmla="*/ 2042138 w 9798391"/>
                <a:gd name="connsiteY74" fmla="*/ 3300761 h 4172913"/>
                <a:gd name="connsiteX75" fmla="*/ 2231709 w 9798391"/>
                <a:gd name="connsiteY75" fmla="*/ 3323063 h 4172913"/>
                <a:gd name="connsiteX76" fmla="*/ 2298616 w 9798391"/>
                <a:gd name="connsiteY76" fmla="*/ 3334214 h 4172913"/>
                <a:gd name="connsiteX77" fmla="*/ 2398977 w 9798391"/>
                <a:gd name="connsiteY77" fmla="*/ 3345366 h 4172913"/>
                <a:gd name="connsiteX78" fmla="*/ 2543943 w 9798391"/>
                <a:gd name="connsiteY78" fmla="*/ 3356517 h 4172913"/>
                <a:gd name="connsiteX79" fmla="*/ 2610851 w 9798391"/>
                <a:gd name="connsiteY79" fmla="*/ 3378819 h 4172913"/>
                <a:gd name="connsiteX80" fmla="*/ 2644304 w 9798391"/>
                <a:gd name="connsiteY80" fmla="*/ 3389971 h 4172913"/>
                <a:gd name="connsiteX81" fmla="*/ 2666607 w 9798391"/>
                <a:gd name="connsiteY81" fmla="*/ 3412273 h 4172913"/>
                <a:gd name="connsiteX82" fmla="*/ 2688909 w 9798391"/>
                <a:gd name="connsiteY82" fmla="*/ 3345366 h 4172913"/>
                <a:gd name="connsiteX83" fmla="*/ 2789270 w 9798391"/>
                <a:gd name="connsiteY83" fmla="*/ 3367668 h 4172913"/>
                <a:gd name="connsiteX84" fmla="*/ 2911934 w 9798391"/>
                <a:gd name="connsiteY84" fmla="*/ 3389971 h 4172913"/>
                <a:gd name="connsiteX85" fmla="*/ 2989992 w 9798391"/>
                <a:gd name="connsiteY85" fmla="*/ 3401122 h 4172913"/>
                <a:gd name="connsiteX86" fmla="*/ 3157260 w 9798391"/>
                <a:gd name="connsiteY86" fmla="*/ 3412273 h 4172913"/>
                <a:gd name="connsiteX87" fmla="*/ 3213016 w 9798391"/>
                <a:gd name="connsiteY87" fmla="*/ 3423424 h 4172913"/>
                <a:gd name="connsiteX88" fmla="*/ 3279924 w 9798391"/>
                <a:gd name="connsiteY88" fmla="*/ 3434575 h 4172913"/>
                <a:gd name="connsiteX89" fmla="*/ 3313377 w 9798391"/>
                <a:gd name="connsiteY89" fmla="*/ 3445727 h 4172913"/>
                <a:gd name="connsiteX90" fmla="*/ 3357982 w 9798391"/>
                <a:gd name="connsiteY90" fmla="*/ 3456878 h 4172913"/>
                <a:gd name="connsiteX91" fmla="*/ 3469495 w 9798391"/>
                <a:gd name="connsiteY91" fmla="*/ 3479180 h 4172913"/>
                <a:gd name="connsiteX92" fmla="*/ 3569856 w 9798391"/>
                <a:gd name="connsiteY92" fmla="*/ 3501483 h 4172913"/>
                <a:gd name="connsiteX93" fmla="*/ 3558704 w 9798391"/>
                <a:gd name="connsiteY93" fmla="*/ 3534936 h 4172913"/>
                <a:gd name="connsiteX94" fmla="*/ 3603309 w 9798391"/>
                <a:gd name="connsiteY94" fmla="*/ 3590693 h 4172913"/>
                <a:gd name="connsiteX95" fmla="*/ 3737124 w 9798391"/>
                <a:gd name="connsiteY95" fmla="*/ 3624146 h 4172913"/>
                <a:gd name="connsiteX96" fmla="*/ 3870938 w 9798391"/>
                <a:gd name="connsiteY96" fmla="*/ 3635297 h 4172913"/>
                <a:gd name="connsiteX97" fmla="*/ 4027056 w 9798391"/>
                <a:gd name="connsiteY97" fmla="*/ 3657600 h 4172913"/>
                <a:gd name="connsiteX98" fmla="*/ 4093963 w 9798391"/>
                <a:gd name="connsiteY98" fmla="*/ 3679902 h 4172913"/>
                <a:gd name="connsiteX99" fmla="*/ 4138568 w 9798391"/>
                <a:gd name="connsiteY99" fmla="*/ 3691053 h 4172913"/>
                <a:gd name="connsiteX100" fmla="*/ 4172021 w 9798391"/>
                <a:gd name="connsiteY100" fmla="*/ 3702205 h 4172913"/>
                <a:gd name="connsiteX101" fmla="*/ 4238929 w 9798391"/>
                <a:gd name="connsiteY101" fmla="*/ 3713356 h 4172913"/>
                <a:gd name="connsiteX102" fmla="*/ 4484256 w 9798391"/>
                <a:gd name="connsiteY102" fmla="*/ 3746810 h 4172913"/>
                <a:gd name="connsiteX103" fmla="*/ 4618070 w 9798391"/>
                <a:gd name="connsiteY103" fmla="*/ 3769112 h 4172913"/>
                <a:gd name="connsiteX104" fmla="*/ 4684977 w 9798391"/>
                <a:gd name="connsiteY104" fmla="*/ 3780263 h 4172913"/>
                <a:gd name="connsiteX105" fmla="*/ 4774187 w 9798391"/>
                <a:gd name="connsiteY105" fmla="*/ 3802566 h 4172913"/>
                <a:gd name="connsiteX106" fmla="*/ 4852246 w 9798391"/>
                <a:gd name="connsiteY106" fmla="*/ 3836019 h 4172913"/>
                <a:gd name="connsiteX107" fmla="*/ 4885699 w 9798391"/>
                <a:gd name="connsiteY107" fmla="*/ 3858322 h 4172913"/>
                <a:gd name="connsiteX108" fmla="*/ 4919153 w 9798391"/>
                <a:gd name="connsiteY108" fmla="*/ 3869473 h 4172913"/>
                <a:gd name="connsiteX109" fmla="*/ 5052968 w 9798391"/>
                <a:gd name="connsiteY109" fmla="*/ 3858322 h 4172913"/>
                <a:gd name="connsiteX110" fmla="*/ 5075270 w 9798391"/>
                <a:gd name="connsiteY110" fmla="*/ 3836019 h 4172913"/>
                <a:gd name="connsiteX111" fmla="*/ 5108724 w 9798391"/>
                <a:gd name="connsiteY111" fmla="*/ 3824868 h 4172913"/>
                <a:gd name="connsiteX112" fmla="*/ 5108724 w 9798391"/>
                <a:gd name="connsiteY112" fmla="*/ 3746810 h 4172913"/>
                <a:gd name="connsiteX113" fmla="*/ 5086421 w 9798391"/>
                <a:gd name="connsiteY113" fmla="*/ 3724507 h 4172913"/>
                <a:gd name="connsiteX114" fmla="*/ 5064119 w 9798391"/>
                <a:gd name="connsiteY114" fmla="*/ 3691053 h 4172913"/>
                <a:gd name="connsiteX115" fmla="*/ 4997212 w 9798391"/>
                <a:gd name="connsiteY115" fmla="*/ 3668751 h 4172913"/>
                <a:gd name="connsiteX116" fmla="*/ 4718431 w 9798391"/>
                <a:gd name="connsiteY116" fmla="*/ 3635297 h 4172913"/>
                <a:gd name="connsiteX117" fmla="*/ 4629221 w 9798391"/>
                <a:gd name="connsiteY117" fmla="*/ 3624146 h 4172913"/>
                <a:gd name="connsiteX118" fmla="*/ 4551163 w 9798391"/>
                <a:gd name="connsiteY118" fmla="*/ 3612995 h 4172913"/>
                <a:gd name="connsiteX119" fmla="*/ 3982451 w 9798391"/>
                <a:gd name="connsiteY119" fmla="*/ 3601844 h 4172913"/>
                <a:gd name="connsiteX120" fmla="*/ 3993602 w 9798391"/>
                <a:gd name="connsiteY120" fmla="*/ 3557239 h 4172913"/>
                <a:gd name="connsiteX121" fmla="*/ 4250080 w 9798391"/>
                <a:gd name="connsiteY121" fmla="*/ 3512634 h 4172913"/>
                <a:gd name="connsiteX122" fmla="*/ 4238929 w 9798391"/>
                <a:gd name="connsiteY122" fmla="*/ 3479180 h 4172913"/>
                <a:gd name="connsiteX123" fmla="*/ 4082812 w 9798391"/>
                <a:gd name="connsiteY123" fmla="*/ 3468029 h 4172913"/>
                <a:gd name="connsiteX124" fmla="*/ 4049358 w 9798391"/>
                <a:gd name="connsiteY124" fmla="*/ 3456878 h 4172913"/>
                <a:gd name="connsiteX125" fmla="*/ 4027056 w 9798391"/>
                <a:gd name="connsiteY125" fmla="*/ 3423424 h 4172913"/>
                <a:gd name="connsiteX126" fmla="*/ 3993602 w 9798391"/>
                <a:gd name="connsiteY126" fmla="*/ 3367668 h 4172913"/>
                <a:gd name="connsiteX127" fmla="*/ 3926695 w 9798391"/>
                <a:gd name="connsiteY127" fmla="*/ 3345366 h 4172913"/>
                <a:gd name="connsiteX128" fmla="*/ 3603309 w 9798391"/>
                <a:gd name="connsiteY128" fmla="*/ 3356517 h 4172913"/>
                <a:gd name="connsiteX129" fmla="*/ 3569856 w 9798391"/>
                <a:gd name="connsiteY129" fmla="*/ 3367668 h 4172913"/>
                <a:gd name="connsiteX130" fmla="*/ 3291075 w 9798391"/>
                <a:gd name="connsiteY130" fmla="*/ 3345366 h 4172913"/>
                <a:gd name="connsiteX131" fmla="*/ 3224168 w 9798391"/>
                <a:gd name="connsiteY131" fmla="*/ 3334214 h 4172913"/>
                <a:gd name="connsiteX132" fmla="*/ 3168412 w 9798391"/>
                <a:gd name="connsiteY132" fmla="*/ 3323063 h 4172913"/>
                <a:gd name="connsiteX133" fmla="*/ 3034597 w 9798391"/>
                <a:gd name="connsiteY133" fmla="*/ 3311912 h 4172913"/>
                <a:gd name="connsiteX134" fmla="*/ 2923085 w 9798391"/>
                <a:gd name="connsiteY134" fmla="*/ 3289610 h 4172913"/>
                <a:gd name="connsiteX135" fmla="*/ 2856177 w 9798391"/>
                <a:gd name="connsiteY135" fmla="*/ 3267307 h 4172913"/>
                <a:gd name="connsiteX136" fmla="*/ 2800421 w 9798391"/>
                <a:gd name="connsiteY136" fmla="*/ 3222702 h 4172913"/>
                <a:gd name="connsiteX137" fmla="*/ 2822724 w 9798391"/>
                <a:gd name="connsiteY137" fmla="*/ 3200400 h 4172913"/>
                <a:gd name="connsiteX138" fmla="*/ 2934236 w 9798391"/>
                <a:gd name="connsiteY138" fmla="*/ 3166946 h 4172913"/>
                <a:gd name="connsiteX139" fmla="*/ 3001143 w 9798391"/>
                <a:gd name="connsiteY139" fmla="*/ 3144644 h 4172913"/>
                <a:gd name="connsiteX140" fmla="*/ 3034597 w 9798391"/>
                <a:gd name="connsiteY140" fmla="*/ 3122341 h 4172913"/>
                <a:gd name="connsiteX141" fmla="*/ 3079202 w 9798391"/>
                <a:gd name="connsiteY141" fmla="*/ 3111190 h 4172913"/>
                <a:gd name="connsiteX142" fmla="*/ 3146109 w 9798391"/>
                <a:gd name="connsiteY142" fmla="*/ 3044283 h 4172913"/>
                <a:gd name="connsiteX143" fmla="*/ 3168412 w 9798391"/>
                <a:gd name="connsiteY143" fmla="*/ 3021980 h 4172913"/>
                <a:gd name="connsiteX144" fmla="*/ 3213016 w 9798391"/>
                <a:gd name="connsiteY144" fmla="*/ 2966224 h 4172913"/>
                <a:gd name="connsiteX145" fmla="*/ 3279924 w 9798391"/>
                <a:gd name="connsiteY145" fmla="*/ 2932771 h 4172913"/>
                <a:gd name="connsiteX146" fmla="*/ 3291075 w 9798391"/>
                <a:gd name="connsiteY146" fmla="*/ 2966224 h 4172913"/>
                <a:gd name="connsiteX147" fmla="*/ 3324529 w 9798391"/>
                <a:gd name="connsiteY147" fmla="*/ 2977375 h 4172913"/>
                <a:gd name="connsiteX148" fmla="*/ 3380285 w 9798391"/>
                <a:gd name="connsiteY148" fmla="*/ 3010829 h 4172913"/>
                <a:gd name="connsiteX149" fmla="*/ 3458343 w 9798391"/>
                <a:gd name="connsiteY149" fmla="*/ 2999678 h 4172913"/>
                <a:gd name="connsiteX150" fmla="*/ 3436041 w 9798391"/>
                <a:gd name="connsiteY150" fmla="*/ 2977375 h 4172913"/>
                <a:gd name="connsiteX151" fmla="*/ 3402587 w 9798391"/>
                <a:gd name="connsiteY151" fmla="*/ 2921619 h 4172913"/>
                <a:gd name="connsiteX152" fmla="*/ 3369134 w 9798391"/>
                <a:gd name="connsiteY152" fmla="*/ 2910468 h 4172913"/>
                <a:gd name="connsiteX153" fmla="*/ 3224168 w 9798391"/>
                <a:gd name="connsiteY153" fmla="*/ 2888166 h 4172913"/>
                <a:gd name="connsiteX154" fmla="*/ 3101504 w 9798391"/>
                <a:gd name="connsiteY154" fmla="*/ 2854712 h 4172913"/>
                <a:gd name="connsiteX155" fmla="*/ 3056899 w 9798391"/>
                <a:gd name="connsiteY155" fmla="*/ 2843561 h 4172913"/>
                <a:gd name="connsiteX156" fmla="*/ 2989992 w 9798391"/>
                <a:gd name="connsiteY156" fmla="*/ 2821258 h 4172913"/>
                <a:gd name="connsiteX157" fmla="*/ 2733514 w 9798391"/>
                <a:gd name="connsiteY157" fmla="*/ 2776653 h 4172913"/>
                <a:gd name="connsiteX158" fmla="*/ 2666607 w 9798391"/>
                <a:gd name="connsiteY158" fmla="*/ 2754351 h 4172913"/>
                <a:gd name="connsiteX159" fmla="*/ 2599699 w 9798391"/>
                <a:gd name="connsiteY159" fmla="*/ 2732049 h 4172913"/>
                <a:gd name="connsiteX160" fmla="*/ 2566246 w 9798391"/>
                <a:gd name="connsiteY160" fmla="*/ 2720897 h 4172913"/>
                <a:gd name="connsiteX161" fmla="*/ 2443582 w 9798391"/>
                <a:gd name="connsiteY161" fmla="*/ 2698595 h 4172913"/>
                <a:gd name="connsiteX162" fmla="*/ 2320919 w 9798391"/>
                <a:gd name="connsiteY162" fmla="*/ 2698595 h 4172913"/>
                <a:gd name="connsiteX163" fmla="*/ 1919475 w 9798391"/>
                <a:gd name="connsiteY163" fmla="*/ 2687444 h 4172913"/>
                <a:gd name="connsiteX164" fmla="*/ 1841416 w 9798391"/>
                <a:gd name="connsiteY164" fmla="*/ 2653990 h 4172913"/>
                <a:gd name="connsiteX165" fmla="*/ 1785660 w 9798391"/>
                <a:gd name="connsiteY165" fmla="*/ 2631688 h 4172913"/>
                <a:gd name="connsiteX166" fmla="*/ 1685299 w 9798391"/>
                <a:gd name="connsiteY166" fmla="*/ 2575932 h 4172913"/>
                <a:gd name="connsiteX167" fmla="*/ 1596090 w 9798391"/>
                <a:gd name="connsiteY167" fmla="*/ 2531327 h 4172913"/>
                <a:gd name="connsiteX168" fmla="*/ 1506880 w 9798391"/>
                <a:gd name="connsiteY168" fmla="*/ 2509024 h 4172913"/>
                <a:gd name="connsiteX169" fmla="*/ 1105436 w 9798391"/>
                <a:gd name="connsiteY169" fmla="*/ 2486722 h 4172913"/>
                <a:gd name="connsiteX170" fmla="*/ 960470 w 9798391"/>
                <a:gd name="connsiteY170" fmla="*/ 2464419 h 4172913"/>
                <a:gd name="connsiteX171" fmla="*/ 848958 w 9798391"/>
                <a:gd name="connsiteY171" fmla="*/ 2430966 h 4172913"/>
                <a:gd name="connsiteX172" fmla="*/ 815504 w 9798391"/>
                <a:gd name="connsiteY172" fmla="*/ 2419814 h 4172913"/>
                <a:gd name="connsiteX173" fmla="*/ 782051 w 9798391"/>
                <a:gd name="connsiteY173" fmla="*/ 2397512 h 4172913"/>
                <a:gd name="connsiteX174" fmla="*/ 726295 w 9798391"/>
                <a:gd name="connsiteY174" fmla="*/ 2352907 h 4172913"/>
                <a:gd name="connsiteX175" fmla="*/ 692841 w 9798391"/>
                <a:gd name="connsiteY175" fmla="*/ 2341756 h 4172913"/>
                <a:gd name="connsiteX176" fmla="*/ 703992 w 9798391"/>
                <a:gd name="connsiteY176" fmla="*/ 2274849 h 4172913"/>
                <a:gd name="connsiteX177" fmla="*/ 726295 w 9798391"/>
                <a:gd name="connsiteY177" fmla="*/ 2252546 h 4172913"/>
                <a:gd name="connsiteX178" fmla="*/ 759748 w 9798391"/>
                <a:gd name="connsiteY178" fmla="*/ 2230244 h 4172913"/>
                <a:gd name="connsiteX179" fmla="*/ 782051 w 9798391"/>
                <a:gd name="connsiteY179" fmla="*/ 2207941 h 4172913"/>
                <a:gd name="connsiteX180" fmla="*/ 815504 w 9798391"/>
                <a:gd name="connsiteY180" fmla="*/ 2196790 h 4172913"/>
                <a:gd name="connsiteX181" fmla="*/ 871260 w 9798391"/>
                <a:gd name="connsiteY181" fmla="*/ 2163336 h 4172913"/>
                <a:gd name="connsiteX182" fmla="*/ 893563 w 9798391"/>
                <a:gd name="connsiteY182" fmla="*/ 2141034 h 4172913"/>
                <a:gd name="connsiteX183" fmla="*/ 927016 w 9798391"/>
                <a:gd name="connsiteY183" fmla="*/ 2118732 h 4172913"/>
                <a:gd name="connsiteX184" fmla="*/ 949319 w 9798391"/>
                <a:gd name="connsiteY184" fmla="*/ 2096429 h 4172913"/>
                <a:gd name="connsiteX185" fmla="*/ 982773 w 9798391"/>
                <a:gd name="connsiteY185" fmla="*/ 2085278 h 4172913"/>
                <a:gd name="connsiteX186" fmla="*/ 1071982 w 9798391"/>
                <a:gd name="connsiteY186" fmla="*/ 2018371 h 4172913"/>
                <a:gd name="connsiteX187" fmla="*/ 1116587 w 9798391"/>
                <a:gd name="connsiteY187" fmla="*/ 2007219 h 4172913"/>
                <a:gd name="connsiteX188" fmla="*/ 1183495 w 9798391"/>
                <a:gd name="connsiteY188" fmla="*/ 1984917 h 4172913"/>
                <a:gd name="connsiteX189" fmla="*/ 1384216 w 9798391"/>
                <a:gd name="connsiteY189" fmla="*/ 1973766 h 4172913"/>
                <a:gd name="connsiteX190" fmla="*/ 1439973 w 9798391"/>
                <a:gd name="connsiteY190" fmla="*/ 1929161 h 4172913"/>
                <a:gd name="connsiteX191" fmla="*/ 1518031 w 9798391"/>
                <a:gd name="connsiteY191" fmla="*/ 1873405 h 4172913"/>
                <a:gd name="connsiteX192" fmla="*/ 1573787 w 9798391"/>
                <a:gd name="connsiteY192" fmla="*/ 1817649 h 4172913"/>
                <a:gd name="connsiteX193" fmla="*/ 1640695 w 9798391"/>
                <a:gd name="connsiteY193" fmla="*/ 1795346 h 4172913"/>
                <a:gd name="connsiteX194" fmla="*/ 1807963 w 9798391"/>
                <a:gd name="connsiteY194" fmla="*/ 1761893 h 4172913"/>
                <a:gd name="connsiteX195" fmla="*/ 1874870 w 9798391"/>
                <a:gd name="connsiteY195" fmla="*/ 1728439 h 4172913"/>
                <a:gd name="connsiteX196" fmla="*/ 1975231 w 9798391"/>
                <a:gd name="connsiteY196" fmla="*/ 1694985 h 4172913"/>
                <a:gd name="connsiteX197" fmla="*/ 2008685 w 9798391"/>
                <a:gd name="connsiteY197" fmla="*/ 1683834 h 4172913"/>
                <a:gd name="connsiteX198" fmla="*/ 2042138 w 9798391"/>
                <a:gd name="connsiteY198" fmla="*/ 1672683 h 4172913"/>
                <a:gd name="connsiteX199" fmla="*/ 2543943 w 9798391"/>
                <a:gd name="connsiteY199" fmla="*/ 1694985 h 4172913"/>
                <a:gd name="connsiteX200" fmla="*/ 2666607 w 9798391"/>
                <a:gd name="connsiteY200" fmla="*/ 1717288 h 4172913"/>
                <a:gd name="connsiteX201" fmla="*/ 2733514 w 9798391"/>
                <a:gd name="connsiteY201" fmla="*/ 1739590 h 4172913"/>
                <a:gd name="connsiteX202" fmla="*/ 2766968 w 9798391"/>
                <a:gd name="connsiteY202" fmla="*/ 1750741 h 4172913"/>
                <a:gd name="connsiteX203" fmla="*/ 2800421 w 9798391"/>
                <a:gd name="connsiteY203" fmla="*/ 1773044 h 4172913"/>
                <a:gd name="connsiteX204" fmla="*/ 2900782 w 9798391"/>
                <a:gd name="connsiteY204" fmla="*/ 1795346 h 4172913"/>
                <a:gd name="connsiteX205" fmla="*/ 2934236 w 9798391"/>
                <a:gd name="connsiteY205" fmla="*/ 1806497 h 4172913"/>
                <a:gd name="connsiteX206" fmla="*/ 2967690 w 9798391"/>
                <a:gd name="connsiteY206" fmla="*/ 1906858 h 4172913"/>
                <a:gd name="connsiteX207" fmla="*/ 2978841 w 9798391"/>
                <a:gd name="connsiteY207" fmla="*/ 1940312 h 4172913"/>
                <a:gd name="connsiteX208" fmla="*/ 3012295 w 9798391"/>
                <a:gd name="connsiteY208" fmla="*/ 1973766 h 4172913"/>
                <a:gd name="connsiteX209" fmla="*/ 3079202 w 9798391"/>
                <a:gd name="connsiteY209" fmla="*/ 1996068 h 4172913"/>
                <a:gd name="connsiteX210" fmla="*/ 3112656 w 9798391"/>
                <a:gd name="connsiteY210" fmla="*/ 2007219 h 4172913"/>
                <a:gd name="connsiteX211" fmla="*/ 3491797 w 9798391"/>
                <a:gd name="connsiteY211" fmla="*/ 2029522 h 4172913"/>
                <a:gd name="connsiteX212" fmla="*/ 3703670 w 9798391"/>
                <a:gd name="connsiteY212" fmla="*/ 2040673 h 4172913"/>
                <a:gd name="connsiteX213" fmla="*/ 3804031 w 9798391"/>
                <a:gd name="connsiteY213" fmla="*/ 2051824 h 4172913"/>
                <a:gd name="connsiteX214" fmla="*/ 4172021 w 9798391"/>
                <a:gd name="connsiteY214" fmla="*/ 2062975 h 4172913"/>
                <a:gd name="connsiteX215" fmla="*/ 4261231 w 9798391"/>
                <a:gd name="connsiteY215" fmla="*/ 2085278 h 4172913"/>
                <a:gd name="connsiteX216" fmla="*/ 4328138 w 9798391"/>
                <a:gd name="connsiteY216" fmla="*/ 2107580 h 4172913"/>
                <a:gd name="connsiteX217" fmla="*/ 4383895 w 9798391"/>
                <a:gd name="connsiteY217" fmla="*/ 2152185 h 4172913"/>
                <a:gd name="connsiteX218" fmla="*/ 4406197 w 9798391"/>
                <a:gd name="connsiteY218" fmla="*/ 2174488 h 4172913"/>
                <a:gd name="connsiteX219" fmla="*/ 4595768 w 9798391"/>
                <a:gd name="connsiteY219" fmla="*/ 2207941 h 4172913"/>
                <a:gd name="connsiteX220" fmla="*/ 4707280 w 9798391"/>
                <a:gd name="connsiteY220" fmla="*/ 2230244 h 4172913"/>
                <a:gd name="connsiteX221" fmla="*/ 4763036 w 9798391"/>
                <a:gd name="connsiteY221" fmla="*/ 2241395 h 4172913"/>
                <a:gd name="connsiteX222" fmla="*/ 4807641 w 9798391"/>
                <a:gd name="connsiteY222" fmla="*/ 2252546 h 4172913"/>
                <a:gd name="connsiteX223" fmla="*/ 4874548 w 9798391"/>
                <a:gd name="connsiteY223" fmla="*/ 2241395 h 4172913"/>
                <a:gd name="connsiteX224" fmla="*/ 4919153 w 9798391"/>
                <a:gd name="connsiteY224" fmla="*/ 2219093 h 4172913"/>
                <a:gd name="connsiteX225" fmla="*/ 4986060 w 9798391"/>
                <a:gd name="connsiteY225" fmla="*/ 2207941 h 4172913"/>
                <a:gd name="connsiteX226" fmla="*/ 5019514 w 9798391"/>
                <a:gd name="connsiteY226" fmla="*/ 2196790 h 4172913"/>
                <a:gd name="connsiteX227" fmla="*/ 5108724 w 9798391"/>
                <a:gd name="connsiteY227" fmla="*/ 2174488 h 4172913"/>
                <a:gd name="connsiteX228" fmla="*/ 5186782 w 9798391"/>
                <a:gd name="connsiteY228" fmla="*/ 2129883 h 4172913"/>
                <a:gd name="connsiteX229" fmla="*/ 5231387 w 9798391"/>
                <a:gd name="connsiteY229" fmla="*/ 2062975 h 4172913"/>
                <a:gd name="connsiteX230" fmla="*/ 5309446 w 9798391"/>
                <a:gd name="connsiteY230" fmla="*/ 1984917 h 4172913"/>
                <a:gd name="connsiteX231" fmla="*/ 5331748 w 9798391"/>
                <a:gd name="connsiteY231" fmla="*/ 1962614 h 4172913"/>
                <a:gd name="connsiteX232" fmla="*/ 5365202 w 9798391"/>
                <a:gd name="connsiteY232" fmla="*/ 1951463 h 4172913"/>
                <a:gd name="connsiteX233" fmla="*/ 5320597 w 9798391"/>
                <a:gd name="connsiteY233" fmla="*/ 1862253 h 4172913"/>
                <a:gd name="connsiteX234" fmla="*/ 5287143 w 9798391"/>
                <a:gd name="connsiteY234" fmla="*/ 1839951 h 4172913"/>
                <a:gd name="connsiteX235" fmla="*/ 5253690 w 9798391"/>
                <a:gd name="connsiteY235" fmla="*/ 1828800 h 4172913"/>
                <a:gd name="connsiteX236" fmla="*/ 5209085 w 9798391"/>
                <a:gd name="connsiteY236" fmla="*/ 1817649 h 4172913"/>
                <a:gd name="connsiteX237" fmla="*/ 5142177 w 9798391"/>
                <a:gd name="connsiteY237" fmla="*/ 1795346 h 4172913"/>
                <a:gd name="connsiteX238" fmla="*/ 5064119 w 9798391"/>
                <a:gd name="connsiteY238" fmla="*/ 1706136 h 4172913"/>
                <a:gd name="connsiteX239" fmla="*/ 5008363 w 9798391"/>
                <a:gd name="connsiteY239" fmla="*/ 1650380 h 4172913"/>
                <a:gd name="connsiteX240" fmla="*/ 4941456 w 9798391"/>
                <a:gd name="connsiteY240" fmla="*/ 1605775 h 4172913"/>
                <a:gd name="connsiteX241" fmla="*/ 4908002 w 9798391"/>
                <a:gd name="connsiteY241" fmla="*/ 1583473 h 4172913"/>
                <a:gd name="connsiteX242" fmla="*/ 4874548 w 9798391"/>
                <a:gd name="connsiteY242" fmla="*/ 1572322 h 4172913"/>
                <a:gd name="connsiteX243" fmla="*/ 4852246 w 9798391"/>
                <a:gd name="connsiteY243" fmla="*/ 1550019 h 4172913"/>
                <a:gd name="connsiteX244" fmla="*/ 4818792 w 9798391"/>
                <a:gd name="connsiteY244" fmla="*/ 1538868 h 4172913"/>
                <a:gd name="connsiteX245" fmla="*/ 4774187 w 9798391"/>
                <a:gd name="connsiteY245" fmla="*/ 1516566 h 4172913"/>
                <a:gd name="connsiteX246" fmla="*/ 4707280 w 9798391"/>
                <a:gd name="connsiteY246" fmla="*/ 1449658 h 4172913"/>
                <a:gd name="connsiteX247" fmla="*/ 4651524 w 9798391"/>
                <a:gd name="connsiteY247" fmla="*/ 1405053 h 4172913"/>
                <a:gd name="connsiteX248" fmla="*/ 4573465 w 9798391"/>
                <a:gd name="connsiteY248" fmla="*/ 1382751 h 4172913"/>
                <a:gd name="connsiteX249" fmla="*/ 5153329 w 9798391"/>
                <a:gd name="connsiteY249" fmla="*/ 1349297 h 4172913"/>
                <a:gd name="connsiteX250" fmla="*/ 5275992 w 9798391"/>
                <a:gd name="connsiteY250" fmla="*/ 1326995 h 4172913"/>
                <a:gd name="connsiteX251" fmla="*/ 5320597 w 9798391"/>
                <a:gd name="connsiteY251" fmla="*/ 1315844 h 4172913"/>
                <a:gd name="connsiteX252" fmla="*/ 5521319 w 9798391"/>
                <a:gd name="connsiteY252" fmla="*/ 1304693 h 4172913"/>
                <a:gd name="connsiteX253" fmla="*/ 5588226 w 9798391"/>
                <a:gd name="connsiteY253" fmla="*/ 1282390 h 4172913"/>
                <a:gd name="connsiteX254" fmla="*/ 5643982 w 9798391"/>
                <a:gd name="connsiteY254" fmla="*/ 1237785 h 4172913"/>
                <a:gd name="connsiteX255" fmla="*/ 5677436 w 9798391"/>
                <a:gd name="connsiteY255" fmla="*/ 1170878 h 4172913"/>
                <a:gd name="connsiteX256" fmla="*/ 5688587 w 9798391"/>
                <a:gd name="connsiteY256" fmla="*/ 1137424 h 4172913"/>
                <a:gd name="connsiteX257" fmla="*/ 5710890 w 9798391"/>
                <a:gd name="connsiteY257" fmla="*/ 1025912 h 4172913"/>
                <a:gd name="connsiteX258" fmla="*/ 5733192 w 9798391"/>
                <a:gd name="connsiteY258" fmla="*/ 947853 h 4172913"/>
                <a:gd name="connsiteX259" fmla="*/ 5755495 w 9798391"/>
                <a:gd name="connsiteY259" fmla="*/ 925551 h 4172913"/>
                <a:gd name="connsiteX260" fmla="*/ 5822402 w 9798391"/>
                <a:gd name="connsiteY260" fmla="*/ 903249 h 4172913"/>
                <a:gd name="connsiteX261" fmla="*/ 5844704 w 9798391"/>
                <a:gd name="connsiteY261" fmla="*/ 880946 h 4172913"/>
                <a:gd name="connsiteX262" fmla="*/ 5922763 w 9798391"/>
                <a:gd name="connsiteY262" fmla="*/ 858644 h 4172913"/>
                <a:gd name="connsiteX263" fmla="*/ 5989670 w 9798391"/>
                <a:gd name="connsiteY263" fmla="*/ 869795 h 4172913"/>
                <a:gd name="connsiteX264" fmla="*/ 6000821 w 9798391"/>
                <a:gd name="connsiteY264" fmla="*/ 914400 h 4172913"/>
                <a:gd name="connsiteX265" fmla="*/ 6034275 w 9798391"/>
                <a:gd name="connsiteY265" fmla="*/ 970156 h 4172913"/>
                <a:gd name="connsiteX266" fmla="*/ 6067729 w 9798391"/>
                <a:gd name="connsiteY266" fmla="*/ 981307 h 4172913"/>
                <a:gd name="connsiteX267" fmla="*/ 6145787 w 9798391"/>
                <a:gd name="connsiteY267" fmla="*/ 970156 h 4172913"/>
                <a:gd name="connsiteX268" fmla="*/ 6156938 w 9798391"/>
                <a:gd name="connsiteY268" fmla="*/ 936702 h 4172913"/>
                <a:gd name="connsiteX269" fmla="*/ 6201543 w 9798391"/>
                <a:gd name="connsiteY269" fmla="*/ 880946 h 4172913"/>
                <a:gd name="connsiteX270" fmla="*/ 6223846 w 9798391"/>
                <a:gd name="connsiteY270" fmla="*/ 903249 h 4172913"/>
                <a:gd name="connsiteX271" fmla="*/ 6246148 w 9798391"/>
                <a:gd name="connsiteY271" fmla="*/ 970156 h 4172913"/>
                <a:gd name="connsiteX272" fmla="*/ 6223846 w 9798391"/>
                <a:gd name="connsiteY272" fmla="*/ 1048214 h 4172913"/>
                <a:gd name="connsiteX273" fmla="*/ 6145787 w 9798391"/>
                <a:gd name="connsiteY273" fmla="*/ 1126273 h 4172913"/>
                <a:gd name="connsiteX274" fmla="*/ 5922763 w 9798391"/>
                <a:gd name="connsiteY274" fmla="*/ 1137424 h 4172913"/>
                <a:gd name="connsiteX275" fmla="*/ 5755495 w 9798391"/>
                <a:gd name="connsiteY275" fmla="*/ 1170878 h 4172913"/>
                <a:gd name="connsiteX276" fmla="*/ 5710890 w 9798391"/>
                <a:gd name="connsiteY276" fmla="*/ 1260088 h 4172913"/>
                <a:gd name="connsiteX277" fmla="*/ 5699738 w 9798391"/>
                <a:gd name="connsiteY277" fmla="*/ 1293541 h 4172913"/>
                <a:gd name="connsiteX278" fmla="*/ 5733192 w 9798391"/>
                <a:gd name="connsiteY278" fmla="*/ 1371600 h 4172913"/>
                <a:gd name="connsiteX279" fmla="*/ 5800099 w 9798391"/>
                <a:gd name="connsiteY279" fmla="*/ 1393902 h 4172913"/>
                <a:gd name="connsiteX280" fmla="*/ 5822402 w 9798391"/>
                <a:gd name="connsiteY280" fmla="*/ 1416205 h 4172913"/>
                <a:gd name="connsiteX281" fmla="*/ 5788948 w 9798391"/>
                <a:gd name="connsiteY281" fmla="*/ 1483112 h 4172913"/>
                <a:gd name="connsiteX282" fmla="*/ 5755495 w 9798391"/>
                <a:gd name="connsiteY282" fmla="*/ 1494263 h 4172913"/>
                <a:gd name="connsiteX283" fmla="*/ 5699738 w 9798391"/>
                <a:gd name="connsiteY283" fmla="*/ 1527717 h 4172913"/>
                <a:gd name="connsiteX284" fmla="*/ 5643982 w 9798391"/>
                <a:gd name="connsiteY284" fmla="*/ 1572322 h 4172913"/>
                <a:gd name="connsiteX285" fmla="*/ 6045426 w 9798391"/>
                <a:gd name="connsiteY285" fmla="*/ 1616927 h 4172913"/>
                <a:gd name="connsiteX286" fmla="*/ 6168090 w 9798391"/>
                <a:gd name="connsiteY286" fmla="*/ 1639229 h 4172913"/>
                <a:gd name="connsiteX287" fmla="*/ 6402265 w 9798391"/>
                <a:gd name="connsiteY287" fmla="*/ 1628078 h 4172913"/>
                <a:gd name="connsiteX288" fmla="*/ 6558382 w 9798391"/>
                <a:gd name="connsiteY288" fmla="*/ 1594624 h 4172913"/>
                <a:gd name="connsiteX289" fmla="*/ 6681046 w 9798391"/>
                <a:gd name="connsiteY289" fmla="*/ 1561171 h 4172913"/>
                <a:gd name="connsiteX290" fmla="*/ 6714499 w 9798391"/>
                <a:gd name="connsiteY290" fmla="*/ 1550019 h 4172913"/>
                <a:gd name="connsiteX291" fmla="*/ 6803709 w 9798391"/>
                <a:gd name="connsiteY291" fmla="*/ 1561171 h 4172913"/>
                <a:gd name="connsiteX292" fmla="*/ 6870616 w 9798391"/>
                <a:gd name="connsiteY292" fmla="*/ 1594624 h 4172913"/>
                <a:gd name="connsiteX293" fmla="*/ 6904070 w 9798391"/>
                <a:gd name="connsiteY293" fmla="*/ 1605775 h 4172913"/>
                <a:gd name="connsiteX294" fmla="*/ 6970977 w 9798391"/>
                <a:gd name="connsiteY294" fmla="*/ 1639229 h 4172913"/>
                <a:gd name="connsiteX295" fmla="*/ 6993280 w 9798391"/>
                <a:gd name="connsiteY295" fmla="*/ 1661532 h 4172913"/>
                <a:gd name="connsiteX296" fmla="*/ 7104792 w 9798391"/>
                <a:gd name="connsiteY296" fmla="*/ 1728439 h 4172913"/>
                <a:gd name="connsiteX297" fmla="*/ 7182851 w 9798391"/>
                <a:gd name="connsiteY297" fmla="*/ 1795346 h 4172913"/>
                <a:gd name="connsiteX298" fmla="*/ 7227456 w 9798391"/>
                <a:gd name="connsiteY298" fmla="*/ 1851102 h 4172913"/>
                <a:gd name="connsiteX299" fmla="*/ 7260909 w 9798391"/>
                <a:gd name="connsiteY299" fmla="*/ 1862253 h 4172913"/>
                <a:gd name="connsiteX300" fmla="*/ 7472782 w 9798391"/>
                <a:gd name="connsiteY300" fmla="*/ 1873405 h 4172913"/>
                <a:gd name="connsiteX301" fmla="*/ 7517387 w 9798391"/>
                <a:gd name="connsiteY301" fmla="*/ 1884556 h 4172913"/>
                <a:gd name="connsiteX302" fmla="*/ 7550841 w 9798391"/>
                <a:gd name="connsiteY302" fmla="*/ 1895707 h 4172913"/>
                <a:gd name="connsiteX303" fmla="*/ 7617748 w 9798391"/>
                <a:gd name="connsiteY303" fmla="*/ 1906858 h 4172913"/>
                <a:gd name="connsiteX304" fmla="*/ 7662353 w 9798391"/>
                <a:gd name="connsiteY304" fmla="*/ 1918010 h 4172913"/>
                <a:gd name="connsiteX305" fmla="*/ 7785016 w 9798391"/>
                <a:gd name="connsiteY305" fmla="*/ 1996068 h 4172913"/>
                <a:gd name="connsiteX306" fmla="*/ 7807319 w 9798391"/>
                <a:gd name="connsiteY306" fmla="*/ 2018371 h 4172913"/>
                <a:gd name="connsiteX307" fmla="*/ 7851924 w 9798391"/>
                <a:gd name="connsiteY307" fmla="*/ 2029522 h 4172913"/>
                <a:gd name="connsiteX308" fmla="*/ 7974587 w 9798391"/>
                <a:gd name="connsiteY308" fmla="*/ 2096429 h 4172913"/>
                <a:gd name="connsiteX309" fmla="*/ 8019192 w 9798391"/>
                <a:gd name="connsiteY309" fmla="*/ 2107580 h 4172913"/>
                <a:gd name="connsiteX310" fmla="*/ 8052646 w 9798391"/>
                <a:gd name="connsiteY310" fmla="*/ 2118732 h 4172913"/>
                <a:gd name="connsiteX311" fmla="*/ 8119553 w 9798391"/>
                <a:gd name="connsiteY311" fmla="*/ 2129883 h 4172913"/>
                <a:gd name="connsiteX312" fmla="*/ 8286821 w 9798391"/>
                <a:gd name="connsiteY312" fmla="*/ 2152185 h 4172913"/>
                <a:gd name="connsiteX313" fmla="*/ 8309124 w 9798391"/>
                <a:gd name="connsiteY313" fmla="*/ 2174488 h 4172913"/>
                <a:gd name="connsiteX314" fmla="*/ 8398334 w 9798391"/>
                <a:gd name="connsiteY314" fmla="*/ 2241395 h 4172913"/>
                <a:gd name="connsiteX315" fmla="*/ 8342577 w 9798391"/>
                <a:gd name="connsiteY315" fmla="*/ 2263697 h 4172913"/>
                <a:gd name="connsiteX316" fmla="*/ 8231065 w 9798391"/>
                <a:gd name="connsiteY316" fmla="*/ 2286000 h 4172913"/>
                <a:gd name="connsiteX317" fmla="*/ 8186460 w 9798391"/>
                <a:gd name="connsiteY317" fmla="*/ 2297151 h 4172913"/>
                <a:gd name="connsiteX318" fmla="*/ 7829621 w 9798391"/>
                <a:gd name="connsiteY318" fmla="*/ 2319453 h 4172913"/>
                <a:gd name="connsiteX319" fmla="*/ 7762714 w 9798391"/>
                <a:gd name="connsiteY319" fmla="*/ 2330605 h 4172913"/>
                <a:gd name="connsiteX320" fmla="*/ 7718109 w 9798391"/>
                <a:gd name="connsiteY320" fmla="*/ 2341756 h 4172913"/>
                <a:gd name="connsiteX321" fmla="*/ 7573143 w 9798391"/>
                <a:gd name="connsiteY321" fmla="*/ 2364058 h 4172913"/>
                <a:gd name="connsiteX322" fmla="*/ 7260909 w 9798391"/>
                <a:gd name="connsiteY322" fmla="*/ 2352907 h 4172913"/>
                <a:gd name="connsiteX323" fmla="*/ 6669895 w 9798391"/>
                <a:gd name="connsiteY323" fmla="*/ 2330605 h 4172913"/>
                <a:gd name="connsiteX324" fmla="*/ 6547231 w 9798391"/>
                <a:gd name="connsiteY324" fmla="*/ 2375210 h 4172913"/>
                <a:gd name="connsiteX325" fmla="*/ 6536080 w 9798391"/>
                <a:gd name="connsiteY325" fmla="*/ 2408663 h 4172913"/>
                <a:gd name="connsiteX326" fmla="*/ 6569534 w 9798391"/>
                <a:gd name="connsiteY326" fmla="*/ 2430966 h 4172913"/>
                <a:gd name="connsiteX327" fmla="*/ 6602987 w 9798391"/>
                <a:gd name="connsiteY327" fmla="*/ 2442117 h 4172913"/>
                <a:gd name="connsiteX328" fmla="*/ 6747953 w 9798391"/>
                <a:gd name="connsiteY328" fmla="*/ 2475571 h 4172913"/>
                <a:gd name="connsiteX329" fmla="*/ 6826012 w 9798391"/>
                <a:gd name="connsiteY329" fmla="*/ 2486722 h 4172913"/>
                <a:gd name="connsiteX330" fmla="*/ 7729260 w 9798391"/>
                <a:gd name="connsiteY330" fmla="*/ 2475571 h 4172913"/>
                <a:gd name="connsiteX331" fmla="*/ 7785016 w 9798391"/>
                <a:gd name="connsiteY331" fmla="*/ 2464419 h 4172913"/>
                <a:gd name="connsiteX332" fmla="*/ 7941134 w 9798391"/>
                <a:gd name="connsiteY332" fmla="*/ 2442117 h 4172913"/>
                <a:gd name="connsiteX333" fmla="*/ 7985738 w 9798391"/>
                <a:gd name="connsiteY333" fmla="*/ 2430966 h 4172913"/>
                <a:gd name="connsiteX334" fmla="*/ 8052646 w 9798391"/>
                <a:gd name="connsiteY334" fmla="*/ 2408663 h 4172913"/>
                <a:gd name="connsiteX335" fmla="*/ 8086099 w 9798391"/>
                <a:gd name="connsiteY335" fmla="*/ 2397512 h 4172913"/>
                <a:gd name="connsiteX336" fmla="*/ 8130704 w 9798391"/>
                <a:gd name="connsiteY336" fmla="*/ 2386361 h 4172913"/>
                <a:gd name="connsiteX337" fmla="*/ 8197612 w 9798391"/>
                <a:gd name="connsiteY337" fmla="*/ 2364058 h 4172913"/>
                <a:gd name="connsiteX338" fmla="*/ 8331426 w 9798391"/>
                <a:gd name="connsiteY338" fmla="*/ 2330605 h 4172913"/>
                <a:gd name="connsiteX339" fmla="*/ 8376031 w 9798391"/>
                <a:gd name="connsiteY339" fmla="*/ 2319453 h 4172913"/>
                <a:gd name="connsiteX340" fmla="*/ 8409485 w 9798391"/>
                <a:gd name="connsiteY340" fmla="*/ 2308302 h 4172913"/>
                <a:gd name="connsiteX341" fmla="*/ 8476392 w 9798391"/>
                <a:gd name="connsiteY341" fmla="*/ 2297151 h 4172913"/>
                <a:gd name="connsiteX342" fmla="*/ 8532148 w 9798391"/>
                <a:gd name="connsiteY342" fmla="*/ 2286000 h 4172913"/>
                <a:gd name="connsiteX343" fmla="*/ 8621358 w 9798391"/>
                <a:gd name="connsiteY343" fmla="*/ 2263697 h 4172913"/>
                <a:gd name="connsiteX344" fmla="*/ 8844382 w 9798391"/>
                <a:gd name="connsiteY344" fmla="*/ 2230244 h 4172913"/>
                <a:gd name="connsiteX345" fmla="*/ 8922441 w 9798391"/>
                <a:gd name="connsiteY345" fmla="*/ 2219093 h 4172913"/>
                <a:gd name="connsiteX346" fmla="*/ 9056256 w 9798391"/>
                <a:gd name="connsiteY346" fmla="*/ 2196790 h 4172913"/>
                <a:gd name="connsiteX347" fmla="*/ 9156616 w 9798391"/>
                <a:gd name="connsiteY347" fmla="*/ 2174488 h 4172913"/>
                <a:gd name="connsiteX348" fmla="*/ 9190070 w 9798391"/>
                <a:gd name="connsiteY348" fmla="*/ 2163336 h 4172913"/>
                <a:gd name="connsiteX349" fmla="*/ 9234675 w 9798391"/>
                <a:gd name="connsiteY349" fmla="*/ 2051824 h 4172913"/>
                <a:gd name="connsiteX350" fmla="*/ 9178919 w 9798391"/>
                <a:gd name="connsiteY350" fmla="*/ 2018371 h 4172913"/>
                <a:gd name="connsiteX351" fmla="*/ 9089709 w 9798391"/>
                <a:gd name="connsiteY351" fmla="*/ 1996068 h 4172913"/>
                <a:gd name="connsiteX352" fmla="*/ 9033953 w 9798391"/>
                <a:gd name="connsiteY352" fmla="*/ 1940312 h 4172913"/>
                <a:gd name="connsiteX353" fmla="*/ 9078558 w 9798391"/>
                <a:gd name="connsiteY353" fmla="*/ 1929161 h 4172913"/>
                <a:gd name="connsiteX354" fmla="*/ 9457699 w 9798391"/>
                <a:gd name="connsiteY354" fmla="*/ 1918010 h 4172913"/>
                <a:gd name="connsiteX355" fmla="*/ 9535758 w 9798391"/>
                <a:gd name="connsiteY355" fmla="*/ 1895707 h 4172913"/>
                <a:gd name="connsiteX356" fmla="*/ 9613816 w 9798391"/>
                <a:gd name="connsiteY356" fmla="*/ 1873405 h 4172913"/>
                <a:gd name="connsiteX357" fmla="*/ 9513456 w 9798391"/>
                <a:gd name="connsiteY357" fmla="*/ 1839951 h 4172913"/>
                <a:gd name="connsiteX358" fmla="*/ 9480002 w 9798391"/>
                <a:gd name="connsiteY358" fmla="*/ 1828800 h 4172913"/>
                <a:gd name="connsiteX359" fmla="*/ 9457699 w 9798391"/>
                <a:gd name="connsiteY359" fmla="*/ 1851102 h 4172913"/>
                <a:gd name="connsiteX360" fmla="*/ 9100860 w 9798391"/>
                <a:gd name="connsiteY360" fmla="*/ 1884556 h 4172913"/>
                <a:gd name="connsiteX361" fmla="*/ 9056256 w 9798391"/>
                <a:gd name="connsiteY361" fmla="*/ 1895707 h 4172913"/>
                <a:gd name="connsiteX362" fmla="*/ 9022802 w 9798391"/>
                <a:gd name="connsiteY362" fmla="*/ 1906858 h 4172913"/>
                <a:gd name="connsiteX363" fmla="*/ 8944743 w 9798391"/>
                <a:gd name="connsiteY363" fmla="*/ 1918010 h 4172913"/>
                <a:gd name="connsiteX364" fmla="*/ 8866685 w 9798391"/>
                <a:gd name="connsiteY364" fmla="*/ 1940312 h 4172913"/>
                <a:gd name="connsiteX365" fmla="*/ 8766324 w 9798391"/>
                <a:gd name="connsiteY365" fmla="*/ 1962614 h 4172913"/>
                <a:gd name="connsiteX366" fmla="*/ 8732870 w 9798391"/>
                <a:gd name="connsiteY366" fmla="*/ 1973766 h 4172913"/>
                <a:gd name="connsiteX367" fmla="*/ 8621358 w 9798391"/>
                <a:gd name="connsiteY367" fmla="*/ 1951463 h 4172913"/>
                <a:gd name="connsiteX368" fmla="*/ 8599056 w 9798391"/>
                <a:gd name="connsiteY368" fmla="*/ 1884556 h 4172913"/>
                <a:gd name="connsiteX369" fmla="*/ 8632509 w 9798391"/>
                <a:gd name="connsiteY369" fmla="*/ 1739590 h 4172913"/>
                <a:gd name="connsiteX370" fmla="*/ 8654812 w 9798391"/>
                <a:gd name="connsiteY370" fmla="*/ 1717288 h 4172913"/>
                <a:gd name="connsiteX371" fmla="*/ 8699416 w 9798391"/>
                <a:gd name="connsiteY371" fmla="*/ 1694985 h 4172913"/>
                <a:gd name="connsiteX372" fmla="*/ 8833231 w 9798391"/>
                <a:gd name="connsiteY372" fmla="*/ 1661532 h 4172913"/>
                <a:gd name="connsiteX373" fmla="*/ 8888987 w 9798391"/>
                <a:gd name="connsiteY373" fmla="*/ 1639229 h 4172913"/>
                <a:gd name="connsiteX374" fmla="*/ 8955895 w 9798391"/>
                <a:gd name="connsiteY374" fmla="*/ 1628078 h 4172913"/>
                <a:gd name="connsiteX375" fmla="*/ 9268129 w 9798391"/>
                <a:gd name="connsiteY375" fmla="*/ 1616927 h 4172913"/>
                <a:gd name="connsiteX376" fmla="*/ 9424246 w 9798391"/>
                <a:gd name="connsiteY376" fmla="*/ 1572322 h 4172913"/>
                <a:gd name="connsiteX377" fmla="*/ 9535758 w 9798391"/>
                <a:gd name="connsiteY377" fmla="*/ 1550019 h 4172913"/>
                <a:gd name="connsiteX378" fmla="*/ 9736480 w 9798391"/>
                <a:gd name="connsiteY378" fmla="*/ 1527717 h 4172913"/>
                <a:gd name="connsiteX379" fmla="*/ 9703026 w 9798391"/>
                <a:gd name="connsiteY379" fmla="*/ 1282390 h 4172913"/>
                <a:gd name="connsiteX380" fmla="*/ 9669573 w 9798391"/>
                <a:gd name="connsiteY380" fmla="*/ 1260088 h 4172913"/>
                <a:gd name="connsiteX381" fmla="*/ 9613816 w 9798391"/>
                <a:gd name="connsiteY381" fmla="*/ 1248936 h 4172913"/>
                <a:gd name="connsiteX382" fmla="*/ 9602665 w 9798391"/>
                <a:gd name="connsiteY382" fmla="*/ 1215483 h 4172913"/>
                <a:gd name="connsiteX383" fmla="*/ 9624968 w 9798391"/>
                <a:gd name="connsiteY383" fmla="*/ 1193180 h 4172913"/>
                <a:gd name="connsiteX384" fmla="*/ 9669573 w 9798391"/>
                <a:gd name="connsiteY384" fmla="*/ 1137424 h 4172913"/>
                <a:gd name="connsiteX385" fmla="*/ 9647270 w 9798391"/>
                <a:gd name="connsiteY385" fmla="*/ 1115122 h 4172913"/>
                <a:gd name="connsiteX386" fmla="*/ 9546909 w 9798391"/>
                <a:gd name="connsiteY386" fmla="*/ 1092819 h 4172913"/>
                <a:gd name="connsiteX387" fmla="*/ 9480002 w 9798391"/>
                <a:gd name="connsiteY387" fmla="*/ 1070517 h 4172913"/>
                <a:gd name="connsiteX388" fmla="*/ 9446548 w 9798391"/>
                <a:gd name="connsiteY388" fmla="*/ 1059366 h 4172913"/>
                <a:gd name="connsiteX389" fmla="*/ 9424246 w 9798391"/>
                <a:gd name="connsiteY389" fmla="*/ 1025912 h 4172913"/>
                <a:gd name="connsiteX390" fmla="*/ 9279280 w 9798391"/>
                <a:gd name="connsiteY390" fmla="*/ 992458 h 4172913"/>
                <a:gd name="connsiteX391" fmla="*/ 9480002 w 9798391"/>
                <a:gd name="connsiteY391" fmla="*/ 992458 h 4172913"/>
                <a:gd name="connsiteX392" fmla="*/ 9524607 w 9798391"/>
                <a:gd name="connsiteY392" fmla="*/ 1014761 h 4172913"/>
                <a:gd name="connsiteX393" fmla="*/ 9680724 w 9798391"/>
                <a:gd name="connsiteY393" fmla="*/ 1003610 h 4172913"/>
                <a:gd name="connsiteX394" fmla="*/ 9714177 w 9798391"/>
                <a:gd name="connsiteY394" fmla="*/ 992458 h 4172913"/>
                <a:gd name="connsiteX395" fmla="*/ 9703026 w 9798391"/>
                <a:gd name="connsiteY395" fmla="*/ 880946 h 4172913"/>
                <a:gd name="connsiteX396" fmla="*/ 9691875 w 9798391"/>
                <a:gd name="connsiteY396" fmla="*/ 836341 h 4172913"/>
                <a:gd name="connsiteX397" fmla="*/ 9658421 w 9798391"/>
                <a:gd name="connsiteY397" fmla="*/ 825190 h 4172913"/>
                <a:gd name="connsiteX398" fmla="*/ 9613816 w 9798391"/>
                <a:gd name="connsiteY398" fmla="*/ 814039 h 4172913"/>
                <a:gd name="connsiteX399" fmla="*/ 9580363 w 9798391"/>
                <a:gd name="connsiteY399" fmla="*/ 791736 h 4172913"/>
                <a:gd name="connsiteX400" fmla="*/ 9502304 w 9798391"/>
                <a:gd name="connsiteY400" fmla="*/ 769434 h 4172913"/>
                <a:gd name="connsiteX401" fmla="*/ 9457699 w 9798391"/>
                <a:gd name="connsiteY401" fmla="*/ 735980 h 4172913"/>
                <a:gd name="connsiteX402" fmla="*/ 9390792 w 9798391"/>
                <a:gd name="connsiteY402" fmla="*/ 713678 h 4172913"/>
                <a:gd name="connsiteX403" fmla="*/ 9223524 w 9798391"/>
                <a:gd name="connsiteY403" fmla="*/ 691375 h 4172913"/>
                <a:gd name="connsiteX404" fmla="*/ 9134314 w 9798391"/>
                <a:gd name="connsiteY404" fmla="*/ 680224 h 4172913"/>
                <a:gd name="connsiteX405" fmla="*/ 9100860 w 9798391"/>
                <a:gd name="connsiteY405" fmla="*/ 669073 h 4172913"/>
                <a:gd name="connsiteX406" fmla="*/ 9033953 w 9798391"/>
                <a:gd name="connsiteY406" fmla="*/ 657922 h 4172913"/>
                <a:gd name="connsiteX407" fmla="*/ 9011651 w 9798391"/>
                <a:gd name="connsiteY407" fmla="*/ 635619 h 4172913"/>
                <a:gd name="connsiteX408" fmla="*/ 8922441 w 9798391"/>
                <a:gd name="connsiteY408" fmla="*/ 591014 h 4172913"/>
                <a:gd name="connsiteX409" fmla="*/ 8866685 w 9798391"/>
                <a:gd name="connsiteY409" fmla="*/ 557561 h 4172913"/>
                <a:gd name="connsiteX410" fmla="*/ 8810929 w 9798391"/>
                <a:gd name="connsiteY410" fmla="*/ 546410 h 4172913"/>
                <a:gd name="connsiteX411" fmla="*/ 8721719 w 9798391"/>
                <a:gd name="connsiteY411" fmla="*/ 512956 h 4172913"/>
                <a:gd name="connsiteX412" fmla="*/ 8665963 w 9798391"/>
                <a:gd name="connsiteY412" fmla="*/ 501805 h 4172913"/>
                <a:gd name="connsiteX413" fmla="*/ 8599056 w 9798391"/>
                <a:gd name="connsiteY413" fmla="*/ 479502 h 4172913"/>
                <a:gd name="connsiteX414" fmla="*/ 8565602 w 9798391"/>
                <a:gd name="connsiteY414" fmla="*/ 468351 h 4172913"/>
                <a:gd name="connsiteX415" fmla="*/ 8420636 w 9798391"/>
                <a:gd name="connsiteY415" fmla="*/ 434897 h 4172913"/>
                <a:gd name="connsiteX416" fmla="*/ 8376031 w 9798391"/>
                <a:gd name="connsiteY416" fmla="*/ 423746 h 4172913"/>
                <a:gd name="connsiteX417" fmla="*/ 8264519 w 9798391"/>
                <a:gd name="connsiteY417" fmla="*/ 401444 h 4172913"/>
                <a:gd name="connsiteX418" fmla="*/ 8219914 w 9798391"/>
                <a:gd name="connsiteY418" fmla="*/ 390293 h 4172913"/>
                <a:gd name="connsiteX419" fmla="*/ 8186460 w 9798391"/>
                <a:gd name="connsiteY419" fmla="*/ 379141 h 4172913"/>
                <a:gd name="connsiteX420" fmla="*/ 8030343 w 9798391"/>
                <a:gd name="connsiteY420" fmla="*/ 367990 h 4172913"/>
                <a:gd name="connsiteX421" fmla="*/ 7985738 w 9798391"/>
                <a:gd name="connsiteY421" fmla="*/ 345688 h 4172913"/>
                <a:gd name="connsiteX422" fmla="*/ 7918831 w 9798391"/>
                <a:gd name="connsiteY422" fmla="*/ 323385 h 4172913"/>
                <a:gd name="connsiteX423" fmla="*/ 7751563 w 9798391"/>
                <a:gd name="connsiteY423" fmla="*/ 334536 h 4172913"/>
                <a:gd name="connsiteX424" fmla="*/ 7706958 w 9798391"/>
                <a:gd name="connsiteY424" fmla="*/ 345688 h 4172913"/>
                <a:gd name="connsiteX425" fmla="*/ 7606597 w 9798391"/>
                <a:gd name="connsiteY425" fmla="*/ 334536 h 4172913"/>
                <a:gd name="connsiteX426" fmla="*/ 7606597 w 9798391"/>
                <a:gd name="connsiteY426" fmla="*/ 234175 h 4172913"/>
                <a:gd name="connsiteX427" fmla="*/ 7673504 w 9798391"/>
                <a:gd name="connsiteY427" fmla="*/ 189571 h 4172913"/>
                <a:gd name="connsiteX428" fmla="*/ 7539690 w 9798391"/>
                <a:gd name="connsiteY428" fmla="*/ 144966 h 4172913"/>
                <a:gd name="connsiteX429" fmla="*/ 7472782 w 9798391"/>
                <a:gd name="connsiteY429" fmla="*/ 100361 h 4172913"/>
                <a:gd name="connsiteX430" fmla="*/ 7495085 w 9798391"/>
                <a:gd name="connsiteY430" fmla="*/ 55756 h 4172913"/>
                <a:gd name="connsiteX431" fmla="*/ 7539690 w 9798391"/>
                <a:gd name="connsiteY431" fmla="*/ 44605 h 4172913"/>
                <a:gd name="connsiteX432" fmla="*/ 7617748 w 9798391"/>
                <a:gd name="connsiteY432" fmla="*/ 33453 h 4172913"/>
                <a:gd name="connsiteX433" fmla="*/ 7662353 w 9798391"/>
                <a:gd name="connsiteY433" fmla="*/ 22302 h 4172913"/>
                <a:gd name="connsiteX434" fmla="*/ 7729260 w 9798391"/>
                <a:gd name="connsiteY434" fmla="*/ 0 h 4172913"/>
                <a:gd name="connsiteX435" fmla="*/ 7818470 w 9798391"/>
                <a:gd name="connsiteY435" fmla="*/ 11151 h 4172913"/>
                <a:gd name="connsiteX436" fmla="*/ 7851924 w 9798391"/>
                <a:gd name="connsiteY436" fmla="*/ 22302 h 4172913"/>
                <a:gd name="connsiteX437" fmla="*/ 7941134 w 9798391"/>
                <a:gd name="connsiteY437" fmla="*/ 44605 h 4172913"/>
                <a:gd name="connsiteX438" fmla="*/ 8019192 w 9798391"/>
                <a:gd name="connsiteY438" fmla="*/ 66907 h 4172913"/>
                <a:gd name="connsiteX439" fmla="*/ 8074948 w 9798391"/>
                <a:gd name="connsiteY439" fmla="*/ 78058 h 4172913"/>
                <a:gd name="connsiteX440" fmla="*/ 8153007 w 9798391"/>
                <a:gd name="connsiteY440" fmla="*/ 89210 h 4172913"/>
                <a:gd name="connsiteX441" fmla="*/ 8275670 w 9798391"/>
                <a:gd name="connsiteY441" fmla="*/ 122663 h 4172913"/>
                <a:gd name="connsiteX442" fmla="*/ 8309124 w 9798391"/>
                <a:gd name="connsiteY442" fmla="*/ 144966 h 4172913"/>
                <a:gd name="connsiteX443" fmla="*/ 8376031 w 9798391"/>
                <a:gd name="connsiteY443" fmla="*/ 167268 h 4172913"/>
                <a:gd name="connsiteX444" fmla="*/ 8665963 w 9798391"/>
                <a:gd name="connsiteY444" fmla="*/ 167268 h 4172913"/>
                <a:gd name="connsiteX445" fmla="*/ 8699416 w 9798391"/>
                <a:gd name="connsiteY445" fmla="*/ 200722 h 4172913"/>
                <a:gd name="connsiteX446" fmla="*/ 8732870 w 9798391"/>
                <a:gd name="connsiteY446" fmla="*/ 223024 h 4172913"/>
                <a:gd name="connsiteX447" fmla="*/ 8799777 w 9798391"/>
                <a:gd name="connsiteY447" fmla="*/ 245327 h 4172913"/>
                <a:gd name="connsiteX448" fmla="*/ 8833231 w 9798391"/>
                <a:gd name="connsiteY448" fmla="*/ 256478 h 4172913"/>
                <a:gd name="connsiteX449" fmla="*/ 8877836 w 9798391"/>
                <a:gd name="connsiteY449" fmla="*/ 278780 h 4172913"/>
                <a:gd name="connsiteX450" fmla="*/ 8933592 w 9798391"/>
                <a:gd name="connsiteY450" fmla="*/ 289932 h 4172913"/>
                <a:gd name="connsiteX451" fmla="*/ 8978197 w 9798391"/>
                <a:gd name="connsiteY451" fmla="*/ 301083 h 4172913"/>
                <a:gd name="connsiteX452" fmla="*/ 9089709 w 9798391"/>
                <a:gd name="connsiteY452" fmla="*/ 323385 h 4172913"/>
                <a:gd name="connsiteX453" fmla="*/ 9167768 w 9798391"/>
                <a:gd name="connsiteY453" fmla="*/ 312234 h 4172913"/>
                <a:gd name="connsiteX454" fmla="*/ 9234675 w 9798391"/>
                <a:gd name="connsiteY454" fmla="*/ 289932 h 4172913"/>
                <a:gd name="connsiteX455" fmla="*/ 9323885 w 9798391"/>
                <a:gd name="connsiteY455" fmla="*/ 267629 h 4172913"/>
                <a:gd name="connsiteX456" fmla="*/ 9446548 w 9798391"/>
                <a:gd name="connsiteY456" fmla="*/ 234175 h 4172913"/>
                <a:gd name="connsiteX457" fmla="*/ 9680724 w 9798391"/>
                <a:gd name="connsiteY457" fmla="*/ 245327 h 4172913"/>
                <a:gd name="connsiteX458" fmla="*/ 9691875 w 9798391"/>
                <a:gd name="connsiteY458" fmla="*/ 312234 h 4172913"/>
                <a:gd name="connsiteX459" fmla="*/ 9703026 w 9798391"/>
                <a:gd name="connsiteY459" fmla="*/ 780585 h 4172913"/>
                <a:gd name="connsiteX460" fmla="*/ 9714177 w 9798391"/>
                <a:gd name="connsiteY460" fmla="*/ 925551 h 4172913"/>
                <a:gd name="connsiteX461" fmla="*/ 9736480 w 9798391"/>
                <a:gd name="connsiteY461" fmla="*/ 1048214 h 4172913"/>
                <a:gd name="connsiteX462" fmla="*/ 9758782 w 9798391"/>
                <a:gd name="connsiteY462" fmla="*/ 1148575 h 4172913"/>
                <a:gd name="connsiteX463" fmla="*/ 9769934 w 9798391"/>
                <a:gd name="connsiteY463" fmla="*/ 1204332 h 4172913"/>
                <a:gd name="connsiteX464" fmla="*/ 9781085 w 9798391"/>
                <a:gd name="connsiteY464" fmla="*/ 1326995 h 4172913"/>
                <a:gd name="connsiteX465" fmla="*/ 9781085 w 9798391"/>
                <a:gd name="connsiteY465" fmla="*/ 1516566 h 4172913"/>
                <a:gd name="connsiteX466" fmla="*/ 9747631 w 9798391"/>
                <a:gd name="connsiteY466" fmla="*/ 1572322 h 4172913"/>
                <a:gd name="connsiteX467" fmla="*/ 9714177 w 9798391"/>
                <a:gd name="connsiteY467" fmla="*/ 1661532 h 4172913"/>
                <a:gd name="connsiteX468" fmla="*/ 9703026 w 9798391"/>
                <a:gd name="connsiteY468" fmla="*/ 1706136 h 4172913"/>
                <a:gd name="connsiteX469" fmla="*/ 9680724 w 9798391"/>
                <a:gd name="connsiteY469" fmla="*/ 1750741 h 4172913"/>
                <a:gd name="connsiteX470" fmla="*/ 9669573 w 9798391"/>
                <a:gd name="connsiteY470" fmla="*/ 1817649 h 4172913"/>
                <a:gd name="connsiteX471" fmla="*/ 9658421 w 9798391"/>
                <a:gd name="connsiteY471" fmla="*/ 1851102 h 4172913"/>
                <a:gd name="connsiteX472" fmla="*/ 9736480 w 9798391"/>
                <a:gd name="connsiteY472" fmla="*/ 2096429 h 4172913"/>
                <a:gd name="connsiteX473" fmla="*/ 9747630 w 9798391"/>
                <a:gd name="connsiteY473" fmla="*/ 3568390 h 4172913"/>
                <a:gd name="connsiteX474" fmla="*/ 9736480 w 9798391"/>
                <a:gd name="connsiteY474" fmla="*/ 4092498 h 4172913"/>
                <a:gd name="connsiteX475" fmla="*/ 9647270 w 9798391"/>
                <a:gd name="connsiteY475" fmla="*/ 4059044 h 4172913"/>
                <a:gd name="connsiteX476" fmla="*/ 9658421 w 9798391"/>
                <a:gd name="connsiteY476" fmla="*/ 4114800 h 4172913"/>
                <a:gd name="connsiteX477" fmla="*/ 9680724 w 9798391"/>
                <a:gd name="connsiteY477" fmla="*/ 4092497 h 4172913"/>
                <a:gd name="connsiteX478" fmla="*/ 9513455 w 9798391"/>
                <a:gd name="connsiteY478" fmla="*/ 4092497 h 4172913"/>
                <a:gd name="connsiteX479" fmla="*/ 9435397 w 9798391"/>
                <a:gd name="connsiteY479" fmla="*/ 4114800 h 4172913"/>
                <a:gd name="connsiteX480" fmla="*/ 9335036 w 9798391"/>
                <a:gd name="connsiteY480" fmla="*/ 4092497 h 4172913"/>
                <a:gd name="connsiteX481" fmla="*/ 9290431 w 9798391"/>
                <a:gd name="connsiteY481" fmla="*/ 4081346 h 4172913"/>
                <a:gd name="connsiteX482" fmla="*/ 9178919 w 9798391"/>
                <a:gd name="connsiteY482" fmla="*/ 4059044 h 4172913"/>
                <a:gd name="connsiteX483" fmla="*/ 9033953 w 9798391"/>
                <a:gd name="connsiteY483" fmla="*/ 4025590 h 4172913"/>
                <a:gd name="connsiteX484" fmla="*/ 8967045 w 9798391"/>
                <a:gd name="connsiteY484" fmla="*/ 4092497 h 4172913"/>
                <a:gd name="connsiteX485" fmla="*/ 8766324 w 9798391"/>
                <a:gd name="connsiteY485" fmla="*/ 4059044 h 4172913"/>
                <a:gd name="connsiteX486" fmla="*/ 8476392 w 9798391"/>
                <a:gd name="connsiteY486" fmla="*/ 4081345 h 4172913"/>
                <a:gd name="connsiteX487" fmla="*/ 8175310 w 9798391"/>
                <a:gd name="connsiteY487" fmla="*/ 4070195 h 4172913"/>
                <a:gd name="connsiteX488" fmla="*/ 8030343 w 9798391"/>
                <a:gd name="connsiteY488" fmla="*/ 4047893 h 4172913"/>
                <a:gd name="connsiteX489" fmla="*/ 7684655 w 9798391"/>
                <a:gd name="connsiteY489" fmla="*/ 4070195 h 4172913"/>
                <a:gd name="connsiteX490" fmla="*/ 7472783 w 9798391"/>
                <a:gd name="connsiteY490" fmla="*/ 4092498 h 4172913"/>
                <a:gd name="connsiteX491" fmla="*/ 7394724 w 9798391"/>
                <a:gd name="connsiteY491" fmla="*/ 4070195 h 4172913"/>
                <a:gd name="connsiteX492" fmla="*/ 7327816 w 9798391"/>
                <a:gd name="connsiteY492" fmla="*/ 4059043 h 4172913"/>
                <a:gd name="connsiteX493" fmla="*/ 7227456 w 9798391"/>
                <a:gd name="connsiteY493" fmla="*/ 4070195 h 4172913"/>
                <a:gd name="connsiteX494" fmla="*/ 7127094 w 9798391"/>
                <a:gd name="connsiteY494" fmla="*/ 4092498 h 4172913"/>
                <a:gd name="connsiteX495" fmla="*/ 7082490 w 9798391"/>
                <a:gd name="connsiteY495" fmla="*/ 4070195 h 4172913"/>
                <a:gd name="connsiteX496" fmla="*/ 7004431 w 9798391"/>
                <a:gd name="connsiteY496" fmla="*/ 4047893 h 4172913"/>
                <a:gd name="connsiteX497" fmla="*/ 6926373 w 9798391"/>
                <a:gd name="connsiteY497" fmla="*/ 4103649 h 4172913"/>
                <a:gd name="connsiteX498" fmla="*/ 6870616 w 9798391"/>
                <a:gd name="connsiteY498" fmla="*/ 4137102 h 4172913"/>
                <a:gd name="connsiteX499" fmla="*/ 6781407 w 9798391"/>
                <a:gd name="connsiteY499" fmla="*/ 4170556 h 4172913"/>
                <a:gd name="connsiteX500" fmla="*/ 6781406 w 9798391"/>
                <a:gd name="connsiteY500" fmla="*/ 4070194 h 4172913"/>
                <a:gd name="connsiteX501" fmla="*/ 6357660 w 9798391"/>
                <a:gd name="connsiteY501" fmla="*/ 4103649 h 4172913"/>
                <a:gd name="connsiteX502" fmla="*/ 6011973 w 9798391"/>
                <a:gd name="connsiteY502" fmla="*/ 4103648 h 4172913"/>
                <a:gd name="connsiteX503" fmla="*/ 5867007 w 9798391"/>
                <a:gd name="connsiteY503" fmla="*/ 4070195 h 4172913"/>
                <a:gd name="connsiteX504" fmla="*/ 5766647 w 9798391"/>
                <a:gd name="connsiteY504" fmla="*/ 4125952 h 4172913"/>
                <a:gd name="connsiteX505" fmla="*/ 5688587 w 9798391"/>
                <a:gd name="connsiteY505" fmla="*/ 4070195 h 4172913"/>
                <a:gd name="connsiteX506" fmla="*/ 5632831 w 9798391"/>
                <a:gd name="connsiteY506" fmla="*/ 4103648 h 4172913"/>
                <a:gd name="connsiteX507" fmla="*/ 4540012 w 9798391"/>
                <a:gd name="connsiteY507" fmla="*/ 4125951 h 4172913"/>
                <a:gd name="connsiteX508" fmla="*/ 4428499 w 9798391"/>
                <a:gd name="connsiteY508" fmla="*/ 4114800 h 4172913"/>
                <a:gd name="connsiteX509" fmla="*/ 4339290 w 9798391"/>
                <a:gd name="connsiteY509" fmla="*/ 4092497 h 4172913"/>
                <a:gd name="connsiteX510" fmla="*/ 4261231 w 9798391"/>
                <a:gd name="connsiteY510" fmla="*/ 4081346 h 4172913"/>
                <a:gd name="connsiteX511" fmla="*/ 4149719 w 9798391"/>
                <a:gd name="connsiteY511" fmla="*/ 4059044 h 4172913"/>
                <a:gd name="connsiteX512" fmla="*/ 4027056 w 9798391"/>
                <a:gd name="connsiteY512" fmla="*/ 4047893 h 4172913"/>
                <a:gd name="connsiteX513" fmla="*/ 3848636 w 9798391"/>
                <a:gd name="connsiteY513" fmla="*/ 4070195 h 4172913"/>
                <a:gd name="connsiteX514" fmla="*/ 3146109 w 9798391"/>
                <a:gd name="connsiteY514" fmla="*/ 4070194 h 4172913"/>
                <a:gd name="connsiteX515" fmla="*/ 3034597 w 9798391"/>
                <a:gd name="connsiteY515" fmla="*/ 4047893 h 4172913"/>
                <a:gd name="connsiteX516" fmla="*/ 2967690 w 9798391"/>
                <a:gd name="connsiteY516" fmla="*/ 4059044 h 4172913"/>
                <a:gd name="connsiteX517" fmla="*/ 2867329 w 9798391"/>
                <a:gd name="connsiteY517" fmla="*/ 4070195 h 4172913"/>
                <a:gd name="connsiteX518" fmla="*/ 2822724 w 9798391"/>
                <a:gd name="connsiteY518" fmla="*/ 4081346 h 4172913"/>
                <a:gd name="connsiteX519" fmla="*/ 1997534 w 9798391"/>
                <a:gd name="connsiteY519" fmla="*/ 4059044 h 4172913"/>
                <a:gd name="connsiteX520" fmla="*/ 1005075 w 9798391"/>
                <a:gd name="connsiteY520" fmla="*/ 4070195 h 4172913"/>
                <a:gd name="connsiteX521" fmla="*/ 804353 w 9798391"/>
                <a:gd name="connsiteY521" fmla="*/ 4103649 h 4172913"/>
                <a:gd name="connsiteX522" fmla="*/ 748597 w 9798391"/>
                <a:gd name="connsiteY522" fmla="*/ 4114800 h 4172913"/>
                <a:gd name="connsiteX523" fmla="*/ 659387 w 9798391"/>
                <a:gd name="connsiteY523" fmla="*/ 4148253 h 4172913"/>
                <a:gd name="connsiteX524" fmla="*/ 425212 w 9798391"/>
                <a:gd name="connsiteY524" fmla="*/ 4137102 h 4172913"/>
                <a:gd name="connsiteX525" fmla="*/ 324851 w 9798391"/>
                <a:gd name="connsiteY525" fmla="*/ 4114800 h 4172913"/>
                <a:gd name="connsiteX526" fmla="*/ 213338 w 9798391"/>
                <a:gd name="connsiteY526" fmla="*/ 4092497 h 4172913"/>
                <a:gd name="connsiteX527" fmla="*/ 101826 w 9798391"/>
                <a:gd name="connsiteY527" fmla="*/ 4059044 h 4172913"/>
                <a:gd name="connsiteX528" fmla="*/ 68373 w 9798391"/>
                <a:gd name="connsiteY528" fmla="*/ 4047893 h 4172913"/>
                <a:gd name="connsiteX529" fmla="*/ 34919 w 9798391"/>
                <a:gd name="connsiteY529" fmla="*/ 4036741 h 4172913"/>
                <a:gd name="connsiteX530" fmla="*/ 23768 w 9798391"/>
                <a:gd name="connsiteY530" fmla="*/ 3769112 h 4172913"/>
                <a:gd name="connsiteX531" fmla="*/ 12616 w 9798391"/>
                <a:gd name="connsiteY531" fmla="*/ 3724507 h 4172913"/>
                <a:gd name="connsiteX532" fmla="*/ 1465 w 9798391"/>
                <a:gd name="connsiteY532" fmla="*/ 3635297 h 4172913"/>
                <a:gd name="connsiteX533" fmla="*/ 46071 w 9798391"/>
                <a:gd name="connsiteY533" fmla="*/ 3612996 h 4172913"/>
                <a:gd name="connsiteX534" fmla="*/ 57221 w 9798391"/>
                <a:gd name="connsiteY534" fmla="*/ 3389970 h 4172913"/>
                <a:gd name="connsiteX535" fmla="*/ 68373 w 9798391"/>
                <a:gd name="connsiteY535" fmla="*/ 3211551 h 4172913"/>
                <a:gd name="connsiteX536" fmla="*/ 79524 w 9798391"/>
                <a:gd name="connsiteY536" fmla="*/ 3077737 h 4172913"/>
                <a:gd name="connsiteX537" fmla="*/ 46070 w 9798391"/>
                <a:gd name="connsiteY537" fmla="*/ 2810107 h 4172913"/>
                <a:gd name="connsiteX538" fmla="*/ 57222 w 9798391"/>
                <a:gd name="connsiteY538" fmla="*/ 2542478 h 4172913"/>
                <a:gd name="connsiteX539" fmla="*/ 68371 w 9798391"/>
                <a:gd name="connsiteY539" fmla="*/ 2386361 h 4172913"/>
                <a:gd name="connsiteX540" fmla="*/ 68373 w 9798391"/>
                <a:gd name="connsiteY540" fmla="*/ 2163336 h 4172913"/>
                <a:gd name="connsiteX541" fmla="*/ 1465 w 9798391"/>
                <a:gd name="connsiteY541" fmla="*/ 2040673 h 4172913"/>
                <a:gd name="connsiteX542" fmla="*/ 57221 w 9798391"/>
                <a:gd name="connsiteY542" fmla="*/ 1895707 h 4172913"/>
                <a:gd name="connsiteX543" fmla="*/ 68373 w 9798391"/>
                <a:gd name="connsiteY543" fmla="*/ 1828800 h 4172913"/>
                <a:gd name="connsiteX544" fmla="*/ 79524 w 9798391"/>
                <a:gd name="connsiteY544" fmla="*/ 1795346 h 4172913"/>
                <a:gd name="connsiteX545" fmla="*/ 57221 w 9798391"/>
                <a:gd name="connsiteY545" fmla="*/ 1494263 h 4172913"/>
                <a:gd name="connsiteX546" fmla="*/ 46070 w 9798391"/>
                <a:gd name="connsiteY546" fmla="*/ 1405053 h 4172913"/>
                <a:gd name="connsiteX547" fmla="*/ 34919 w 9798391"/>
                <a:gd name="connsiteY547" fmla="*/ 1349297 h 4172913"/>
                <a:gd name="connsiteX548" fmla="*/ 23768 w 9798391"/>
                <a:gd name="connsiteY548" fmla="*/ 1271239 h 4172913"/>
                <a:gd name="connsiteX549" fmla="*/ 34919 w 9798391"/>
                <a:gd name="connsiteY549" fmla="*/ 1115122 h 4172913"/>
                <a:gd name="connsiteX550" fmla="*/ 68373 w 9798391"/>
                <a:gd name="connsiteY550" fmla="*/ 1103971 h 4172913"/>
                <a:gd name="connsiteX551" fmla="*/ 90675 w 9798391"/>
                <a:gd name="connsiteY551" fmla="*/ 1103971 h 4172913"/>
                <a:gd name="connsiteX0" fmla="*/ 90675 w 9798391"/>
                <a:gd name="connsiteY0" fmla="*/ 1103971 h 4172913"/>
                <a:gd name="connsiteX1" fmla="*/ 313699 w 9798391"/>
                <a:gd name="connsiteY1" fmla="*/ 1081668 h 4172913"/>
                <a:gd name="connsiteX2" fmla="*/ 425212 w 9798391"/>
                <a:gd name="connsiteY2" fmla="*/ 1048214 h 4172913"/>
                <a:gd name="connsiteX3" fmla="*/ 514421 w 9798391"/>
                <a:gd name="connsiteY3" fmla="*/ 1025912 h 4172913"/>
                <a:gd name="connsiteX4" fmla="*/ 659387 w 9798391"/>
                <a:gd name="connsiteY4" fmla="*/ 1048214 h 4172913"/>
                <a:gd name="connsiteX5" fmla="*/ 715143 w 9798391"/>
                <a:gd name="connsiteY5" fmla="*/ 1059366 h 4172913"/>
                <a:gd name="connsiteX6" fmla="*/ 782051 w 9798391"/>
                <a:gd name="connsiteY6" fmla="*/ 1081668 h 4172913"/>
                <a:gd name="connsiteX7" fmla="*/ 826656 w 9798391"/>
                <a:gd name="connsiteY7" fmla="*/ 1070517 h 4172913"/>
                <a:gd name="connsiteX8" fmla="*/ 860109 w 9798391"/>
                <a:gd name="connsiteY8" fmla="*/ 1003610 h 4172913"/>
                <a:gd name="connsiteX9" fmla="*/ 882412 w 9798391"/>
                <a:gd name="connsiteY9" fmla="*/ 970156 h 4172913"/>
                <a:gd name="connsiteX10" fmla="*/ 949319 w 9798391"/>
                <a:gd name="connsiteY10" fmla="*/ 947853 h 4172913"/>
                <a:gd name="connsiteX11" fmla="*/ 1027377 w 9798391"/>
                <a:gd name="connsiteY11" fmla="*/ 959005 h 4172913"/>
                <a:gd name="connsiteX12" fmla="*/ 1016226 w 9798391"/>
                <a:gd name="connsiteY12" fmla="*/ 992458 h 4172913"/>
                <a:gd name="connsiteX13" fmla="*/ 960470 w 9798391"/>
                <a:gd name="connsiteY13" fmla="*/ 1025912 h 4172913"/>
                <a:gd name="connsiteX14" fmla="*/ 927016 w 9798391"/>
                <a:gd name="connsiteY14" fmla="*/ 1048214 h 4172913"/>
                <a:gd name="connsiteX15" fmla="*/ 915865 w 9798391"/>
                <a:gd name="connsiteY15" fmla="*/ 1081668 h 4172913"/>
                <a:gd name="connsiteX16" fmla="*/ 971621 w 9798391"/>
                <a:gd name="connsiteY16" fmla="*/ 1115122 h 4172913"/>
                <a:gd name="connsiteX17" fmla="*/ 1183495 w 9798391"/>
                <a:gd name="connsiteY17" fmla="*/ 1137424 h 4172913"/>
                <a:gd name="connsiteX18" fmla="*/ 1216948 w 9798391"/>
                <a:gd name="connsiteY18" fmla="*/ 1148575 h 4172913"/>
                <a:gd name="connsiteX19" fmla="*/ 1272704 w 9798391"/>
                <a:gd name="connsiteY19" fmla="*/ 1193180 h 4172913"/>
                <a:gd name="connsiteX20" fmla="*/ 1339612 w 9798391"/>
                <a:gd name="connsiteY20" fmla="*/ 1215483 h 4172913"/>
                <a:gd name="connsiteX21" fmla="*/ 1406519 w 9798391"/>
                <a:gd name="connsiteY21" fmla="*/ 1237785 h 4172913"/>
                <a:gd name="connsiteX22" fmla="*/ 1451124 w 9798391"/>
                <a:gd name="connsiteY22" fmla="*/ 1248936 h 4172913"/>
                <a:gd name="connsiteX23" fmla="*/ 1518031 w 9798391"/>
                <a:gd name="connsiteY23" fmla="*/ 1271239 h 4172913"/>
                <a:gd name="connsiteX24" fmla="*/ 1596090 w 9798391"/>
                <a:gd name="connsiteY24" fmla="*/ 1304693 h 4172913"/>
                <a:gd name="connsiteX25" fmla="*/ 1674148 w 9798391"/>
                <a:gd name="connsiteY25" fmla="*/ 1371600 h 4172913"/>
                <a:gd name="connsiteX26" fmla="*/ 1696451 w 9798391"/>
                <a:gd name="connsiteY26" fmla="*/ 1393902 h 4172913"/>
                <a:gd name="connsiteX27" fmla="*/ 1718753 w 9798391"/>
                <a:gd name="connsiteY27" fmla="*/ 1416205 h 4172913"/>
                <a:gd name="connsiteX28" fmla="*/ 1729904 w 9798391"/>
                <a:gd name="connsiteY28" fmla="*/ 1694985 h 4172913"/>
                <a:gd name="connsiteX29" fmla="*/ 1662997 w 9798391"/>
                <a:gd name="connsiteY29" fmla="*/ 1717288 h 4172913"/>
                <a:gd name="connsiteX30" fmla="*/ 1629543 w 9798391"/>
                <a:gd name="connsiteY30" fmla="*/ 1728439 h 4172913"/>
                <a:gd name="connsiteX31" fmla="*/ 1484577 w 9798391"/>
                <a:gd name="connsiteY31" fmla="*/ 1750741 h 4172913"/>
                <a:gd name="connsiteX32" fmla="*/ 1451124 w 9798391"/>
                <a:gd name="connsiteY32" fmla="*/ 1761893 h 4172913"/>
                <a:gd name="connsiteX33" fmla="*/ 1373065 w 9798391"/>
                <a:gd name="connsiteY33" fmla="*/ 1784195 h 4172913"/>
                <a:gd name="connsiteX34" fmla="*/ 1339612 w 9798391"/>
                <a:gd name="connsiteY34" fmla="*/ 1806497 h 4172913"/>
                <a:gd name="connsiteX35" fmla="*/ 1317309 w 9798391"/>
                <a:gd name="connsiteY35" fmla="*/ 1828800 h 4172913"/>
                <a:gd name="connsiteX36" fmla="*/ 1272704 w 9798391"/>
                <a:gd name="connsiteY36" fmla="*/ 1851102 h 4172913"/>
                <a:gd name="connsiteX37" fmla="*/ 1161192 w 9798391"/>
                <a:gd name="connsiteY37" fmla="*/ 1918010 h 4172913"/>
                <a:gd name="connsiteX38" fmla="*/ 1049680 w 9798391"/>
                <a:gd name="connsiteY38" fmla="*/ 1951463 h 4172913"/>
                <a:gd name="connsiteX39" fmla="*/ 1016226 w 9798391"/>
                <a:gd name="connsiteY39" fmla="*/ 1962614 h 4172913"/>
                <a:gd name="connsiteX40" fmla="*/ 982773 w 9798391"/>
                <a:gd name="connsiteY40" fmla="*/ 1984917 h 4172913"/>
                <a:gd name="connsiteX41" fmla="*/ 915865 w 9798391"/>
                <a:gd name="connsiteY41" fmla="*/ 2007219 h 4172913"/>
                <a:gd name="connsiteX42" fmla="*/ 882412 w 9798391"/>
                <a:gd name="connsiteY42" fmla="*/ 2029522 h 4172913"/>
                <a:gd name="connsiteX43" fmla="*/ 815504 w 9798391"/>
                <a:gd name="connsiteY43" fmla="*/ 2051824 h 4172913"/>
                <a:gd name="connsiteX44" fmla="*/ 793202 w 9798391"/>
                <a:gd name="connsiteY44" fmla="*/ 2074127 h 4172913"/>
                <a:gd name="connsiteX45" fmla="*/ 726295 w 9798391"/>
                <a:gd name="connsiteY45" fmla="*/ 2107580 h 4172913"/>
                <a:gd name="connsiteX46" fmla="*/ 703992 w 9798391"/>
                <a:gd name="connsiteY46" fmla="*/ 2129883 h 4172913"/>
                <a:gd name="connsiteX47" fmla="*/ 681690 w 9798391"/>
                <a:gd name="connsiteY47" fmla="*/ 2163336 h 4172913"/>
                <a:gd name="connsiteX48" fmla="*/ 614782 w 9798391"/>
                <a:gd name="connsiteY48" fmla="*/ 2207941 h 4172913"/>
                <a:gd name="connsiteX49" fmla="*/ 570177 w 9798391"/>
                <a:gd name="connsiteY49" fmla="*/ 2252546 h 4172913"/>
                <a:gd name="connsiteX50" fmla="*/ 547875 w 9798391"/>
                <a:gd name="connsiteY50" fmla="*/ 2274849 h 4172913"/>
                <a:gd name="connsiteX51" fmla="*/ 514421 w 9798391"/>
                <a:gd name="connsiteY51" fmla="*/ 2341756 h 4172913"/>
                <a:gd name="connsiteX52" fmla="*/ 503270 w 9798391"/>
                <a:gd name="connsiteY52" fmla="*/ 2375210 h 4172913"/>
                <a:gd name="connsiteX53" fmla="*/ 514421 w 9798391"/>
                <a:gd name="connsiteY53" fmla="*/ 2442117 h 4172913"/>
                <a:gd name="connsiteX54" fmla="*/ 536724 w 9798391"/>
                <a:gd name="connsiteY54" fmla="*/ 2464419 h 4172913"/>
                <a:gd name="connsiteX55" fmla="*/ 625934 w 9798391"/>
                <a:gd name="connsiteY55" fmla="*/ 2486722 h 4172913"/>
                <a:gd name="connsiteX56" fmla="*/ 692841 w 9798391"/>
                <a:gd name="connsiteY56" fmla="*/ 2509024 h 4172913"/>
                <a:gd name="connsiteX57" fmla="*/ 726295 w 9798391"/>
                <a:gd name="connsiteY57" fmla="*/ 2520175 h 4172913"/>
                <a:gd name="connsiteX58" fmla="*/ 737446 w 9798391"/>
                <a:gd name="connsiteY58" fmla="*/ 2720897 h 4172913"/>
                <a:gd name="connsiteX59" fmla="*/ 748597 w 9798391"/>
                <a:gd name="connsiteY59" fmla="*/ 2988527 h 4172913"/>
                <a:gd name="connsiteX60" fmla="*/ 782051 w 9798391"/>
                <a:gd name="connsiteY60" fmla="*/ 3010829 h 4172913"/>
                <a:gd name="connsiteX61" fmla="*/ 826656 w 9798391"/>
                <a:gd name="connsiteY61" fmla="*/ 3021980 h 4172913"/>
                <a:gd name="connsiteX62" fmla="*/ 860109 w 9798391"/>
                <a:gd name="connsiteY62" fmla="*/ 3033132 h 4172913"/>
                <a:gd name="connsiteX63" fmla="*/ 949319 w 9798391"/>
                <a:gd name="connsiteY63" fmla="*/ 3055434 h 4172913"/>
                <a:gd name="connsiteX64" fmla="*/ 1172343 w 9798391"/>
                <a:gd name="connsiteY64" fmla="*/ 3100039 h 4172913"/>
                <a:gd name="connsiteX65" fmla="*/ 1283856 w 9798391"/>
                <a:gd name="connsiteY65" fmla="*/ 3111190 h 4172913"/>
                <a:gd name="connsiteX66" fmla="*/ 1328460 w 9798391"/>
                <a:gd name="connsiteY66" fmla="*/ 3122341 h 4172913"/>
                <a:gd name="connsiteX67" fmla="*/ 1462275 w 9798391"/>
                <a:gd name="connsiteY67" fmla="*/ 3144644 h 4172913"/>
                <a:gd name="connsiteX68" fmla="*/ 1551485 w 9798391"/>
                <a:gd name="connsiteY68" fmla="*/ 3166946 h 4172913"/>
                <a:gd name="connsiteX69" fmla="*/ 1651846 w 9798391"/>
                <a:gd name="connsiteY69" fmla="*/ 3200400 h 4172913"/>
                <a:gd name="connsiteX70" fmla="*/ 1807963 w 9798391"/>
                <a:gd name="connsiteY70" fmla="*/ 3245005 h 4172913"/>
                <a:gd name="connsiteX71" fmla="*/ 1874870 w 9798391"/>
                <a:gd name="connsiteY71" fmla="*/ 3256156 h 4172913"/>
                <a:gd name="connsiteX72" fmla="*/ 1952929 w 9798391"/>
                <a:gd name="connsiteY72" fmla="*/ 3278458 h 4172913"/>
                <a:gd name="connsiteX73" fmla="*/ 2008685 w 9798391"/>
                <a:gd name="connsiteY73" fmla="*/ 3289610 h 4172913"/>
                <a:gd name="connsiteX74" fmla="*/ 2042138 w 9798391"/>
                <a:gd name="connsiteY74" fmla="*/ 3300761 h 4172913"/>
                <a:gd name="connsiteX75" fmla="*/ 2231709 w 9798391"/>
                <a:gd name="connsiteY75" fmla="*/ 3323063 h 4172913"/>
                <a:gd name="connsiteX76" fmla="*/ 2298616 w 9798391"/>
                <a:gd name="connsiteY76" fmla="*/ 3334214 h 4172913"/>
                <a:gd name="connsiteX77" fmla="*/ 2398977 w 9798391"/>
                <a:gd name="connsiteY77" fmla="*/ 3345366 h 4172913"/>
                <a:gd name="connsiteX78" fmla="*/ 2543943 w 9798391"/>
                <a:gd name="connsiteY78" fmla="*/ 3356517 h 4172913"/>
                <a:gd name="connsiteX79" fmla="*/ 2610851 w 9798391"/>
                <a:gd name="connsiteY79" fmla="*/ 3378819 h 4172913"/>
                <a:gd name="connsiteX80" fmla="*/ 2644304 w 9798391"/>
                <a:gd name="connsiteY80" fmla="*/ 3389971 h 4172913"/>
                <a:gd name="connsiteX81" fmla="*/ 2666607 w 9798391"/>
                <a:gd name="connsiteY81" fmla="*/ 3412273 h 4172913"/>
                <a:gd name="connsiteX82" fmla="*/ 2688909 w 9798391"/>
                <a:gd name="connsiteY82" fmla="*/ 3345366 h 4172913"/>
                <a:gd name="connsiteX83" fmla="*/ 2789270 w 9798391"/>
                <a:gd name="connsiteY83" fmla="*/ 3367668 h 4172913"/>
                <a:gd name="connsiteX84" fmla="*/ 2911934 w 9798391"/>
                <a:gd name="connsiteY84" fmla="*/ 3389971 h 4172913"/>
                <a:gd name="connsiteX85" fmla="*/ 2989992 w 9798391"/>
                <a:gd name="connsiteY85" fmla="*/ 3401122 h 4172913"/>
                <a:gd name="connsiteX86" fmla="*/ 3157260 w 9798391"/>
                <a:gd name="connsiteY86" fmla="*/ 3412273 h 4172913"/>
                <a:gd name="connsiteX87" fmla="*/ 3213016 w 9798391"/>
                <a:gd name="connsiteY87" fmla="*/ 3423424 h 4172913"/>
                <a:gd name="connsiteX88" fmla="*/ 3279924 w 9798391"/>
                <a:gd name="connsiteY88" fmla="*/ 3434575 h 4172913"/>
                <a:gd name="connsiteX89" fmla="*/ 3313377 w 9798391"/>
                <a:gd name="connsiteY89" fmla="*/ 3445727 h 4172913"/>
                <a:gd name="connsiteX90" fmla="*/ 3357982 w 9798391"/>
                <a:gd name="connsiteY90" fmla="*/ 3456878 h 4172913"/>
                <a:gd name="connsiteX91" fmla="*/ 3469495 w 9798391"/>
                <a:gd name="connsiteY91" fmla="*/ 3479180 h 4172913"/>
                <a:gd name="connsiteX92" fmla="*/ 3569856 w 9798391"/>
                <a:gd name="connsiteY92" fmla="*/ 3501483 h 4172913"/>
                <a:gd name="connsiteX93" fmla="*/ 3558704 w 9798391"/>
                <a:gd name="connsiteY93" fmla="*/ 3534936 h 4172913"/>
                <a:gd name="connsiteX94" fmla="*/ 3603309 w 9798391"/>
                <a:gd name="connsiteY94" fmla="*/ 3590693 h 4172913"/>
                <a:gd name="connsiteX95" fmla="*/ 3737124 w 9798391"/>
                <a:gd name="connsiteY95" fmla="*/ 3624146 h 4172913"/>
                <a:gd name="connsiteX96" fmla="*/ 3870938 w 9798391"/>
                <a:gd name="connsiteY96" fmla="*/ 3635297 h 4172913"/>
                <a:gd name="connsiteX97" fmla="*/ 4027056 w 9798391"/>
                <a:gd name="connsiteY97" fmla="*/ 3657600 h 4172913"/>
                <a:gd name="connsiteX98" fmla="*/ 4093963 w 9798391"/>
                <a:gd name="connsiteY98" fmla="*/ 3679902 h 4172913"/>
                <a:gd name="connsiteX99" fmla="*/ 4138568 w 9798391"/>
                <a:gd name="connsiteY99" fmla="*/ 3691053 h 4172913"/>
                <a:gd name="connsiteX100" fmla="*/ 4172021 w 9798391"/>
                <a:gd name="connsiteY100" fmla="*/ 3702205 h 4172913"/>
                <a:gd name="connsiteX101" fmla="*/ 4238929 w 9798391"/>
                <a:gd name="connsiteY101" fmla="*/ 3713356 h 4172913"/>
                <a:gd name="connsiteX102" fmla="*/ 4484256 w 9798391"/>
                <a:gd name="connsiteY102" fmla="*/ 3746810 h 4172913"/>
                <a:gd name="connsiteX103" fmla="*/ 4618070 w 9798391"/>
                <a:gd name="connsiteY103" fmla="*/ 3769112 h 4172913"/>
                <a:gd name="connsiteX104" fmla="*/ 4684977 w 9798391"/>
                <a:gd name="connsiteY104" fmla="*/ 3780263 h 4172913"/>
                <a:gd name="connsiteX105" fmla="*/ 4774187 w 9798391"/>
                <a:gd name="connsiteY105" fmla="*/ 3802566 h 4172913"/>
                <a:gd name="connsiteX106" fmla="*/ 4852246 w 9798391"/>
                <a:gd name="connsiteY106" fmla="*/ 3836019 h 4172913"/>
                <a:gd name="connsiteX107" fmla="*/ 4885699 w 9798391"/>
                <a:gd name="connsiteY107" fmla="*/ 3858322 h 4172913"/>
                <a:gd name="connsiteX108" fmla="*/ 4919153 w 9798391"/>
                <a:gd name="connsiteY108" fmla="*/ 3869473 h 4172913"/>
                <a:gd name="connsiteX109" fmla="*/ 5052968 w 9798391"/>
                <a:gd name="connsiteY109" fmla="*/ 3858322 h 4172913"/>
                <a:gd name="connsiteX110" fmla="*/ 5075270 w 9798391"/>
                <a:gd name="connsiteY110" fmla="*/ 3836019 h 4172913"/>
                <a:gd name="connsiteX111" fmla="*/ 5108724 w 9798391"/>
                <a:gd name="connsiteY111" fmla="*/ 3824868 h 4172913"/>
                <a:gd name="connsiteX112" fmla="*/ 5108724 w 9798391"/>
                <a:gd name="connsiteY112" fmla="*/ 3746810 h 4172913"/>
                <a:gd name="connsiteX113" fmla="*/ 5086421 w 9798391"/>
                <a:gd name="connsiteY113" fmla="*/ 3724507 h 4172913"/>
                <a:gd name="connsiteX114" fmla="*/ 5064119 w 9798391"/>
                <a:gd name="connsiteY114" fmla="*/ 3691053 h 4172913"/>
                <a:gd name="connsiteX115" fmla="*/ 4997212 w 9798391"/>
                <a:gd name="connsiteY115" fmla="*/ 3668751 h 4172913"/>
                <a:gd name="connsiteX116" fmla="*/ 4718431 w 9798391"/>
                <a:gd name="connsiteY116" fmla="*/ 3635297 h 4172913"/>
                <a:gd name="connsiteX117" fmla="*/ 4629221 w 9798391"/>
                <a:gd name="connsiteY117" fmla="*/ 3624146 h 4172913"/>
                <a:gd name="connsiteX118" fmla="*/ 4551163 w 9798391"/>
                <a:gd name="connsiteY118" fmla="*/ 3612995 h 4172913"/>
                <a:gd name="connsiteX119" fmla="*/ 3982451 w 9798391"/>
                <a:gd name="connsiteY119" fmla="*/ 3601844 h 4172913"/>
                <a:gd name="connsiteX120" fmla="*/ 3993602 w 9798391"/>
                <a:gd name="connsiteY120" fmla="*/ 3557239 h 4172913"/>
                <a:gd name="connsiteX121" fmla="*/ 4250080 w 9798391"/>
                <a:gd name="connsiteY121" fmla="*/ 3512634 h 4172913"/>
                <a:gd name="connsiteX122" fmla="*/ 4238929 w 9798391"/>
                <a:gd name="connsiteY122" fmla="*/ 3479180 h 4172913"/>
                <a:gd name="connsiteX123" fmla="*/ 4082812 w 9798391"/>
                <a:gd name="connsiteY123" fmla="*/ 3468029 h 4172913"/>
                <a:gd name="connsiteX124" fmla="*/ 4049358 w 9798391"/>
                <a:gd name="connsiteY124" fmla="*/ 3456878 h 4172913"/>
                <a:gd name="connsiteX125" fmla="*/ 4027056 w 9798391"/>
                <a:gd name="connsiteY125" fmla="*/ 3423424 h 4172913"/>
                <a:gd name="connsiteX126" fmla="*/ 3993602 w 9798391"/>
                <a:gd name="connsiteY126" fmla="*/ 3367668 h 4172913"/>
                <a:gd name="connsiteX127" fmla="*/ 3926695 w 9798391"/>
                <a:gd name="connsiteY127" fmla="*/ 3345366 h 4172913"/>
                <a:gd name="connsiteX128" fmla="*/ 3603309 w 9798391"/>
                <a:gd name="connsiteY128" fmla="*/ 3356517 h 4172913"/>
                <a:gd name="connsiteX129" fmla="*/ 3569856 w 9798391"/>
                <a:gd name="connsiteY129" fmla="*/ 3367668 h 4172913"/>
                <a:gd name="connsiteX130" fmla="*/ 3291075 w 9798391"/>
                <a:gd name="connsiteY130" fmla="*/ 3345366 h 4172913"/>
                <a:gd name="connsiteX131" fmla="*/ 3224168 w 9798391"/>
                <a:gd name="connsiteY131" fmla="*/ 3334214 h 4172913"/>
                <a:gd name="connsiteX132" fmla="*/ 3168412 w 9798391"/>
                <a:gd name="connsiteY132" fmla="*/ 3323063 h 4172913"/>
                <a:gd name="connsiteX133" fmla="*/ 3034597 w 9798391"/>
                <a:gd name="connsiteY133" fmla="*/ 3311912 h 4172913"/>
                <a:gd name="connsiteX134" fmla="*/ 2923085 w 9798391"/>
                <a:gd name="connsiteY134" fmla="*/ 3289610 h 4172913"/>
                <a:gd name="connsiteX135" fmla="*/ 2856177 w 9798391"/>
                <a:gd name="connsiteY135" fmla="*/ 3267307 h 4172913"/>
                <a:gd name="connsiteX136" fmla="*/ 2800421 w 9798391"/>
                <a:gd name="connsiteY136" fmla="*/ 3222702 h 4172913"/>
                <a:gd name="connsiteX137" fmla="*/ 2822724 w 9798391"/>
                <a:gd name="connsiteY137" fmla="*/ 3200400 h 4172913"/>
                <a:gd name="connsiteX138" fmla="*/ 2934236 w 9798391"/>
                <a:gd name="connsiteY138" fmla="*/ 3166946 h 4172913"/>
                <a:gd name="connsiteX139" fmla="*/ 3001143 w 9798391"/>
                <a:gd name="connsiteY139" fmla="*/ 3144644 h 4172913"/>
                <a:gd name="connsiteX140" fmla="*/ 3034597 w 9798391"/>
                <a:gd name="connsiteY140" fmla="*/ 3122341 h 4172913"/>
                <a:gd name="connsiteX141" fmla="*/ 3079202 w 9798391"/>
                <a:gd name="connsiteY141" fmla="*/ 3111190 h 4172913"/>
                <a:gd name="connsiteX142" fmla="*/ 3146109 w 9798391"/>
                <a:gd name="connsiteY142" fmla="*/ 3044283 h 4172913"/>
                <a:gd name="connsiteX143" fmla="*/ 3168412 w 9798391"/>
                <a:gd name="connsiteY143" fmla="*/ 3021980 h 4172913"/>
                <a:gd name="connsiteX144" fmla="*/ 3213016 w 9798391"/>
                <a:gd name="connsiteY144" fmla="*/ 2966224 h 4172913"/>
                <a:gd name="connsiteX145" fmla="*/ 3279924 w 9798391"/>
                <a:gd name="connsiteY145" fmla="*/ 2932771 h 4172913"/>
                <a:gd name="connsiteX146" fmla="*/ 3291075 w 9798391"/>
                <a:gd name="connsiteY146" fmla="*/ 2966224 h 4172913"/>
                <a:gd name="connsiteX147" fmla="*/ 3324529 w 9798391"/>
                <a:gd name="connsiteY147" fmla="*/ 2977375 h 4172913"/>
                <a:gd name="connsiteX148" fmla="*/ 3380285 w 9798391"/>
                <a:gd name="connsiteY148" fmla="*/ 3010829 h 4172913"/>
                <a:gd name="connsiteX149" fmla="*/ 3458343 w 9798391"/>
                <a:gd name="connsiteY149" fmla="*/ 2999678 h 4172913"/>
                <a:gd name="connsiteX150" fmla="*/ 3436041 w 9798391"/>
                <a:gd name="connsiteY150" fmla="*/ 2977375 h 4172913"/>
                <a:gd name="connsiteX151" fmla="*/ 3402587 w 9798391"/>
                <a:gd name="connsiteY151" fmla="*/ 2921619 h 4172913"/>
                <a:gd name="connsiteX152" fmla="*/ 3369134 w 9798391"/>
                <a:gd name="connsiteY152" fmla="*/ 2910468 h 4172913"/>
                <a:gd name="connsiteX153" fmla="*/ 3224168 w 9798391"/>
                <a:gd name="connsiteY153" fmla="*/ 2888166 h 4172913"/>
                <a:gd name="connsiteX154" fmla="*/ 3101504 w 9798391"/>
                <a:gd name="connsiteY154" fmla="*/ 2854712 h 4172913"/>
                <a:gd name="connsiteX155" fmla="*/ 3056899 w 9798391"/>
                <a:gd name="connsiteY155" fmla="*/ 2843561 h 4172913"/>
                <a:gd name="connsiteX156" fmla="*/ 2989992 w 9798391"/>
                <a:gd name="connsiteY156" fmla="*/ 2821258 h 4172913"/>
                <a:gd name="connsiteX157" fmla="*/ 2733514 w 9798391"/>
                <a:gd name="connsiteY157" fmla="*/ 2776653 h 4172913"/>
                <a:gd name="connsiteX158" fmla="*/ 2666607 w 9798391"/>
                <a:gd name="connsiteY158" fmla="*/ 2754351 h 4172913"/>
                <a:gd name="connsiteX159" fmla="*/ 2599699 w 9798391"/>
                <a:gd name="connsiteY159" fmla="*/ 2732049 h 4172913"/>
                <a:gd name="connsiteX160" fmla="*/ 2566246 w 9798391"/>
                <a:gd name="connsiteY160" fmla="*/ 2720897 h 4172913"/>
                <a:gd name="connsiteX161" fmla="*/ 2443582 w 9798391"/>
                <a:gd name="connsiteY161" fmla="*/ 2698595 h 4172913"/>
                <a:gd name="connsiteX162" fmla="*/ 2320919 w 9798391"/>
                <a:gd name="connsiteY162" fmla="*/ 2698595 h 4172913"/>
                <a:gd name="connsiteX163" fmla="*/ 1919475 w 9798391"/>
                <a:gd name="connsiteY163" fmla="*/ 2687444 h 4172913"/>
                <a:gd name="connsiteX164" fmla="*/ 1841416 w 9798391"/>
                <a:gd name="connsiteY164" fmla="*/ 2653990 h 4172913"/>
                <a:gd name="connsiteX165" fmla="*/ 1785660 w 9798391"/>
                <a:gd name="connsiteY165" fmla="*/ 2631688 h 4172913"/>
                <a:gd name="connsiteX166" fmla="*/ 1685299 w 9798391"/>
                <a:gd name="connsiteY166" fmla="*/ 2575932 h 4172913"/>
                <a:gd name="connsiteX167" fmla="*/ 1596090 w 9798391"/>
                <a:gd name="connsiteY167" fmla="*/ 2531327 h 4172913"/>
                <a:gd name="connsiteX168" fmla="*/ 1506880 w 9798391"/>
                <a:gd name="connsiteY168" fmla="*/ 2509024 h 4172913"/>
                <a:gd name="connsiteX169" fmla="*/ 1105436 w 9798391"/>
                <a:gd name="connsiteY169" fmla="*/ 2486722 h 4172913"/>
                <a:gd name="connsiteX170" fmla="*/ 960470 w 9798391"/>
                <a:gd name="connsiteY170" fmla="*/ 2464419 h 4172913"/>
                <a:gd name="connsiteX171" fmla="*/ 848958 w 9798391"/>
                <a:gd name="connsiteY171" fmla="*/ 2430966 h 4172913"/>
                <a:gd name="connsiteX172" fmla="*/ 815504 w 9798391"/>
                <a:gd name="connsiteY172" fmla="*/ 2419814 h 4172913"/>
                <a:gd name="connsiteX173" fmla="*/ 782051 w 9798391"/>
                <a:gd name="connsiteY173" fmla="*/ 2397512 h 4172913"/>
                <a:gd name="connsiteX174" fmla="*/ 726295 w 9798391"/>
                <a:gd name="connsiteY174" fmla="*/ 2352907 h 4172913"/>
                <a:gd name="connsiteX175" fmla="*/ 692841 w 9798391"/>
                <a:gd name="connsiteY175" fmla="*/ 2341756 h 4172913"/>
                <a:gd name="connsiteX176" fmla="*/ 703992 w 9798391"/>
                <a:gd name="connsiteY176" fmla="*/ 2274849 h 4172913"/>
                <a:gd name="connsiteX177" fmla="*/ 726295 w 9798391"/>
                <a:gd name="connsiteY177" fmla="*/ 2252546 h 4172913"/>
                <a:gd name="connsiteX178" fmla="*/ 759748 w 9798391"/>
                <a:gd name="connsiteY178" fmla="*/ 2230244 h 4172913"/>
                <a:gd name="connsiteX179" fmla="*/ 782051 w 9798391"/>
                <a:gd name="connsiteY179" fmla="*/ 2207941 h 4172913"/>
                <a:gd name="connsiteX180" fmla="*/ 815504 w 9798391"/>
                <a:gd name="connsiteY180" fmla="*/ 2196790 h 4172913"/>
                <a:gd name="connsiteX181" fmla="*/ 871260 w 9798391"/>
                <a:gd name="connsiteY181" fmla="*/ 2163336 h 4172913"/>
                <a:gd name="connsiteX182" fmla="*/ 893563 w 9798391"/>
                <a:gd name="connsiteY182" fmla="*/ 2141034 h 4172913"/>
                <a:gd name="connsiteX183" fmla="*/ 927016 w 9798391"/>
                <a:gd name="connsiteY183" fmla="*/ 2118732 h 4172913"/>
                <a:gd name="connsiteX184" fmla="*/ 949319 w 9798391"/>
                <a:gd name="connsiteY184" fmla="*/ 2096429 h 4172913"/>
                <a:gd name="connsiteX185" fmla="*/ 982773 w 9798391"/>
                <a:gd name="connsiteY185" fmla="*/ 2085278 h 4172913"/>
                <a:gd name="connsiteX186" fmla="*/ 1071982 w 9798391"/>
                <a:gd name="connsiteY186" fmla="*/ 2018371 h 4172913"/>
                <a:gd name="connsiteX187" fmla="*/ 1116587 w 9798391"/>
                <a:gd name="connsiteY187" fmla="*/ 2007219 h 4172913"/>
                <a:gd name="connsiteX188" fmla="*/ 1183495 w 9798391"/>
                <a:gd name="connsiteY188" fmla="*/ 1984917 h 4172913"/>
                <a:gd name="connsiteX189" fmla="*/ 1384216 w 9798391"/>
                <a:gd name="connsiteY189" fmla="*/ 1973766 h 4172913"/>
                <a:gd name="connsiteX190" fmla="*/ 1439973 w 9798391"/>
                <a:gd name="connsiteY190" fmla="*/ 1929161 h 4172913"/>
                <a:gd name="connsiteX191" fmla="*/ 1518031 w 9798391"/>
                <a:gd name="connsiteY191" fmla="*/ 1873405 h 4172913"/>
                <a:gd name="connsiteX192" fmla="*/ 1573787 w 9798391"/>
                <a:gd name="connsiteY192" fmla="*/ 1817649 h 4172913"/>
                <a:gd name="connsiteX193" fmla="*/ 1640695 w 9798391"/>
                <a:gd name="connsiteY193" fmla="*/ 1795346 h 4172913"/>
                <a:gd name="connsiteX194" fmla="*/ 1807963 w 9798391"/>
                <a:gd name="connsiteY194" fmla="*/ 1761893 h 4172913"/>
                <a:gd name="connsiteX195" fmla="*/ 1874870 w 9798391"/>
                <a:gd name="connsiteY195" fmla="*/ 1728439 h 4172913"/>
                <a:gd name="connsiteX196" fmla="*/ 1975231 w 9798391"/>
                <a:gd name="connsiteY196" fmla="*/ 1694985 h 4172913"/>
                <a:gd name="connsiteX197" fmla="*/ 2008685 w 9798391"/>
                <a:gd name="connsiteY197" fmla="*/ 1683834 h 4172913"/>
                <a:gd name="connsiteX198" fmla="*/ 2042138 w 9798391"/>
                <a:gd name="connsiteY198" fmla="*/ 1672683 h 4172913"/>
                <a:gd name="connsiteX199" fmla="*/ 2543943 w 9798391"/>
                <a:gd name="connsiteY199" fmla="*/ 1694985 h 4172913"/>
                <a:gd name="connsiteX200" fmla="*/ 2666607 w 9798391"/>
                <a:gd name="connsiteY200" fmla="*/ 1717288 h 4172913"/>
                <a:gd name="connsiteX201" fmla="*/ 2733514 w 9798391"/>
                <a:gd name="connsiteY201" fmla="*/ 1739590 h 4172913"/>
                <a:gd name="connsiteX202" fmla="*/ 2766968 w 9798391"/>
                <a:gd name="connsiteY202" fmla="*/ 1750741 h 4172913"/>
                <a:gd name="connsiteX203" fmla="*/ 2800421 w 9798391"/>
                <a:gd name="connsiteY203" fmla="*/ 1773044 h 4172913"/>
                <a:gd name="connsiteX204" fmla="*/ 2900782 w 9798391"/>
                <a:gd name="connsiteY204" fmla="*/ 1795346 h 4172913"/>
                <a:gd name="connsiteX205" fmla="*/ 2934236 w 9798391"/>
                <a:gd name="connsiteY205" fmla="*/ 1806497 h 4172913"/>
                <a:gd name="connsiteX206" fmla="*/ 2967690 w 9798391"/>
                <a:gd name="connsiteY206" fmla="*/ 1906858 h 4172913"/>
                <a:gd name="connsiteX207" fmla="*/ 2978841 w 9798391"/>
                <a:gd name="connsiteY207" fmla="*/ 1940312 h 4172913"/>
                <a:gd name="connsiteX208" fmla="*/ 3012295 w 9798391"/>
                <a:gd name="connsiteY208" fmla="*/ 1973766 h 4172913"/>
                <a:gd name="connsiteX209" fmla="*/ 3079202 w 9798391"/>
                <a:gd name="connsiteY209" fmla="*/ 1996068 h 4172913"/>
                <a:gd name="connsiteX210" fmla="*/ 3112656 w 9798391"/>
                <a:gd name="connsiteY210" fmla="*/ 2007219 h 4172913"/>
                <a:gd name="connsiteX211" fmla="*/ 3491797 w 9798391"/>
                <a:gd name="connsiteY211" fmla="*/ 2029522 h 4172913"/>
                <a:gd name="connsiteX212" fmla="*/ 3703670 w 9798391"/>
                <a:gd name="connsiteY212" fmla="*/ 2040673 h 4172913"/>
                <a:gd name="connsiteX213" fmla="*/ 3804031 w 9798391"/>
                <a:gd name="connsiteY213" fmla="*/ 2051824 h 4172913"/>
                <a:gd name="connsiteX214" fmla="*/ 4172021 w 9798391"/>
                <a:gd name="connsiteY214" fmla="*/ 2062975 h 4172913"/>
                <a:gd name="connsiteX215" fmla="*/ 4261231 w 9798391"/>
                <a:gd name="connsiteY215" fmla="*/ 2085278 h 4172913"/>
                <a:gd name="connsiteX216" fmla="*/ 4328138 w 9798391"/>
                <a:gd name="connsiteY216" fmla="*/ 2107580 h 4172913"/>
                <a:gd name="connsiteX217" fmla="*/ 4383895 w 9798391"/>
                <a:gd name="connsiteY217" fmla="*/ 2152185 h 4172913"/>
                <a:gd name="connsiteX218" fmla="*/ 4406197 w 9798391"/>
                <a:gd name="connsiteY218" fmla="*/ 2174488 h 4172913"/>
                <a:gd name="connsiteX219" fmla="*/ 4595768 w 9798391"/>
                <a:gd name="connsiteY219" fmla="*/ 2207941 h 4172913"/>
                <a:gd name="connsiteX220" fmla="*/ 4707280 w 9798391"/>
                <a:gd name="connsiteY220" fmla="*/ 2230244 h 4172913"/>
                <a:gd name="connsiteX221" fmla="*/ 4763036 w 9798391"/>
                <a:gd name="connsiteY221" fmla="*/ 2241395 h 4172913"/>
                <a:gd name="connsiteX222" fmla="*/ 4807641 w 9798391"/>
                <a:gd name="connsiteY222" fmla="*/ 2252546 h 4172913"/>
                <a:gd name="connsiteX223" fmla="*/ 4874548 w 9798391"/>
                <a:gd name="connsiteY223" fmla="*/ 2241395 h 4172913"/>
                <a:gd name="connsiteX224" fmla="*/ 4919153 w 9798391"/>
                <a:gd name="connsiteY224" fmla="*/ 2219093 h 4172913"/>
                <a:gd name="connsiteX225" fmla="*/ 4986060 w 9798391"/>
                <a:gd name="connsiteY225" fmla="*/ 2207941 h 4172913"/>
                <a:gd name="connsiteX226" fmla="*/ 5019514 w 9798391"/>
                <a:gd name="connsiteY226" fmla="*/ 2196790 h 4172913"/>
                <a:gd name="connsiteX227" fmla="*/ 5108724 w 9798391"/>
                <a:gd name="connsiteY227" fmla="*/ 2174488 h 4172913"/>
                <a:gd name="connsiteX228" fmla="*/ 5186782 w 9798391"/>
                <a:gd name="connsiteY228" fmla="*/ 2129883 h 4172913"/>
                <a:gd name="connsiteX229" fmla="*/ 5231387 w 9798391"/>
                <a:gd name="connsiteY229" fmla="*/ 2062975 h 4172913"/>
                <a:gd name="connsiteX230" fmla="*/ 5309446 w 9798391"/>
                <a:gd name="connsiteY230" fmla="*/ 1984917 h 4172913"/>
                <a:gd name="connsiteX231" fmla="*/ 5331748 w 9798391"/>
                <a:gd name="connsiteY231" fmla="*/ 1962614 h 4172913"/>
                <a:gd name="connsiteX232" fmla="*/ 5365202 w 9798391"/>
                <a:gd name="connsiteY232" fmla="*/ 1951463 h 4172913"/>
                <a:gd name="connsiteX233" fmla="*/ 5320597 w 9798391"/>
                <a:gd name="connsiteY233" fmla="*/ 1862253 h 4172913"/>
                <a:gd name="connsiteX234" fmla="*/ 5287143 w 9798391"/>
                <a:gd name="connsiteY234" fmla="*/ 1839951 h 4172913"/>
                <a:gd name="connsiteX235" fmla="*/ 5253690 w 9798391"/>
                <a:gd name="connsiteY235" fmla="*/ 1828800 h 4172913"/>
                <a:gd name="connsiteX236" fmla="*/ 5209085 w 9798391"/>
                <a:gd name="connsiteY236" fmla="*/ 1817649 h 4172913"/>
                <a:gd name="connsiteX237" fmla="*/ 5142177 w 9798391"/>
                <a:gd name="connsiteY237" fmla="*/ 1795346 h 4172913"/>
                <a:gd name="connsiteX238" fmla="*/ 5064119 w 9798391"/>
                <a:gd name="connsiteY238" fmla="*/ 1706136 h 4172913"/>
                <a:gd name="connsiteX239" fmla="*/ 5008363 w 9798391"/>
                <a:gd name="connsiteY239" fmla="*/ 1650380 h 4172913"/>
                <a:gd name="connsiteX240" fmla="*/ 4941456 w 9798391"/>
                <a:gd name="connsiteY240" fmla="*/ 1605775 h 4172913"/>
                <a:gd name="connsiteX241" fmla="*/ 4908002 w 9798391"/>
                <a:gd name="connsiteY241" fmla="*/ 1583473 h 4172913"/>
                <a:gd name="connsiteX242" fmla="*/ 4874548 w 9798391"/>
                <a:gd name="connsiteY242" fmla="*/ 1572322 h 4172913"/>
                <a:gd name="connsiteX243" fmla="*/ 4852246 w 9798391"/>
                <a:gd name="connsiteY243" fmla="*/ 1550019 h 4172913"/>
                <a:gd name="connsiteX244" fmla="*/ 4818792 w 9798391"/>
                <a:gd name="connsiteY244" fmla="*/ 1538868 h 4172913"/>
                <a:gd name="connsiteX245" fmla="*/ 4774187 w 9798391"/>
                <a:gd name="connsiteY245" fmla="*/ 1516566 h 4172913"/>
                <a:gd name="connsiteX246" fmla="*/ 4707280 w 9798391"/>
                <a:gd name="connsiteY246" fmla="*/ 1449658 h 4172913"/>
                <a:gd name="connsiteX247" fmla="*/ 4651524 w 9798391"/>
                <a:gd name="connsiteY247" fmla="*/ 1405053 h 4172913"/>
                <a:gd name="connsiteX248" fmla="*/ 4573465 w 9798391"/>
                <a:gd name="connsiteY248" fmla="*/ 1382751 h 4172913"/>
                <a:gd name="connsiteX249" fmla="*/ 5153329 w 9798391"/>
                <a:gd name="connsiteY249" fmla="*/ 1349297 h 4172913"/>
                <a:gd name="connsiteX250" fmla="*/ 5275992 w 9798391"/>
                <a:gd name="connsiteY250" fmla="*/ 1326995 h 4172913"/>
                <a:gd name="connsiteX251" fmla="*/ 5320597 w 9798391"/>
                <a:gd name="connsiteY251" fmla="*/ 1315844 h 4172913"/>
                <a:gd name="connsiteX252" fmla="*/ 5521319 w 9798391"/>
                <a:gd name="connsiteY252" fmla="*/ 1304693 h 4172913"/>
                <a:gd name="connsiteX253" fmla="*/ 5588226 w 9798391"/>
                <a:gd name="connsiteY253" fmla="*/ 1282390 h 4172913"/>
                <a:gd name="connsiteX254" fmla="*/ 5643982 w 9798391"/>
                <a:gd name="connsiteY254" fmla="*/ 1237785 h 4172913"/>
                <a:gd name="connsiteX255" fmla="*/ 5677436 w 9798391"/>
                <a:gd name="connsiteY255" fmla="*/ 1170878 h 4172913"/>
                <a:gd name="connsiteX256" fmla="*/ 5688587 w 9798391"/>
                <a:gd name="connsiteY256" fmla="*/ 1137424 h 4172913"/>
                <a:gd name="connsiteX257" fmla="*/ 5710890 w 9798391"/>
                <a:gd name="connsiteY257" fmla="*/ 1025912 h 4172913"/>
                <a:gd name="connsiteX258" fmla="*/ 5733192 w 9798391"/>
                <a:gd name="connsiteY258" fmla="*/ 947853 h 4172913"/>
                <a:gd name="connsiteX259" fmla="*/ 5755495 w 9798391"/>
                <a:gd name="connsiteY259" fmla="*/ 925551 h 4172913"/>
                <a:gd name="connsiteX260" fmla="*/ 5822402 w 9798391"/>
                <a:gd name="connsiteY260" fmla="*/ 903249 h 4172913"/>
                <a:gd name="connsiteX261" fmla="*/ 5844704 w 9798391"/>
                <a:gd name="connsiteY261" fmla="*/ 880946 h 4172913"/>
                <a:gd name="connsiteX262" fmla="*/ 5922763 w 9798391"/>
                <a:gd name="connsiteY262" fmla="*/ 858644 h 4172913"/>
                <a:gd name="connsiteX263" fmla="*/ 5989670 w 9798391"/>
                <a:gd name="connsiteY263" fmla="*/ 869795 h 4172913"/>
                <a:gd name="connsiteX264" fmla="*/ 6000821 w 9798391"/>
                <a:gd name="connsiteY264" fmla="*/ 914400 h 4172913"/>
                <a:gd name="connsiteX265" fmla="*/ 6034275 w 9798391"/>
                <a:gd name="connsiteY265" fmla="*/ 970156 h 4172913"/>
                <a:gd name="connsiteX266" fmla="*/ 6067729 w 9798391"/>
                <a:gd name="connsiteY266" fmla="*/ 981307 h 4172913"/>
                <a:gd name="connsiteX267" fmla="*/ 6145787 w 9798391"/>
                <a:gd name="connsiteY267" fmla="*/ 970156 h 4172913"/>
                <a:gd name="connsiteX268" fmla="*/ 6156938 w 9798391"/>
                <a:gd name="connsiteY268" fmla="*/ 936702 h 4172913"/>
                <a:gd name="connsiteX269" fmla="*/ 6201543 w 9798391"/>
                <a:gd name="connsiteY269" fmla="*/ 880946 h 4172913"/>
                <a:gd name="connsiteX270" fmla="*/ 6223846 w 9798391"/>
                <a:gd name="connsiteY270" fmla="*/ 903249 h 4172913"/>
                <a:gd name="connsiteX271" fmla="*/ 6246148 w 9798391"/>
                <a:gd name="connsiteY271" fmla="*/ 970156 h 4172913"/>
                <a:gd name="connsiteX272" fmla="*/ 6223846 w 9798391"/>
                <a:gd name="connsiteY272" fmla="*/ 1048214 h 4172913"/>
                <a:gd name="connsiteX273" fmla="*/ 6145787 w 9798391"/>
                <a:gd name="connsiteY273" fmla="*/ 1126273 h 4172913"/>
                <a:gd name="connsiteX274" fmla="*/ 5922763 w 9798391"/>
                <a:gd name="connsiteY274" fmla="*/ 1137424 h 4172913"/>
                <a:gd name="connsiteX275" fmla="*/ 5755495 w 9798391"/>
                <a:gd name="connsiteY275" fmla="*/ 1170878 h 4172913"/>
                <a:gd name="connsiteX276" fmla="*/ 5710890 w 9798391"/>
                <a:gd name="connsiteY276" fmla="*/ 1260088 h 4172913"/>
                <a:gd name="connsiteX277" fmla="*/ 5699738 w 9798391"/>
                <a:gd name="connsiteY277" fmla="*/ 1293541 h 4172913"/>
                <a:gd name="connsiteX278" fmla="*/ 5733192 w 9798391"/>
                <a:gd name="connsiteY278" fmla="*/ 1371600 h 4172913"/>
                <a:gd name="connsiteX279" fmla="*/ 5800099 w 9798391"/>
                <a:gd name="connsiteY279" fmla="*/ 1393902 h 4172913"/>
                <a:gd name="connsiteX280" fmla="*/ 5822402 w 9798391"/>
                <a:gd name="connsiteY280" fmla="*/ 1416205 h 4172913"/>
                <a:gd name="connsiteX281" fmla="*/ 5788948 w 9798391"/>
                <a:gd name="connsiteY281" fmla="*/ 1483112 h 4172913"/>
                <a:gd name="connsiteX282" fmla="*/ 5755495 w 9798391"/>
                <a:gd name="connsiteY282" fmla="*/ 1494263 h 4172913"/>
                <a:gd name="connsiteX283" fmla="*/ 5699738 w 9798391"/>
                <a:gd name="connsiteY283" fmla="*/ 1527717 h 4172913"/>
                <a:gd name="connsiteX284" fmla="*/ 5643982 w 9798391"/>
                <a:gd name="connsiteY284" fmla="*/ 1572322 h 4172913"/>
                <a:gd name="connsiteX285" fmla="*/ 6045426 w 9798391"/>
                <a:gd name="connsiteY285" fmla="*/ 1616927 h 4172913"/>
                <a:gd name="connsiteX286" fmla="*/ 6168090 w 9798391"/>
                <a:gd name="connsiteY286" fmla="*/ 1639229 h 4172913"/>
                <a:gd name="connsiteX287" fmla="*/ 6402265 w 9798391"/>
                <a:gd name="connsiteY287" fmla="*/ 1628078 h 4172913"/>
                <a:gd name="connsiteX288" fmla="*/ 6558382 w 9798391"/>
                <a:gd name="connsiteY288" fmla="*/ 1594624 h 4172913"/>
                <a:gd name="connsiteX289" fmla="*/ 6681046 w 9798391"/>
                <a:gd name="connsiteY289" fmla="*/ 1561171 h 4172913"/>
                <a:gd name="connsiteX290" fmla="*/ 6714499 w 9798391"/>
                <a:gd name="connsiteY290" fmla="*/ 1550019 h 4172913"/>
                <a:gd name="connsiteX291" fmla="*/ 6803709 w 9798391"/>
                <a:gd name="connsiteY291" fmla="*/ 1561171 h 4172913"/>
                <a:gd name="connsiteX292" fmla="*/ 6870616 w 9798391"/>
                <a:gd name="connsiteY292" fmla="*/ 1594624 h 4172913"/>
                <a:gd name="connsiteX293" fmla="*/ 6904070 w 9798391"/>
                <a:gd name="connsiteY293" fmla="*/ 1605775 h 4172913"/>
                <a:gd name="connsiteX294" fmla="*/ 6970977 w 9798391"/>
                <a:gd name="connsiteY294" fmla="*/ 1639229 h 4172913"/>
                <a:gd name="connsiteX295" fmla="*/ 6993280 w 9798391"/>
                <a:gd name="connsiteY295" fmla="*/ 1661532 h 4172913"/>
                <a:gd name="connsiteX296" fmla="*/ 7104792 w 9798391"/>
                <a:gd name="connsiteY296" fmla="*/ 1728439 h 4172913"/>
                <a:gd name="connsiteX297" fmla="*/ 7182851 w 9798391"/>
                <a:gd name="connsiteY297" fmla="*/ 1795346 h 4172913"/>
                <a:gd name="connsiteX298" fmla="*/ 7227456 w 9798391"/>
                <a:gd name="connsiteY298" fmla="*/ 1851102 h 4172913"/>
                <a:gd name="connsiteX299" fmla="*/ 7260909 w 9798391"/>
                <a:gd name="connsiteY299" fmla="*/ 1862253 h 4172913"/>
                <a:gd name="connsiteX300" fmla="*/ 7472782 w 9798391"/>
                <a:gd name="connsiteY300" fmla="*/ 1873405 h 4172913"/>
                <a:gd name="connsiteX301" fmla="*/ 7517387 w 9798391"/>
                <a:gd name="connsiteY301" fmla="*/ 1884556 h 4172913"/>
                <a:gd name="connsiteX302" fmla="*/ 7550841 w 9798391"/>
                <a:gd name="connsiteY302" fmla="*/ 1895707 h 4172913"/>
                <a:gd name="connsiteX303" fmla="*/ 7617748 w 9798391"/>
                <a:gd name="connsiteY303" fmla="*/ 1906858 h 4172913"/>
                <a:gd name="connsiteX304" fmla="*/ 7662353 w 9798391"/>
                <a:gd name="connsiteY304" fmla="*/ 1918010 h 4172913"/>
                <a:gd name="connsiteX305" fmla="*/ 7785016 w 9798391"/>
                <a:gd name="connsiteY305" fmla="*/ 1996068 h 4172913"/>
                <a:gd name="connsiteX306" fmla="*/ 7807319 w 9798391"/>
                <a:gd name="connsiteY306" fmla="*/ 2018371 h 4172913"/>
                <a:gd name="connsiteX307" fmla="*/ 7851924 w 9798391"/>
                <a:gd name="connsiteY307" fmla="*/ 2029522 h 4172913"/>
                <a:gd name="connsiteX308" fmla="*/ 7974587 w 9798391"/>
                <a:gd name="connsiteY308" fmla="*/ 2096429 h 4172913"/>
                <a:gd name="connsiteX309" fmla="*/ 8019192 w 9798391"/>
                <a:gd name="connsiteY309" fmla="*/ 2107580 h 4172913"/>
                <a:gd name="connsiteX310" fmla="*/ 8052646 w 9798391"/>
                <a:gd name="connsiteY310" fmla="*/ 2118732 h 4172913"/>
                <a:gd name="connsiteX311" fmla="*/ 8119553 w 9798391"/>
                <a:gd name="connsiteY311" fmla="*/ 2129883 h 4172913"/>
                <a:gd name="connsiteX312" fmla="*/ 8286821 w 9798391"/>
                <a:gd name="connsiteY312" fmla="*/ 2152185 h 4172913"/>
                <a:gd name="connsiteX313" fmla="*/ 8309124 w 9798391"/>
                <a:gd name="connsiteY313" fmla="*/ 2174488 h 4172913"/>
                <a:gd name="connsiteX314" fmla="*/ 8398334 w 9798391"/>
                <a:gd name="connsiteY314" fmla="*/ 2241395 h 4172913"/>
                <a:gd name="connsiteX315" fmla="*/ 8342577 w 9798391"/>
                <a:gd name="connsiteY315" fmla="*/ 2263697 h 4172913"/>
                <a:gd name="connsiteX316" fmla="*/ 8231065 w 9798391"/>
                <a:gd name="connsiteY316" fmla="*/ 2286000 h 4172913"/>
                <a:gd name="connsiteX317" fmla="*/ 8186460 w 9798391"/>
                <a:gd name="connsiteY317" fmla="*/ 2297151 h 4172913"/>
                <a:gd name="connsiteX318" fmla="*/ 7829621 w 9798391"/>
                <a:gd name="connsiteY318" fmla="*/ 2319453 h 4172913"/>
                <a:gd name="connsiteX319" fmla="*/ 7762714 w 9798391"/>
                <a:gd name="connsiteY319" fmla="*/ 2330605 h 4172913"/>
                <a:gd name="connsiteX320" fmla="*/ 7718109 w 9798391"/>
                <a:gd name="connsiteY320" fmla="*/ 2341756 h 4172913"/>
                <a:gd name="connsiteX321" fmla="*/ 7573143 w 9798391"/>
                <a:gd name="connsiteY321" fmla="*/ 2364058 h 4172913"/>
                <a:gd name="connsiteX322" fmla="*/ 7260909 w 9798391"/>
                <a:gd name="connsiteY322" fmla="*/ 2352907 h 4172913"/>
                <a:gd name="connsiteX323" fmla="*/ 6669895 w 9798391"/>
                <a:gd name="connsiteY323" fmla="*/ 2330605 h 4172913"/>
                <a:gd name="connsiteX324" fmla="*/ 6547231 w 9798391"/>
                <a:gd name="connsiteY324" fmla="*/ 2375210 h 4172913"/>
                <a:gd name="connsiteX325" fmla="*/ 6536080 w 9798391"/>
                <a:gd name="connsiteY325" fmla="*/ 2408663 h 4172913"/>
                <a:gd name="connsiteX326" fmla="*/ 6569534 w 9798391"/>
                <a:gd name="connsiteY326" fmla="*/ 2430966 h 4172913"/>
                <a:gd name="connsiteX327" fmla="*/ 6602987 w 9798391"/>
                <a:gd name="connsiteY327" fmla="*/ 2442117 h 4172913"/>
                <a:gd name="connsiteX328" fmla="*/ 6747953 w 9798391"/>
                <a:gd name="connsiteY328" fmla="*/ 2475571 h 4172913"/>
                <a:gd name="connsiteX329" fmla="*/ 6826012 w 9798391"/>
                <a:gd name="connsiteY329" fmla="*/ 2486722 h 4172913"/>
                <a:gd name="connsiteX330" fmla="*/ 7729260 w 9798391"/>
                <a:gd name="connsiteY330" fmla="*/ 2475571 h 4172913"/>
                <a:gd name="connsiteX331" fmla="*/ 7785016 w 9798391"/>
                <a:gd name="connsiteY331" fmla="*/ 2464419 h 4172913"/>
                <a:gd name="connsiteX332" fmla="*/ 7941134 w 9798391"/>
                <a:gd name="connsiteY332" fmla="*/ 2442117 h 4172913"/>
                <a:gd name="connsiteX333" fmla="*/ 7985738 w 9798391"/>
                <a:gd name="connsiteY333" fmla="*/ 2430966 h 4172913"/>
                <a:gd name="connsiteX334" fmla="*/ 8052646 w 9798391"/>
                <a:gd name="connsiteY334" fmla="*/ 2408663 h 4172913"/>
                <a:gd name="connsiteX335" fmla="*/ 8086099 w 9798391"/>
                <a:gd name="connsiteY335" fmla="*/ 2397512 h 4172913"/>
                <a:gd name="connsiteX336" fmla="*/ 8130704 w 9798391"/>
                <a:gd name="connsiteY336" fmla="*/ 2386361 h 4172913"/>
                <a:gd name="connsiteX337" fmla="*/ 8197612 w 9798391"/>
                <a:gd name="connsiteY337" fmla="*/ 2364058 h 4172913"/>
                <a:gd name="connsiteX338" fmla="*/ 8331426 w 9798391"/>
                <a:gd name="connsiteY338" fmla="*/ 2330605 h 4172913"/>
                <a:gd name="connsiteX339" fmla="*/ 8376031 w 9798391"/>
                <a:gd name="connsiteY339" fmla="*/ 2319453 h 4172913"/>
                <a:gd name="connsiteX340" fmla="*/ 8409485 w 9798391"/>
                <a:gd name="connsiteY340" fmla="*/ 2308302 h 4172913"/>
                <a:gd name="connsiteX341" fmla="*/ 8476392 w 9798391"/>
                <a:gd name="connsiteY341" fmla="*/ 2297151 h 4172913"/>
                <a:gd name="connsiteX342" fmla="*/ 8532148 w 9798391"/>
                <a:gd name="connsiteY342" fmla="*/ 2286000 h 4172913"/>
                <a:gd name="connsiteX343" fmla="*/ 8621358 w 9798391"/>
                <a:gd name="connsiteY343" fmla="*/ 2263697 h 4172913"/>
                <a:gd name="connsiteX344" fmla="*/ 8844382 w 9798391"/>
                <a:gd name="connsiteY344" fmla="*/ 2230244 h 4172913"/>
                <a:gd name="connsiteX345" fmla="*/ 8922441 w 9798391"/>
                <a:gd name="connsiteY345" fmla="*/ 2219093 h 4172913"/>
                <a:gd name="connsiteX346" fmla="*/ 9056256 w 9798391"/>
                <a:gd name="connsiteY346" fmla="*/ 2196790 h 4172913"/>
                <a:gd name="connsiteX347" fmla="*/ 9156616 w 9798391"/>
                <a:gd name="connsiteY347" fmla="*/ 2174488 h 4172913"/>
                <a:gd name="connsiteX348" fmla="*/ 9190070 w 9798391"/>
                <a:gd name="connsiteY348" fmla="*/ 2163336 h 4172913"/>
                <a:gd name="connsiteX349" fmla="*/ 9234675 w 9798391"/>
                <a:gd name="connsiteY349" fmla="*/ 2051824 h 4172913"/>
                <a:gd name="connsiteX350" fmla="*/ 9178919 w 9798391"/>
                <a:gd name="connsiteY350" fmla="*/ 2018371 h 4172913"/>
                <a:gd name="connsiteX351" fmla="*/ 9089709 w 9798391"/>
                <a:gd name="connsiteY351" fmla="*/ 1996068 h 4172913"/>
                <a:gd name="connsiteX352" fmla="*/ 9033953 w 9798391"/>
                <a:gd name="connsiteY352" fmla="*/ 1940312 h 4172913"/>
                <a:gd name="connsiteX353" fmla="*/ 9078558 w 9798391"/>
                <a:gd name="connsiteY353" fmla="*/ 1929161 h 4172913"/>
                <a:gd name="connsiteX354" fmla="*/ 9457699 w 9798391"/>
                <a:gd name="connsiteY354" fmla="*/ 1918010 h 4172913"/>
                <a:gd name="connsiteX355" fmla="*/ 9535758 w 9798391"/>
                <a:gd name="connsiteY355" fmla="*/ 1895707 h 4172913"/>
                <a:gd name="connsiteX356" fmla="*/ 9613816 w 9798391"/>
                <a:gd name="connsiteY356" fmla="*/ 1873405 h 4172913"/>
                <a:gd name="connsiteX357" fmla="*/ 9513456 w 9798391"/>
                <a:gd name="connsiteY357" fmla="*/ 1839951 h 4172913"/>
                <a:gd name="connsiteX358" fmla="*/ 9480002 w 9798391"/>
                <a:gd name="connsiteY358" fmla="*/ 1828800 h 4172913"/>
                <a:gd name="connsiteX359" fmla="*/ 9457699 w 9798391"/>
                <a:gd name="connsiteY359" fmla="*/ 1851102 h 4172913"/>
                <a:gd name="connsiteX360" fmla="*/ 9100860 w 9798391"/>
                <a:gd name="connsiteY360" fmla="*/ 1884556 h 4172913"/>
                <a:gd name="connsiteX361" fmla="*/ 9056256 w 9798391"/>
                <a:gd name="connsiteY361" fmla="*/ 1895707 h 4172913"/>
                <a:gd name="connsiteX362" fmla="*/ 9022802 w 9798391"/>
                <a:gd name="connsiteY362" fmla="*/ 1906858 h 4172913"/>
                <a:gd name="connsiteX363" fmla="*/ 8944743 w 9798391"/>
                <a:gd name="connsiteY363" fmla="*/ 1918010 h 4172913"/>
                <a:gd name="connsiteX364" fmla="*/ 8866685 w 9798391"/>
                <a:gd name="connsiteY364" fmla="*/ 1940312 h 4172913"/>
                <a:gd name="connsiteX365" fmla="*/ 8766324 w 9798391"/>
                <a:gd name="connsiteY365" fmla="*/ 1962614 h 4172913"/>
                <a:gd name="connsiteX366" fmla="*/ 8732870 w 9798391"/>
                <a:gd name="connsiteY366" fmla="*/ 1973766 h 4172913"/>
                <a:gd name="connsiteX367" fmla="*/ 8621358 w 9798391"/>
                <a:gd name="connsiteY367" fmla="*/ 1951463 h 4172913"/>
                <a:gd name="connsiteX368" fmla="*/ 8599056 w 9798391"/>
                <a:gd name="connsiteY368" fmla="*/ 1884556 h 4172913"/>
                <a:gd name="connsiteX369" fmla="*/ 8632509 w 9798391"/>
                <a:gd name="connsiteY369" fmla="*/ 1739590 h 4172913"/>
                <a:gd name="connsiteX370" fmla="*/ 8654812 w 9798391"/>
                <a:gd name="connsiteY370" fmla="*/ 1717288 h 4172913"/>
                <a:gd name="connsiteX371" fmla="*/ 8699416 w 9798391"/>
                <a:gd name="connsiteY371" fmla="*/ 1694985 h 4172913"/>
                <a:gd name="connsiteX372" fmla="*/ 8833231 w 9798391"/>
                <a:gd name="connsiteY372" fmla="*/ 1661532 h 4172913"/>
                <a:gd name="connsiteX373" fmla="*/ 8888987 w 9798391"/>
                <a:gd name="connsiteY373" fmla="*/ 1639229 h 4172913"/>
                <a:gd name="connsiteX374" fmla="*/ 8955895 w 9798391"/>
                <a:gd name="connsiteY374" fmla="*/ 1628078 h 4172913"/>
                <a:gd name="connsiteX375" fmla="*/ 9268129 w 9798391"/>
                <a:gd name="connsiteY375" fmla="*/ 1616927 h 4172913"/>
                <a:gd name="connsiteX376" fmla="*/ 9424246 w 9798391"/>
                <a:gd name="connsiteY376" fmla="*/ 1572322 h 4172913"/>
                <a:gd name="connsiteX377" fmla="*/ 9535758 w 9798391"/>
                <a:gd name="connsiteY377" fmla="*/ 1550019 h 4172913"/>
                <a:gd name="connsiteX378" fmla="*/ 9736480 w 9798391"/>
                <a:gd name="connsiteY378" fmla="*/ 1527717 h 4172913"/>
                <a:gd name="connsiteX379" fmla="*/ 9703026 w 9798391"/>
                <a:gd name="connsiteY379" fmla="*/ 1282390 h 4172913"/>
                <a:gd name="connsiteX380" fmla="*/ 9669573 w 9798391"/>
                <a:gd name="connsiteY380" fmla="*/ 1260088 h 4172913"/>
                <a:gd name="connsiteX381" fmla="*/ 9613816 w 9798391"/>
                <a:gd name="connsiteY381" fmla="*/ 1248936 h 4172913"/>
                <a:gd name="connsiteX382" fmla="*/ 9602665 w 9798391"/>
                <a:gd name="connsiteY382" fmla="*/ 1215483 h 4172913"/>
                <a:gd name="connsiteX383" fmla="*/ 9624968 w 9798391"/>
                <a:gd name="connsiteY383" fmla="*/ 1193180 h 4172913"/>
                <a:gd name="connsiteX384" fmla="*/ 9669573 w 9798391"/>
                <a:gd name="connsiteY384" fmla="*/ 1137424 h 4172913"/>
                <a:gd name="connsiteX385" fmla="*/ 9647270 w 9798391"/>
                <a:gd name="connsiteY385" fmla="*/ 1115122 h 4172913"/>
                <a:gd name="connsiteX386" fmla="*/ 9546909 w 9798391"/>
                <a:gd name="connsiteY386" fmla="*/ 1092819 h 4172913"/>
                <a:gd name="connsiteX387" fmla="*/ 9480002 w 9798391"/>
                <a:gd name="connsiteY387" fmla="*/ 1070517 h 4172913"/>
                <a:gd name="connsiteX388" fmla="*/ 9446548 w 9798391"/>
                <a:gd name="connsiteY388" fmla="*/ 1059366 h 4172913"/>
                <a:gd name="connsiteX389" fmla="*/ 9424246 w 9798391"/>
                <a:gd name="connsiteY389" fmla="*/ 1025912 h 4172913"/>
                <a:gd name="connsiteX390" fmla="*/ 9279280 w 9798391"/>
                <a:gd name="connsiteY390" fmla="*/ 992458 h 4172913"/>
                <a:gd name="connsiteX391" fmla="*/ 9480002 w 9798391"/>
                <a:gd name="connsiteY391" fmla="*/ 992458 h 4172913"/>
                <a:gd name="connsiteX392" fmla="*/ 9524607 w 9798391"/>
                <a:gd name="connsiteY392" fmla="*/ 1014761 h 4172913"/>
                <a:gd name="connsiteX393" fmla="*/ 9680724 w 9798391"/>
                <a:gd name="connsiteY393" fmla="*/ 1003610 h 4172913"/>
                <a:gd name="connsiteX394" fmla="*/ 9714177 w 9798391"/>
                <a:gd name="connsiteY394" fmla="*/ 992458 h 4172913"/>
                <a:gd name="connsiteX395" fmla="*/ 9703026 w 9798391"/>
                <a:gd name="connsiteY395" fmla="*/ 880946 h 4172913"/>
                <a:gd name="connsiteX396" fmla="*/ 9691875 w 9798391"/>
                <a:gd name="connsiteY396" fmla="*/ 836341 h 4172913"/>
                <a:gd name="connsiteX397" fmla="*/ 9658421 w 9798391"/>
                <a:gd name="connsiteY397" fmla="*/ 825190 h 4172913"/>
                <a:gd name="connsiteX398" fmla="*/ 9613816 w 9798391"/>
                <a:gd name="connsiteY398" fmla="*/ 814039 h 4172913"/>
                <a:gd name="connsiteX399" fmla="*/ 9580363 w 9798391"/>
                <a:gd name="connsiteY399" fmla="*/ 791736 h 4172913"/>
                <a:gd name="connsiteX400" fmla="*/ 9502304 w 9798391"/>
                <a:gd name="connsiteY400" fmla="*/ 769434 h 4172913"/>
                <a:gd name="connsiteX401" fmla="*/ 9457699 w 9798391"/>
                <a:gd name="connsiteY401" fmla="*/ 735980 h 4172913"/>
                <a:gd name="connsiteX402" fmla="*/ 9390792 w 9798391"/>
                <a:gd name="connsiteY402" fmla="*/ 713678 h 4172913"/>
                <a:gd name="connsiteX403" fmla="*/ 9223524 w 9798391"/>
                <a:gd name="connsiteY403" fmla="*/ 691375 h 4172913"/>
                <a:gd name="connsiteX404" fmla="*/ 9134314 w 9798391"/>
                <a:gd name="connsiteY404" fmla="*/ 680224 h 4172913"/>
                <a:gd name="connsiteX405" fmla="*/ 9100860 w 9798391"/>
                <a:gd name="connsiteY405" fmla="*/ 669073 h 4172913"/>
                <a:gd name="connsiteX406" fmla="*/ 9033953 w 9798391"/>
                <a:gd name="connsiteY406" fmla="*/ 657922 h 4172913"/>
                <a:gd name="connsiteX407" fmla="*/ 9011651 w 9798391"/>
                <a:gd name="connsiteY407" fmla="*/ 635619 h 4172913"/>
                <a:gd name="connsiteX408" fmla="*/ 8922441 w 9798391"/>
                <a:gd name="connsiteY408" fmla="*/ 591014 h 4172913"/>
                <a:gd name="connsiteX409" fmla="*/ 8866685 w 9798391"/>
                <a:gd name="connsiteY409" fmla="*/ 557561 h 4172913"/>
                <a:gd name="connsiteX410" fmla="*/ 8810929 w 9798391"/>
                <a:gd name="connsiteY410" fmla="*/ 546410 h 4172913"/>
                <a:gd name="connsiteX411" fmla="*/ 8721719 w 9798391"/>
                <a:gd name="connsiteY411" fmla="*/ 512956 h 4172913"/>
                <a:gd name="connsiteX412" fmla="*/ 8665963 w 9798391"/>
                <a:gd name="connsiteY412" fmla="*/ 501805 h 4172913"/>
                <a:gd name="connsiteX413" fmla="*/ 8599056 w 9798391"/>
                <a:gd name="connsiteY413" fmla="*/ 479502 h 4172913"/>
                <a:gd name="connsiteX414" fmla="*/ 8565602 w 9798391"/>
                <a:gd name="connsiteY414" fmla="*/ 468351 h 4172913"/>
                <a:gd name="connsiteX415" fmla="*/ 8420636 w 9798391"/>
                <a:gd name="connsiteY415" fmla="*/ 434897 h 4172913"/>
                <a:gd name="connsiteX416" fmla="*/ 8376031 w 9798391"/>
                <a:gd name="connsiteY416" fmla="*/ 423746 h 4172913"/>
                <a:gd name="connsiteX417" fmla="*/ 8264519 w 9798391"/>
                <a:gd name="connsiteY417" fmla="*/ 401444 h 4172913"/>
                <a:gd name="connsiteX418" fmla="*/ 8219914 w 9798391"/>
                <a:gd name="connsiteY418" fmla="*/ 390293 h 4172913"/>
                <a:gd name="connsiteX419" fmla="*/ 8186460 w 9798391"/>
                <a:gd name="connsiteY419" fmla="*/ 379141 h 4172913"/>
                <a:gd name="connsiteX420" fmla="*/ 8030343 w 9798391"/>
                <a:gd name="connsiteY420" fmla="*/ 367990 h 4172913"/>
                <a:gd name="connsiteX421" fmla="*/ 7985738 w 9798391"/>
                <a:gd name="connsiteY421" fmla="*/ 345688 h 4172913"/>
                <a:gd name="connsiteX422" fmla="*/ 7918831 w 9798391"/>
                <a:gd name="connsiteY422" fmla="*/ 323385 h 4172913"/>
                <a:gd name="connsiteX423" fmla="*/ 7751563 w 9798391"/>
                <a:gd name="connsiteY423" fmla="*/ 334536 h 4172913"/>
                <a:gd name="connsiteX424" fmla="*/ 7706958 w 9798391"/>
                <a:gd name="connsiteY424" fmla="*/ 345688 h 4172913"/>
                <a:gd name="connsiteX425" fmla="*/ 7606597 w 9798391"/>
                <a:gd name="connsiteY425" fmla="*/ 334536 h 4172913"/>
                <a:gd name="connsiteX426" fmla="*/ 7606597 w 9798391"/>
                <a:gd name="connsiteY426" fmla="*/ 234175 h 4172913"/>
                <a:gd name="connsiteX427" fmla="*/ 7673504 w 9798391"/>
                <a:gd name="connsiteY427" fmla="*/ 189571 h 4172913"/>
                <a:gd name="connsiteX428" fmla="*/ 7539690 w 9798391"/>
                <a:gd name="connsiteY428" fmla="*/ 144966 h 4172913"/>
                <a:gd name="connsiteX429" fmla="*/ 7472782 w 9798391"/>
                <a:gd name="connsiteY429" fmla="*/ 100361 h 4172913"/>
                <a:gd name="connsiteX430" fmla="*/ 7495085 w 9798391"/>
                <a:gd name="connsiteY430" fmla="*/ 55756 h 4172913"/>
                <a:gd name="connsiteX431" fmla="*/ 7539690 w 9798391"/>
                <a:gd name="connsiteY431" fmla="*/ 44605 h 4172913"/>
                <a:gd name="connsiteX432" fmla="*/ 7617748 w 9798391"/>
                <a:gd name="connsiteY432" fmla="*/ 33453 h 4172913"/>
                <a:gd name="connsiteX433" fmla="*/ 7662353 w 9798391"/>
                <a:gd name="connsiteY433" fmla="*/ 22302 h 4172913"/>
                <a:gd name="connsiteX434" fmla="*/ 7729260 w 9798391"/>
                <a:gd name="connsiteY434" fmla="*/ 0 h 4172913"/>
                <a:gd name="connsiteX435" fmla="*/ 7818470 w 9798391"/>
                <a:gd name="connsiteY435" fmla="*/ 11151 h 4172913"/>
                <a:gd name="connsiteX436" fmla="*/ 7851924 w 9798391"/>
                <a:gd name="connsiteY436" fmla="*/ 22302 h 4172913"/>
                <a:gd name="connsiteX437" fmla="*/ 7941134 w 9798391"/>
                <a:gd name="connsiteY437" fmla="*/ 44605 h 4172913"/>
                <a:gd name="connsiteX438" fmla="*/ 8019192 w 9798391"/>
                <a:gd name="connsiteY438" fmla="*/ 66907 h 4172913"/>
                <a:gd name="connsiteX439" fmla="*/ 8074948 w 9798391"/>
                <a:gd name="connsiteY439" fmla="*/ 78058 h 4172913"/>
                <a:gd name="connsiteX440" fmla="*/ 8153007 w 9798391"/>
                <a:gd name="connsiteY440" fmla="*/ 89210 h 4172913"/>
                <a:gd name="connsiteX441" fmla="*/ 8275670 w 9798391"/>
                <a:gd name="connsiteY441" fmla="*/ 122663 h 4172913"/>
                <a:gd name="connsiteX442" fmla="*/ 8309124 w 9798391"/>
                <a:gd name="connsiteY442" fmla="*/ 144966 h 4172913"/>
                <a:gd name="connsiteX443" fmla="*/ 8376031 w 9798391"/>
                <a:gd name="connsiteY443" fmla="*/ 167268 h 4172913"/>
                <a:gd name="connsiteX444" fmla="*/ 8665963 w 9798391"/>
                <a:gd name="connsiteY444" fmla="*/ 167268 h 4172913"/>
                <a:gd name="connsiteX445" fmla="*/ 8699416 w 9798391"/>
                <a:gd name="connsiteY445" fmla="*/ 200722 h 4172913"/>
                <a:gd name="connsiteX446" fmla="*/ 8732870 w 9798391"/>
                <a:gd name="connsiteY446" fmla="*/ 223024 h 4172913"/>
                <a:gd name="connsiteX447" fmla="*/ 8799777 w 9798391"/>
                <a:gd name="connsiteY447" fmla="*/ 245327 h 4172913"/>
                <a:gd name="connsiteX448" fmla="*/ 8833231 w 9798391"/>
                <a:gd name="connsiteY448" fmla="*/ 256478 h 4172913"/>
                <a:gd name="connsiteX449" fmla="*/ 8877836 w 9798391"/>
                <a:gd name="connsiteY449" fmla="*/ 278780 h 4172913"/>
                <a:gd name="connsiteX450" fmla="*/ 8933592 w 9798391"/>
                <a:gd name="connsiteY450" fmla="*/ 289932 h 4172913"/>
                <a:gd name="connsiteX451" fmla="*/ 8978197 w 9798391"/>
                <a:gd name="connsiteY451" fmla="*/ 301083 h 4172913"/>
                <a:gd name="connsiteX452" fmla="*/ 9089709 w 9798391"/>
                <a:gd name="connsiteY452" fmla="*/ 323385 h 4172913"/>
                <a:gd name="connsiteX453" fmla="*/ 9167768 w 9798391"/>
                <a:gd name="connsiteY453" fmla="*/ 312234 h 4172913"/>
                <a:gd name="connsiteX454" fmla="*/ 9234675 w 9798391"/>
                <a:gd name="connsiteY454" fmla="*/ 289932 h 4172913"/>
                <a:gd name="connsiteX455" fmla="*/ 9323885 w 9798391"/>
                <a:gd name="connsiteY455" fmla="*/ 267629 h 4172913"/>
                <a:gd name="connsiteX456" fmla="*/ 9446548 w 9798391"/>
                <a:gd name="connsiteY456" fmla="*/ 234175 h 4172913"/>
                <a:gd name="connsiteX457" fmla="*/ 9680724 w 9798391"/>
                <a:gd name="connsiteY457" fmla="*/ 245327 h 4172913"/>
                <a:gd name="connsiteX458" fmla="*/ 9691875 w 9798391"/>
                <a:gd name="connsiteY458" fmla="*/ 312234 h 4172913"/>
                <a:gd name="connsiteX459" fmla="*/ 9703026 w 9798391"/>
                <a:gd name="connsiteY459" fmla="*/ 780585 h 4172913"/>
                <a:gd name="connsiteX460" fmla="*/ 9714177 w 9798391"/>
                <a:gd name="connsiteY460" fmla="*/ 925551 h 4172913"/>
                <a:gd name="connsiteX461" fmla="*/ 9736480 w 9798391"/>
                <a:gd name="connsiteY461" fmla="*/ 1048214 h 4172913"/>
                <a:gd name="connsiteX462" fmla="*/ 9758782 w 9798391"/>
                <a:gd name="connsiteY462" fmla="*/ 1148575 h 4172913"/>
                <a:gd name="connsiteX463" fmla="*/ 9769934 w 9798391"/>
                <a:gd name="connsiteY463" fmla="*/ 1204332 h 4172913"/>
                <a:gd name="connsiteX464" fmla="*/ 9781085 w 9798391"/>
                <a:gd name="connsiteY464" fmla="*/ 1326995 h 4172913"/>
                <a:gd name="connsiteX465" fmla="*/ 9781085 w 9798391"/>
                <a:gd name="connsiteY465" fmla="*/ 1516566 h 4172913"/>
                <a:gd name="connsiteX466" fmla="*/ 9747631 w 9798391"/>
                <a:gd name="connsiteY466" fmla="*/ 1572322 h 4172913"/>
                <a:gd name="connsiteX467" fmla="*/ 9714177 w 9798391"/>
                <a:gd name="connsiteY467" fmla="*/ 1661532 h 4172913"/>
                <a:gd name="connsiteX468" fmla="*/ 9703026 w 9798391"/>
                <a:gd name="connsiteY468" fmla="*/ 1706136 h 4172913"/>
                <a:gd name="connsiteX469" fmla="*/ 9680724 w 9798391"/>
                <a:gd name="connsiteY469" fmla="*/ 1750741 h 4172913"/>
                <a:gd name="connsiteX470" fmla="*/ 9669573 w 9798391"/>
                <a:gd name="connsiteY470" fmla="*/ 1817649 h 4172913"/>
                <a:gd name="connsiteX471" fmla="*/ 9658421 w 9798391"/>
                <a:gd name="connsiteY471" fmla="*/ 1851102 h 4172913"/>
                <a:gd name="connsiteX472" fmla="*/ 9736480 w 9798391"/>
                <a:gd name="connsiteY472" fmla="*/ 2096429 h 4172913"/>
                <a:gd name="connsiteX473" fmla="*/ 9747630 w 9798391"/>
                <a:gd name="connsiteY473" fmla="*/ 3568390 h 4172913"/>
                <a:gd name="connsiteX474" fmla="*/ 9736480 w 9798391"/>
                <a:gd name="connsiteY474" fmla="*/ 4092498 h 4172913"/>
                <a:gd name="connsiteX475" fmla="*/ 9647270 w 9798391"/>
                <a:gd name="connsiteY475" fmla="*/ 4059044 h 4172913"/>
                <a:gd name="connsiteX476" fmla="*/ 9658421 w 9798391"/>
                <a:gd name="connsiteY476" fmla="*/ 4114800 h 4172913"/>
                <a:gd name="connsiteX477" fmla="*/ 9680724 w 9798391"/>
                <a:gd name="connsiteY477" fmla="*/ 4092497 h 4172913"/>
                <a:gd name="connsiteX478" fmla="*/ 9513455 w 9798391"/>
                <a:gd name="connsiteY478" fmla="*/ 4092497 h 4172913"/>
                <a:gd name="connsiteX479" fmla="*/ 9435397 w 9798391"/>
                <a:gd name="connsiteY479" fmla="*/ 4114800 h 4172913"/>
                <a:gd name="connsiteX480" fmla="*/ 9335036 w 9798391"/>
                <a:gd name="connsiteY480" fmla="*/ 4092497 h 4172913"/>
                <a:gd name="connsiteX481" fmla="*/ 9290431 w 9798391"/>
                <a:gd name="connsiteY481" fmla="*/ 4081346 h 4172913"/>
                <a:gd name="connsiteX482" fmla="*/ 9178919 w 9798391"/>
                <a:gd name="connsiteY482" fmla="*/ 4059044 h 4172913"/>
                <a:gd name="connsiteX483" fmla="*/ 9033953 w 9798391"/>
                <a:gd name="connsiteY483" fmla="*/ 4025590 h 4172913"/>
                <a:gd name="connsiteX484" fmla="*/ 8967045 w 9798391"/>
                <a:gd name="connsiteY484" fmla="*/ 4092497 h 4172913"/>
                <a:gd name="connsiteX485" fmla="*/ 8766324 w 9798391"/>
                <a:gd name="connsiteY485" fmla="*/ 4059044 h 4172913"/>
                <a:gd name="connsiteX486" fmla="*/ 8476392 w 9798391"/>
                <a:gd name="connsiteY486" fmla="*/ 4081345 h 4172913"/>
                <a:gd name="connsiteX487" fmla="*/ 8175310 w 9798391"/>
                <a:gd name="connsiteY487" fmla="*/ 4070195 h 4172913"/>
                <a:gd name="connsiteX488" fmla="*/ 8030343 w 9798391"/>
                <a:gd name="connsiteY488" fmla="*/ 4047893 h 4172913"/>
                <a:gd name="connsiteX489" fmla="*/ 7684655 w 9798391"/>
                <a:gd name="connsiteY489" fmla="*/ 4070195 h 4172913"/>
                <a:gd name="connsiteX490" fmla="*/ 7472783 w 9798391"/>
                <a:gd name="connsiteY490" fmla="*/ 4092498 h 4172913"/>
                <a:gd name="connsiteX491" fmla="*/ 7394724 w 9798391"/>
                <a:gd name="connsiteY491" fmla="*/ 4070195 h 4172913"/>
                <a:gd name="connsiteX492" fmla="*/ 7327816 w 9798391"/>
                <a:gd name="connsiteY492" fmla="*/ 4059043 h 4172913"/>
                <a:gd name="connsiteX493" fmla="*/ 7227456 w 9798391"/>
                <a:gd name="connsiteY493" fmla="*/ 4070195 h 4172913"/>
                <a:gd name="connsiteX494" fmla="*/ 7127094 w 9798391"/>
                <a:gd name="connsiteY494" fmla="*/ 4092498 h 4172913"/>
                <a:gd name="connsiteX495" fmla="*/ 7082490 w 9798391"/>
                <a:gd name="connsiteY495" fmla="*/ 4070195 h 4172913"/>
                <a:gd name="connsiteX496" fmla="*/ 7004431 w 9798391"/>
                <a:gd name="connsiteY496" fmla="*/ 4047893 h 4172913"/>
                <a:gd name="connsiteX497" fmla="*/ 6926373 w 9798391"/>
                <a:gd name="connsiteY497" fmla="*/ 4103649 h 4172913"/>
                <a:gd name="connsiteX498" fmla="*/ 6870616 w 9798391"/>
                <a:gd name="connsiteY498" fmla="*/ 4137102 h 4172913"/>
                <a:gd name="connsiteX499" fmla="*/ 6781407 w 9798391"/>
                <a:gd name="connsiteY499" fmla="*/ 4170556 h 4172913"/>
                <a:gd name="connsiteX500" fmla="*/ 6781406 w 9798391"/>
                <a:gd name="connsiteY500" fmla="*/ 4070194 h 4172913"/>
                <a:gd name="connsiteX501" fmla="*/ 6357660 w 9798391"/>
                <a:gd name="connsiteY501" fmla="*/ 4103649 h 4172913"/>
                <a:gd name="connsiteX502" fmla="*/ 6011973 w 9798391"/>
                <a:gd name="connsiteY502" fmla="*/ 4103648 h 4172913"/>
                <a:gd name="connsiteX503" fmla="*/ 5867007 w 9798391"/>
                <a:gd name="connsiteY503" fmla="*/ 4070195 h 4172913"/>
                <a:gd name="connsiteX504" fmla="*/ 5766647 w 9798391"/>
                <a:gd name="connsiteY504" fmla="*/ 4125952 h 4172913"/>
                <a:gd name="connsiteX505" fmla="*/ 5688587 w 9798391"/>
                <a:gd name="connsiteY505" fmla="*/ 4070195 h 4172913"/>
                <a:gd name="connsiteX506" fmla="*/ 5632831 w 9798391"/>
                <a:gd name="connsiteY506" fmla="*/ 4103648 h 4172913"/>
                <a:gd name="connsiteX507" fmla="*/ 4540012 w 9798391"/>
                <a:gd name="connsiteY507" fmla="*/ 4125951 h 4172913"/>
                <a:gd name="connsiteX508" fmla="*/ 4428499 w 9798391"/>
                <a:gd name="connsiteY508" fmla="*/ 4114800 h 4172913"/>
                <a:gd name="connsiteX509" fmla="*/ 4339290 w 9798391"/>
                <a:gd name="connsiteY509" fmla="*/ 4092497 h 4172913"/>
                <a:gd name="connsiteX510" fmla="*/ 4261231 w 9798391"/>
                <a:gd name="connsiteY510" fmla="*/ 4081346 h 4172913"/>
                <a:gd name="connsiteX511" fmla="*/ 4149719 w 9798391"/>
                <a:gd name="connsiteY511" fmla="*/ 4059044 h 4172913"/>
                <a:gd name="connsiteX512" fmla="*/ 4027056 w 9798391"/>
                <a:gd name="connsiteY512" fmla="*/ 4047893 h 4172913"/>
                <a:gd name="connsiteX513" fmla="*/ 3848636 w 9798391"/>
                <a:gd name="connsiteY513" fmla="*/ 4070195 h 4172913"/>
                <a:gd name="connsiteX514" fmla="*/ 3146109 w 9798391"/>
                <a:gd name="connsiteY514" fmla="*/ 4070194 h 4172913"/>
                <a:gd name="connsiteX515" fmla="*/ 3034597 w 9798391"/>
                <a:gd name="connsiteY515" fmla="*/ 4047893 h 4172913"/>
                <a:gd name="connsiteX516" fmla="*/ 2967690 w 9798391"/>
                <a:gd name="connsiteY516" fmla="*/ 4059044 h 4172913"/>
                <a:gd name="connsiteX517" fmla="*/ 2867329 w 9798391"/>
                <a:gd name="connsiteY517" fmla="*/ 4070195 h 4172913"/>
                <a:gd name="connsiteX518" fmla="*/ 2822724 w 9798391"/>
                <a:gd name="connsiteY518" fmla="*/ 4081346 h 4172913"/>
                <a:gd name="connsiteX519" fmla="*/ 1997534 w 9798391"/>
                <a:gd name="connsiteY519" fmla="*/ 4070195 h 4172913"/>
                <a:gd name="connsiteX520" fmla="*/ 1005075 w 9798391"/>
                <a:gd name="connsiteY520" fmla="*/ 4070195 h 4172913"/>
                <a:gd name="connsiteX521" fmla="*/ 804353 w 9798391"/>
                <a:gd name="connsiteY521" fmla="*/ 4103649 h 4172913"/>
                <a:gd name="connsiteX522" fmla="*/ 748597 w 9798391"/>
                <a:gd name="connsiteY522" fmla="*/ 4114800 h 4172913"/>
                <a:gd name="connsiteX523" fmla="*/ 659387 w 9798391"/>
                <a:gd name="connsiteY523" fmla="*/ 4148253 h 4172913"/>
                <a:gd name="connsiteX524" fmla="*/ 425212 w 9798391"/>
                <a:gd name="connsiteY524" fmla="*/ 4137102 h 4172913"/>
                <a:gd name="connsiteX525" fmla="*/ 324851 w 9798391"/>
                <a:gd name="connsiteY525" fmla="*/ 4114800 h 4172913"/>
                <a:gd name="connsiteX526" fmla="*/ 213338 w 9798391"/>
                <a:gd name="connsiteY526" fmla="*/ 4092497 h 4172913"/>
                <a:gd name="connsiteX527" fmla="*/ 101826 w 9798391"/>
                <a:gd name="connsiteY527" fmla="*/ 4059044 h 4172913"/>
                <a:gd name="connsiteX528" fmla="*/ 68373 w 9798391"/>
                <a:gd name="connsiteY528" fmla="*/ 4047893 h 4172913"/>
                <a:gd name="connsiteX529" fmla="*/ 34919 w 9798391"/>
                <a:gd name="connsiteY529" fmla="*/ 4036741 h 4172913"/>
                <a:gd name="connsiteX530" fmla="*/ 23768 w 9798391"/>
                <a:gd name="connsiteY530" fmla="*/ 3769112 h 4172913"/>
                <a:gd name="connsiteX531" fmla="*/ 12616 w 9798391"/>
                <a:gd name="connsiteY531" fmla="*/ 3724507 h 4172913"/>
                <a:gd name="connsiteX532" fmla="*/ 1465 w 9798391"/>
                <a:gd name="connsiteY532" fmla="*/ 3635297 h 4172913"/>
                <a:gd name="connsiteX533" fmla="*/ 46071 w 9798391"/>
                <a:gd name="connsiteY533" fmla="*/ 3612996 h 4172913"/>
                <a:gd name="connsiteX534" fmla="*/ 57221 w 9798391"/>
                <a:gd name="connsiteY534" fmla="*/ 3389970 h 4172913"/>
                <a:gd name="connsiteX535" fmla="*/ 68373 w 9798391"/>
                <a:gd name="connsiteY535" fmla="*/ 3211551 h 4172913"/>
                <a:gd name="connsiteX536" fmla="*/ 79524 w 9798391"/>
                <a:gd name="connsiteY536" fmla="*/ 3077737 h 4172913"/>
                <a:gd name="connsiteX537" fmla="*/ 46070 w 9798391"/>
                <a:gd name="connsiteY537" fmla="*/ 2810107 h 4172913"/>
                <a:gd name="connsiteX538" fmla="*/ 57222 w 9798391"/>
                <a:gd name="connsiteY538" fmla="*/ 2542478 h 4172913"/>
                <a:gd name="connsiteX539" fmla="*/ 68371 w 9798391"/>
                <a:gd name="connsiteY539" fmla="*/ 2386361 h 4172913"/>
                <a:gd name="connsiteX540" fmla="*/ 68373 w 9798391"/>
                <a:gd name="connsiteY540" fmla="*/ 2163336 h 4172913"/>
                <a:gd name="connsiteX541" fmla="*/ 1465 w 9798391"/>
                <a:gd name="connsiteY541" fmla="*/ 2040673 h 4172913"/>
                <a:gd name="connsiteX542" fmla="*/ 57221 w 9798391"/>
                <a:gd name="connsiteY542" fmla="*/ 1895707 h 4172913"/>
                <a:gd name="connsiteX543" fmla="*/ 68373 w 9798391"/>
                <a:gd name="connsiteY543" fmla="*/ 1828800 h 4172913"/>
                <a:gd name="connsiteX544" fmla="*/ 79524 w 9798391"/>
                <a:gd name="connsiteY544" fmla="*/ 1795346 h 4172913"/>
                <a:gd name="connsiteX545" fmla="*/ 57221 w 9798391"/>
                <a:gd name="connsiteY545" fmla="*/ 1494263 h 4172913"/>
                <a:gd name="connsiteX546" fmla="*/ 46070 w 9798391"/>
                <a:gd name="connsiteY546" fmla="*/ 1405053 h 4172913"/>
                <a:gd name="connsiteX547" fmla="*/ 34919 w 9798391"/>
                <a:gd name="connsiteY547" fmla="*/ 1349297 h 4172913"/>
                <a:gd name="connsiteX548" fmla="*/ 23768 w 9798391"/>
                <a:gd name="connsiteY548" fmla="*/ 1271239 h 4172913"/>
                <a:gd name="connsiteX549" fmla="*/ 34919 w 9798391"/>
                <a:gd name="connsiteY549" fmla="*/ 1115122 h 4172913"/>
                <a:gd name="connsiteX550" fmla="*/ 68373 w 9798391"/>
                <a:gd name="connsiteY550" fmla="*/ 1103971 h 4172913"/>
                <a:gd name="connsiteX551" fmla="*/ 90675 w 9798391"/>
                <a:gd name="connsiteY551" fmla="*/ 1103971 h 4172913"/>
                <a:gd name="connsiteX0" fmla="*/ 90675 w 9798391"/>
                <a:gd name="connsiteY0" fmla="*/ 1103971 h 4172913"/>
                <a:gd name="connsiteX1" fmla="*/ 313699 w 9798391"/>
                <a:gd name="connsiteY1" fmla="*/ 1081668 h 4172913"/>
                <a:gd name="connsiteX2" fmla="*/ 425212 w 9798391"/>
                <a:gd name="connsiteY2" fmla="*/ 1048214 h 4172913"/>
                <a:gd name="connsiteX3" fmla="*/ 514421 w 9798391"/>
                <a:gd name="connsiteY3" fmla="*/ 1025912 h 4172913"/>
                <a:gd name="connsiteX4" fmla="*/ 659387 w 9798391"/>
                <a:gd name="connsiteY4" fmla="*/ 1048214 h 4172913"/>
                <a:gd name="connsiteX5" fmla="*/ 715143 w 9798391"/>
                <a:gd name="connsiteY5" fmla="*/ 1059366 h 4172913"/>
                <a:gd name="connsiteX6" fmla="*/ 782051 w 9798391"/>
                <a:gd name="connsiteY6" fmla="*/ 1081668 h 4172913"/>
                <a:gd name="connsiteX7" fmla="*/ 826656 w 9798391"/>
                <a:gd name="connsiteY7" fmla="*/ 1070517 h 4172913"/>
                <a:gd name="connsiteX8" fmla="*/ 860109 w 9798391"/>
                <a:gd name="connsiteY8" fmla="*/ 1003610 h 4172913"/>
                <a:gd name="connsiteX9" fmla="*/ 882412 w 9798391"/>
                <a:gd name="connsiteY9" fmla="*/ 970156 h 4172913"/>
                <a:gd name="connsiteX10" fmla="*/ 949319 w 9798391"/>
                <a:gd name="connsiteY10" fmla="*/ 947853 h 4172913"/>
                <a:gd name="connsiteX11" fmla="*/ 1027377 w 9798391"/>
                <a:gd name="connsiteY11" fmla="*/ 959005 h 4172913"/>
                <a:gd name="connsiteX12" fmla="*/ 1016226 w 9798391"/>
                <a:gd name="connsiteY12" fmla="*/ 992458 h 4172913"/>
                <a:gd name="connsiteX13" fmla="*/ 960470 w 9798391"/>
                <a:gd name="connsiteY13" fmla="*/ 1025912 h 4172913"/>
                <a:gd name="connsiteX14" fmla="*/ 927016 w 9798391"/>
                <a:gd name="connsiteY14" fmla="*/ 1048214 h 4172913"/>
                <a:gd name="connsiteX15" fmla="*/ 915865 w 9798391"/>
                <a:gd name="connsiteY15" fmla="*/ 1081668 h 4172913"/>
                <a:gd name="connsiteX16" fmla="*/ 971621 w 9798391"/>
                <a:gd name="connsiteY16" fmla="*/ 1115122 h 4172913"/>
                <a:gd name="connsiteX17" fmla="*/ 1183495 w 9798391"/>
                <a:gd name="connsiteY17" fmla="*/ 1137424 h 4172913"/>
                <a:gd name="connsiteX18" fmla="*/ 1216948 w 9798391"/>
                <a:gd name="connsiteY18" fmla="*/ 1148575 h 4172913"/>
                <a:gd name="connsiteX19" fmla="*/ 1272704 w 9798391"/>
                <a:gd name="connsiteY19" fmla="*/ 1193180 h 4172913"/>
                <a:gd name="connsiteX20" fmla="*/ 1339612 w 9798391"/>
                <a:gd name="connsiteY20" fmla="*/ 1215483 h 4172913"/>
                <a:gd name="connsiteX21" fmla="*/ 1406519 w 9798391"/>
                <a:gd name="connsiteY21" fmla="*/ 1237785 h 4172913"/>
                <a:gd name="connsiteX22" fmla="*/ 1451124 w 9798391"/>
                <a:gd name="connsiteY22" fmla="*/ 1248936 h 4172913"/>
                <a:gd name="connsiteX23" fmla="*/ 1518031 w 9798391"/>
                <a:gd name="connsiteY23" fmla="*/ 1271239 h 4172913"/>
                <a:gd name="connsiteX24" fmla="*/ 1596090 w 9798391"/>
                <a:gd name="connsiteY24" fmla="*/ 1304693 h 4172913"/>
                <a:gd name="connsiteX25" fmla="*/ 1674148 w 9798391"/>
                <a:gd name="connsiteY25" fmla="*/ 1371600 h 4172913"/>
                <a:gd name="connsiteX26" fmla="*/ 1696451 w 9798391"/>
                <a:gd name="connsiteY26" fmla="*/ 1393902 h 4172913"/>
                <a:gd name="connsiteX27" fmla="*/ 1718753 w 9798391"/>
                <a:gd name="connsiteY27" fmla="*/ 1416205 h 4172913"/>
                <a:gd name="connsiteX28" fmla="*/ 1729904 w 9798391"/>
                <a:gd name="connsiteY28" fmla="*/ 1694985 h 4172913"/>
                <a:gd name="connsiteX29" fmla="*/ 1662997 w 9798391"/>
                <a:gd name="connsiteY29" fmla="*/ 1717288 h 4172913"/>
                <a:gd name="connsiteX30" fmla="*/ 1629543 w 9798391"/>
                <a:gd name="connsiteY30" fmla="*/ 1728439 h 4172913"/>
                <a:gd name="connsiteX31" fmla="*/ 1484577 w 9798391"/>
                <a:gd name="connsiteY31" fmla="*/ 1750741 h 4172913"/>
                <a:gd name="connsiteX32" fmla="*/ 1451124 w 9798391"/>
                <a:gd name="connsiteY32" fmla="*/ 1761893 h 4172913"/>
                <a:gd name="connsiteX33" fmla="*/ 1373065 w 9798391"/>
                <a:gd name="connsiteY33" fmla="*/ 1784195 h 4172913"/>
                <a:gd name="connsiteX34" fmla="*/ 1339612 w 9798391"/>
                <a:gd name="connsiteY34" fmla="*/ 1806497 h 4172913"/>
                <a:gd name="connsiteX35" fmla="*/ 1317309 w 9798391"/>
                <a:gd name="connsiteY35" fmla="*/ 1828800 h 4172913"/>
                <a:gd name="connsiteX36" fmla="*/ 1272704 w 9798391"/>
                <a:gd name="connsiteY36" fmla="*/ 1851102 h 4172913"/>
                <a:gd name="connsiteX37" fmla="*/ 1161192 w 9798391"/>
                <a:gd name="connsiteY37" fmla="*/ 1918010 h 4172913"/>
                <a:gd name="connsiteX38" fmla="*/ 1049680 w 9798391"/>
                <a:gd name="connsiteY38" fmla="*/ 1951463 h 4172913"/>
                <a:gd name="connsiteX39" fmla="*/ 1016226 w 9798391"/>
                <a:gd name="connsiteY39" fmla="*/ 1962614 h 4172913"/>
                <a:gd name="connsiteX40" fmla="*/ 982773 w 9798391"/>
                <a:gd name="connsiteY40" fmla="*/ 1984917 h 4172913"/>
                <a:gd name="connsiteX41" fmla="*/ 915865 w 9798391"/>
                <a:gd name="connsiteY41" fmla="*/ 2007219 h 4172913"/>
                <a:gd name="connsiteX42" fmla="*/ 882412 w 9798391"/>
                <a:gd name="connsiteY42" fmla="*/ 2029522 h 4172913"/>
                <a:gd name="connsiteX43" fmla="*/ 815504 w 9798391"/>
                <a:gd name="connsiteY43" fmla="*/ 2051824 h 4172913"/>
                <a:gd name="connsiteX44" fmla="*/ 793202 w 9798391"/>
                <a:gd name="connsiteY44" fmla="*/ 2074127 h 4172913"/>
                <a:gd name="connsiteX45" fmla="*/ 726295 w 9798391"/>
                <a:gd name="connsiteY45" fmla="*/ 2107580 h 4172913"/>
                <a:gd name="connsiteX46" fmla="*/ 703992 w 9798391"/>
                <a:gd name="connsiteY46" fmla="*/ 2129883 h 4172913"/>
                <a:gd name="connsiteX47" fmla="*/ 681690 w 9798391"/>
                <a:gd name="connsiteY47" fmla="*/ 2163336 h 4172913"/>
                <a:gd name="connsiteX48" fmla="*/ 614782 w 9798391"/>
                <a:gd name="connsiteY48" fmla="*/ 2207941 h 4172913"/>
                <a:gd name="connsiteX49" fmla="*/ 570177 w 9798391"/>
                <a:gd name="connsiteY49" fmla="*/ 2252546 h 4172913"/>
                <a:gd name="connsiteX50" fmla="*/ 547875 w 9798391"/>
                <a:gd name="connsiteY50" fmla="*/ 2274849 h 4172913"/>
                <a:gd name="connsiteX51" fmla="*/ 514421 w 9798391"/>
                <a:gd name="connsiteY51" fmla="*/ 2341756 h 4172913"/>
                <a:gd name="connsiteX52" fmla="*/ 503270 w 9798391"/>
                <a:gd name="connsiteY52" fmla="*/ 2375210 h 4172913"/>
                <a:gd name="connsiteX53" fmla="*/ 514421 w 9798391"/>
                <a:gd name="connsiteY53" fmla="*/ 2442117 h 4172913"/>
                <a:gd name="connsiteX54" fmla="*/ 536724 w 9798391"/>
                <a:gd name="connsiteY54" fmla="*/ 2464419 h 4172913"/>
                <a:gd name="connsiteX55" fmla="*/ 625934 w 9798391"/>
                <a:gd name="connsiteY55" fmla="*/ 2486722 h 4172913"/>
                <a:gd name="connsiteX56" fmla="*/ 692841 w 9798391"/>
                <a:gd name="connsiteY56" fmla="*/ 2509024 h 4172913"/>
                <a:gd name="connsiteX57" fmla="*/ 726295 w 9798391"/>
                <a:gd name="connsiteY57" fmla="*/ 2520175 h 4172913"/>
                <a:gd name="connsiteX58" fmla="*/ 737446 w 9798391"/>
                <a:gd name="connsiteY58" fmla="*/ 2720897 h 4172913"/>
                <a:gd name="connsiteX59" fmla="*/ 748597 w 9798391"/>
                <a:gd name="connsiteY59" fmla="*/ 2988527 h 4172913"/>
                <a:gd name="connsiteX60" fmla="*/ 782051 w 9798391"/>
                <a:gd name="connsiteY60" fmla="*/ 3010829 h 4172913"/>
                <a:gd name="connsiteX61" fmla="*/ 826656 w 9798391"/>
                <a:gd name="connsiteY61" fmla="*/ 3021980 h 4172913"/>
                <a:gd name="connsiteX62" fmla="*/ 860109 w 9798391"/>
                <a:gd name="connsiteY62" fmla="*/ 3033132 h 4172913"/>
                <a:gd name="connsiteX63" fmla="*/ 949319 w 9798391"/>
                <a:gd name="connsiteY63" fmla="*/ 3055434 h 4172913"/>
                <a:gd name="connsiteX64" fmla="*/ 1172343 w 9798391"/>
                <a:gd name="connsiteY64" fmla="*/ 3100039 h 4172913"/>
                <a:gd name="connsiteX65" fmla="*/ 1283856 w 9798391"/>
                <a:gd name="connsiteY65" fmla="*/ 3111190 h 4172913"/>
                <a:gd name="connsiteX66" fmla="*/ 1328460 w 9798391"/>
                <a:gd name="connsiteY66" fmla="*/ 3122341 h 4172913"/>
                <a:gd name="connsiteX67" fmla="*/ 1462275 w 9798391"/>
                <a:gd name="connsiteY67" fmla="*/ 3144644 h 4172913"/>
                <a:gd name="connsiteX68" fmla="*/ 1551485 w 9798391"/>
                <a:gd name="connsiteY68" fmla="*/ 3166946 h 4172913"/>
                <a:gd name="connsiteX69" fmla="*/ 1651846 w 9798391"/>
                <a:gd name="connsiteY69" fmla="*/ 3200400 h 4172913"/>
                <a:gd name="connsiteX70" fmla="*/ 1807963 w 9798391"/>
                <a:gd name="connsiteY70" fmla="*/ 3245005 h 4172913"/>
                <a:gd name="connsiteX71" fmla="*/ 1874870 w 9798391"/>
                <a:gd name="connsiteY71" fmla="*/ 3256156 h 4172913"/>
                <a:gd name="connsiteX72" fmla="*/ 1952929 w 9798391"/>
                <a:gd name="connsiteY72" fmla="*/ 3278458 h 4172913"/>
                <a:gd name="connsiteX73" fmla="*/ 2008685 w 9798391"/>
                <a:gd name="connsiteY73" fmla="*/ 3289610 h 4172913"/>
                <a:gd name="connsiteX74" fmla="*/ 2042138 w 9798391"/>
                <a:gd name="connsiteY74" fmla="*/ 3300761 h 4172913"/>
                <a:gd name="connsiteX75" fmla="*/ 2231709 w 9798391"/>
                <a:gd name="connsiteY75" fmla="*/ 3323063 h 4172913"/>
                <a:gd name="connsiteX76" fmla="*/ 2298616 w 9798391"/>
                <a:gd name="connsiteY76" fmla="*/ 3334214 h 4172913"/>
                <a:gd name="connsiteX77" fmla="*/ 2398977 w 9798391"/>
                <a:gd name="connsiteY77" fmla="*/ 3345366 h 4172913"/>
                <a:gd name="connsiteX78" fmla="*/ 2543943 w 9798391"/>
                <a:gd name="connsiteY78" fmla="*/ 3356517 h 4172913"/>
                <a:gd name="connsiteX79" fmla="*/ 2610851 w 9798391"/>
                <a:gd name="connsiteY79" fmla="*/ 3378819 h 4172913"/>
                <a:gd name="connsiteX80" fmla="*/ 2644304 w 9798391"/>
                <a:gd name="connsiteY80" fmla="*/ 3389971 h 4172913"/>
                <a:gd name="connsiteX81" fmla="*/ 2666607 w 9798391"/>
                <a:gd name="connsiteY81" fmla="*/ 3412273 h 4172913"/>
                <a:gd name="connsiteX82" fmla="*/ 2688909 w 9798391"/>
                <a:gd name="connsiteY82" fmla="*/ 3345366 h 4172913"/>
                <a:gd name="connsiteX83" fmla="*/ 2789270 w 9798391"/>
                <a:gd name="connsiteY83" fmla="*/ 3367668 h 4172913"/>
                <a:gd name="connsiteX84" fmla="*/ 2911934 w 9798391"/>
                <a:gd name="connsiteY84" fmla="*/ 3389971 h 4172913"/>
                <a:gd name="connsiteX85" fmla="*/ 2989992 w 9798391"/>
                <a:gd name="connsiteY85" fmla="*/ 3401122 h 4172913"/>
                <a:gd name="connsiteX86" fmla="*/ 3157260 w 9798391"/>
                <a:gd name="connsiteY86" fmla="*/ 3412273 h 4172913"/>
                <a:gd name="connsiteX87" fmla="*/ 3213016 w 9798391"/>
                <a:gd name="connsiteY87" fmla="*/ 3423424 h 4172913"/>
                <a:gd name="connsiteX88" fmla="*/ 3279924 w 9798391"/>
                <a:gd name="connsiteY88" fmla="*/ 3434575 h 4172913"/>
                <a:gd name="connsiteX89" fmla="*/ 3313377 w 9798391"/>
                <a:gd name="connsiteY89" fmla="*/ 3445727 h 4172913"/>
                <a:gd name="connsiteX90" fmla="*/ 3357982 w 9798391"/>
                <a:gd name="connsiteY90" fmla="*/ 3456878 h 4172913"/>
                <a:gd name="connsiteX91" fmla="*/ 3469495 w 9798391"/>
                <a:gd name="connsiteY91" fmla="*/ 3479180 h 4172913"/>
                <a:gd name="connsiteX92" fmla="*/ 3569856 w 9798391"/>
                <a:gd name="connsiteY92" fmla="*/ 3501483 h 4172913"/>
                <a:gd name="connsiteX93" fmla="*/ 3558704 w 9798391"/>
                <a:gd name="connsiteY93" fmla="*/ 3534936 h 4172913"/>
                <a:gd name="connsiteX94" fmla="*/ 3603309 w 9798391"/>
                <a:gd name="connsiteY94" fmla="*/ 3590693 h 4172913"/>
                <a:gd name="connsiteX95" fmla="*/ 3737124 w 9798391"/>
                <a:gd name="connsiteY95" fmla="*/ 3624146 h 4172913"/>
                <a:gd name="connsiteX96" fmla="*/ 3870938 w 9798391"/>
                <a:gd name="connsiteY96" fmla="*/ 3635297 h 4172913"/>
                <a:gd name="connsiteX97" fmla="*/ 4027056 w 9798391"/>
                <a:gd name="connsiteY97" fmla="*/ 3657600 h 4172913"/>
                <a:gd name="connsiteX98" fmla="*/ 4093963 w 9798391"/>
                <a:gd name="connsiteY98" fmla="*/ 3679902 h 4172913"/>
                <a:gd name="connsiteX99" fmla="*/ 4138568 w 9798391"/>
                <a:gd name="connsiteY99" fmla="*/ 3691053 h 4172913"/>
                <a:gd name="connsiteX100" fmla="*/ 4172021 w 9798391"/>
                <a:gd name="connsiteY100" fmla="*/ 3702205 h 4172913"/>
                <a:gd name="connsiteX101" fmla="*/ 4238929 w 9798391"/>
                <a:gd name="connsiteY101" fmla="*/ 3713356 h 4172913"/>
                <a:gd name="connsiteX102" fmla="*/ 4484256 w 9798391"/>
                <a:gd name="connsiteY102" fmla="*/ 3746810 h 4172913"/>
                <a:gd name="connsiteX103" fmla="*/ 4618070 w 9798391"/>
                <a:gd name="connsiteY103" fmla="*/ 3769112 h 4172913"/>
                <a:gd name="connsiteX104" fmla="*/ 4684977 w 9798391"/>
                <a:gd name="connsiteY104" fmla="*/ 3780263 h 4172913"/>
                <a:gd name="connsiteX105" fmla="*/ 4774187 w 9798391"/>
                <a:gd name="connsiteY105" fmla="*/ 3802566 h 4172913"/>
                <a:gd name="connsiteX106" fmla="*/ 4852246 w 9798391"/>
                <a:gd name="connsiteY106" fmla="*/ 3836019 h 4172913"/>
                <a:gd name="connsiteX107" fmla="*/ 4885699 w 9798391"/>
                <a:gd name="connsiteY107" fmla="*/ 3858322 h 4172913"/>
                <a:gd name="connsiteX108" fmla="*/ 4919153 w 9798391"/>
                <a:gd name="connsiteY108" fmla="*/ 3869473 h 4172913"/>
                <a:gd name="connsiteX109" fmla="*/ 5052968 w 9798391"/>
                <a:gd name="connsiteY109" fmla="*/ 3858322 h 4172913"/>
                <a:gd name="connsiteX110" fmla="*/ 5075270 w 9798391"/>
                <a:gd name="connsiteY110" fmla="*/ 3836019 h 4172913"/>
                <a:gd name="connsiteX111" fmla="*/ 5108724 w 9798391"/>
                <a:gd name="connsiteY111" fmla="*/ 3824868 h 4172913"/>
                <a:gd name="connsiteX112" fmla="*/ 5108724 w 9798391"/>
                <a:gd name="connsiteY112" fmla="*/ 3746810 h 4172913"/>
                <a:gd name="connsiteX113" fmla="*/ 5086421 w 9798391"/>
                <a:gd name="connsiteY113" fmla="*/ 3724507 h 4172913"/>
                <a:gd name="connsiteX114" fmla="*/ 5064119 w 9798391"/>
                <a:gd name="connsiteY114" fmla="*/ 3691053 h 4172913"/>
                <a:gd name="connsiteX115" fmla="*/ 4997212 w 9798391"/>
                <a:gd name="connsiteY115" fmla="*/ 3668751 h 4172913"/>
                <a:gd name="connsiteX116" fmla="*/ 4718431 w 9798391"/>
                <a:gd name="connsiteY116" fmla="*/ 3635297 h 4172913"/>
                <a:gd name="connsiteX117" fmla="*/ 4629221 w 9798391"/>
                <a:gd name="connsiteY117" fmla="*/ 3624146 h 4172913"/>
                <a:gd name="connsiteX118" fmla="*/ 4551163 w 9798391"/>
                <a:gd name="connsiteY118" fmla="*/ 3612995 h 4172913"/>
                <a:gd name="connsiteX119" fmla="*/ 3982451 w 9798391"/>
                <a:gd name="connsiteY119" fmla="*/ 3601844 h 4172913"/>
                <a:gd name="connsiteX120" fmla="*/ 3993602 w 9798391"/>
                <a:gd name="connsiteY120" fmla="*/ 3557239 h 4172913"/>
                <a:gd name="connsiteX121" fmla="*/ 4250080 w 9798391"/>
                <a:gd name="connsiteY121" fmla="*/ 3512634 h 4172913"/>
                <a:gd name="connsiteX122" fmla="*/ 4238929 w 9798391"/>
                <a:gd name="connsiteY122" fmla="*/ 3479180 h 4172913"/>
                <a:gd name="connsiteX123" fmla="*/ 4082812 w 9798391"/>
                <a:gd name="connsiteY123" fmla="*/ 3468029 h 4172913"/>
                <a:gd name="connsiteX124" fmla="*/ 4049358 w 9798391"/>
                <a:gd name="connsiteY124" fmla="*/ 3456878 h 4172913"/>
                <a:gd name="connsiteX125" fmla="*/ 4027056 w 9798391"/>
                <a:gd name="connsiteY125" fmla="*/ 3423424 h 4172913"/>
                <a:gd name="connsiteX126" fmla="*/ 3993602 w 9798391"/>
                <a:gd name="connsiteY126" fmla="*/ 3367668 h 4172913"/>
                <a:gd name="connsiteX127" fmla="*/ 3926695 w 9798391"/>
                <a:gd name="connsiteY127" fmla="*/ 3345366 h 4172913"/>
                <a:gd name="connsiteX128" fmla="*/ 3603309 w 9798391"/>
                <a:gd name="connsiteY128" fmla="*/ 3356517 h 4172913"/>
                <a:gd name="connsiteX129" fmla="*/ 3569856 w 9798391"/>
                <a:gd name="connsiteY129" fmla="*/ 3367668 h 4172913"/>
                <a:gd name="connsiteX130" fmla="*/ 3291075 w 9798391"/>
                <a:gd name="connsiteY130" fmla="*/ 3345366 h 4172913"/>
                <a:gd name="connsiteX131" fmla="*/ 3224168 w 9798391"/>
                <a:gd name="connsiteY131" fmla="*/ 3334214 h 4172913"/>
                <a:gd name="connsiteX132" fmla="*/ 3168412 w 9798391"/>
                <a:gd name="connsiteY132" fmla="*/ 3323063 h 4172913"/>
                <a:gd name="connsiteX133" fmla="*/ 3034597 w 9798391"/>
                <a:gd name="connsiteY133" fmla="*/ 3311912 h 4172913"/>
                <a:gd name="connsiteX134" fmla="*/ 2923085 w 9798391"/>
                <a:gd name="connsiteY134" fmla="*/ 3289610 h 4172913"/>
                <a:gd name="connsiteX135" fmla="*/ 2856177 w 9798391"/>
                <a:gd name="connsiteY135" fmla="*/ 3267307 h 4172913"/>
                <a:gd name="connsiteX136" fmla="*/ 2800421 w 9798391"/>
                <a:gd name="connsiteY136" fmla="*/ 3222702 h 4172913"/>
                <a:gd name="connsiteX137" fmla="*/ 2822724 w 9798391"/>
                <a:gd name="connsiteY137" fmla="*/ 3200400 h 4172913"/>
                <a:gd name="connsiteX138" fmla="*/ 2934236 w 9798391"/>
                <a:gd name="connsiteY138" fmla="*/ 3166946 h 4172913"/>
                <a:gd name="connsiteX139" fmla="*/ 3001143 w 9798391"/>
                <a:gd name="connsiteY139" fmla="*/ 3144644 h 4172913"/>
                <a:gd name="connsiteX140" fmla="*/ 3034597 w 9798391"/>
                <a:gd name="connsiteY140" fmla="*/ 3122341 h 4172913"/>
                <a:gd name="connsiteX141" fmla="*/ 3079202 w 9798391"/>
                <a:gd name="connsiteY141" fmla="*/ 3111190 h 4172913"/>
                <a:gd name="connsiteX142" fmla="*/ 3146109 w 9798391"/>
                <a:gd name="connsiteY142" fmla="*/ 3044283 h 4172913"/>
                <a:gd name="connsiteX143" fmla="*/ 3168412 w 9798391"/>
                <a:gd name="connsiteY143" fmla="*/ 3021980 h 4172913"/>
                <a:gd name="connsiteX144" fmla="*/ 3213016 w 9798391"/>
                <a:gd name="connsiteY144" fmla="*/ 2966224 h 4172913"/>
                <a:gd name="connsiteX145" fmla="*/ 3279924 w 9798391"/>
                <a:gd name="connsiteY145" fmla="*/ 2932771 h 4172913"/>
                <a:gd name="connsiteX146" fmla="*/ 3291075 w 9798391"/>
                <a:gd name="connsiteY146" fmla="*/ 2966224 h 4172913"/>
                <a:gd name="connsiteX147" fmla="*/ 3324529 w 9798391"/>
                <a:gd name="connsiteY147" fmla="*/ 2977375 h 4172913"/>
                <a:gd name="connsiteX148" fmla="*/ 3380285 w 9798391"/>
                <a:gd name="connsiteY148" fmla="*/ 3010829 h 4172913"/>
                <a:gd name="connsiteX149" fmla="*/ 3458343 w 9798391"/>
                <a:gd name="connsiteY149" fmla="*/ 2999678 h 4172913"/>
                <a:gd name="connsiteX150" fmla="*/ 3436041 w 9798391"/>
                <a:gd name="connsiteY150" fmla="*/ 2977375 h 4172913"/>
                <a:gd name="connsiteX151" fmla="*/ 3402587 w 9798391"/>
                <a:gd name="connsiteY151" fmla="*/ 2921619 h 4172913"/>
                <a:gd name="connsiteX152" fmla="*/ 3369134 w 9798391"/>
                <a:gd name="connsiteY152" fmla="*/ 2910468 h 4172913"/>
                <a:gd name="connsiteX153" fmla="*/ 3224168 w 9798391"/>
                <a:gd name="connsiteY153" fmla="*/ 2888166 h 4172913"/>
                <a:gd name="connsiteX154" fmla="*/ 3101504 w 9798391"/>
                <a:gd name="connsiteY154" fmla="*/ 2854712 h 4172913"/>
                <a:gd name="connsiteX155" fmla="*/ 3056899 w 9798391"/>
                <a:gd name="connsiteY155" fmla="*/ 2843561 h 4172913"/>
                <a:gd name="connsiteX156" fmla="*/ 2989992 w 9798391"/>
                <a:gd name="connsiteY156" fmla="*/ 2821258 h 4172913"/>
                <a:gd name="connsiteX157" fmla="*/ 2733514 w 9798391"/>
                <a:gd name="connsiteY157" fmla="*/ 2776653 h 4172913"/>
                <a:gd name="connsiteX158" fmla="*/ 2666607 w 9798391"/>
                <a:gd name="connsiteY158" fmla="*/ 2754351 h 4172913"/>
                <a:gd name="connsiteX159" fmla="*/ 2599699 w 9798391"/>
                <a:gd name="connsiteY159" fmla="*/ 2732049 h 4172913"/>
                <a:gd name="connsiteX160" fmla="*/ 2566246 w 9798391"/>
                <a:gd name="connsiteY160" fmla="*/ 2720897 h 4172913"/>
                <a:gd name="connsiteX161" fmla="*/ 2443582 w 9798391"/>
                <a:gd name="connsiteY161" fmla="*/ 2698595 h 4172913"/>
                <a:gd name="connsiteX162" fmla="*/ 2320919 w 9798391"/>
                <a:gd name="connsiteY162" fmla="*/ 2698595 h 4172913"/>
                <a:gd name="connsiteX163" fmla="*/ 1919475 w 9798391"/>
                <a:gd name="connsiteY163" fmla="*/ 2687444 h 4172913"/>
                <a:gd name="connsiteX164" fmla="*/ 1841416 w 9798391"/>
                <a:gd name="connsiteY164" fmla="*/ 2653990 h 4172913"/>
                <a:gd name="connsiteX165" fmla="*/ 1785660 w 9798391"/>
                <a:gd name="connsiteY165" fmla="*/ 2631688 h 4172913"/>
                <a:gd name="connsiteX166" fmla="*/ 1685299 w 9798391"/>
                <a:gd name="connsiteY166" fmla="*/ 2575932 h 4172913"/>
                <a:gd name="connsiteX167" fmla="*/ 1596090 w 9798391"/>
                <a:gd name="connsiteY167" fmla="*/ 2531327 h 4172913"/>
                <a:gd name="connsiteX168" fmla="*/ 1506880 w 9798391"/>
                <a:gd name="connsiteY168" fmla="*/ 2509024 h 4172913"/>
                <a:gd name="connsiteX169" fmla="*/ 1105436 w 9798391"/>
                <a:gd name="connsiteY169" fmla="*/ 2486722 h 4172913"/>
                <a:gd name="connsiteX170" fmla="*/ 960470 w 9798391"/>
                <a:gd name="connsiteY170" fmla="*/ 2464419 h 4172913"/>
                <a:gd name="connsiteX171" fmla="*/ 848958 w 9798391"/>
                <a:gd name="connsiteY171" fmla="*/ 2430966 h 4172913"/>
                <a:gd name="connsiteX172" fmla="*/ 815504 w 9798391"/>
                <a:gd name="connsiteY172" fmla="*/ 2419814 h 4172913"/>
                <a:gd name="connsiteX173" fmla="*/ 782051 w 9798391"/>
                <a:gd name="connsiteY173" fmla="*/ 2397512 h 4172913"/>
                <a:gd name="connsiteX174" fmla="*/ 726295 w 9798391"/>
                <a:gd name="connsiteY174" fmla="*/ 2352907 h 4172913"/>
                <a:gd name="connsiteX175" fmla="*/ 692841 w 9798391"/>
                <a:gd name="connsiteY175" fmla="*/ 2341756 h 4172913"/>
                <a:gd name="connsiteX176" fmla="*/ 703992 w 9798391"/>
                <a:gd name="connsiteY176" fmla="*/ 2274849 h 4172913"/>
                <a:gd name="connsiteX177" fmla="*/ 726295 w 9798391"/>
                <a:gd name="connsiteY177" fmla="*/ 2252546 h 4172913"/>
                <a:gd name="connsiteX178" fmla="*/ 759748 w 9798391"/>
                <a:gd name="connsiteY178" fmla="*/ 2230244 h 4172913"/>
                <a:gd name="connsiteX179" fmla="*/ 782051 w 9798391"/>
                <a:gd name="connsiteY179" fmla="*/ 2207941 h 4172913"/>
                <a:gd name="connsiteX180" fmla="*/ 815504 w 9798391"/>
                <a:gd name="connsiteY180" fmla="*/ 2196790 h 4172913"/>
                <a:gd name="connsiteX181" fmla="*/ 871260 w 9798391"/>
                <a:gd name="connsiteY181" fmla="*/ 2163336 h 4172913"/>
                <a:gd name="connsiteX182" fmla="*/ 893563 w 9798391"/>
                <a:gd name="connsiteY182" fmla="*/ 2141034 h 4172913"/>
                <a:gd name="connsiteX183" fmla="*/ 927016 w 9798391"/>
                <a:gd name="connsiteY183" fmla="*/ 2118732 h 4172913"/>
                <a:gd name="connsiteX184" fmla="*/ 949319 w 9798391"/>
                <a:gd name="connsiteY184" fmla="*/ 2096429 h 4172913"/>
                <a:gd name="connsiteX185" fmla="*/ 982773 w 9798391"/>
                <a:gd name="connsiteY185" fmla="*/ 2085278 h 4172913"/>
                <a:gd name="connsiteX186" fmla="*/ 1071982 w 9798391"/>
                <a:gd name="connsiteY186" fmla="*/ 2018371 h 4172913"/>
                <a:gd name="connsiteX187" fmla="*/ 1116587 w 9798391"/>
                <a:gd name="connsiteY187" fmla="*/ 2007219 h 4172913"/>
                <a:gd name="connsiteX188" fmla="*/ 1183495 w 9798391"/>
                <a:gd name="connsiteY188" fmla="*/ 1984917 h 4172913"/>
                <a:gd name="connsiteX189" fmla="*/ 1384216 w 9798391"/>
                <a:gd name="connsiteY189" fmla="*/ 1973766 h 4172913"/>
                <a:gd name="connsiteX190" fmla="*/ 1439973 w 9798391"/>
                <a:gd name="connsiteY190" fmla="*/ 1929161 h 4172913"/>
                <a:gd name="connsiteX191" fmla="*/ 1518031 w 9798391"/>
                <a:gd name="connsiteY191" fmla="*/ 1873405 h 4172913"/>
                <a:gd name="connsiteX192" fmla="*/ 1573787 w 9798391"/>
                <a:gd name="connsiteY192" fmla="*/ 1817649 h 4172913"/>
                <a:gd name="connsiteX193" fmla="*/ 1640695 w 9798391"/>
                <a:gd name="connsiteY193" fmla="*/ 1795346 h 4172913"/>
                <a:gd name="connsiteX194" fmla="*/ 1807963 w 9798391"/>
                <a:gd name="connsiteY194" fmla="*/ 1761893 h 4172913"/>
                <a:gd name="connsiteX195" fmla="*/ 1874870 w 9798391"/>
                <a:gd name="connsiteY195" fmla="*/ 1728439 h 4172913"/>
                <a:gd name="connsiteX196" fmla="*/ 1975231 w 9798391"/>
                <a:gd name="connsiteY196" fmla="*/ 1694985 h 4172913"/>
                <a:gd name="connsiteX197" fmla="*/ 2008685 w 9798391"/>
                <a:gd name="connsiteY197" fmla="*/ 1683834 h 4172913"/>
                <a:gd name="connsiteX198" fmla="*/ 2042138 w 9798391"/>
                <a:gd name="connsiteY198" fmla="*/ 1672683 h 4172913"/>
                <a:gd name="connsiteX199" fmla="*/ 2543943 w 9798391"/>
                <a:gd name="connsiteY199" fmla="*/ 1694985 h 4172913"/>
                <a:gd name="connsiteX200" fmla="*/ 2666607 w 9798391"/>
                <a:gd name="connsiteY200" fmla="*/ 1717288 h 4172913"/>
                <a:gd name="connsiteX201" fmla="*/ 2733514 w 9798391"/>
                <a:gd name="connsiteY201" fmla="*/ 1739590 h 4172913"/>
                <a:gd name="connsiteX202" fmla="*/ 2766968 w 9798391"/>
                <a:gd name="connsiteY202" fmla="*/ 1750741 h 4172913"/>
                <a:gd name="connsiteX203" fmla="*/ 2800421 w 9798391"/>
                <a:gd name="connsiteY203" fmla="*/ 1773044 h 4172913"/>
                <a:gd name="connsiteX204" fmla="*/ 2900782 w 9798391"/>
                <a:gd name="connsiteY204" fmla="*/ 1795346 h 4172913"/>
                <a:gd name="connsiteX205" fmla="*/ 2934236 w 9798391"/>
                <a:gd name="connsiteY205" fmla="*/ 1806497 h 4172913"/>
                <a:gd name="connsiteX206" fmla="*/ 2967690 w 9798391"/>
                <a:gd name="connsiteY206" fmla="*/ 1906858 h 4172913"/>
                <a:gd name="connsiteX207" fmla="*/ 2978841 w 9798391"/>
                <a:gd name="connsiteY207" fmla="*/ 1940312 h 4172913"/>
                <a:gd name="connsiteX208" fmla="*/ 3012295 w 9798391"/>
                <a:gd name="connsiteY208" fmla="*/ 1973766 h 4172913"/>
                <a:gd name="connsiteX209" fmla="*/ 3079202 w 9798391"/>
                <a:gd name="connsiteY209" fmla="*/ 1996068 h 4172913"/>
                <a:gd name="connsiteX210" fmla="*/ 3112656 w 9798391"/>
                <a:gd name="connsiteY210" fmla="*/ 2007219 h 4172913"/>
                <a:gd name="connsiteX211" fmla="*/ 3491797 w 9798391"/>
                <a:gd name="connsiteY211" fmla="*/ 2029522 h 4172913"/>
                <a:gd name="connsiteX212" fmla="*/ 3703670 w 9798391"/>
                <a:gd name="connsiteY212" fmla="*/ 2040673 h 4172913"/>
                <a:gd name="connsiteX213" fmla="*/ 3804031 w 9798391"/>
                <a:gd name="connsiteY213" fmla="*/ 2051824 h 4172913"/>
                <a:gd name="connsiteX214" fmla="*/ 4172021 w 9798391"/>
                <a:gd name="connsiteY214" fmla="*/ 2062975 h 4172913"/>
                <a:gd name="connsiteX215" fmla="*/ 4261231 w 9798391"/>
                <a:gd name="connsiteY215" fmla="*/ 2085278 h 4172913"/>
                <a:gd name="connsiteX216" fmla="*/ 4328138 w 9798391"/>
                <a:gd name="connsiteY216" fmla="*/ 2107580 h 4172913"/>
                <a:gd name="connsiteX217" fmla="*/ 4383895 w 9798391"/>
                <a:gd name="connsiteY217" fmla="*/ 2152185 h 4172913"/>
                <a:gd name="connsiteX218" fmla="*/ 4406197 w 9798391"/>
                <a:gd name="connsiteY218" fmla="*/ 2174488 h 4172913"/>
                <a:gd name="connsiteX219" fmla="*/ 4595768 w 9798391"/>
                <a:gd name="connsiteY219" fmla="*/ 2207941 h 4172913"/>
                <a:gd name="connsiteX220" fmla="*/ 4707280 w 9798391"/>
                <a:gd name="connsiteY220" fmla="*/ 2230244 h 4172913"/>
                <a:gd name="connsiteX221" fmla="*/ 4763036 w 9798391"/>
                <a:gd name="connsiteY221" fmla="*/ 2241395 h 4172913"/>
                <a:gd name="connsiteX222" fmla="*/ 4807641 w 9798391"/>
                <a:gd name="connsiteY222" fmla="*/ 2252546 h 4172913"/>
                <a:gd name="connsiteX223" fmla="*/ 4874548 w 9798391"/>
                <a:gd name="connsiteY223" fmla="*/ 2241395 h 4172913"/>
                <a:gd name="connsiteX224" fmla="*/ 4919153 w 9798391"/>
                <a:gd name="connsiteY224" fmla="*/ 2219093 h 4172913"/>
                <a:gd name="connsiteX225" fmla="*/ 4986060 w 9798391"/>
                <a:gd name="connsiteY225" fmla="*/ 2207941 h 4172913"/>
                <a:gd name="connsiteX226" fmla="*/ 5019514 w 9798391"/>
                <a:gd name="connsiteY226" fmla="*/ 2196790 h 4172913"/>
                <a:gd name="connsiteX227" fmla="*/ 5108724 w 9798391"/>
                <a:gd name="connsiteY227" fmla="*/ 2174488 h 4172913"/>
                <a:gd name="connsiteX228" fmla="*/ 5186782 w 9798391"/>
                <a:gd name="connsiteY228" fmla="*/ 2129883 h 4172913"/>
                <a:gd name="connsiteX229" fmla="*/ 5231387 w 9798391"/>
                <a:gd name="connsiteY229" fmla="*/ 2062975 h 4172913"/>
                <a:gd name="connsiteX230" fmla="*/ 5309446 w 9798391"/>
                <a:gd name="connsiteY230" fmla="*/ 1984917 h 4172913"/>
                <a:gd name="connsiteX231" fmla="*/ 5331748 w 9798391"/>
                <a:gd name="connsiteY231" fmla="*/ 1962614 h 4172913"/>
                <a:gd name="connsiteX232" fmla="*/ 5365202 w 9798391"/>
                <a:gd name="connsiteY232" fmla="*/ 1951463 h 4172913"/>
                <a:gd name="connsiteX233" fmla="*/ 5320597 w 9798391"/>
                <a:gd name="connsiteY233" fmla="*/ 1862253 h 4172913"/>
                <a:gd name="connsiteX234" fmla="*/ 5287143 w 9798391"/>
                <a:gd name="connsiteY234" fmla="*/ 1839951 h 4172913"/>
                <a:gd name="connsiteX235" fmla="*/ 5253690 w 9798391"/>
                <a:gd name="connsiteY235" fmla="*/ 1828800 h 4172913"/>
                <a:gd name="connsiteX236" fmla="*/ 5209085 w 9798391"/>
                <a:gd name="connsiteY236" fmla="*/ 1817649 h 4172913"/>
                <a:gd name="connsiteX237" fmla="*/ 5142177 w 9798391"/>
                <a:gd name="connsiteY237" fmla="*/ 1795346 h 4172913"/>
                <a:gd name="connsiteX238" fmla="*/ 5064119 w 9798391"/>
                <a:gd name="connsiteY238" fmla="*/ 1706136 h 4172913"/>
                <a:gd name="connsiteX239" fmla="*/ 5008363 w 9798391"/>
                <a:gd name="connsiteY239" fmla="*/ 1650380 h 4172913"/>
                <a:gd name="connsiteX240" fmla="*/ 4941456 w 9798391"/>
                <a:gd name="connsiteY240" fmla="*/ 1605775 h 4172913"/>
                <a:gd name="connsiteX241" fmla="*/ 4908002 w 9798391"/>
                <a:gd name="connsiteY241" fmla="*/ 1583473 h 4172913"/>
                <a:gd name="connsiteX242" fmla="*/ 4874548 w 9798391"/>
                <a:gd name="connsiteY242" fmla="*/ 1572322 h 4172913"/>
                <a:gd name="connsiteX243" fmla="*/ 4852246 w 9798391"/>
                <a:gd name="connsiteY243" fmla="*/ 1550019 h 4172913"/>
                <a:gd name="connsiteX244" fmla="*/ 4818792 w 9798391"/>
                <a:gd name="connsiteY244" fmla="*/ 1538868 h 4172913"/>
                <a:gd name="connsiteX245" fmla="*/ 4774187 w 9798391"/>
                <a:gd name="connsiteY245" fmla="*/ 1516566 h 4172913"/>
                <a:gd name="connsiteX246" fmla="*/ 4707280 w 9798391"/>
                <a:gd name="connsiteY246" fmla="*/ 1449658 h 4172913"/>
                <a:gd name="connsiteX247" fmla="*/ 4651524 w 9798391"/>
                <a:gd name="connsiteY247" fmla="*/ 1405053 h 4172913"/>
                <a:gd name="connsiteX248" fmla="*/ 4573465 w 9798391"/>
                <a:gd name="connsiteY248" fmla="*/ 1382751 h 4172913"/>
                <a:gd name="connsiteX249" fmla="*/ 5153329 w 9798391"/>
                <a:gd name="connsiteY249" fmla="*/ 1349297 h 4172913"/>
                <a:gd name="connsiteX250" fmla="*/ 5275992 w 9798391"/>
                <a:gd name="connsiteY250" fmla="*/ 1326995 h 4172913"/>
                <a:gd name="connsiteX251" fmla="*/ 5320597 w 9798391"/>
                <a:gd name="connsiteY251" fmla="*/ 1315844 h 4172913"/>
                <a:gd name="connsiteX252" fmla="*/ 5521319 w 9798391"/>
                <a:gd name="connsiteY252" fmla="*/ 1304693 h 4172913"/>
                <a:gd name="connsiteX253" fmla="*/ 5588226 w 9798391"/>
                <a:gd name="connsiteY253" fmla="*/ 1282390 h 4172913"/>
                <a:gd name="connsiteX254" fmla="*/ 5643982 w 9798391"/>
                <a:gd name="connsiteY254" fmla="*/ 1237785 h 4172913"/>
                <a:gd name="connsiteX255" fmla="*/ 5677436 w 9798391"/>
                <a:gd name="connsiteY255" fmla="*/ 1170878 h 4172913"/>
                <a:gd name="connsiteX256" fmla="*/ 5688587 w 9798391"/>
                <a:gd name="connsiteY256" fmla="*/ 1137424 h 4172913"/>
                <a:gd name="connsiteX257" fmla="*/ 5710890 w 9798391"/>
                <a:gd name="connsiteY257" fmla="*/ 1025912 h 4172913"/>
                <a:gd name="connsiteX258" fmla="*/ 5733192 w 9798391"/>
                <a:gd name="connsiteY258" fmla="*/ 947853 h 4172913"/>
                <a:gd name="connsiteX259" fmla="*/ 5755495 w 9798391"/>
                <a:gd name="connsiteY259" fmla="*/ 925551 h 4172913"/>
                <a:gd name="connsiteX260" fmla="*/ 5822402 w 9798391"/>
                <a:gd name="connsiteY260" fmla="*/ 903249 h 4172913"/>
                <a:gd name="connsiteX261" fmla="*/ 5844704 w 9798391"/>
                <a:gd name="connsiteY261" fmla="*/ 880946 h 4172913"/>
                <a:gd name="connsiteX262" fmla="*/ 5922763 w 9798391"/>
                <a:gd name="connsiteY262" fmla="*/ 858644 h 4172913"/>
                <a:gd name="connsiteX263" fmla="*/ 5989670 w 9798391"/>
                <a:gd name="connsiteY263" fmla="*/ 869795 h 4172913"/>
                <a:gd name="connsiteX264" fmla="*/ 6000821 w 9798391"/>
                <a:gd name="connsiteY264" fmla="*/ 914400 h 4172913"/>
                <a:gd name="connsiteX265" fmla="*/ 6034275 w 9798391"/>
                <a:gd name="connsiteY265" fmla="*/ 970156 h 4172913"/>
                <a:gd name="connsiteX266" fmla="*/ 6067729 w 9798391"/>
                <a:gd name="connsiteY266" fmla="*/ 981307 h 4172913"/>
                <a:gd name="connsiteX267" fmla="*/ 6145787 w 9798391"/>
                <a:gd name="connsiteY267" fmla="*/ 970156 h 4172913"/>
                <a:gd name="connsiteX268" fmla="*/ 6156938 w 9798391"/>
                <a:gd name="connsiteY268" fmla="*/ 936702 h 4172913"/>
                <a:gd name="connsiteX269" fmla="*/ 6201543 w 9798391"/>
                <a:gd name="connsiteY269" fmla="*/ 880946 h 4172913"/>
                <a:gd name="connsiteX270" fmla="*/ 6223846 w 9798391"/>
                <a:gd name="connsiteY270" fmla="*/ 903249 h 4172913"/>
                <a:gd name="connsiteX271" fmla="*/ 6246148 w 9798391"/>
                <a:gd name="connsiteY271" fmla="*/ 970156 h 4172913"/>
                <a:gd name="connsiteX272" fmla="*/ 6223846 w 9798391"/>
                <a:gd name="connsiteY272" fmla="*/ 1048214 h 4172913"/>
                <a:gd name="connsiteX273" fmla="*/ 6145787 w 9798391"/>
                <a:gd name="connsiteY273" fmla="*/ 1126273 h 4172913"/>
                <a:gd name="connsiteX274" fmla="*/ 5922763 w 9798391"/>
                <a:gd name="connsiteY274" fmla="*/ 1137424 h 4172913"/>
                <a:gd name="connsiteX275" fmla="*/ 5755495 w 9798391"/>
                <a:gd name="connsiteY275" fmla="*/ 1170878 h 4172913"/>
                <a:gd name="connsiteX276" fmla="*/ 5710890 w 9798391"/>
                <a:gd name="connsiteY276" fmla="*/ 1260088 h 4172913"/>
                <a:gd name="connsiteX277" fmla="*/ 5699738 w 9798391"/>
                <a:gd name="connsiteY277" fmla="*/ 1293541 h 4172913"/>
                <a:gd name="connsiteX278" fmla="*/ 5733192 w 9798391"/>
                <a:gd name="connsiteY278" fmla="*/ 1371600 h 4172913"/>
                <a:gd name="connsiteX279" fmla="*/ 5800099 w 9798391"/>
                <a:gd name="connsiteY279" fmla="*/ 1393902 h 4172913"/>
                <a:gd name="connsiteX280" fmla="*/ 5822402 w 9798391"/>
                <a:gd name="connsiteY280" fmla="*/ 1416205 h 4172913"/>
                <a:gd name="connsiteX281" fmla="*/ 5788948 w 9798391"/>
                <a:gd name="connsiteY281" fmla="*/ 1483112 h 4172913"/>
                <a:gd name="connsiteX282" fmla="*/ 5755495 w 9798391"/>
                <a:gd name="connsiteY282" fmla="*/ 1494263 h 4172913"/>
                <a:gd name="connsiteX283" fmla="*/ 5699738 w 9798391"/>
                <a:gd name="connsiteY283" fmla="*/ 1527717 h 4172913"/>
                <a:gd name="connsiteX284" fmla="*/ 5643982 w 9798391"/>
                <a:gd name="connsiteY284" fmla="*/ 1572322 h 4172913"/>
                <a:gd name="connsiteX285" fmla="*/ 6045426 w 9798391"/>
                <a:gd name="connsiteY285" fmla="*/ 1616927 h 4172913"/>
                <a:gd name="connsiteX286" fmla="*/ 6168090 w 9798391"/>
                <a:gd name="connsiteY286" fmla="*/ 1639229 h 4172913"/>
                <a:gd name="connsiteX287" fmla="*/ 6402265 w 9798391"/>
                <a:gd name="connsiteY287" fmla="*/ 1628078 h 4172913"/>
                <a:gd name="connsiteX288" fmla="*/ 6558382 w 9798391"/>
                <a:gd name="connsiteY288" fmla="*/ 1594624 h 4172913"/>
                <a:gd name="connsiteX289" fmla="*/ 6681046 w 9798391"/>
                <a:gd name="connsiteY289" fmla="*/ 1561171 h 4172913"/>
                <a:gd name="connsiteX290" fmla="*/ 6714499 w 9798391"/>
                <a:gd name="connsiteY290" fmla="*/ 1550019 h 4172913"/>
                <a:gd name="connsiteX291" fmla="*/ 6803709 w 9798391"/>
                <a:gd name="connsiteY291" fmla="*/ 1561171 h 4172913"/>
                <a:gd name="connsiteX292" fmla="*/ 6870616 w 9798391"/>
                <a:gd name="connsiteY292" fmla="*/ 1594624 h 4172913"/>
                <a:gd name="connsiteX293" fmla="*/ 6904070 w 9798391"/>
                <a:gd name="connsiteY293" fmla="*/ 1605775 h 4172913"/>
                <a:gd name="connsiteX294" fmla="*/ 6970977 w 9798391"/>
                <a:gd name="connsiteY294" fmla="*/ 1639229 h 4172913"/>
                <a:gd name="connsiteX295" fmla="*/ 6993280 w 9798391"/>
                <a:gd name="connsiteY295" fmla="*/ 1661532 h 4172913"/>
                <a:gd name="connsiteX296" fmla="*/ 7104792 w 9798391"/>
                <a:gd name="connsiteY296" fmla="*/ 1728439 h 4172913"/>
                <a:gd name="connsiteX297" fmla="*/ 7182851 w 9798391"/>
                <a:gd name="connsiteY297" fmla="*/ 1795346 h 4172913"/>
                <a:gd name="connsiteX298" fmla="*/ 7227456 w 9798391"/>
                <a:gd name="connsiteY298" fmla="*/ 1851102 h 4172913"/>
                <a:gd name="connsiteX299" fmla="*/ 7260909 w 9798391"/>
                <a:gd name="connsiteY299" fmla="*/ 1862253 h 4172913"/>
                <a:gd name="connsiteX300" fmla="*/ 7472782 w 9798391"/>
                <a:gd name="connsiteY300" fmla="*/ 1873405 h 4172913"/>
                <a:gd name="connsiteX301" fmla="*/ 7517387 w 9798391"/>
                <a:gd name="connsiteY301" fmla="*/ 1884556 h 4172913"/>
                <a:gd name="connsiteX302" fmla="*/ 7550841 w 9798391"/>
                <a:gd name="connsiteY302" fmla="*/ 1895707 h 4172913"/>
                <a:gd name="connsiteX303" fmla="*/ 7617748 w 9798391"/>
                <a:gd name="connsiteY303" fmla="*/ 1906858 h 4172913"/>
                <a:gd name="connsiteX304" fmla="*/ 7662353 w 9798391"/>
                <a:gd name="connsiteY304" fmla="*/ 1918010 h 4172913"/>
                <a:gd name="connsiteX305" fmla="*/ 7785016 w 9798391"/>
                <a:gd name="connsiteY305" fmla="*/ 1996068 h 4172913"/>
                <a:gd name="connsiteX306" fmla="*/ 7807319 w 9798391"/>
                <a:gd name="connsiteY306" fmla="*/ 2018371 h 4172913"/>
                <a:gd name="connsiteX307" fmla="*/ 7851924 w 9798391"/>
                <a:gd name="connsiteY307" fmla="*/ 2029522 h 4172913"/>
                <a:gd name="connsiteX308" fmla="*/ 7974587 w 9798391"/>
                <a:gd name="connsiteY308" fmla="*/ 2096429 h 4172913"/>
                <a:gd name="connsiteX309" fmla="*/ 8019192 w 9798391"/>
                <a:gd name="connsiteY309" fmla="*/ 2107580 h 4172913"/>
                <a:gd name="connsiteX310" fmla="*/ 8052646 w 9798391"/>
                <a:gd name="connsiteY310" fmla="*/ 2118732 h 4172913"/>
                <a:gd name="connsiteX311" fmla="*/ 8119553 w 9798391"/>
                <a:gd name="connsiteY311" fmla="*/ 2129883 h 4172913"/>
                <a:gd name="connsiteX312" fmla="*/ 8286821 w 9798391"/>
                <a:gd name="connsiteY312" fmla="*/ 2152185 h 4172913"/>
                <a:gd name="connsiteX313" fmla="*/ 8309124 w 9798391"/>
                <a:gd name="connsiteY313" fmla="*/ 2174488 h 4172913"/>
                <a:gd name="connsiteX314" fmla="*/ 8398334 w 9798391"/>
                <a:gd name="connsiteY314" fmla="*/ 2241395 h 4172913"/>
                <a:gd name="connsiteX315" fmla="*/ 8342577 w 9798391"/>
                <a:gd name="connsiteY315" fmla="*/ 2263697 h 4172913"/>
                <a:gd name="connsiteX316" fmla="*/ 8231065 w 9798391"/>
                <a:gd name="connsiteY316" fmla="*/ 2286000 h 4172913"/>
                <a:gd name="connsiteX317" fmla="*/ 8186460 w 9798391"/>
                <a:gd name="connsiteY317" fmla="*/ 2297151 h 4172913"/>
                <a:gd name="connsiteX318" fmla="*/ 7829621 w 9798391"/>
                <a:gd name="connsiteY318" fmla="*/ 2319453 h 4172913"/>
                <a:gd name="connsiteX319" fmla="*/ 7762714 w 9798391"/>
                <a:gd name="connsiteY319" fmla="*/ 2330605 h 4172913"/>
                <a:gd name="connsiteX320" fmla="*/ 7718109 w 9798391"/>
                <a:gd name="connsiteY320" fmla="*/ 2341756 h 4172913"/>
                <a:gd name="connsiteX321" fmla="*/ 7573143 w 9798391"/>
                <a:gd name="connsiteY321" fmla="*/ 2364058 h 4172913"/>
                <a:gd name="connsiteX322" fmla="*/ 7260909 w 9798391"/>
                <a:gd name="connsiteY322" fmla="*/ 2352907 h 4172913"/>
                <a:gd name="connsiteX323" fmla="*/ 6669895 w 9798391"/>
                <a:gd name="connsiteY323" fmla="*/ 2330605 h 4172913"/>
                <a:gd name="connsiteX324" fmla="*/ 6547231 w 9798391"/>
                <a:gd name="connsiteY324" fmla="*/ 2375210 h 4172913"/>
                <a:gd name="connsiteX325" fmla="*/ 6536080 w 9798391"/>
                <a:gd name="connsiteY325" fmla="*/ 2408663 h 4172913"/>
                <a:gd name="connsiteX326" fmla="*/ 6569534 w 9798391"/>
                <a:gd name="connsiteY326" fmla="*/ 2430966 h 4172913"/>
                <a:gd name="connsiteX327" fmla="*/ 6602987 w 9798391"/>
                <a:gd name="connsiteY327" fmla="*/ 2442117 h 4172913"/>
                <a:gd name="connsiteX328" fmla="*/ 6747953 w 9798391"/>
                <a:gd name="connsiteY328" fmla="*/ 2475571 h 4172913"/>
                <a:gd name="connsiteX329" fmla="*/ 6826012 w 9798391"/>
                <a:gd name="connsiteY329" fmla="*/ 2486722 h 4172913"/>
                <a:gd name="connsiteX330" fmla="*/ 7729260 w 9798391"/>
                <a:gd name="connsiteY330" fmla="*/ 2475571 h 4172913"/>
                <a:gd name="connsiteX331" fmla="*/ 7785016 w 9798391"/>
                <a:gd name="connsiteY331" fmla="*/ 2464419 h 4172913"/>
                <a:gd name="connsiteX332" fmla="*/ 7941134 w 9798391"/>
                <a:gd name="connsiteY332" fmla="*/ 2442117 h 4172913"/>
                <a:gd name="connsiteX333" fmla="*/ 7985738 w 9798391"/>
                <a:gd name="connsiteY333" fmla="*/ 2430966 h 4172913"/>
                <a:gd name="connsiteX334" fmla="*/ 8052646 w 9798391"/>
                <a:gd name="connsiteY334" fmla="*/ 2408663 h 4172913"/>
                <a:gd name="connsiteX335" fmla="*/ 8086099 w 9798391"/>
                <a:gd name="connsiteY335" fmla="*/ 2397512 h 4172913"/>
                <a:gd name="connsiteX336" fmla="*/ 8130704 w 9798391"/>
                <a:gd name="connsiteY336" fmla="*/ 2386361 h 4172913"/>
                <a:gd name="connsiteX337" fmla="*/ 8197612 w 9798391"/>
                <a:gd name="connsiteY337" fmla="*/ 2364058 h 4172913"/>
                <a:gd name="connsiteX338" fmla="*/ 8331426 w 9798391"/>
                <a:gd name="connsiteY338" fmla="*/ 2330605 h 4172913"/>
                <a:gd name="connsiteX339" fmla="*/ 8376031 w 9798391"/>
                <a:gd name="connsiteY339" fmla="*/ 2319453 h 4172913"/>
                <a:gd name="connsiteX340" fmla="*/ 8409485 w 9798391"/>
                <a:gd name="connsiteY340" fmla="*/ 2308302 h 4172913"/>
                <a:gd name="connsiteX341" fmla="*/ 8476392 w 9798391"/>
                <a:gd name="connsiteY341" fmla="*/ 2297151 h 4172913"/>
                <a:gd name="connsiteX342" fmla="*/ 8532148 w 9798391"/>
                <a:gd name="connsiteY342" fmla="*/ 2286000 h 4172913"/>
                <a:gd name="connsiteX343" fmla="*/ 8621358 w 9798391"/>
                <a:gd name="connsiteY343" fmla="*/ 2263697 h 4172913"/>
                <a:gd name="connsiteX344" fmla="*/ 8844382 w 9798391"/>
                <a:gd name="connsiteY344" fmla="*/ 2230244 h 4172913"/>
                <a:gd name="connsiteX345" fmla="*/ 8922441 w 9798391"/>
                <a:gd name="connsiteY345" fmla="*/ 2219093 h 4172913"/>
                <a:gd name="connsiteX346" fmla="*/ 9056256 w 9798391"/>
                <a:gd name="connsiteY346" fmla="*/ 2196790 h 4172913"/>
                <a:gd name="connsiteX347" fmla="*/ 9156616 w 9798391"/>
                <a:gd name="connsiteY347" fmla="*/ 2174488 h 4172913"/>
                <a:gd name="connsiteX348" fmla="*/ 9190070 w 9798391"/>
                <a:gd name="connsiteY348" fmla="*/ 2163336 h 4172913"/>
                <a:gd name="connsiteX349" fmla="*/ 9234675 w 9798391"/>
                <a:gd name="connsiteY349" fmla="*/ 2051824 h 4172913"/>
                <a:gd name="connsiteX350" fmla="*/ 9178919 w 9798391"/>
                <a:gd name="connsiteY350" fmla="*/ 2018371 h 4172913"/>
                <a:gd name="connsiteX351" fmla="*/ 9089709 w 9798391"/>
                <a:gd name="connsiteY351" fmla="*/ 1996068 h 4172913"/>
                <a:gd name="connsiteX352" fmla="*/ 9033953 w 9798391"/>
                <a:gd name="connsiteY352" fmla="*/ 1940312 h 4172913"/>
                <a:gd name="connsiteX353" fmla="*/ 9078558 w 9798391"/>
                <a:gd name="connsiteY353" fmla="*/ 1929161 h 4172913"/>
                <a:gd name="connsiteX354" fmla="*/ 9457699 w 9798391"/>
                <a:gd name="connsiteY354" fmla="*/ 1918010 h 4172913"/>
                <a:gd name="connsiteX355" fmla="*/ 9535758 w 9798391"/>
                <a:gd name="connsiteY355" fmla="*/ 1895707 h 4172913"/>
                <a:gd name="connsiteX356" fmla="*/ 9613816 w 9798391"/>
                <a:gd name="connsiteY356" fmla="*/ 1873405 h 4172913"/>
                <a:gd name="connsiteX357" fmla="*/ 9513456 w 9798391"/>
                <a:gd name="connsiteY357" fmla="*/ 1839951 h 4172913"/>
                <a:gd name="connsiteX358" fmla="*/ 9480002 w 9798391"/>
                <a:gd name="connsiteY358" fmla="*/ 1828800 h 4172913"/>
                <a:gd name="connsiteX359" fmla="*/ 9457699 w 9798391"/>
                <a:gd name="connsiteY359" fmla="*/ 1851102 h 4172913"/>
                <a:gd name="connsiteX360" fmla="*/ 9100860 w 9798391"/>
                <a:gd name="connsiteY360" fmla="*/ 1884556 h 4172913"/>
                <a:gd name="connsiteX361" fmla="*/ 9056256 w 9798391"/>
                <a:gd name="connsiteY361" fmla="*/ 1895707 h 4172913"/>
                <a:gd name="connsiteX362" fmla="*/ 9022802 w 9798391"/>
                <a:gd name="connsiteY362" fmla="*/ 1906858 h 4172913"/>
                <a:gd name="connsiteX363" fmla="*/ 8944743 w 9798391"/>
                <a:gd name="connsiteY363" fmla="*/ 1918010 h 4172913"/>
                <a:gd name="connsiteX364" fmla="*/ 8866685 w 9798391"/>
                <a:gd name="connsiteY364" fmla="*/ 1940312 h 4172913"/>
                <a:gd name="connsiteX365" fmla="*/ 8766324 w 9798391"/>
                <a:gd name="connsiteY365" fmla="*/ 1962614 h 4172913"/>
                <a:gd name="connsiteX366" fmla="*/ 8732870 w 9798391"/>
                <a:gd name="connsiteY366" fmla="*/ 1973766 h 4172913"/>
                <a:gd name="connsiteX367" fmla="*/ 8621358 w 9798391"/>
                <a:gd name="connsiteY367" fmla="*/ 1951463 h 4172913"/>
                <a:gd name="connsiteX368" fmla="*/ 8599056 w 9798391"/>
                <a:gd name="connsiteY368" fmla="*/ 1884556 h 4172913"/>
                <a:gd name="connsiteX369" fmla="*/ 8632509 w 9798391"/>
                <a:gd name="connsiteY369" fmla="*/ 1739590 h 4172913"/>
                <a:gd name="connsiteX370" fmla="*/ 8654812 w 9798391"/>
                <a:gd name="connsiteY370" fmla="*/ 1717288 h 4172913"/>
                <a:gd name="connsiteX371" fmla="*/ 8699416 w 9798391"/>
                <a:gd name="connsiteY371" fmla="*/ 1694985 h 4172913"/>
                <a:gd name="connsiteX372" fmla="*/ 8833231 w 9798391"/>
                <a:gd name="connsiteY372" fmla="*/ 1661532 h 4172913"/>
                <a:gd name="connsiteX373" fmla="*/ 8888987 w 9798391"/>
                <a:gd name="connsiteY373" fmla="*/ 1639229 h 4172913"/>
                <a:gd name="connsiteX374" fmla="*/ 8955895 w 9798391"/>
                <a:gd name="connsiteY374" fmla="*/ 1628078 h 4172913"/>
                <a:gd name="connsiteX375" fmla="*/ 9268129 w 9798391"/>
                <a:gd name="connsiteY375" fmla="*/ 1616927 h 4172913"/>
                <a:gd name="connsiteX376" fmla="*/ 9424246 w 9798391"/>
                <a:gd name="connsiteY376" fmla="*/ 1572322 h 4172913"/>
                <a:gd name="connsiteX377" fmla="*/ 9535758 w 9798391"/>
                <a:gd name="connsiteY377" fmla="*/ 1550019 h 4172913"/>
                <a:gd name="connsiteX378" fmla="*/ 9736480 w 9798391"/>
                <a:gd name="connsiteY378" fmla="*/ 1527717 h 4172913"/>
                <a:gd name="connsiteX379" fmla="*/ 9703026 w 9798391"/>
                <a:gd name="connsiteY379" fmla="*/ 1282390 h 4172913"/>
                <a:gd name="connsiteX380" fmla="*/ 9669573 w 9798391"/>
                <a:gd name="connsiteY380" fmla="*/ 1260088 h 4172913"/>
                <a:gd name="connsiteX381" fmla="*/ 9613816 w 9798391"/>
                <a:gd name="connsiteY381" fmla="*/ 1248936 h 4172913"/>
                <a:gd name="connsiteX382" fmla="*/ 9602665 w 9798391"/>
                <a:gd name="connsiteY382" fmla="*/ 1215483 h 4172913"/>
                <a:gd name="connsiteX383" fmla="*/ 9624968 w 9798391"/>
                <a:gd name="connsiteY383" fmla="*/ 1193180 h 4172913"/>
                <a:gd name="connsiteX384" fmla="*/ 9669573 w 9798391"/>
                <a:gd name="connsiteY384" fmla="*/ 1137424 h 4172913"/>
                <a:gd name="connsiteX385" fmla="*/ 9647270 w 9798391"/>
                <a:gd name="connsiteY385" fmla="*/ 1115122 h 4172913"/>
                <a:gd name="connsiteX386" fmla="*/ 9546909 w 9798391"/>
                <a:gd name="connsiteY386" fmla="*/ 1092819 h 4172913"/>
                <a:gd name="connsiteX387" fmla="*/ 9480002 w 9798391"/>
                <a:gd name="connsiteY387" fmla="*/ 1070517 h 4172913"/>
                <a:gd name="connsiteX388" fmla="*/ 9446548 w 9798391"/>
                <a:gd name="connsiteY388" fmla="*/ 1059366 h 4172913"/>
                <a:gd name="connsiteX389" fmla="*/ 9424246 w 9798391"/>
                <a:gd name="connsiteY389" fmla="*/ 1025912 h 4172913"/>
                <a:gd name="connsiteX390" fmla="*/ 9279280 w 9798391"/>
                <a:gd name="connsiteY390" fmla="*/ 992458 h 4172913"/>
                <a:gd name="connsiteX391" fmla="*/ 9480002 w 9798391"/>
                <a:gd name="connsiteY391" fmla="*/ 992458 h 4172913"/>
                <a:gd name="connsiteX392" fmla="*/ 9524607 w 9798391"/>
                <a:gd name="connsiteY392" fmla="*/ 1014761 h 4172913"/>
                <a:gd name="connsiteX393" fmla="*/ 9680724 w 9798391"/>
                <a:gd name="connsiteY393" fmla="*/ 1003610 h 4172913"/>
                <a:gd name="connsiteX394" fmla="*/ 9714177 w 9798391"/>
                <a:gd name="connsiteY394" fmla="*/ 992458 h 4172913"/>
                <a:gd name="connsiteX395" fmla="*/ 9703026 w 9798391"/>
                <a:gd name="connsiteY395" fmla="*/ 880946 h 4172913"/>
                <a:gd name="connsiteX396" fmla="*/ 9691875 w 9798391"/>
                <a:gd name="connsiteY396" fmla="*/ 836341 h 4172913"/>
                <a:gd name="connsiteX397" fmla="*/ 9658421 w 9798391"/>
                <a:gd name="connsiteY397" fmla="*/ 825190 h 4172913"/>
                <a:gd name="connsiteX398" fmla="*/ 9613816 w 9798391"/>
                <a:gd name="connsiteY398" fmla="*/ 814039 h 4172913"/>
                <a:gd name="connsiteX399" fmla="*/ 9580363 w 9798391"/>
                <a:gd name="connsiteY399" fmla="*/ 791736 h 4172913"/>
                <a:gd name="connsiteX400" fmla="*/ 9502304 w 9798391"/>
                <a:gd name="connsiteY400" fmla="*/ 769434 h 4172913"/>
                <a:gd name="connsiteX401" fmla="*/ 9457699 w 9798391"/>
                <a:gd name="connsiteY401" fmla="*/ 735980 h 4172913"/>
                <a:gd name="connsiteX402" fmla="*/ 9390792 w 9798391"/>
                <a:gd name="connsiteY402" fmla="*/ 713678 h 4172913"/>
                <a:gd name="connsiteX403" fmla="*/ 9223524 w 9798391"/>
                <a:gd name="connsiteY403" fmla="*/ 691375 h 4172913"/>
                <a:gd name="connsiteX404" fmla="*/ 9134314 w 9798391"/>
                <a:gd name="connsiteY404" fmla="*/ 680224 h 4172913"/>
                <a:gd name="connsiteX405" fmla="*/ 9100860 w 9798391"/>
                <a:gd name="connsiteY405" fmla="*/ 669073 h 4172913"/>
                <a:gd name="connsiteX406" fmla="*/ 9033953 w 9798391"/>
                <a:gd name="connsiteY406" fmla="*/ 657922 h 4172913"/>
                <a:gd name="connsiteX407" fmla="*/ 9011651 w 9798391"/>
                <a:gd name="connsiteY407" fmla="*/ 635619 h 4172913"/>
                <a:gd name="connsiteX408" fmla="*/ 8922441 w 9798391"/>
                <a:gd name="connsiteY408" fmla="*/ 591014 h 4172913"/>
                <a:gd name="connsiteX409" fmla="*/ 8866685 w 9798391"/>
                <a:gd name="connsiteY409" fmla="*/ 557561 h 4172913"/>
                <a:gd name="connsiteX410" fmla="*/ 8810929 w 9798391"/>
                <a:gd name="connsiteY410" fmla="*/ 546410 h 4172913"/>
                <a:gd name="connsiteX411" fmla="*/ 8721719 w 9798391"/>
                <a:gd name="connsiteY411" fmla="*/ 512956 h 4172913"/>
                <a:gd name="connsiteX412" fmla="*/ 8665963 w 9798391"/>
                <a:gd name="connsiteY412" fmla="*/ 501805 h 4172913"/>
                <a:gd name="connsiteX413" fmla="*/ 8599056 w 9798391"/>
                <a:gd name="connsiteY413" fmla="*/ 479502 h 4172913"/>
                <a:gd name="connsiteX414" fmla="*/ 8565602 w 9798391"/>
                <a:gd name="connsiteY414" fmla="*/ 468351 h 4172913"/>
                <a:gd name="connsiteX415" fmla="*/ 8420636 w 9798391"/>
                <a:gd name="connsiteY415" fmla="*/ 434897 h 4172913"/>
                <a:gd name="connsiteX416" fmla="*/ 8376031 w 9798391"/>
                <a:gd name="connsiteY416" fmla="*/ 423746 h 4172913"/>
                <a:gd name="connsiteX417" fmla="*/ 8264519 w 9798391"/>
                <a:gd name="connsiteY417" fmla="*/ 401444 h 4172913"/>
                <a:gd name="connsiteX418" fmla="*/ 8219914 w 9798391"/>
                <a:gd name="connsiteY418" fmla="*/ 390293 h 4172913"/>
                <a:gd name="connsiteX419" fmla="*/ 8186460 w 9798391"/>
                <a:gd name="connsiteY419" fmla="*/ 379141 h 4172913"/>
                <a:gd name="connsiteX420" fmla="*/ 8030343 w 9798391"/>
                <a:gd name="connsiteY420" fmla="*/ 367990 h 4172913"/>
                <a:gd name="connsiteX421" fmla="*/ 7985738 w 9798391"/>
                <a:gd name="connsiteY421" fmla="*/ 345688 h 4172913"/>
                <a:gd name="connsiteX422" fmla="*/ 7918831 w 9798391"/>
                <a:gd name="connsiteY422" fmla="*/ 323385 h 4172913"/>
                <a:gd name="connsiteX423" fmla="*/ 7751563 w 9798391"/>
                <a:gd name="connsiteY423" fmla="*/ 334536 h 4172913"/>
                <a:gd name="connsiteX424" fmla="*/ 7706958 w 9798391"/>
                <a:gd name="connsiteY424" fmla="*/ 345688 h 4172913"/>
                <a:gd name="connsiteX425" fmla="*/ 7606597 w 9798391"/>
                <a:gd name="connsiteY425" fmla="*/ 334536 h 4172913"/>
                <a:gd name="connsiteX426" fmla="*/ 7606597 w 9798391"/>
                <a:gd name="connsiteY426" fmla="*/ 234175 h 4172913"/>
                <a:gd name="connsiteX427" fmla="*/ 7673504 w 9798391"/>
                <a:gd name="connsiteY427" fmla="*/ 189571 h 4172913"/>
                <a:gd name="connsiteX428" fmla="*/ 7539690 w 9798391"/>
                <a:gd name="connsiteY428" fmla="*/ 144966 h 4172913"/>
                <a:gd name="connsiteX429" fmla="*/ 7472782 w 9798391"/>
                <a:gd name="connsiteY429" fmla="*/ 100361 h 4172913"/>
                <a:gd name="connsiteX430" fmla="*/ 7495085 w 9798391"/>
                <a:gd name="connsiteY430" fmla="*/ 55756 h 4172913"/>
                <a:gd name="connsiteX431" fmla="*/ 7539690 w 9798391"/>
                <a:gd name="connsiteY431" fmla="*/ 44605 h 4172913"/>
                <a:gd name="connsiteX432" fmla="*/ 7617748 w 9798391"/>
                <a:gd name="connsiteY432" fmla="*/ 33453 h 4172913"/>
                <a:gd name="connsiteX433" fmla="*/ 7662353 w 9798391"/>
                <a:gd name="connsiteY433" fmla="*/ 22302 h 4172913"/>
                <a:gd name="connsiteX434" fmla="*/ 7729260 w 9798391"/>
                <a:gd name="connsiteY434" fmla="*/ 0 h 4172913"/>
                <a:gd name="connsiteX435" fmla="*/ 7818470 w 9798391"/>
                <a:gd name="connsiteY435" fmla="*/ 11151 h 4172913"/>
                <a:gd name="connsiteX436" fmla="*/ 7851924 w 9798391"/>
                <a:gd name="connsiteY436" fmla="*/ 22302 h 4172913"/>
                <a:gd name="connsiteX437" fmla="*/ 7941134 w 9798391"/>
                <a:gd name="connsiteY437" fmla="*/ 44605 h 4172913"/>
                <a:gd name="connsiteX438" fmla="*/ 8019192 w 9798391"/>
                <a:gd name="connsiteY438" fmla="*/ 66907 h 4172913"/>
                <a:gd name="connsiteX439" fmla="*/ 8074948 w 9798391"/>
                <a:gd name="connsiteY439" fmla="*/ 78058 h 4172913"/>
                <a:gd name="connsiteX440" fmla="*/ 8153007 w 9798391"/>
                <a:gd name="connsiteY440" fmla="*/ 89210 h 4172913"/>
                <a:gd name="connsiteX441" fmla="*/ 8275670 w 9798391"/>
                <a:gd name="connsiteY441" fmla="*/ 122663 h 4172913"/>
                <a:gd name="connsiteX442" fmla="*/ 8309124 w 9798391"/>
                <a:gd name="connsiteY442" fmla="*/ 144966 h 4172913"/>
                <a:gd name="connsiteX443" fmla="*/ 8376031 w 9798391"/>
                <a:gd name="connsiteY443" fmla="*/ 167268 h 4172913"/>
                <a:gd name="connsiteX444" fmla="*/ 8665963 w 9798391"/>
                <a:gd name="connsiteY444" fmla="*/ 167268 h 4172913"/>
                <a:gd name="connsiteX445" fmla="*/ 8699416 w 9798391"/>
                <a:gd name="connsiteY445" fmla="*/ 200722 h 4172913"/>
                <a:gd name="connsiteX446" fmla="*/ 8732870 w 9798391"/>
                <a:gd name="connsiteY446" fmla="*/ 223024 h 4172913"/>
                <a:gd name="connsiteX447" fmla="*/ 8799777 w 9798391"/>
                <a:gd name="connsiteY447" fmla="*/ 245327 h 4172913"/>
                <a:gd name="connsiteX448" fmla="*/ 8833231 w 9798391"/>
                <a:gd name="connsiteY448" fmla="*/ 256478 h 4172913"/>
                <a:gd name="connsiteX449" fmla="*/ 8877836 w 9798391"/>
                <a:gd name="connsiteY449" fmla="*/ 278780 h 4172913"/>
                <a:gd name="connsiteX450" fmla="*/ 8933592 w 9798391"/>
                <a:gd name="connsiteY450" fmla="*/ 289932 h 4172913"/>
                <a:gd name="connsiteX451" fmla="*/ 8978197 w 9798391"/>
                <a:gd name="connsiteY451" fmla="*/ 301083 h 4172913"/>
                <a:gd name="connsiteX452" fmla="*/ 9089709 w 9798391"/>
                <a:gd name="connsiteY452" fmla="*/ 323385 h 4172913"/>
                <a:gd name="connsiteX453" fmla="*/ 9167768 w 9798391"/>
                <a:gd name="connsiteY453" fmla="*/ 312234 h 4172913"/>
                <a:gd name="connsiteX454" fmla="*/ 9234675 w 9798391"/>
                <a:gd name="connsiteY454" fmla="*/ 289932 h 4172913"/>
                <a:gd name="connsiteX455" fmla="*/ 9323885 w 9798391"/>
                <a:gd name="connsiteY455" fmla="*/ 267629 h 4172913"/>
                <a:gd name="connsiteX456" fmla="*/ 9446548 w 9798391"/>
                <a:gd name="connsiteY456" fmla="*/ 234175 h 4172913"/>
                <a:gd name="connsiteX457" fmla="*/ 9680724 w 9798391"/>
                <a:gd name="connsiteY457" fmla="*/ 245327 h 4172913"/>
                <a:gd name="connsiteX458" fmla="*/ 9691875 w 9798391"/>
                <a:gd name="connsiteY458" fmla="*/ 312234 h 4172913"/>
                <a:gd name="connsiteX459" fmla="*/ 9703026 w 9798391"/>
                <a:gd name="connsiteY459" fmla="*/ 780585 h 4172913"/>
                <a:gd name="connsiteX460" fmla="*/ 9714177 w 9798391"/>
                <a:gd name="connsiteY460" fmla="*/ 925551 h 4172913"/>
                <a:gd name="connsiteX461" fmla="*/ 9736480 w 9798391"/>
                <a:gd name="connsiteY461" fmla="*/ 1048214 h 4172913"/>
                <a:gd name="connsiteX462" fmla="*/ 9758782 w 9798391"/>
                <a:gd name="connsiteY462" fmla="*/ 1148575 h 4172913"/>
                <a:gd name="connsiteX463" fmla="*/ 9769934 w 9798391"/>
                <a:gd name="connsiteY463" fmla="*/ 1204332 h 4172913"/>
                <a:gd name="connsiteX464" fmla="*/ 9781085 w 9798391"/>
                <a:gd name="connsiteY464" fmla="*/ 1326995 h 4172913"/>
                <a:gd name="connsiteX465" fmla="*/ 9781085 w 9798391"/>
                <a:gd name="connsiteY465" fmla="*/ 1516566 h 4172913"/>
                <a:gd name="connsiteX466" fmla="*/ 9747631 w 9798391"/>
                <a:gd name="connsiteY466" fmla="*/ 1572322 h 4172913"/>
                <a:gd name="connsiteX467" fmla="*/ 9714177 w 9798391"/>
                <a:gd name="connsiteY467" fmla="*/ 1661532 h 4172913"/>
                <a:gd name="connsiteX468" fmla="*/ 9703026 w 9798391"/>
                <a:gd name="connsiteY468" fmla="*/ 1706136 h 4172913"/>
                <a:gd name="connsiteX469" fmla="*/ 9680724 w 9798391"/>
                <a:gd name="connsiteY469" fmla="*/ 1750741 h 4172913"/>
                <a:gd name="connsiteX470" fmla="*/ 9669573 w 9798391"/>
                <a:gd name="connsiteY470" fmla="*/ 1817649 h 4172913"/>
                <a:gd name="connsiteX471" fmla="*/ 9658421 w 9798391"/>
                <a:gd name="connsiteY471" fmla="*/ 1851102 h 4172913"/>
                <a:gd name="connsiteX472" fmla="*/ 9736480 w 9798391"/>
                <a:gd name="connsiteY472" fmla="*/ 2096429 h 4172913"/>
                <a:gd name="connsiteX473" fmla="*/ 9747630 w 9798391"/>
                <a:gd name="connsiteY473" fmla="*/ 3568390 h 4172913"/>
                <a:gd name="connsiteX474" fmla="*/ 9736480 w 9798391"/>
                <a:gd name="connsiteY474" fmla="*/ 4092498 h 4172913"/>
                <a:gd name="connsiteX475" fmla="*/ 9647270 w 9798391"/>
                <a:gd name="connsiteY475" fmla="*/ 4059044 h 4172913"/>
                <a:gd name="connsiteX476" fmla="*/ 9658421 w 9798391"/>
                <a:gd name="connsiteY476" fmla="*/ 4114800 h 4172913"/>
                <a:gd name="connsiteX477" fmla="*/ 9680724 w 9798391"/>
                <a:gd name="connsiteY477" fmla="*/ 4092497 h 4172913"/>
                <a:gd name="connsiteX478" fmla="*/ 9513455 w 9798391"/>
                <a:gd name="connsiteY478" fmla="*/ 4092497 h 4172913"/>
                <a:gd name="connsiteX479" fmla="*/ 9435397 w 9798391"/>
                <a:gd name="connsiteY479" fmla="*/ 4114800 h 4172913"/>
                <a:gd name="connsiteX480" fmla="*/ 9335036 w 9798391"/>
                <a:gd name="connsiteY480" fmla="*/ 4092497 h 4172913"/>
                <a:gd name="connsiteX481" fmla="*/ 9290431 w 9798391"/>
                <a:gd name="connsiteY481" fmla="*/ 4081346 h 4172913"/>
                <a:gd name="connsiteX482" fmla="*/ 9178919 w 9798391"/>
                <a:gd name="connsiteY482" fmla="*/ 4059044 h 4172913"/>
                <a:gd name="connsiteX483" fmla="*/ 9033953 w 9798391"/>
                <a:gd name="connsiteY483" fmla="*/ 4025590 h 4172913"/>
                <a:gd name="connsiteX484" fmla="*/ 8967045 w 9798391"/>
                <a:gd name="connsiteY484" fmla="*/ 4092497 h 4172913"/>
                <a:gd name="connsiteX485" fmla="*/ 8766324 w 9798391"/>
                <a:gd name="connsiteY485" fmla="*/ 4059044 h 4172913"/>
                <a:gd name="connsiteX486" fmla="*/ 8476392 w 9798391"/>
                <a:gd name="connsiteY486" fmla="*/ 4081345 h 4172913"/>
                <a:gd name="connsiteX487" fmla="*/ 8175310 w 9798391"/>
                <a:gd name="connsiteY487" fmla="*/ 4070195 h 4172913"/>
                <a:gd name="connsiteX488" fmla="*/ 8030343 w 9798391"/>
                <a:gd name="connsiteY488" fmla="*/ 4047893 h 4172913"/>
                <a:gd name="connsiteX489" fmla="*/ 7684655 w 9798391"/>
                <a:gd name="connsiteY489" fmla="*/ 4070195 h 4172913"/>
                <a:gd name="connsiteX490" fmla="*/ 7472783 w 9798391"/>
                <a:gd name="connsiteY490" fmla="*/ 4092498 h 4172913"/>
                <a:gd name="connsiteX491" fmla="*/ 7394724 w 9798391"/>
                <a:gd name="connsiteY491" fmla="*/ 4070195 h 4172913"/>
                <a:gd name="connsiteX492" fmla="*/ 7327816 w 9798391"/>
                <a:gd name="connsiteY492" fmla="*/ 4059043 h 4172913"/>
                <a:gd name="connsiteX493" fmla="*/ 7227456 w 9798391"/>
                <a:gd name="connsiteY493" fmla="*/ 4070195 h 4172913"/>
                <a:gd name="connsiteX494" fmla="*/ 7127094 w 9798391"/>
                <a:gd name="connsiteY494" fmla="*/ 4092498 h 4172913"/>
                <a:gd name="connsiteX495" fmla="*/ 7082490 w 9798391"/>
                <a:gd name="connsiteY495" fmla="*/ 4070195 h 4172913"/>
                <a:gd name="connsiteX496" fmla="*/ 7004431 w 9798391"/>
                <a:gd name="connsiteY496" fmla="*/ 4047893 h 4172913"/>
                <a:gd name="connsiteX497" fmla="*/ 6926373 w 9798391"/>
                <a:gd name="connsiteY497" fmla="*/ 4103649 h 4172913"/>
                <a:gd name="connsiteX498" fmla="*/ 6870616 w 9798391"/>
                <a:gd name="connsiteY498" fmla="*/ 4137102 h 4172913"/>
                <a:gd name="connsiteX499" fmla="*/ 6781407 w 9798391"/>
                <a:gd name="connsiteY499" fmla="*/ 4170556 h 4172913"/>
                <a:gd name="connsiteX500" fmla="*/ 6781406 w 9798391"/>
                <a:gd name="connsiteY500" fmla="*/ 4070194 h 4172913"/>
                <a:gd name="connsiteX501" fmla="*/ 6357660 w 9798391"/>
                <a:gd name="connsiteY501" fmla="*/ 4103649 h 4172913"/>
                <a:gd name="connsiteX502" fmla="*/ 6011973 w 9798391"/>
                <a:gd name="connsiteY502" fmla="*/ 4103648 h 4172913"/>
                <a:gd name="connsiteX503" fmla="*/ 5867007 w 9798391"/>
                <a:gd name="connsiteY503" fmla="*/ 4070195 h 4172913"/>
                <a:gd name="connsiteX504" fmla="*/ 5766647 w 9798391"/>
                <a:gd name="connsiteY504" fmla="*/ 4125952 h 4172913"/>
                <a:gd name="connsiteX505" fmla="*/ 5688587 w 9798391"/>
                <a:gd name="connsiteY505" fmla="*/ 4070195 h 4172913"/>
                <a:gd name="connsiteX506" fmla="*/ 5632831 w 9798391"/>
                <a:gd name="connsiteY506" fmla="*/ 4103648 h 4172913"/>
                <a:gd name="connsiteX507" fmla="*/ 4540012 w 9798391"/>
                <a:gd name="connsiteY507" fmla="*/ 4125951 h 4172913"/>
                <a:gd name="connsiteX508" fmla="*/ 4428499 w 9798391"/>
                <a:gd name="connsiteY508" fmla="*/ 4114800 h 4172913"/>
                <a:gd name="connsiteX509" fmla="*/ 4339290 w 9798391"/>
                <a:gd name="connsiteY509" fmla="*/ 4092497 h 4172913"/>
                <a:gd name="connsiteX510" fmla="*/ 4261231 w 9798391"/>
                <a:gd name="connsiteY510" fmla="*/ 4081346 h 4172913"/>
                <a:gd name="connsiteX511" fmla="*/ 4149719 w 9798391"/>
                <a:gd name="connsiteY511" fmla="*/ 4059044 h 4172913"/>
                <a:gd name="connsiteX512" fmla="*/ 4027056 w 9798391"/>
                <a:gd name="connsiteY512" fmla="*/ 4047893 h 4172913"/>
                <a:gd name="connsiteX513" fmla="*/ 3848636 w 9798391"/>
                <a:gd name="connsiteY513" fmla="*/ 4070195 h 4172913"/>
                <a:gd name="connsiteX514" fmla="*/ 3146109 w 9798391"/>
                <a:gd name="connsiteY514" fmla="*/ 4070194 h 4172913"/>
                <a:gd name="connsiteX515" fmla="*/ 3034597 w 9798391"/>
                <a:gd name="connsiteY515" fmla="*/ 4047893 h 4172913"/>
                <a:gd name="connsiteX516" fmla="*/ 2967690 w 9798391"/>
                <a:gd name="connsiteY516" fmla="*/ 4059044 h 4172913"/>
                <a:gd name="connsiteX517" fmla="*/ 2867329 w 9798391"/>
                <a:gd name="connsiteY517" fmla="*/ 4070195 h 4172913"/>
                <a:gd name="connsiteX518" fmla="*/ 2822724 w 9798391"/>
                <a:gd name="connsiteY518" fmla="*/ 4081346 h 4172913"/>
                <a:gd name="connsiteX519" fmla="*/ 1997534 w 9798391"/>
                <a:gd name="connsiteY519" fmla="*/ 4070195 h 4172913"/>
                <a:gd name="connsiteX520" fmla="*/ 1005075 w 9798391"/>
                <a:gd name="connsiteY520" fmla="*/ 4070195 h 4172913"/>
                <a:gd name="connsiteX521" fmla="*/ 804353 w 9798391"/>
                <a:gd name="connsiteY521" fmla="*/ 4103649 h 4172913"/>
                <a:gd name="connsiteX522" fmla="*/ 748597 w 9798391"/>
                <a:gd name="connsiteY522" fmla="*/ 4114800 h 4172913"/>
                <a:gd name="connsiteX523" fmla="*/ 659387 w 9798391"/>
                <a:gd name="connsiteY523" fmla="*/ 4103649 h 4172913"/>
                <a:gd name="connsiteX524" fmla="*/ 425212 w 9798391"/>
                <a:gd name="connsiteY524" fmla="*/ 4137102 h 4172913"/>
                <a:gd name="connsiteX525" fmla="*/ 324851 w 9798391"/>
                <a:gd name="connsiteY525" fmla="*/ 4114800 h 4172913"/>
                <a:gd name="connsiteX526" fmla="*/ 213338 w 9798391"/>
                <a:gd name="connsiteY526" fmla="*/ 4092497 h 4172913"/>
                <a:gd name="connsiteX527" fmla="*/ 101826 w 9798391"/>
                <a:gd name="connsiteY527" fmla="*/ 4059044 h 4172913"/>
                <a:gd name="connsiteX528" fmla="*/ 68373 w 9798391"/>
                <a:gd name="connsiteY528" fmla="*/ 4047893 h 4172913"/>
                <a:gd name="connsiteX529" fmla="*/ 34919 w 9798391"/>
                <a:gd name="connsiteY529" fmla="*/ 4036741 h 4172913"/>
                <a:gd name="connsiteX530" fmla="*/ 23768 w 9798391"/>
                <a:gd name="connsiteY530" fmla="*/ 3769112 h 4172913"/>
                <a:gd name="connsiteX531" fmla="*/ 12616 w 9798391"/>
                <a:gd name="connsiteY531" fmla="*/ 3724507 h 4172913"/>
                <a:gd name="connsiteX532" fmla="*/ 1465 w 9798391"/>
                <a:gd name="connsiteY532" fmla="*/ 3635297 h 4172913"/>
                <a:gd name="connsiteX533" fmla="*/ 46071 w 9798391"/>
                <a:gd name="connsiteY533" fmla="*/ 3612996 h 4172913"/>
                <a:gd name="connsiteX534" fmla="*/ 57221 w 9798391"/>
                <a:gd name="connsiteY534" fmla="*/ 3389970 h 4172913"/>
                <a:gd name="connsiteX535" fmla="*/ 68373 w 9798391"/>
                <a:gd name="connsiteY535" fmla="*/ 3211551 h 4172913"/>
                <a:gd name="connsiteX536" fmla="*/ 79524 w 9798391"/>
                <a:gd name="connsiteY536" fmla="*/ 3077737 h 4172913"/>
                <a:gd name="connsiteX537" fmla="*/ 46070 w 9798391"/>
                <a:gd name="connsiteY537" fmla="*/ 2810107 h 4172913"/>
                <a:gd name="connsiteX538" fmla="*/ 57222 w 9798391"/>
                <a:gd name="connsiteY538" fmla="*/ 2542478 h 4172913"/>
                <a:gd name="connsiteX539" fmla="*/ 68371 w 9798391"/>
                <a:gd name="connsiteY539" fmla="*/ 2386361 h 4172913"/>
                <a:gd name="connsiteX540" fmla="*/ 68373 w 9798391"/>
                <a:gd name="connsiteY540" fmla="*/ 2163336 h 4172913"/>
                <a:gd name="connsiteX541" fmla="*/ 1465 w 9798391"/>
                <a:gd name="connsiteY541" fmla="*/ 2040673 h 4172913"/>
                <a:gd name="connsiteX542" fmla="*/ 57221 w 9798391"/>
                <a:gd name="connsiteY542" fmla="*/ 1895707 h 4172913"/>
                <a:gd name="connsiteX543" fmla="*/ 68373 w 9798391"/>
                <a:gd name="connsiteY543" fmla="*/ 1828800 h 4172913"/>
                <a:gd name="connsiteX544" fmla="*/ 79524 w 9798391"/>
                <a:gd name="connsiteY544" fmla="*/ 1795346 h 4172913"/>
                <a:gd name="connsiteX545" fmla="*/ 57221 w 9798391"/>
                <a:gd name="connsiteY545" fmla="*/ 1494263 h 4172913"/>
                <a:gd name="connsiteX546" fmla="*/ 46070 w 9798391"/>
                <a:gd name="connsiteY546" fmla="*/ 1405053 h 4172913"/>
                <a:gd name="connsiteX547" fmla="*/ 34919 w 9798391"/>
                <a:gd name="connsiteY547" fmla="*/ 1349297 h 4172913"/>
                <a:gd name="connsiteX548" fmla="*/ 23768 w 9798391"/>
                <a:gd name="connsiteY548" fmla="*/ 1271239 h 4172913"/>
                <a:gd name="connsiteX549" fmla="*/ 34919 w 9798391"/>
                <a:gd name="connsiteY549" fmla="*/ 1115122 h 4172913"/>
                <a:gd name="connsiteX550" fmla="*/ 68373 w 9798391"/>
                <a:gd name="connsiteY550" fmla="*/ 1103971 h 4172913"/>
                <a:gd name="connsiteX551" fmla="*/ 90675 w 9798391"/>
                <a:gd name="connsiteY551" fmla="*/ 1103971 h 4172913"/>
                <a:gd name="connsiteX0" fmla="*/ 90675 w 9798391"/>
                <a:gd name="connsiteY0" fmla="*/ 1103971 h 4172913"/>
                <a:gd name="connsiteX1" fmla="*/ 313699 w 9798391"/>
                <a:gd name="connsiteY1" fmla="*/ 1081668 h 4172913"/>
                <a:gd name="connsiteX2" fmla="*/ 425212 w 9798391"/>
                <a:gd name="connsiteY2" fmla="*/ 1048214 h 4172913"/>
                <a:gd name="connsiteX3" fmla="*/ 514421 w 9798391"/>
                <a:gd name="connsiteY3" fmla="*/ 1025912 h 4172913"/>
                <a:gd name="connsiteX4" fmla="*/ 659387 w 9798391"/>
                <a:gd name="connsiteY4" fmla="*/ 1048214 h 4172913"/>
                <a:gd name="connsiteX5" fmla="*/ 715143 w 9798391"/>
                <a:gd name="connsiteY5" fmla="*/ 1059366 h 4172913"/>
                <a:gd name="connsiteX6" fmla="*/ 782051 w 9798391"/>
                <a:gd name="connsiteY6" fmla="*/ 1081668 h 4172913"/>
                <a:gd name="connsiteX7" fmla="*/ 826656 w 9798391"/>
                <a:gd name="connsiteY7" fmla="*/ 1070517 h 4172913"/>
                <a:gd name="connsiteX8" fmla="*/ 860109 w 9798391"/>
                <a:gd name="connsiteY8" fmla="*/ 1003610 h 4172913"/>
                <a:gd name="connsiteX9" fmla="*/ 882412 w 9798391"/>
                <a:gd name="connsiteY9" fmla="*/ 970156 h 4172913"/>
                <a:gd name="connsiteX10" fmla="*/ 949319 w 9798391"/>
                <a:gd name="connsiteY10" fmla="*/ 947853 h 4172913"/>
                <a:gd name="connsiteX11" fmla="*/ 1027377 w 9798391"/>
                <a:gd name="connsiteY11" fmla="*/ 959005 h 4172913"/>
                <a:gd name="connsiteX12" fmla="*/ 1016226 w 9798391"/>
                <a:gd name="connsiteY12" fmla="*/ 992458 h 4172913"/>
                <a:gd name="connsiteX13" fmla="*/ 960470 w 9798391"/>
                <a:gd name="connsiteY13" fmla="*/ 1025912 h 4172913"/>
                <a:gd name="connsiteX14" fmla="*/ 927016 w 9798391"/>
                <a:gd name="connsiteY14" fmla="*/ 1048214 h 4172913"/>
                <a:gd name="connsiteX15" fmla="*/ 915865 w 9798391"/>
                <a:gd name="connsiteY15" fmla="*/ 1081668 h 4172913"/>
                <a:gd name="connsiteX16" fmla="*/ 971621 w 9798391"/>
                <a:gd name="connsiteY16" fmla="*/ 1115122 h 4172913"/>
                <a:gd name="connsiteX17" fmla="*/ 1183495 w 9798391"/>
                <a:gd name="connsiteY17" fmla="*/ 1137424 h 4172913"/>
                <a:gd name="connsiteX18" fmla="*/ 1216948 w 9798391"/>
                <a:gd name="connsiteY18" fmla="*/ 1148575 h 4172913"/>
                <a:gd name="connsiteX19" fmla="*/ 1272704 w 9798391"/>
                <a:gd name="connsiteY19" fmla="*/ 1193180 h 4172913"/>
                <a:gd name="connsiteX20" fmla="*/ 1339612 w 9798391"/>
                <a:gd name="connsiteY20" fmla="*/ 1215483 h 4172913"/>
                <a:gd name="connsiteX21" fmla="*/ 1406519 w 9798391"/>
                <a:gd name="connsiteY21" fmla="*/ 1237785 h 4172913"/>
                <a:gd name="connsiteX22" fmla="*/ 1451124 w 9798391"/>
                <a:gd name="connsiteY22" fmla="*/ 1248936 h 4172913"/>
                <a:gd name="connsiteX23" fmla="*/ 1518031 w 9798391"/>
                <a:gd name="connsiteY23" fmla="*/ 1271239 h 4172913"/>
                <a:gd name="connsiteX24" fmla="*/ 1596090 w 9798391"/>
                <a:gd name="connsiteY24" fmla="*/ 1304693 h 4172913"/>
                <a:gd name="connsiteX25" fmla="*/ 1674148 w 9798391"/>
                <a:gd name="connsiteY25" fmla="*/ 1371600 h 4172913"/>
                <a:gd name="connsiteX26" fmla="*/ 1696451 w 9798391"/>
                <a:gd name="connsiteY26" fmla="*/ 1393902 h 4172913"/>
                <a:gd name="connsiteX27" fmla="*/ 1718753 w 9798391"/>
                <a:gd name="connsiteY27" fmla="*/ 1416205 h 4172913"/>
                <a:gd name="connsiteX28" fmla="*/ 1729904 w 9798391"/>
                <a:gd name="connsiteY28" fmla="*/ 1694985 h 4172913"/>
                <a:gd name="connsiteX29" fmla="*/ 1662997 w 9798391"/>
                <a:gd name="connsiteY29" fmla="*/ 1717288 h 4172913"/>
                <a:gd name="connsiteX30" fmla="*/ 1629543 w 9798391"/>
                <a:gd name="connsiteY30" fmla="*/ 1728439 h 4172913"/>
                <a:gd name="connsiteX31" fmla="*/ 1484577 w 9798391"/>
                <a:gd name="connsiteY31" fmla="*/ 1750741 h 4172913"/>
                <a:gd name="connsiteX32" fmla="*/ 1451124 w 9798391"/>
                <a:gd name="connsiteY32" fmla="*/ 1761893 h 4172913"/>
                <a:gd name="connsiteX33" fmla="*/ 1373065 w 9798391"/>
                <a:gd name="connsiteY33" fmla="*/ 1784195 h 4172913"/>
                <a:gd name="connsiteX34" fmla="*/ 1339612 w 9798391"/>
                <a:gd name="connsiteY34" fmla="*/ 1806497 h 4172913"/>
                <a:gd name="connsiteX35" fmla="*/ 1317309 w 9798391"/>
                <a:gd name="connsiteY35" fmla="*/ 1828800 h 4172913"/>
                <a:gd name="connsiteX36" fmla="*/ 1272704 w 9798391"/>
                <a:gd name="connsiteY36" fmla="*/ 1851102 h 4172913"/>
                <a:gd name="connsiteX37" fmla="*/ 1161192 w 9798391"/>
                <a:gd name="connsiteY37" fmla="*/ 1918010 h 4172913"/>
                <a:gd name="connsiteX38" fmla="*/ 1049680 w 9798391"/>
                <a:gd name="connsiteY38" fmla="*/ 1951463 h 4172913"/>
                <a:gd name="connsiteX39" fmla="*/ 1016226 w 9798391"/>
                <a:gd name="connsiteY39" fmla="*/ 1962614 h 4172913"/>
                <a:gd name="connsiteX40" fmla="*/ 982773 w 9798391"/>
                <a:gd name="connsiteY40" fmla="*/ 1984917 h 4172913"/>
                <a:gd name="connsiteX41" fmla="*/ 915865 w 9798391"/>
                <a:gd name="connsiteY41" fmla="*/ 2007219 h 4172913"/>
                <a:gd name="connsiteX42" fmla="*/ 882412 w 9798391"/>
                <a:gd name="connsiteY42" fmla="*/ 2029522 h 4172913"/>
                <a:gd name="connsiteX43" fmla="*/ 815504 w 9798391"/>
                <a:gd name="connsiteY43" fmla="*/ 2051824 h 4172913"/>
                <a:gd name="connsiteX44" fmla="*/ 793202 w 9798391"/>
                <a:gd name="connsiteY44" fmla="*/ 2074127 h 4172913"/>
                <a:gd name="connsiteX45" fmla="*/ 726295 w 9798391"/>
                <a:gd name="connsiteY45" fmla="*/ 2107580 h 4172913"/>
                <a:gd name="connsiteX46" fmla="*/ 703992 w 9798391"/>
                <a:gd name="connsiteY46" fmla="*/ 2129883 h 4172913"/>
                <a:gd name="connsiteX47" fmla="*/ 681690 w 9798391"/>
                <a:gd name="connsiteY47" fmla="*/ 2163336 h 4172913"/>
                <a:gd name="connsiteX48" fmla="*/ 614782 w 9798391"/>
                <a:gd name="connsiteY48" fmla="*/ 2207941 h 4172913"/>
                <a:gd name="connsiteX49" fmla="*/ 570177 w 9798391"/>
                <a:gd name="connsiteY49" fmla="*/ 2252546 h 4172913"/>
                <a:gd name="connsiteX50" fmla="*/ 547875 w 9798391"/>
                <a:gd name="connsiteY50" fmla="*/ 2274849 h 4172913"/>
                <a:gd name="connsiteX51" fmla="*/ 514421 w 9798391"/>
                <a:gd name="connsiteY51" fmla="*/ 2341756 h 4172913"/>
                <a:gd name="connsiteX52" fmla="*/ 503270 w 9798391"/>
                <a:gd name="connsiteY52" fmla="*/ 2375210 h 4172913"/>
                <a:gd name="connsiteX53" fmla="*/ 514421 w 9798391"/>
                <a:gd name="connsiteY53" fmla="*/ 2442117 h 4172913"/>
                <a:gd name="connsiteX54" fmla="*/ 536724 w 9798391"/>
                <a:gd name="connsiteY54" fmla="*/ 2464419 h 4172913"/>
                <a:gd name="connsiteX55" fmla="*/ 625934 w 9798391"/>
                <a:gd name="connsiteY55" fmla="*/ 2486722 h 4172913"/>
                <a:gd name="connsiteX56" fmla="*/ 692841 w 9798391"/>
                <a:gd name="connsiteY56" fmla="*/ 2509024 h 4172913"/>
                <a:gd name="connsiteX57" fmla="*/ 726295 w 9798391"/>
                <a:gd name="connsiteY57" fmla="*/ 2520175 h 4172913"/>
                <a:gd name="connsiteX58" fmla="*/ 737446 w 9798391"/>
                <a:gd name="connsiteY58" fmla="*/ 2720897 h 4172913"/>
                <a:gd name="connsiteX59" fmla="*/ 748597 w 9798391"/>
                <a:gd name="connsiteY59" fmla="*/ 2988527 h 4172913"/>
                <a:gd name="connsiteX60" fmla="*/ 782051 w 9798391"/>
                <a:gd name="connsiteY60" fmla="*/ 3010829 h 4172913"/>
                <a:gd name="connsiteX61" fmla="*/ 826656 w 9798391"/>
                <a:gd name="connsiteY61" fmla="*/ 3021980 h 4172913"/>
                <a:gd name="connsiteX62" fmla="*/ 860109 w 9798391"/>
                <a:gd name="connsiteY62" fmla="*/ 3033132 h 4172913"/>
                <a:gd name="connsiteX63" fmla="*/ 949319 w 9798391"/>
                <a:gd name="connsiteY63" fmla="*/ 3055434 h 4172913"/>
                <a:gd name="connsiteX64" fmla="*/ 1172343 w 9798391"/>
                <a:gd name="connsiteY64" fmla="*/ 3100039 h 4172913"/>
                <a:gd name="connsiteX65" fmla="*/ 1283856 w 9798391"/>
                <a:gd name="connsiteY65" fmla="*/ 3111190 h 4172913"/>
                <a:gd name="connsiteX66" fmla="*/ 1328460 w 9798391"/>
                <a:gd name="connsiteY66" fmla="*/ 3122341 h 4172913"/>
                <a:gd name="connsiteX67" fmla="*/ 1462275 w 9798391"/>
                <a:gd name="connsiteY67" fmla="*/ 3144644 h 4172913"/>
                <a:gd name="connsiteX68" fmla="*/ 1551485 w 9798391"/>
                <a:gd name="connsiteY68" fmla="*/ 3166946 h 4172913"/>
                <a:gd name="connsiteX69" fmla="*/ 1651846 w 9798391"/>
                <a:gd name="connsiteY69" fmla="*/ 3200400 h 4172913"/>
                <a:gd name="connsiteX70" fmla="*/ 1807963 w 9798391"/>
                <a:gd name="connsiteY70" fmla="*/ 3245005 h 4172913"/>
                <a:gd name="connsiteX71" fmla="*/ 1874870 w 9798391"/>
                <a:gd name="connsiteY71" fmla="*/ 3256156 h 4172913"/>
                <a:gd name="connsiteX72" fmla="*/ 1952929 w 9798391"/>
                <a:gd name="connsiteY72" fmla="*/ 3278458 h 4172913"/>
                <a:gd name="connsiteX73" fmla="*/ 2008685 w 9798391"/>
                <a:gd name="connsiteY73" fmla="*/ 3289610 h 4172913"/>
                <a:gd name="connsiteX74" fmla="*/ 2042138 w 9798391"/>
                <a:gd name="connsiteY74" fmla="*/ 3300761 h 4172913"/>
                <a:gd name="connsiteX75" fmla="*/ 2231709 w 9798391"/>
                <a:gd name="connsiteY75" fmla="*/ 3323063 h 4172913"/>
                <a:gd name="connsiteX76" fmla="*/ 2298616 w 9798391"/>
                <a:gd name="connsiteY76" fmla="*/ 3334214 h 4172913"/>
                <a:gd name="connsiteX77" fmla="*/ 2398977 w 9798391"/>
                <a:gd name="connsiteY77" fmla="*/ 3345366 h 4172913"/>
                <a:gd name="connsiteX78" fmla="*/ 2543943 w 9798391"/>
                <a:gd name="connsiteY78" fmla="*/ 3356517 h 4172913"/>
                <a:gd name="connsiteX79" fmla="*/ 2610851 w 9798391"/>
                <a:gd name="connsiteY79" fmla="*/ 3378819 h 4172913"/>
                <a:gd name="connsiteX80" fmla="*/ 2644304 w 9798391"/>
                <a:gd name="connsiteY80" fmla="*/ 3389971 h 4172913"/>
                <a:gd name="connsiteX81" fmla="*/ 2666607 w 9798391"/>
                <a:gd name="connsiteY81" fmla="*/ 3412273 h 4172913"/>
                <a:gd name="connsiteX82" fmla="*/ 2688909 w 9798391"/>
                <a:gd name="connsiteY82" fmla="*/ 3345366 h 4172913"/>
                <a:gd name="connsiteX83" fmla="*/ 2789270 w 9798391"/>
                <a:gd name="connsiteY83" fmla="*/ 3367668 h 4172913"/>
                <a:gd name="connsiteX84" fmla="*/ 2911934 w 9798391"/>
                <a:gd name="connsiteY84" fmla="*/ 3389971 h 4172913"/>
                <a:gd name="connsiteX85" fmla="*/ 2989992 w 9798391"/>
                <a:gd name="connsiteY85" fmla="*/ 3401122 h 4172913"/>
                <a:gd name="connsiteX86" fmla="*/ 3157260 w 9798391"/>
                <a:gd name="connsiteY86" fmla="*/ 3412273 h 4172913"/>
                <a:gd name="connsiteX87" fmla="*/ 3213016 w 9798391"/>
                <a:gd name="connsiteY87" fmla="*/ 3423424 h 4172913"/>
                <a:gd name="connsiteX88" fmla="*/ 3279924 w 9798391"/>
                <a:gd name="connsiteY88" fmla="*/ 3434575 h 4172913"/>
                <a:gd name="connsiteX89" fmla="*/ 3313377 w 9798391"/>
                <a:gd name="connsiteY89" fmla="*/ 3445727 h 4172913"/>
                <a:gd name="connsiteX90" fmla="*/ 3357982 w 9798391"/>
                <a:gd name="connsiteY90" fmla="*/ 3456878 h 4172913"/>
                <a:gd name="connsiteX91" fmla="*/ 3469495 w 9798391"/>
                <a:gd name="connsiteY91" fmla="*/ 3479180 h 4172913"/>
                <a:gd name="connsiteX92" fmla="*/ 3569856 w 9798391"/>
                <a:gd name="connsiteY92" fmla="*/ 3501483 h 4172913"/>
                <a:gd name="connsiteX93" fmla="*/ 3558704 w 9798391"/>
                <a:gd name="connsiteY93" fmla="*/ 3534936 h 4172913"/>
                <a:gd name="connsiteX94" fmla="*/ 3603309 w 9798391"/>
                <a:gd name="connsiteY94" fmla="*/ 3590693 h 4172913"/>
                <a:gd name="connsiteX95" fmla="*/ 3737124 w 9798391"/>
                <a:gd name="connsiteY95" fmla="*/ 3624146 h 4172913"/>
                <a:gd name="connsiteX96" fmla="*/ 3870938 w 9798391"/>
                <a:gd name="connsiteY96" fmla="*/ 3635297 h 4172913"/>
                <a:gd name="connsiteX97" fmla="*/ 4027056 w 9798391"/>
                <a:gd name="connsiteY97" fmla="*/ 3657600 h 4172913"/>
                <a:gd name="connsiteX98" fmla="*/ 4093963 w 9798391"/>
                <a:gd name="connsiteY98" fmla="*/ 3679902 h 4172913"/>
                <a:gd name="connsiteX99" fmla="*/ 4138568 w 9798391"/>
                <a:gd name="connsiteY99" fmla="*/ 3691053 h 4172913"/>
                <a:gd name="connsiteX100" fmla="*/ 4172021 w 9798391"/>
                <a:gd name="connsiteY100" fmla="*/ 3702205 h 4172913"/>
                <a:gd name="connsiteX101" fmla="*/ 4238929 w 9798391"/>
                <a:gd name="connsiteY101" fmla="*/ 3713356 h 4172913"/>
                <a:gd name="connsiteX102" fmla="*/ 4484256 w 9798391"/>
                <a:gd name="connsiteY102" fmla="*/ 3746810 h 4172913"/>
                <a:gd name="connsiteX103" fmla="*/ 4618070 w 9798391"/>
                <a:gd name="connsiteY103" fmla="*/ 3769112 h 4172913"/>
                <a:gd name="connsiteX104" fmla="*/ 4684977 w 9798391"/>
                <a:gd name="connsiteY104" fmla="*/ 3780263 h 4172913"/>
                <a:gd name="connsiteX105" fmla="*/ 4774187 w 9798391"/>
                <a:gd name="connsiteY105" fmla="*/ 3802566 h 4172913"/>
                <a:gd name="connsiteX106" fmla="*/ 4852246 w 9798391"/>
                <a:gd name="connsiteY106" fmla="*/ 3836019 h 4172913"/>
                <a:gd name="connsiteX107" fmla="*/ 4885699 w 9798391"/>
                <a:gd name="connsiteY107" fmla="*/ 3858322 h 4172913"/>
                <a:gd name="connsiteX108" fmla="*/ 4919153 w 9798391"/>
                <a:gd name="connsiteY108" fmla="*/ 3869473 h 4172913"/>
                <a:gd name="connsiteX109" fmla="*/ 5052968 w 9798391"/>
                <a:gd name="connsiteY109" fmla="*/ 3858322 h 4172913"/>
                <a:gd name="connsiteX110" fmla="*/ 5075270 w 9798391"/>
                <a:gd name="connsiteY110" fmla="*/ 3836019 h 4172913"/>
                <a:gd name="connsiteX111" fmla="*/ 5108724 w 9798391"/>
                <a:gd name="connsiteY111" fmla="*/ 3824868 h 4172913"/>
                <a:gd name="connsiteX112" fmla="*/ 5108724 w 9798391"/>
                <a:gd name="connsiteY112" fmla="*/ 3746810 h 4172913"/>
                <a:gd name="connsiteX113" fmla="*/ 5086421 w 9798391"/>
                <a:gd name="connsiteY113" fmla="*/ 3724507 h 4172913"/>
                <a:gd name="connsiteX114" fmla="*/ 5064119 w 9798391"/>
                <a:gd name="connsiteY114" fmla="*/ 3691053 h 4172913"/>
                <a:gd name="connsiteX115" fmla="*/ 4997212 w 9798391"/>
                <a:gd name="connsiteY115" fmla="*/ 3668751 h 4172913"/>
                <a:gd name="connsiteX116" fmla="*/ 4718431 w 9798391"/>
                <a:gd name="connsiteY116" fmla="*/ 3635297 h 4172913"/>
                <a:gd name="connsiteX117" fmla="*/ 4629221 w 9798391"/>
                <a:gd name="connsiteY117" fmla="*/ 3624146 h 4172913"/>
                <a:gd name="connsiteX118" fmla="*/ 4551163 w 9798391"/>
                <a:gd name="connsiteY118" fmla="*/ 3612995 h 4172913"/>
                <a:gd name="connsiteX119" fmla="*/ 3982451 w 9798391"/>
                <a:gd name="connsiteY119" fmla="*/ 3601844 h 4172913"/>
                <a:gd name="connsiteX120" fmla="*/ 3993602 w 9798391"/>
                <a:gd name="connsiteY120" fmla="*/ 3557239 h 4172913"/>
                <a:gd name="connsiteX121" fmla="*/ 4250080 w 9798391"/>
                <a:gd name="connsiteY121" fmla="*/ 3512634 h 4172913"/>
                <a:gd name="connsiteX122" fmla="*/ 4238929 w 9798391"/>
                <a:gd name="connsiteY122" fmla="*/ 3479180 h 4172913"/>
                <a:gd name="connsiteX123" fmla="*/ 4082812 w 9798391"/>
                <a:gd name="connsiteY123" fmla="*/ 3468029 h 4172913"/>
                <a:gd name="connsiteX124" fmla="*/ 4049358 w 9798391"/>
                <a:gd name="connsiteY124" fmla="*/ 3456878 h 4172913"/>
                <a:gd name="connsiteX125" fmla="*/ 4027056 w 9798391"/>
                <a:gd name="connsiteY125" fmla="*/ 3423424 h 4172913"/>
                <a:gd name="connsiteX126" fmla="*/ 3993602 w 9798391"/>
                <a:gd name="connsiteY126" fmla="*/ 3367668 h 4172913"/>
                <a:gd name="connsiteX127" fmla="*/ 3926695 w 9798391"/>
                <a:gd name="connsiteY127" fmla="*/ 3345366 h 4172913"/>
                <a:gd name="connsiteX128" fmla="*/ 3603309 w 9798391"/>
                <a:gd name="connsiteY128" fmla="*/ 3356517 h 4172913"/>
                <a:gd name="connsiteX129" fmla="*/ 3569856 w 9798391"/>
                <a:gd name="connsiteY129" fmla="*/ 3367668 h 4172913"/>
                <a:gd name="connsiteX130" fmla="*/ 3291075 w 9798391"/>
                <a:gd name="connsiteY130" fmla="*/ 3345366 h 4172913"/>
                <a:gd name="connsiteX131" fmla="*/ 3224168 w 9798391"/>
                <a:gd name="connsiteY131" fmla="*/ 3334214 h 4172913"/>
                <a:gd name="connsiteX132" fmla="*/ 3168412 w 9798391"/>
                <a:gd name="connsiteY132" fmla="*/ 3323063 h 4172913"/>
                <a:gd name="connsiteX133" fmla="*/ 3034597 w 9798391"/>
                <a:gd name="connsiteY133" fmla="*/ 3311912 h 4172913"/>
                <a:gd name="connsiteX134" fmla="*/ 2923085 w 9798391"/>
                <a:gd name="connsiteY134" fmla="*/ 3289610 h 4172913"/>
                <a:gd name="connsiteX135" fmla="*/ 2856177 w 9798391"/>
                <a:gd name="connsiteY135" fmla="*/ 3267307 h 4172913"/>
                <a:gd name="connsiteX136" fmla="*/ 2800421 w 9798391"/>
                <a:gd name="connsiteY136" fmla="*/ 3222702 h 4172913"/>
                <a:gd name="connsiteX137" fmla="*/ 2822724 w 9798391"/>
                <a:gd name="connsiteY137" fmla="*/ 3200400 h 4172913"/>
                <a:gd name="connsiteX138" fmla="*/ 2934236 w 9798391"/>
                <a:gd name="connsiteY138" fmla="*/ 3166946 h 4172913"/>
                <a:gd name="connsiteX139" fmla="*/ 3001143 w 9798391"/>
                <a:gd name="connsiteY139" fmla="*/ 3144644 h 4172913"/>
                <a:gd name="connsiteX140" fmla="*/ 3034597 w 9798391"/>
                <a:gd name="connsiteY140" fmla="*/ 3122341 h 4172913"/>
                <a:gd name="connsiteX141" fmla="*/ 3079202 w 9798391"/>
                <a:gd name="connsiteY141" fmla="*/ 3111190 h 4172913"/>
                <a:gd name="connsiteX142" fmla="*/ 3146109 w 9798391"/>
                <a:gd name="connsiteY142" fmla="*/ 3044283 h 4172913"/>
                <a:gd name="connsiteX143" fmla="*/ 3168412 w 9798391"/>
                <a:gd name="connsiteY143" fmla="*/ 3021980 h 4172913"/>
                <a:gd name="connsiteX144" fmla="*/ 3213016 w 9798391"/>
                <a:gd name="connsiteY144" fmla="*/ 2966224 h 4172913"/>
                <a:gd name="connsiteX145" fmla="*/ 3279924 w 9798391"/>
                <a:gd name="connsiteY145" fmla="*/ 2932771 h 4172913"/>
                <a:gd name="connsiteX146" fmla="*/ 3291075 w 9798391"/>
                <a:gd name="connsiteY146" fmla="*/ 2966224 h 4172913"/>
                <a:gd name="connsiteX147" fmla="*/ 3324529 w 9798391"/>
                <a:gd name="connsiteY147" fmla="*/ 2977375 h 4172913"/>
                <a:gd name="connsiteX148" fmla="*/ 3380285 w 9798391"/>
                <a:gd name="connsiteY148" fmla="*/ 3010829 h 4172913"/>
                <a:gd name="connsiteX149" fmla="*/ 3458343 w 9798391"/>
                <a:gd name="connsiteY149" fmla="*/ 2999678 h 4172913"/>
                <a:gd name="connsiteX150" fmla="*/ 3436041 w 9798391"/>
                <a:gd name="connsiteY150" fmla="*/ 2977375 h 4172913"/>
                <a:gd name="connsiteX151" fmla="*/ 3402587 w 9798391"/>
                <a:gd name="connsiteY151" fmla="*/ 2921619 h 4172913"/>
                <a:gd name="connsiteX152" fmla="*/ 3369134 w 9798391"/>
                <a:gd name="connsiteY152" fmla="*/ 2910468 h 4172913"/>
                <a:gd name="connsiteX153" fmla="*/ 3224168 w 9798391"/>
                <a:gd name="connsiteY153" fmla="*/ 2888166 h 4172913"/>
                <a:gd name="connsiteX154" fmla="*/ 3101504 w 9798391"/>
                <a:gd name="connsiteY154" fmla="*/ 2854712 h 4172913"/>
                <a:gd name="connsiteX155" fmla="*/ 3056899 w 9798391"/>
                <a:gd name="connsiteY155" fmla="*/ 2843561 h 4172913"/>
                <a:gd name="connsiteX156" fmla="*/ 2989992 w 9798391"/>
                <a:gd name="connsiteY156" fmla="*/ 2821258 h 4172913"/>
                <a:gd name="connsiteX157" fmla="*/ 2733514 w 9798391"/>
                <a:gd name="connsiteY157" fmla="*/ 2776653 h 4172913"/>
                <a:gd name="connsiteX158" fmla="*/ 2666607 w 9798391"/>
                <a:gd name="connsiteY158" fmla="*/ 2754351 h 4172913"/>
                <a:gd name="connsiteX159" fmla="*/ 2599699 w 9798391"/>
                <a:gd name="connsiteY159" fmla="*/ 2732049 h 4172913"/>
                <a:gd name="connsiteX160" fmla="*/ 2566246 w 9798391"/>
                <a:gd name="connsiteY160" fmla="*/ 2720897 h 4172913"/>
                <a:gd name="connsiteX161" fmla="*/ 2443582 w 9798391"/>
                <a:gd name="connsiteY161" fmla="*/ 2698595 h 4172913"/>
                <a:gd name="connsiteX162" fmla="*/ 2320919 w 9798391"/>
                <a:gd name="connsiteY162" fmla="*/ 2698595 h 4172913"/>
                <a:gd name="connsiteX163" fmla="*/ 1919475 w 9798391"/>
                <a:gd name="connsiteY163" fmla="*/ 2687444 h 4172913"/>
                <a:gd name="connsiteX164" fmla="*/ 1841416 w 9798391"/>
                <a:gd name="connsiteY164" fmla="*/ 2653990 h 4172913"/>
                <a:gd name="connsiteX165" fmla="*/ 1785660 w 9798391"/>
                <a:gd name="connsiteY165" fmla="*/ 2631688 h 4172913"/>
                <a:gd name="connsiteX166" fmla="*/ 1685299 w 9798391"/>
                <a:gd name="connsiteY166" fmla="*/ 2575932 h 4172913"/>
                <a:gd name="connsiteX167" fmla="*/ 1596090 w 9798391"/>
                <a:gd name="connsiteY167" fmla="*/ 2531327 h 4172913"/>
                <a:gd name="connsiteX168" fmla="*/ 1506880 w 9798391"/>
                <a:gd name="connsiteY168" fmla="*/ 2509024 h 4172913"/>
                <a:gd name="connsiteX169" fmla="*/ 1105436 w 9798391"/>
                <a:gd name="connsiteY169" fmla="*/ 2486722 h 4172913"/>
                <a:gd name="connsiteX170" fmla="*/ 960470 w 9798391"/>
                <a:gd name="connsiteY170" fmla="*/ 2464419 h 4172913"/>
                <a:gd name="connsiteX171" fmla="*/ 848958 w 9798391"/>
                <a:gd name="connsiteY171" fmla="*/ 2430966 h 4172913"/>
                <a:gd name="connsiteX172" fmla="*/ 815504 w 9798391"/>
                <a:gd name="connsiteY172" fmla="*/ 2419814 h 4172913"/>
                <a:gd name="connsiteX173" fmla="*/ 782051 w 9798391"/>
                <a:gd name="connsiteY173" fmla="*/ 2397512 h 4172913"/>
                <a:gd name="connsiteX174" fmla="*/ 726295 w 9798391"/>
                <a:gd name="connsiteY174" fmla="*/ 2352907 h 4172913"/>
                <a:gd name="connsiteX175" fmla="*/ 692841 w 9798391"/>
                <a:gd name="connsiteY175" fmla="*/ 2341756 h 4172913"/>
                <a:gd name="connsiteX176" fmla="*/ 703992 w 9798391"/>
                <a:gd name="connsiteY176" fmla="*/ 2274849 h 4172913"/>
                <a:gd name="connsiteX177" fmla="*/ 726295 w 9798391"/>
                <a:gd name="connsiteY177" fmla="*/ 2252546 h 4172913"/>
                <a:gd name="connsiteX178" fmla="*/ 759748 w 9798391"/>
                <a:gd name="connsiteY178" fmla="*/ 2230244 h 4172913"/>
                <a:gd name="connsiteX179" fmla="*/ 782051 w 9798391"/>
                <a:gd name="connsiteY179" fmla="*/ 2207941 h 4172913"/>
                <a:gd name="connsiteX180" fmla="*/ 815504 w 9798391"/>
                <a:gd name="connsiteY180" fmla="*/ 2196790 h 4172913"/>
                <a:gd name="connsiteX181" fmla="*/ 871260 w 9798391"/>
                <a:gd name="connsiteY181" fmla="*/ 2163336 h 4172913"/>
                <a:gd name="connsiteX182" fmla="*/ 893563 w 9798391"/>
                <a:gd name="connsiteY182" fmla="*/ 2141034 h 4172913"/>
                <a:gd name="connsiteX183" fmla="*/ 927016 w 9798391"/>
                <a:gd name="connsiteY183" fmla="*/ 2118732 h 4172913"/>
                <a:gd name="connsiteX184" fmla="*/ 949319 w 9798391"/>
                <a:gd name="connsiteY184" fmla="*/ 2096429 h 4172913"/>
                <a:gd name="connsiteX185" fmla="*/ 982773 w 9798391"/>
                <a:gd name="connsiteY185" fmla="*/ 2085278 h 4172913"/>
                <a:gd name="connsiteX186" fmla="*/ 1071982 w 9798391"/>
                <a:gd name="connsiteY186" fmla="*/ 2018371 h 4172913"/>
                <a:gd name="connsiteX187" fmla="*/ 1116587 w 9798391"/>
                <a:gd name="connsiteY187" fmla="*/ 2007219 h 4172913"/>
                <a:gd name="connsiteX188" fmla="*/ 1183495 w 9798391"/>
                <a:gd name="connsiteY188" fmla="*/ 1984917 h 4172913"/>
                <a:gd name="connsiteX189" fmla="*/ 1384216 w 9798391"/>
                <a:gd name="connsiteY189" fmla="*/ 1973766 h 4172913"/>
                <a:gd name="connsiteX190" fmla="*/ 1439973 w 9798391"/>
                <a:gd name="connsiteY190" fmla="*/ 1929161 h 4172913"/>
                <a:gd name="connsiteX191" fmla="*/ 1518031 w 9798391"/>
                <a:gd name="connsiteY191" fmla="*/ 1873405 h 4172913"/>
                <a:gd name="connsiteX192" fmla="*/ 1573787 w 9798391"/>
                <a:gd name="connsiteY192" fmla="*/ 1817649 h 4172913"/>
                <a:gd name="connsiteX193" fmla="*/ 1640695 w 9798391"/>
                <a:gd name="connsiteY193" fmla="*/ 1795346 h 4172913"/>
                <a:gd name="connsiteX194" fmla="*/ 1807963 w 9798391"/>
                <a:gd name="connsiteY194" fmla="*/ 1761893 h 4172913"/>
                <a:gd name="connsiteX195" fmla="*/ 1874870 w 9798391"/>
                <a:gd name="connsiteY195" fmla="*/ 1728439 h 4172913"/>
                <a:gd name="connsiteX196" fmla="*/ 1975231 w 9798391"/>
                <a:gd name="connsiteY196" fmla="*/ 1694985 h 4172913"/>
                <a:gd name="connsiteX197" fmla="*/ 2008685 w 9798391"/>
                <a:gd name="connsiteY197" fmla="*/ 1683834 h 4172913"/>
                <a:gd name="connsiteX198" fmla="*/ 2042138 w 9798391"/>
                <a:gd name="connsiteY198" fmla="*/ 1672683 h 4172913"/>
                <a:gd name="connsiteX199" fmla="*/ 2543943 w 9798391"/>
                <a:gd name="connsiteY199" fmla="*/ 1694985 h 4172913"/>
                <a:gd name="connsiteX200" fmla="*/ 2666607 w 9798391"/>
                <a:gd name="connsiteY200" fmla="*/ 1717288 h 4172913"/>
                <a:gd name="connsiteX201" fmla="*/ 2733514 w 9798391"/>
                <a:gd name="connsiteY201" fmla="*/ 1739590 h 4172913"/>
                <a:gd name="connsiteX202" fmla="*/ 2766968 w 9798391"/>
                <a:gd name="connsiteY202" fmla="*/ 1750741 h 4172913"/>
                <a:gd name="connsiteX203" fmla="*/ 2800421 w 9798391"/>
                <a:gd name="connsiteY203" fmla="*/ 1773044 h 4172913"/>
                <a:gd name="connsiteX204" fmla="*/ 2900782 w 9798391"/>
                <a:gd name="connsiteY204" fmla="*/ 1795346 h 4172913"/>
                <a:gd name="connsiteX205" fmla="*/ 2934236 w 9798391"/>
                <a:gd name="connsiteY205" fmla="*/ 1806497 h 4172913"/>
                <a:gd name="connsiteX206" fmla="*/ 2967690 w 9798391"/>
                <a:gd name="connsiteY206" fmla="*/ 1906858 h 4172913"/>
                <a:gd name="connsiteX207" fmla="*/ 2978841 w 9798391"/>
                <a:gd name="connsiteY207" fmla="*/ 1940312 h 4172913"/>
                <a:gd name="connsiteX208" fmla="*/ 3012295 w 9798391"/>
                <a:gd name="connsiteY208" fmla="*/ 1973766 h 4172913"/>
                <a:gd name="connsiteX209" fmla="*/ 3079202 w 9798391"/>
                <a:gd name="connsiteY209" fmla="*/ 1996068 h 4172913"/>
                <a:gd name="connsiteX210" fmla="*/ 3112656 w 9798391"/>
                <a:gd name="connsiteY210" fmla="*/ 2007219 h 4172913"/>
                <a:gd name="connsiteX211" fmla="*/ 3491797 w 9798391"/>
                <a:gd name="connsiteY211" fmla="*/ 2029522 h 4172913"/>
                <a:gd name="connsiteX212" fmla="*/ 3703670 w 9798391"/>
                <a:gd name="connsiteY212" fmla="*/ 2040673 h 4172913"/>
                <a:gd name="connsiteX213" fmla="*/ 3804031 w 9798391"/>
                <a:gd name="connsiteY213" fmla="*/ 2051824 h 4172913"/>
                <a:gd name="connsiteX214" fmla="*/ 4172021 w 9798391"/>
                <a:gd name="connsiteY214" fmla="*/ 2062975 h 4172913"/>
                <a:gd name="connsiteX215" fmla="*/ 4261231 w 9798391"/>
                <a:gd name="connsiteY215" fmla="*/ 2085278 h 4172913"/>
                <a:gd name="connsiteX216" fmla="*/ 4328138 w 9798391"/>
                <a:gd name="connsiteY216" fmla="*/ 2107580 h 4172913"/>
                <a:gd name="connsiteX217" fmla="*/ 4383895 w 9798391"/>
                <a:gd name="connsiteY217" fmla="*/ 2152185 h 4172913"/>
                <a:gd name="connsiteX218" fmla="*/ 4406197 w 9798391"/>
                <a:gd name="connsiteY218" fmla="*/ 2174488 h 4172913"/>
                <a:gd name="connsiteX219" fmla="*/ 4595768 w 9798391"/>
                <a:gd name="connsiteY219" fmla="*/ 2207941 h 4172913"/>
                <a:gd name="connsiteX220" fmla="*/ 4707280 w 9798391"/>
                <a:gd name="connsiteY220" fmla="*/ 2230244 h 4172913"/>
                <a:gd name="connsiteX221" fmla="*/ 4763036 w 9798391"/>
                <a:gd name="connsiteY221" fmla="*/ 2241395 h 4172913"/>
                <a:gd name="connsiteX222" fmla="*/ 4807641 w 9798391"/>
                <a:gd name="connsiteY222" fmla="*/ 2252546 h 4172913"/>
                <a:gd name="connsiteX223" fmla="*/ 4874548 w 9798391"/>
                <a:gd name="connsiteY223" fmla="*/ 2241395 h 4172913"/>
                <a:gd name="connsiteX224" fmla="*/ 4919153 w 9798391"/>
                <a:gd name="connsiteY224" fmla="*/ 2219093 h 4172913"/>
                <a:gd name="connsiteX225" fmla="*/ 4986060 w 9798391"/>
                <a:gd name="connsiteY225" fmla="*/ 2207941 h 4172913"/>
                <a:gd name="connsiteX226" fmla="*/ 5019514 w 9798391"/>
                <a:gd name="connsiteY226" fmla="*/ 2196790 h 4172913"/>
                <a:gd name="connsiteX227" fmla="*/ 5108724 w 9798391"/>
                <a:gd name="connsiteY227" fmla="*/ 2174488 h 4172913"/>
                <a:gd name="connsiteX228" fmla="*/ 5186782 w 9798391"/>
                <a:gd name="connsiteY228" fmla="*/ 2129883 h 4172913"/>
                <a:gd name="connsiteX229" fmla="*/ 5231387 w 9798391"/>
                <a:gd name="connsiteY229" fmla="*/ 2062975 h 4172913"/>
                <a:gd name="connsiteX230" fmla="*/ 5309446 w 9798391"/>
                <a:gd name="connsiteY230" fmla="*/ 1984917 h 4172913"/>
                <a:gd name="connsiteX231" fmla="*/ 5331748 w 9798391"/>
                <a:gd name="connsiteY231" fmla="*/ 1962614 h 4172913"/>
                <a:gd name="connsiteX232" fmla="*/ 5365202 w 9798391"/>
                <a:gd name="connsiteY232" fmla="*/ 1951463 h 4172913"/>
                <a:gd name="connsiteX233" fmla="*/ 5320597 w 9798391"/>
                <a:gd name="connsiteY233" fmla="*/ 1862253 h 4172913"/>
                <a:gd name="connsiteX234" fmla="*/ 5287143 w 9798391"/>
                <a:gd name="connsiteY234" fmla="*/ 1839951 h 4172913"/>
                <a:gd name="connsiteX235" fmla="*/ 5253690 w 9798391"/>
                <a:gd name="connsiteY235" fmla="*/ 1828800 h 4172913"/>
                <a:gd name="connsiteX236" fmla="*/ 5209085 w 9798391"/>
                <a:gd name="connsiteY236" fmla="*/ 1817649 h 4172913"/>
                <a:gd name="connsiteX237" fmla="*/ 5142177 w 9798391"/>
                <a:gd name="connsiteY237" fmla="*/ 1795346 h 4172913"/>
                <a:gd name="connsiteX238" fmla="*/ 5064119 w 9798391"/>
                <a:gd name="connsiteY238" fmla="*/ 1706136 h 4172913"/>
                <a:gd name="connsiteX239" fmla="*/ 5008363 w 9798391"/>
                <a:gd name="connsiteY239" fmla="*/ 1650380 h 4172913"/>
                <a:gd name="connsiteX240" fmla="*/ 4941456 w 9798391"/>
                <a:gd name="connsiteY240" fmla="*/ 1605775 h 4172913"/>
                <a:gd name="connsiteX241" fmla="*/ 4908002 w 9798391"/>
                <a:gd name="connsiteY241" fmla="*/ 1583473 h 4172913"/>
                <a:gd name="connsiteX242" fmla="*/ 4874548 w 9798391"/>
                <a:gd name="connsiteY242" fmla="*/ 1572322 h 4172913"/>
                <a:gd name="connsiteX243" fmla="*/ 4852246 w 9798391"/>
                <a:gd name="connsiteY243" fmla="*/ 1550019 h 4172913"/>
                <a:gd name="connsiteX244" fmla="*/ 4818792 w 9798391"/>
                <a:gd name="connsiteY244" fmla="*/ 1538868 h 4172913"/>
                <a:gd name="connsiteX245" fmla="*/ 4774187 w 9798391"/>
                <a:gd name="connsiteY245" fmla="*/ 1516566 h 4172913"/>
                <a:gd name="connsiteX246" fmla="*/ 4707280 w 9798391"/>
                <a:gd name="connsiteY246" fmla="*/ 1449658 h 4172913"/>
                <a:gd name="connsiteX247" fmla="*/ 4651524 w 9798391"/>
                <a:gd name="connsiteY247" fmla="*/ 1405053 h 4172913"/>
                <a:gd name="connsiteX248" fmla="*/ 4573465 w 9798391"/>
                <a:gd name="connsiteY248" fmla="*/ 1382751 h 4172913"/>
                <a:gd name="connsiteX249" fmla="*/ 5153329 w 9798391"/>
                <a:gd name="connsiteY249" fmla="*/ 1349297 h 4172913"/>
                <a:gd name="connsiteX250" fmla="*/ 5275992 w 9798391"/>
                <a:gd name="connsiteY250" fmla="*/ 1326995 h 4172913"/>
                <a:gd name="connsiteX251" fmla="*/ 5320597 w 9798391"/>
                <a:gd name="connsiteY251" fmla="*/ 1315844 h 4172913"/>
                <a:gd name="connsiteX252" fmla="*/ 5521319 w 9798391"/>
                <a:gd name="connsiteY252" fmla="*/ 1304693 h 4172913"/>
                <a:gd name="connsiteX253" fmla="*/ 5588226 w 9798391"/>
                <a:gd name="connsiteY253" fmla="*/ 1282390 h 4172913"/>
                <a:gd name="connsiteX254" fmla="*/ 5643982 w 9798391"/>
                <a:gd name="connsiteY254" fmla="*/ 1237785 h 4172913"/>
                <a:gd name="connsiteX255" fmla="*/ 5677436 w 9798391"/>
                <a:gd name="connsiteY255" fmla="*/ 1170878 h 4172913"/>
                <a:gd name="connsiteX256" fmla="*/ 5688587 w 9798391"/>
                <a:gd name="connsiteY256" fmla="*/ 1137424 h 4172913"/>
                <a:gd name="connsiteX257" fmla="*/ 5710890 w 9798391"/>
                <a:gd name="connsiteY257" fmla="*/ 1025912 h 4172913"/>
                <a:gd name="connsiteX258" fmla="*/ 5733192 w 9798391"/>
                <a:gd name="connsiteY258" fmla="*/ 947853 h 4172913"/>
                <a:gd name="connsiteX259" fmla="*/ 5755495 w 9798391"/>
                <a:gd name="connsiteY259" fmla="*/ 925551 h 4172913"/>
                <a:gd name="connsiteX260" fmla="*/ 5822402 w 9798391"/>
                <a:gd name="connsiteY260" fmla="*/ 903249 h 4172913"/>
                <a:gd name="connsiteX261" fmla="*/ 5844704 w 9798391"/>
                <a:gd name="connsiteY261" fmla="*/ 880946 h 4172913"/>
                <a:gd name="connsiteX262" fmla="*/ 5922763 w 9798391"/>
                <a:gd name="connsiteY262" fmla="*/ 858644 h 4172913"/>
                <a:gd name="connsiteX263" fmla="*/ 5989670 w 9798391"/>
                <a:gd name="connsiteY263" fmla="*/ 869795 h 4172913"/>
                <a:gd name="connsiteX264" fmla="*/ 6000821 w 9798391"/>
                <a:gd name="connsiteY264" fmla="*/ 914400 h 4172913"/>
                <a:gd name="connsiteX265" fmla="*/ 6034275 w 9798391"/>
                <a:gd name="connsiteY265" fmla="*/ 970156 h 4172913"/>
                <a:gd name="connsiteX266" fmla="*/ 6067729 w 9798391"/>
                <a:gd name="connsiteY266" fmla="*/ 981307 h 4172913"/>
                <a:gd name="connsiteX267" fmla="*/ 6145787 w 9798391"/>
                <a:gd name="connsiteY267" fmla="*/ 970156 h 4172913"/>
                <a:gd name="connsiteX268" fmla="*/ 6156938 w 9798391"/>
                <a:gd name="connsiteY268" fmla="*/ 936702 h 4172913"/>
                <a:gd name="connsiteX269" fmla="*/ 6201543 w 9798391"/>
                <a:gd name="connsiteY269" fmla="*/ 880946 h 4172913"/>
                <a:gd name="connsiteX270" fmla="*/ 6223846 w 9798391"/>
                <a:gd name="connsiteY270" fmla="*/ 903249 h 4172913"/>
                <a:gd name="connsiteX271" fmla="*/ 6246148 w 9798391"/>
                <a:gd name="connsiteY271" fmla="*/ 970156 h 4172913"/>
                <a:gd name="connsiteX272" fmla="*/ 6223846 w 9798391"/>
                <a:gd name="connsiteY272" fmla="*/ 1048214 h 4172913"/>
                <a:gd name="connsiteX273" fmla="*/ 6145787 w 9798391"/>
                <a:gd name="connsiteY273" fmla="*/ 1126273 h 4172913"/>
                <a:gd name="connsiteX274" fmla="*/ 5922763 w 9798391"/>
                <a:gd name="connsiteY274" fmla="*/ 1137424 h 4172913"/>
                <a:gd name="connsiteX275" fmla="*/ 5755495 w 9798391"/>
                <a:gd name="connsiteY275" fmla="*/ 1170878 h 4172913"/>
                <a:gd name="connsiteX276" fmla="*/ 5710890 w 9798391"/>
                <a:gd name="connsiteY276" fmla="*/ 1260088 h 4172913"/>
                <a:gd name="connsiteX277" fmla="*/ 5699738 w 9798391"/>
                <a:gd name="connsiteY277" fmla="*/ 1293541 h 4172913"/>
                <a:gd name="connsiteX278" fmla="*/ 5733192 w 9798391"/>
                <a:gd name="connsiteY278" fmla="*/ 1371600 h 4172913"/>
                <a:gd name="connsiteX279" fmla="*/ 5800099 w 9798391"/>
                <a:gd name="connsiteY279" fmla="*/ 1393902 h 4172913"/>
                <a:gd name="connsiteX280" fmla="*/ 5822402 w 9798391"/>
                <a:gd name="connsiteY280" fmla="*/ 1416205 h 4172913"/>
                <a:gd name="connsiteX281" fmla="*/ 5788948 w 9798391"/>
                <a:gd name="connsiteY281" fmla="*/ 1483112 h 4172913"/>
                <a:gd name="connsiteX282" fmla="*/ 5755495 w 9798391"/>
                <a:gd name="connsiteY282" fmla="*/ 1494263 h 4172913"/>
                <a:gd name="connsiteX283" fmla="*/ 5699738 w 9798391"/>
                <a:gd name="connsiteY283" fmla="*/ 1527717 h 4172913"/>
                <a:gd name="connsiteX284" fmla="*/ 5643982 w 9798391"/>
                <a:gd name="connsiteY284" fmla="*/ 1572322 h 4172913"/>
                <a:gd name="connsiteX285" fmla="*/ 6045426 w 9798391"/>
                <a:gd name="connsiteY285" fmla="*/ 1616927 h 4172913"/>
                <a:gd name="connsiteX286" fmla="*/ 6168090 w 9798391"/>
                <a:gd name="connsiteY286" fmla="*/ 1639229 h 4172913"/>
                <a:gd name="connsiteX287" fmla="*/ 6402265 w 9798391"/>
                <a:gd name="connsiteY287" fmla="*/ 1628078 h 4172913"/>
                <a:gd name="connsiteX288" fmla="*/ 6558382 w 9798391"/>
                <a:gd name="connsiteY288" fmla="*/ 1594624 h 4172913"/>
                <a:gd name="connsiteX289" fmla="*/ 6681046 w 9798391"/>
                <a:gd name="connsiteY289" fmla="*/ 1561171 h 4172913"/>
                <a:gd name="connsiteX290" fmla="*/ 6714499 w 9798391"/>
                <a:gd name="connsiteY290" fmla="*/ 1550019 h 4172913"/>
                <a:gd name="connsiteX291" fmla="*/ 6803709 w 9798391"/>
                <a:gd name="connsiteY291" fmla="*/ 1561171 h 4172913"/>
                <a:gd name="connsiteX292" fmla="*/ 6870616 w 9798391"/>
                <a:gd name="connsiteY292" fmla="*/ 1594624 h 4172913"/>
                <a:gd name="connsiteX293" fmla="*/ 6904070 w 9798391"/>
                <a:gd name="connsiteY293" fmla="*/ 1605775 h 4172913"/>
                <a:gd name="connsiteX294" fmla="*/ 6970977 w 9798391"/>
                <a:gd name="connsiteY294" fmla="*/ 1639229 h 4172913"/>
                <a:gd name="connsiteX295" fmla="*/ 6993280 w 9798391"/>
                <a:gd name="connsiteY295" fmla="*/ 1661532 h 4172913"/>
                <a:gd name="connsiteX296" fmla="*/ 7104792 w 9798391"/>
                <a:gd name="connsiteY296" fmla="*/ 1728439 h 4172913"/>
                <a:gd name="connsiteX297" fmla="*/ 7182851 w 9798391"/>
                <a:gd name="connsiteY297" fmla="*/ 1795346 h 4172913"/>
                <a:gd name="connsiteX298" fmla="*/ 7227456 w 9798391"/>
                <a:gd name="connsiteY298" fmla="*/ 1851102 h 4172913"/>
                <a:gd name="connsiteX299" fmla="*/ 7260909 w 9798391"/>
                <a:gd name="connsiteY299" fmla="*/ 1862253 h 4172913"/>
                <a:gd name="connsiteX300" fmla="*/ 7472782 w 9798391"/>
                <a:gd name="connsiteY300" fmla="*/ 1873405 h 4172913"/>
                <a:gd name="connsiteX301" fmla="*/ 7517387 w 9798391"/>
                <a:gd name="connsiteY301" fmla="*/ 1884556 h 4172913"/>
                <a:gd name="connsiteX302" fmla="*/ 7550841 w 9798391"/>
                <a:gd name="connsiteY302" fmla="*/ 1895707 h 4172913"/>
                <a:gd name="connsiteX303" fmla="*/ 7617748 w 9798391"/>
                <a:gd name="connsiteY303" fmla="*/ 1906858 h 4172913"/>
                <a:gd name="connsiteX304" fmla="*/ 7662353 w 9798391"/>
                <a:gd name="connsiteY304" fmla="*/ 1918010 h 4172913"/>
                <a:gd name="connsiteX305" fmla="*/ 7785016 w 9798391"/>
                <a:gd name="connsiteY305" fmla="*/ 1996068 h 4172913"/>
                <a:gd name="connsiteX306" fmla="*/ 7807319 w 9798391"/>
                <a:gd name="connsiteY306" fmla="*/ 2018371 h 4172913"/>
                <a:gd name="connsiteX307" fmla="*/ 7851924 w 9798391"/>
                <a:gd name="connsiteY307" fmla="*/ 2029522 h 4172913"/>
                <a:gd name="connsiteX308" fmla="*/ 7974587 w 9798391"/>
                <a:gd name="connsiteY308" fmla="*/ 2096429 h 4172913"/>
                <a:gd name="connsiteX309" fmla="*/ 8019192 w 9798391"/>
                <a:gd name="connsiteY309" fmla="*/ 2107580 h 4172913"/>
                <a:gd name="connsiteX310" fmla="*/ 8052646 w 9798391"/>
                <a:gd name="connsiteY310" fmla="*/ 2118732 h 4172913"/>
                <a:gd name="connsiteX311" fmla="*/ 8119553 w 9798391"/>
                <a:gd name="connsiteY311" fmla="*/ 2129883 h 4172913"/>
                <a:gd name="connsiteX312" fmla="*/ 8286821 w 9798391"/>
                <a:gd name="connsiteY312" fmla="*/ 2152185 h 4172913"/>
                <a:gd name="connsiteX313" fmla="*/ 8309124 w 9798391"/>
                <a:gd name="connsiteY313" fmla="*/ 2174488 h 4172913"/>
                <a:gd name="connsiteX314" fmla="*/ 8398334 w 9798391"/>
                <a:gd name="connsiteY314" fmla="*/ 2241395 h 4172913"/>
                <a:gd name="connsiteX315" fmla="*/ 8342577 w 9798391"/>
                <a:gd name="connsiteY315" fmla="*/ 2263697 h 4172913"/>
                <a:gd name="connsiteX316" fmla="*/ 8231065 w 9798391"/>
                <a:gd name="connsiteY316" fmla="*/ 2286000 h 4172913"/>
                <a:gd name="connsiteX317" fmla="*/ 8186460 w 9798391"/>
                <a:gd name="connsiteY317" fmla="*/ 2297151 h 4172913"/>
                <a:gd name="connsiteX318" fmla="*/ 7829621 w 9798391"/>
                <a:gd name="connsiteY318" fmla="*/ 2319453 h 4172913"/>
                <a:gd name="connsiteX319" fmla="*/ 7762714 w 9798391"/>
                <a:gd name="connsiteY319" fmla="*/ 2330605 h 4172913"/>
                <a:gd name="connsiteX320" fmla="*/ 7718109 w 9798391"/>
                <a:gd name="connsiteY320" fmla="*/ 2341756 h 4172913"/>
                <a:gd name="connsiteX321" fmla="*/ 7573143 w 9798391"/>
                <a:gd name="connsiteY321" fmla="*/ 2364058 h 4172913"/>
                <a:gd name="connsiteX322" fmla="*/ 7260909 w 9798391"/>
                <a:gd name="connsiteY322" fmla="*/ 2352907 h 4172913"/>
                <a:gd name="connsiteX323" fmla="*/ 6669895 w 9798391"/>
                <a:gd name="connsiteY323" fmla="*/ 2330605 h 4172913"/>
                <a:gd name="connsiteX324" fmla="*/ 6547231 w 9798391"/>
                <a:gd name="connsiteY324" fmla="*/ 2375210 h 4172913"/>
                <a:gd name="connsiteX325" fmla="*/ 6536080 w 9798391"/>
                <a:gd name="connsiteY325" fmla="*/ 2408663 h 4172913"/>
                <a:gd name="connsiteX326" fmla="*/ 6569534 w 9798391"/>
                <a:gd name="connsiteY326" fmla="*/ 2430966 h 4172913"/>
                <a:gd name="connsiteX327" fmla="*/ 6602987 w 9798391"/>
                <a:gd name="connsiteY327" fmla="*/ 2442117 h 4172913"/>
                <a:gd name="connsiteX328" fmla="*/ 6747953 w 9798391"/>
                <a:gd name="connsiteY328" fmla="*/ 2475571 h 4172913"/>
                <a:gd name="connsiteX329" fmla="*/ 6826012 w 9798391"/>
                <a:gd name="connsiteY329" fmla="*/ 2486722 h 4172913"/>
                <a:gd name="connsiteX330" fmla="*/ 7729260 w 9798391"/>
                <a:gd name="connsiteY330" fmla="*/ 2475571 h 4172913"/>
                <a:gd name="connsiteX331" fmla="*/ 7785016 w 9798391"/>
                <a:gd name="connsiteY331" fmla="*/ 2464419 h 4172913"/>
                <a:gd name="connsiteX332" fmla="*/ 7941134 w 9798391"/>
                <a:gd name="connsiteY332" fmla="*/ 2442117 h 4172913"/>
                <a:gd name="connsiteX333" fmla="*/ 7985738 w 9798391"/>
                <a:gd name="connsiteY333" fmla="*/ 2430966 h 4172913"/>
                <a:gd name="connsiteX334" fmla="*/ 8052646 w 9798391"/>
                <a:gd name="connsiteY334" fmla="*/ 2408663 h 4172913"/>
                <a:gd name="connsiteX335" fmla="*/ 8086099 w 9798391"/>
                <a:gd name="connsiteY335" fmla="*/ 2397512 h 4172913"/>
                <a:gd name="connsiteX336" fmla="*/ 8130704 w 9798391"/>
                <a:gd name="connsiteY336" fmla="*/ 2386361 h 4172913"/>
                <a:gd name="connsiteX337" fmla="*/ 8197612 w 9798391"/>
                <a:gd name="connsiteY337" fmla="*/ 2364058 h 4172913"/>
                <a:gd name="connsiteX338" fmla="*/ 8331426 w 9798391"/>
                <a:gd name="connsiteY338" fmla="*/ 2330605 h 4172913"/>
                <a:gd name="connsiteX339" fmla="*/ 8376031 w 9798391"/>
                <a:gd name="connsiteY339" fmla="*/ 2319453 h 4172913"/>
                <a:gd name="connsiteX340" fmla="*/ 8409485 w 9798391"/>
                <a:gd name="connsiteY340" fmla="*/ 2308302 h 4172913"/>
                <a:gd name="connsiteX341" fmla="*/ 8476392 w 9798391"/>
                <a:gd name="connsiteY341" fmla="*/ 2297151 h 4172913"/>
                <a:gd name="connsiteX342" fmla="*/ 8532148 w 9798391"/>
                <a:gd name="connsiteY342" fmla="*/ 2286000 h 4172913"/>
                <a:gd name="connsiteX343" fmla="*/ 8621358 w 9798391"/>
                <a:gd name="connsiteY343" fmla="*/ 2263697 h 4172913"/>
                <a:gd name="connsiteX344" fmla="*/ 8844382 w 9798391"/>
                <a:gd name="connsiteY344" fmla="*/ 2230244 h 4172913"/>
                <a:gd name="connsiteX345" fmla="*/ 8922441 w 9798391"/>
                <a:gd name="connsiteY345" fmla="*/ 2219093 h 4172913"/>
                <a:gd name="connsiteX346" fmla="*/ 9056256 w 9798391"/>
                <a:gd name="connsiteY346" fmla="*/ 2196790 h 4172913"/>
                <a:gd name="connsiteX347" fmla="*/ 9156616 w 9798391"/>
                <a:gd name="connsiteY347" fmla="*/ 2174488 h 4172913"/>
                <a:gd name="connsiteX348" fmla="*/ 9190070 w 9798391"/>
                <a:gd name="connsiteY348" fmla="*/ 2163336 h 4172913"/>
                <a:gd name="connsiteX349" fmla="*/ 9234675 w 9798391"/>
                <a:gd name="connsiteY349" fmla="*/ 2051824 h 4172913"/>
                <a:gd name="connsiteX350" fmla="*/ 9178919 w 9798391"/>
                <a:gd name="connsiteY350" fmla="*/ 2018371 h 4172913"/>
                <a:gd name="connsiteX351" fmla="*/ 9089709 w 9798391"/>
                <a:gd name="connsiteY351" fmla="*/ 1996068 h 4172913"/>
                <a:gd name="connsiteX352" fmla="*/ 9033953 w 9798391"/>
                <a:gd name="connsiteY352" fmla="*/ 1940312 h 4172913"/>
                <a:gd name="connsiteX353" fmla="*/ 9078558 w 9798391"/>
                <a:gd name="connsiteY353" fmla="*/ 1929161 h 4172913"/>
                <a:gd name="connsiteX354" fmla="*/ 9457699 w 9798391"/>
                <a:gd name="connsiteY354" fmla="*/ 1918010 h 4172913"/>
                <a:gd name="connsiteX355" fmla="*/ 9535758 w 9798391"/>
                <a:gd name="connsiteY355" fmla="*/ 1895707 h 4172913"/>
                <a:gd name="connsiteX356" fmla="*/ 9613816 w 9798391"/>
                <a:gd name="connsiteY356" fmla="*/ 1873405 h 4172913"/>
                <a:gd name="connsiteX357" fmla="*/ 9513456 w 9798391"/>
                <a:gd name="connsiteY357" fmla="*/ 1839951 h 4172913"/>
                <a:gd name="connsiteX358" fmla="*/ 9480002 w 9798391"/>
                <a:gd name="connsiteY358" fmla="*/ 1828800 h 4172913"/>
                <a:gd name="connsiteX359" fmla="*/ 9457699 w 9798391"/>
                <a:gd name="connsiteY359" fmla="*/ 1851102 h 4172913"/>
                <a:gd name="connsiteX360" fmla="*/ 9100860 w 9798391"/>
                <a:gd name="connsiteY360" fmla="*/ 1884556 h 4172913"/>
                <a:gd name="connsiteX361" fmla="*/ 9056256 w 9798391"/>
                <a:gd name="connsiteY361" fmla="*/ 1895707 h 4172913"/>
                <a:gd name="connsiteX362" fmla="*/ 9022802 w 9798391"/>
                <a:gd name="connsiteY362" fmla="*/ 1906858 h 4172913"/>
                <a:gd name="connsiteX363" fmla="*/ 8944743 w 9798391"/>
                <a:gd name="connsiteY363" fmla="*/ 1918010 h 4172913"/>
                <a:gd name="connsiteX364" fmla="*/ 8866685 w 9798391"/>
                <a:gd name="connsiteY364" fmla="*/ 1940312 h 4172913"/>
                <a:gd name="connsiteX365" fmla="*/ 8766324 w 9798391"/>
                <a:gd name="connsiteY365" fmla="*/ 1962614 h 4172913"/>
                <a:gd name="connsiteX366" fmla="*/ 8732870 w 9798391"/>
                <a:gd name="connsiteY366" fmla="*/ 1973766 h 4172913"/>
                <a:gd name="connsiteX367" fmla="*/ 8621358 w 9798391"/>
                <a:gd name="connsiteY367" fmla="*/ 1951463 h 4172913"/>
                <a:gd name="connsiteX368" fmla="*/ 8599056 w 9798391"/>
                <a:gd name="connsiteY368" fmla="*/ 1884556 h 4172913"/>
                <a:gd name="connsiteX369" fmla="*/ 8632509 w 9798391"/>
                <a:gd name="connsiteY369" fmla="*/ 1739590 h 4172913"/>
                <a:gd name="connsiteX370" fmla="*/ 8654812 w 9798391"/>
                <a:gd name="connsiteY370" fmla="*/ 1717288 h 4172913"/>
                <a:gd name="connsiteX371" fmla="*/ 8699416 w 9798391"/>
                <a:gd name="connsiteY371" fmla="*/ 1694985 h 4172913"/>
                <a:gd name="connsiteX372" fmla="*/ 8833231 w 9798391"/>
                <a:gd name="connsiteY372" fmla="*/ 1661532 h 4172913"/>
                <a:gd name="connsiteX373" fmla="*/ 8888987 w 9798391"/>
                <a:gd name="connsiteY373" fmla="*/ 1639229 h 4172913"/>
                <a:gd name="connsiteX374" fmla="*/ 8955895 w 9798391"/>
                <a:gd name="connsiteY374" fmla="*/ 1628078 h 4172913"/>
                <a:gd name="connsiteX375" fmla="*/ 9268129 w 9798391"/>
                <a:gd name="connsiteY375" fmla="*/ 1616927 h 4172913"/>
                <a:gd name="connsiteX376" fmla="*/ 9424246 w 9798391"/>
                <a:gd name="connsiteY376" fmla="*/ 1572322 h 4172913"/>
                <a:gd name="connsiteX377" fmla="*/ 9535758 w 9798391"/>
                <a:gd name="connsiteY377" fmla="*/ 1550019 h 4172913"/>
                <a:gd name="connsiteX378" fmla="*/ 9736480 w 9798391"/>
                <a:gd name="connsiteY378" fmla="*/ 1527717 h 4172913"/>
                <a:gd name="connsiteX379" fmla="*/ 9703026 w 9798391"/>
                <a:gd name="connsiteY379" fmla="*/ 1282390 h 4172913"/>
                <a:gd name="connsiteX380" fmla="*/ 9669573 w 9798391"/>
                <a:gd name="connsiteY380" fmla="*/ 1260088 h 4172913"/>
                <a:gd name="connsiteX381" fmla="*/ 9613816 w 9798391"/>
                <a:gd name="connsiteY381" fmla="*/ 1248936 h 4172913"/>
                <a:gd name="connsiteX382" fmla="*/ 9602665 w 9798391"/>
                <a:gd name="connsiteY382" fmla="*/ 1215483 h 4172913"/>
                <a:gd name="connsiteX383" fmla="*/ 9624968 w 9798391"/>
                <a:gd name="connsiteY383" fmla="*/ 1193180 h 4172913"/>
                <a:gd name="connsiteX384" fmla="*/ 9669573 w 9798391"/>
                <a:gd name="connsiteY384" fmla="*/ 1137424 h 4172913"/>
                <a:gd name="connsiteX385" fmla="*/ 9647270 w 9798391"/>
                <a:gd name="connsiteY385" fmla="*/ 1115122 h 4172913"/>
                <a:gd name="connsiteX386" fmla="*/ 9546909 w 9798391"/>
                <a:gd name="connsiteY386" fmla="*/ 1092819 h 4172913"/>
                <a:gd name="connsiteX387" fmla="*/ 9480002 w 9798391"/>
                <a:gd name="connsiteY387" fmla="*/ 1070517 h 4172913"/>
                <a:gd name="connsiteX388" fmla="*/ 9446548 w 9798391"/>
                <a:gd name="connsiteY388" fmla="*/ 1059366 h 4172913"/>
                <a:gd name="connsiteX389" fmla="*/ 9424246 w 9798391"/>
                <a:gd name="connsiteY389" fmla="*/ 1025912 h 4172913"/>
                <a:gd name="connsiteX390" fmla="*/ 9279280 w 9798391"/>
                <a:gd name="connsiteY390" fmla="*/ 992458 h 4172913"/>
                <a:gd name="connsiteX391" fmla="*/ 9480002 w 9798391"/>
                <a:gd name="connsiteY391" fmla="*/ 992458 h 4172913"/>
                <a:gd name="connsiteX392" fmla="*/ 9524607 w 9798391"/>
                <a:gd name="connsiteY392" fmla="*/ 1014761 h 4172913"/>
                <a:gd name="connsiteX393" fmla="*/ 9680724 w 9798391"/>
                <a:gd name="connsiteY393" fmla="*/ 1003610 h 4172913"/>
                <a:gd name="connsiteX394" fmla="*/ 9714177 w 9798391"/>
                <a:gd name="connsiteY394" fmla="*/ 992458 h 4172913"/>
                <a:gd name="connsiteX395" fmla="*/ 9703026 w 9798391"/>
                <a:gd name="connsiteY395" fmla="*/ 880946 h 4172913"/>
                <a:gd name="connsiteX396" fmla="*/ 9691875 w 9798391"/>
                <a:gd name="connsiteY396" fmla="*/ 836341 h 4172913"/>
                <a:gd name="connsiteX397" fmla="*/ 9658421 w 9798391"/>
                <a:gd name="connsiteY397" fmla="*/ 825190 h 4172913"/>
                <a:gd name="connsiteX398" fmla="*/ 9613816 w 9798391"/>
                <a:gd name="connsiteY398" fmla="*/ 814039 h 4172913"/>
                <a:gd name="connsiteX399" fmla="*/ 9580363 w 9798391"/>
                <a:gd name="connsiteY399" fmla="*/ 791736 h 4172913"/>
                <a:gd name="connsiteX400" fmla="*/ 9502304 w 9798391"/>
                <a:gd name="connsiteY400" fmla="*/ 769434 h 4172913"/>
                <a:gd name="connsiteX401" fmla="*/ 9457699 w 9798391"/>
                <a:gd name="connsiteY401" fmla="*/ 735980 h 4172913"/>
                <a:gd name="connsiteX402" fmla="*/ 9390792 w 9798391"/>
                <a:gd name="connsiteY402" fmla="*/ 713678 h 4172913"/>
                <a:gd name="connsiteX403" fmla="*/ 9223524 w 9798391"/>
                <a:gd name="connsiteY403" fmla="*/ 691375 h 4172913"/>
                <a:gd name="connsiteX404" fmla="*/ 9134314 w 9798391"/>
                <a:gd name="connsiteY404" fmla="*/ 680224 h 4172913"/>
                <a:gd name="connsiteX405" fmla="*/ 9100860 w 9798391"/>
                <a:gd name="connsiteY405" fmla="*/ 669073 h 4172913"/>
                <a:gd name="connsiteX406" fmla="*/ 9033953 w 9798391"/>
                <a:gd name="connsiteY406" fmla="*/ 657922 h 4172913"/>
                <a:gd name="connsiteX407" fmla="*/ 9011651 w 9798391"/>
                <a:gd name="connsiteY407" fmla="*/ 635619 h 4172913"/>
                <a:gd name="connsiteX408" fmla="*/ 8922441 w 9798391"/>
                <a:gd name="connsiteY408" fmla="*/ 591014 h 4172913"/>
                <a:gd name="connsiteX409" fmla="*/ 8866685 w 9798391"/>
                <a:gd name="connsiteY409" fmla="*/ 557561 h 4172913"/>
                <a:gd name="connsiteX410" fmla="*/ 8810929 w 9798391"/>
                <a:gd name="connsiteY410" fmla="*/ 546410 h 4172913"/>
                <a:gd name="connsiteX411" fmla="*/ 8721719 w 9798391"/>
                <a:gd name="connsiteY411" fmla="*/ 512956 h 4172913"/>
                <a:gd name="connsiteX412" fmla="*/ 8665963 w 9798391"/>
                <a:gd name="connsiteY412" fmla="*/ 501805 h 4172913"/>
                <a:gd name="connsiteX413" fmla="*/ 8599056 w 9798391"/>
                <a:gd name="connsiteY413" fmla="*/ 479502 h 4172913"/>
                <a:gd name="connsiteX414" fmla="*/ 8565602 w 9798391"/>
                <a:gd name="connsiteY414" fmla="*/ 468351 h 4172913"/>
                <a:gd name="connsiteX415" fmla="*/ 8420636 w 9798391"/>
                <a:gd name="connsiteY415" fmla="*/ 434897 h 4172913"/>
                <a:gd name="connsiteX416" fmla="*/ 8376031 w 9798391"/>
                <a:gd name="connsiteY416" fmla="*/ 423746 h 4172913"/>
                <a:gd name="connsiteX417" fmla="*/ 8264519 w 9798391"/>
                <a:gd name="connsiteY417" fmla="*/ 401444 h 4172913"/>
                <a:gd name="connsiteX418" fmla="*/ 8219914 w 9798391"/>
                <a:gd name="connsiteY418" fmla="*/ 390293 h 4172913"/>
                <a:gd name="connsiteX419" fmla="*/ 8186460 w 9798391"/>
                <a:gd name="connsiteY419" fmla="*/ 379141 h 4172913"/>
                <a:gd name="connsiteX420" fmla="*/ 8030343 w 9798391"/>
                <a:gd name="connsiteY420" fmla="*/ 367990 h 4172913"/>
                <a:gd name="connsiteX421" fmla="*/ 7985738 w 9798391"/>
                <a:gd name="connsiteY421" fmla="*/ 345688 h 4172913"/>
                <a:gd name="connsiteX422" fmla="*/ 7918831 w 9798391"/>
                <a:gd name="connsiteY422" fmla="*/ 323385 h 4172913"/>
                <a:gd name="connsiteX423" fmla="*/ 7751563 w 9798391"/>
                <a:gd name="connsiteY423" fmla="*/ 334536 h 4172913"/>
                <a:gd name="connsiteX424" fmla="*/ 7706958 w 9798391"/>
                <a:gd name="connsiteY424" fmla="*/ 345688 h 4172913"/>
                <a:gd name="connsiteX425" fmla="*/ 7606597 w 9798391"/>
                <a:gd name="connsiteY425" fmla="*/ 334536 h 4172913"/>
                <a:gd name="connsiteX426" fmla="*/ 7606597 w 9798391"/>
                <a:gd name="connsiteY426" fmla="*/ 234175 h 4172913"/>
                <a:gd name="connsiteX427" fmla="*/ 7673504 w 9798391"/>
                <a:gd name="connsiteY427" fmla="*/ 189571 h 4172913"/>
                <a:gd name="connsiteX428" fmla="*/ 7539690 w 9798391"/>
                <a:gd name="connsiteY428" fmla="*/ 144966 h 4172913"/>
                <a:gd name="connsiteX429" fmla="*/ 7472782 w 9798391"/>
                <a:gd name="connsiteY429" fmla="*/ 100361 h 4172913"/>
                <a:gd name="connsiteX430" fmla="*/ 7495085 w 9798391"/>
                <a:gd name="connsiteY430" fmla="*/ 55756 h 4172913"/>
                <a:gd name="connsiteX431" fmla="*/ 7539690 w 9798391"/>
                <a:gd name="connsiteY431" fmla="*/ 44605 h 4172913"/>
                <a:gd name="connsiteX432" fmla="*/ 7617748 w 9798391"/>
                <a:gd name="connsiteY432" fmla="*/ 33453 h 4172913"/>
                <a:gd name="connsiteX433" fmla="*/ 7662353 w 9798391"/>
                <a:gd name="connsiteY433" fmla="*/ 22302 h 4172913"/>
                <a:gd name="connsiteX434" fmla="*/ 7729260 w 9798391"/>
                <a:gd name="connsiteY434" fmla="*/ 0 h 4172913"/>
                <a:gd name="connsiteX435" fmla="*/ 7818470 w 9798391"/>
                <a:gd name="connsiteY435" fmla="*/ 11151 h 4172913"/>
                <a:gd name="connsiteX436" fmla="*/ 7851924 w 9798391"/>
                <a:gd name="connsiteY436" fmla="*/ 22302 h 4172913"/>
                <a:gd name="connsiteX437" fmla="*/ 7941134 w 9798391"/>
                <a:gd name="connsiteY437" fmla="*/ 44605 h 4172913"/>
                <a:gd name="connsiteX438" fmla="*/ 8019192 w 9798391"/>
                <a:gd name="connsiteY438" fmla="*/ 66907 h 4172913"/>
                <a:gd name="connsiteX439" fmla="*/ 8074948 w 9798391"/>
                <a:gd name="connsiteY439" fmla="*/ 78058 h 4172913"/>
                <a:gd name="connsiteX440" fmla="*/ 8153007 w 9798391"/>
                <a:gd name="connsiteY440" fmla="*/ 89210 h 4172913"/>
                <a:gd name="connsiteX441" fmla="*/ 8275670 w 9798391"/>
                <a:gd name="connsiteY441" fmla="*/ 122663 h 4172913"/>
                <a:gd name="connsiteX442" fmla="*/ 8309124 w 9798391"/>
                <a:gd name="connsiteY442" fmla="*/ 144966 h 4172913"/>
                <a:gd name="connsiteX443" fmla="*/ 8376031 w 9798391"/>
                <a:gd name="connsiteY443" fmla="*/ 167268 h 4172913"/>
                <a:gd name="connsiteX444" fmla="*/ 8665963 w 9798391"/>
                <a:gd name="connsiteY444" fmla="*/ 167268 h 4172913"/>
                <a:gd name="connsiteX445" fmla="*/ 8699416 w 9798391"/>
                <a:gd name="connsiteY445" fmla="*/ 200722 h 4172913"/>
                <a:gd name="connsiteX446" fmla="*/ 8732870 w 9798391"/>
                <a:gd name="connsiteY446" fmla="*/ 223024 h 4172913"/>
                <a:gd name="connsiteX447" fmla="*/ 8799777 w 9798391"/>
                <a:gd name="connsiteY447" fmla="*/ 245327 h 4172913"/>
                <a:gd name="connsiteX448" fmla="*/ 8833231 w 9798391"/>
                <a:gd name="connsiteY448" fmla="*/ 256478 h 4172913"/>
                <a:gd name="connsiteX449" fmla="*/ 8877836 w 9798391"/>
                <a:gd name="connsiteY449" fmla="*/ 278780 h 4172913"/>
                <a:gd name="connsiteX450" fmla="*/ 8933592 w 9798391"/>
                <a:gd name="connsiteY450" fmla="*/ 289932 h 4172913"/>
                <a:gd name="connsiteX451" fmla="*/ 8978197 w 9798391"/>
                <a:gd name="connsiteY451" fmla="*/ 301083 h 4172913"/>
                <a:gd name="connsiteX452" fmla="*/ 9089709 w 9798391"/>
                <a:gd name="connsiteY452" fmla="*/ 323385 h 4172913"/>
                <a:gd name="connsiteX453" fmla="*/ 9167768 w 9798391"/>
                <a:gd name="connsiteY453" fmla="*/ 312234 h 4172913"/>
                <a:gd name="connsiteX454" fmla="*/ 9234675 w 9798391"/>
                <a:gd name="connsiteY454" fmla="*/ 289932 h 4172913"/>
                <a:gd name="connsiteX455" fmla="*/ 9323885 w 9798391"/>
                <a:gd name="connsiteY455" fmla="*/ 267629 h 4172913"/>
                <a:gd name="connsiteX456" fmla="*/ 9446548 w 9798391"/>
                <a:gd name="connsiteY456" fmla="*/ 234175 h 4172913"/>
                <a:gd name="connsiteX457" fmla="*/ 9680724 w 9798391"/>
                <a:gd name="connsiteY457" fmla="*/ 245327 h 4172913"/>
                <a:gd name="connsiteX458" fmla="*/ 9691875 w 9798391"/>
                <a:gd name="connsiteY458" fmla="*/ 312234 h 4172913"/>
                <a:gd name="connsiteX459" fmla="*/ 9703026 w 9798391"/>
                <a:gd name="connsiteY459" fmla="*/ 780585 h 4172913"/>
                <a:gd name="connsiteX460" fmla="*/ 9714177 w 9798391"/>
                <a:gd name="connsiteY460" fmla="*/ 925551 h 4172913"/>
                <a:gd name="connsiteX461" fmla="*/ 9736480 w 9798391"/>
                <a:gd name="connsiteY461" fmla="*/ 1048214 h 4172913"/>
                <a:gd name="connsiteX462" fmla="*/ 9758782 w 9798391"/>
                <a:gd name="connsiteY462" fmla="*/ 1148575 h 4172913"/>
                <a:gd name="connsiteX463" fmla="*/ 9769934 w 9798391"/>
                <a:gd name="connsiteY463" fmla="*/ 1204332 h 4172913"/>
                <a:gd name="connsiteX464" fmla="*/ 9781085 w 9798391"/>
                <a:gd name="connsiteY464" fmla="*/ 1326995 h 4172913"/>
                <a:gd name="connsiteX465" fmla="*/ 9781085 w 9798391"/>
                <a:gd name="connsiteY465" fmla="*/ 1516566 h 4172913"/>
                <a:gd name="connsiteX466" fmla="*/ 9747631 w 9798391"/>
                <a:gd name="connsiteY466" fmla="*/ 1572322 h 4172913"/>
                <a:gd name="connsiteX467" fmla="*/ 9714177 w 9798391"/>
                <a:gd name="connsiteY467" fmla="*/ 1661532 h 4172913"/>
                <a:gd name="connsiteX468" fmla="*/ 9703026 w 9798391"/>
                <a:gd name="connsiteY468" fmla="*/ 1706136 h 4172913"/>
                <a:gd name="connsiteX469" fmla="*/ 9680724 w 9798391"/>
                <a:gd name="connsiteY469" fmla="*/ 1750741 h 4172913"/>
                <a:gd name="connsiteX470" fmla="*/ 9669573 w 9798391"/>
                <a:gd name="connsiteY470" fmla="*/ 1817649 h 4172913"/>
                <a:gd name="connsiteX471" fmla="*/ 9658421 w 9798391"/>
                <a:gd name="connsiteY471" fmla="*/ 1851102 h 4172913"/>
                <a:gd name="connsiteX472" fmla="*/ 9736480 w 9798391"/>
                <a:gd name="connsiteY472" fmla="*/ 2096429 h 4172913"/>
                <a:gd name="connsiteX473" fmla="*/ 9747630 w 9798391"/>
                <a:gd name="connsiteY473" fmla="*/ 3568390 h 4172913"/>
                <a:gd name="connsiteX474" fmla="*/ 9736480 w 9798391"/>
                <a:gd name="connsiteY474" fmla="*/ 4092498 h 4172913"/>
                <a:gd name="connsiteX475" fmla="*/ 9647270 w 9798391"/>
                <a:gd name="connsiteY475" fmla="*/ 4059044 h 4172913"/>
                <a:gd name="connsiteX476" fmla="*/ 9658421 w 9798391"/>
                <a:gd name="connsiteY476" fmla="*/ 4114800 h 4172913"/>
                <a:gd name="connsiteX477" fmla="*/ 9680724 w 9798391"/>
                <a:gd name="connsiteY477" fmla="*/ 4092497 h 4172913"/>
                <a:gd name="connsiteX478" fmla="*/ 9513455 w 9798391"/>
                <a:gd name="connsiteY478" fmla="*/ 4092497 h 4172913"/>
                <a:gd name="connsiteX479" fmla="*/ 9435397 w 9798391"/>
                <a:gd name="connsiteY479" fmla="*/ 4114800 h 4172913"/>
                <a:gd name="connsiteX480" fmla="*/ 9335036 w 9798391"/>
                <a:gd name="connsiteY480" fmla="*/ 4092497 h 4172913"/>
                <a:gd name="connsiteX481" fmla="*/ 9290431 w 9798391"/>
                <a:gd name="connsiteY481" fmla="*/ 4081346 h 4172913"/>
                <a:gd name="connsiteX482" fmla="*/ 9178919 w 9798391"/>
                <a:gd name="connsiteY482" fmla="*/ 4059044 h 4172913"/>
                <a:gd name="connsiteX483" fmla="*/ 9033953 w 9798391"/>
                <a:gd name="connsiteY483" fmla="*/ 4025590 h 4172913"/>
                <a:gd name="connsiteX484" fmla="*/ 8967045 w 9798391"/>
                <a:gd name="connsiteY484" fmla="*/ 4092497 h 4172913"/>
                <a:gd name="connsiteX485" fmla="*/ 8766324 w 9798391"/>
                <a:gd name="connsiteY485" fmla="*/ 4059044 h 4172913"/>
                <a:gd name="connsiteX486" fmla="*/ 8476392 w 9798391"/>
                <a:gd name="connsiteY486" fmla="*/ 4081345 h 4172913"/>
                <a:gd name="connsiteX487" fmla="*/ 8175310 w 9798391"/>
                <a:gd name="connsiteY487" fmla="*/ 4070195 h 4172913"/>
                <a:gd name="connsiteX488" fmla="*/ 8030343 w 9798391"/>
                <a:gd name="connsiteY488" fmla="*/ 4047893 h 4172913"/>
                <a:gd name="connsiteX489" fmla="*/ 7684655 w 9798391"/>
                <a:gd name="connsiteY489" fmla="*/ 4070195 h 4172913"/>
                <a:gd name="connsiteX490" fmla="*/ 7472783 w 9798391"/>
                <a:gd name="connsiteY490" fmla="*/ 4092498 h 4172913"/>
                <a:gd name="connsiteX491" fmla="*/ 7394724 w 9798391"/>
                <a:gd name="connsiteY491" fmla="*/ 4070195 h 4172913"/>
                <a:gd name="connsiteX492" fmla="*/ 7327816 w 9798391"/>
                <a:gd name="connsiteY492" fmla="*/ 4059043 h 4172913"/>
                <a:gd name="connsiteX493" fmla="*/ 7227456 w 9798391"/>
                <a:gd name="connsiteY493" fmla="*/ 4070195 h 4172913"/>
                <a:gd name="connsiteX494" fmla="*/ 7127094 w 9798391"/>
                <a:gd name="connsiteY494" fmla="*/ 4092498 h 4172913"/>
                <a:gd name="connsiteX495" fmla="*/ 7082490 w 9798391"/>
                <a:gd name="connsiteY495" fmla="*/ 4070195 h 4172913"/>
                <a:gd name="connsiteX496" fmla="*/ 7004431 w 9798391"/>
                <a:gd name="connsiteY496" fmla="*/ 4047893 h 4172913"/>
                <a:gd name="connsiteX497" fmla="*/ 6926373 w 9798391"/>
                <a:gd name="connsiteY497" fmla="*/ 4103649 h 4172913"/>
                <a:gd name="connsiteX498" fmla="*/ 6870616 w 9798391"/>
                <a:gd name="connsiteY498" fmla="*/ 4137102 h 4172913"/>
                <a:gd name="connsiteX499" fmla="*/ 6781407 w 9798391"/>
                <a:gd name="connsiteY499" fmla="*/ 4170556 h 4172913"/>
                <a:gd name="connsiteX500" fmla="*/ 6781406 w 9798391"/>
                <a:gd name="connsiteY500" fmla="*/ 4070194 h 4172913"/>
                <a:gd name="connsiteX501" fmla="*/ 6357660 w 9798391"/>
                <a:gd name="connsiteY501" fmla="*/ 4103649 h 4172913"/>
                <a:gd name="connsiteX502" fmla="*/ 6011973 w 9798391"/>
                <a:gd name="connsiteY502" fmla="*/ 4103648 h 4172913"/>
                <a:gd name="connsiteX503" fmla="*/ 5867007 w 9798391"/>
                <a:gd name="connsiteY503" fmla="*/ 4070195 h 4172913"/>
                <a:gd name="connsiteX504" fmla="*/ 5766647 w 9798391"/>
                <a:gd name="connsiteY504" fmla="*/ 4125952 h 4172913"/>
                <a:gd name="connsiteX505" fmla="*/ 5688587 w 9798391"/>
                <a:gd name="connsiteY505" fmla="*/ 4070195 h 4172913"/>
                <a:gd name="connsiteX506" fmla="*/ 5632831 w 9798391"/>
                <a:gd name="connsiteY506" fmla="*/ 4103648 h 4172913"/>
                <a:gd name="connsiteX507" fmla="*/ 4540012 w 9798391"/>
                <a:gd name="connsiteY507" fmla="*/ 4125951 h 4172913"/>
                <a:gd name="connsiteX508" fmla="*/ 4428499 w 9798391"/>
                <a:gd name="connsiteY508" fmla="*/ 4114800 h 4172913"/>
                <a:gd name="connsiteX509" fmla="*/ 4339290 w 9798391"/>
                <a:gd name="connsiteY509" fmla="*/ 4092497 h 4172913"/>
                <a:gd name="connsiteX510" fmla="*/ 4261231 w 9798391"/>
                <a:gd name="connsiteY510" fmla="*/ 4081346 h 4172913"/>
                <a:gd name="connsiteX511" fmla="*/ 4149719 w 9798391"/>
                <a:gd name="connsiteY511" fmla="*/ 4059044 h 4172913"/>
                <a:gd name="connsiteX512" fmla="*/ 4027056 w 9798391"/>
                <a:gd name="connsiteY512" fmla="*/ 4047893 h 4172913"/>
                <a:gd name="connsiteX513" fmla="*/ 3848636 w 9798391"/>
                <a:gd name="connsiteY513" fmla="*/ 4070195 h 4172913"/>
                <a:gd name="connsiteX514" fmla="*/ 3146109 w 9798391"/>
                <a:gd name="connsiteY514" fmla="*/ 4070194 h 4172913"/>
                <a:gd name="connsiteX515" fmla="*/ 3034597 w 9798391"/>
                <a:gd name="connsiteY515" fmla="*/ 4047893 h 4172913"/>
                <a:gd name="connsiteX516" fmla="*/ 2967690 w 9798391"/>
                <a:gd name="connsiteY516" fmla="*/ 4059044 h 4172913"/>
                <a:gd name="connsiteX517" fmla="*/ 2867329 w 9798391"/>
                <a:gd name="connsiteY517" fmla="*/ 4070195 h 4172913"/>
                <a:gd name="connsiteX518" fmla="*/ 2822724 w 9798391"/>
                <a:gd name="connsiteY518" fmla="*/ 4081346 h 4172913"/>
                <a:gd name="connsiteX519" fmla="*/ 1997534 w 9798391"/>
                <a:gd name="connsiteY519" fmla="*/ 4070195 h 4172913"/>
                <a:gd name="connsiteX520" fmla="*/ 1005075 w 9798391"/>
                <a:gd name="connsiteY520" fmla="*/ 4070195 h 4172913"/>
                <a:gd name="connsiteX521" fmla="*/ 804353 w 9798391"/>
                <a:gd name="connsiteY521" fmla="*/ 4103649 h 4172913"/>
                <a:gd name="connsiteX522" fmla="*/ 748597 w 9798391"/>
                <a:gd name="connsiteY522" fmla="*/ 4114800 h 4172913"/>
                <a:gd name="connsiteX523" fmla="*/ 659387 w 9798391"/>
                <a:gd name="connsiteY523" fmla="*/ 4103649 h 4172913"/>
                <a:gd name="connsiteX524" fmla="*/ 425212 w 9798391"/>
                <a:gd name="connsiteY524" fmla="*/ 4103648 h 4172913"/>
                <a:gd name="connsiteX525" fmla="*/ 324851 w 9798391"/>
                <a:gd name="connsiteY525" fmla="*/ 4114800 h 4172913"/>
                <a:gd name="connsiteX526" fmla="*/ 213338 w 9798391"/>
                <a:gd name="connsiteY526" fmla="*/ 4092497 h 4172913"/>
                <a:gd name="connsiteX527" fmla="*/ 101826 w 9798391"/>
                <a:gd name="connsiteY527" fmla="*/ 4059044 h 4172913"/>
                <a:gd name="connsiteX528" fmla="*/ 68373 w 9798391"/>
                <a:gd name="connsiteY528" fmla="*/ 4047893 h 4172913"/>
                <a:gd name="connsiteX529" fmla="*/ 34919 w 9798391"/>
                <a:gd name="connsiteY529" fmla="*/ 4036741 h 4172913"/>
                <a:gd name="connsiteX530" fmla="*/ 23768 w 9798391"/>
                <a:gd name="connsiteY530" fmla="*/ 3769112 h 4172913"/>
                <a:gd name="connsiteX531" fmla="*/ 12616 w 9798391"/>
                <a:gd name="connsiteY531" fmla="*/ 3724507 h 4172913"/>
                <a:gd name="connsiteX532" fmla="*/ 1465 w 9798391"/>
                <a:gd name="connsiteY532" fmla="*/ 3635297 h 4172913"/>
                <a:gd name="connsiteX533" fmla="*/ 46071 w 9798391"/>
                <a:gd name="connsiteY533" fmla="*/ 3612996 h 4172913"/>
                <a:gd name="connsiteX534" fmla="*/ 57221 w 9798391"/>
                <a:gd name="connsiteY534" fmla="*/ 3389970 h 4172913"/>
                <a:gd name="connsiteX535" fmla="*/ 68373 w 9798391"/>
                <a:gd name="connsiteY535" fmla="*/ 3211551 h 4172913"/>
                <a:gd name="connsiteX536" fmla="*/ 79524 w 9798391"/>
                <a:gd name="connsiteY536" fmla="*/ 3077737 h 4172913"/>
                <a:gd name="connsiteX537" fmla="*/ 46070 w 9798391"/>
                <a:gd name="connsiteY537" fmla="*/ 2810107 h 4172913"/>
                <a:gd name="connsiteX538" fmla="*/ 57222 w 9798391"/>
                <a:gd name="connsiteY538" fmla="*/ 2542478 h 4172913"/>
                <a:gd name="connsiteX539" fmla="*/ 68371 w 9798391"/>
                <a:gd name="connsiteY539" fmla="*/ 2386361 h 4172913"/>
                <a:gd name="connsiteX540" fmla="*/ 68373 w 9798391"/>
                <a:gd name="connsiteY540" fmla="*/ 2163336 h 4172913"/>
                <a:gd name="connsiteX541" fmla="*/ 1465 w 9798391"/>
                <a:gd name="connsiteY541" fmla="*/ 2040673 h 4172913"/>
                <a:gd name="connsiteX542" fmla="*/ 57221 w 9798391"/>
                <a:gd name="connsiteY542" fmla="*/ 1895707 h 4172913"/>
                <a:gd name="connsiteX543" fmla="*/ 68373 w 9798391"/>
                <a:gd name="connsiteY543" fmla="*/ 1828800 h 4172913"/>
                <a:gd name="connsiteX544" fmla="*/ 79524 w 9798391"/>
                <a:gd name="connsiteY544" fmla="*/ 1795346 h 4172913"/>
                <a:gd name="connsiteX545" fmla="*/ 57221 w 9798391"/>
                <a:gd name="connsiteY545" fmla="*/ 1494263 h 4172913"/>
                <a:gd name="connsiteX546" fmla="*/ 46070 w 9798391"/>
                <a:gd name="connsiteY546" fmla="*/ 1405053 h 4172913"/>
                <a:gd name="connsiteX547" fmla="*/ 34919 w 9798391"/>
                <a:gd name="connsiteY547" fmla="*/ 1349297 h 4172913"/>
                <a:gd name="connsiteX548" fmla="*/ 23768 w 9798391"/>
                <a:gd name="connsiteY548" fmla="*/ 1271239 h 4172913"/>
                <a:gd name="connsiteX549" fmla="*/ 34919 w 9798391"/>
                <a:gd name="connsiteY549" fmla="*/ 1115122 h 4172913"/>
                <a:gd name="connsiteX550" fmla="*/ 68373 w 9798391"/>
                <a:gd name="connsiteY550" fmla="*/ 1103971 h 4172913"/>
                <a:gd name="connsiteX551" fmla="*/ 90675 w 9798391"/>
                <a:gd name="connsiteY551" fmla="*/ 1103971 h 4172913"/>
                <a:gd name="connsiteX0" fmla="*/ 92877 w 9800593"/>
                <a:gd name="connsiteY0" fmla="*/ 1103971 h 4172913"/>
                <a:gd name="connsiteX1" fmla="*/ 315901 w 9800593"/>
                <a:gd name="connsiteY1" fmla="*/ 1081668 h 4172913"/>
                <a:gd name="connsiteX2" fmla="*/ 427414 w 9800593"/>
                <a:gd name="connsiteY2" fmla="*/ 1048214 h 4172913"/>
                <a:gd name="connsiteX3" fmla="*/ 516623 w 9800593"/>
                <a:gd name="connsiteY3" fmla="*/ 1025912 h 4172913"/>
                <a:gd name="connsiteX4" fmla="*/ 661589 w 9800593"/>
                <a:gd name="connsiteY4" fmla="*/ 1048214 h 4172913"/>
                <a:gd name="connsiteX5" fmla="*/ 717345 w 9800593"/>
                <a:gd name="connsiteY5" fmla="*/ 1059366 h 4172913"/>
                <a:gd name="connsiteX6" fmla="*/ 784253 w 9800593"/>
                <a:gd name="connsiteY6" fmla="*/ 1081668 h 4172913"/>
                <a:gd name="connsiteX7" fmla="*/ 828858 w 9800593"/>
                <a:gd name="connsiteY7" fmla="*/ 1070517 h 4172913"/>
                <a:gd name="connsiteX8" fmla="*/ 862311 w 9800593"/>
                <a:gd name="connsiteY8" fmla="*/ 1003610 h 4172913"/>
                <a:gd name="connsiteX9" fmla="*/ 884614 w 9800593"/>
                <a:gd name="connsiteY9" fmla="*/ 970156 h 4172913"/>
                <a:gd name="connsiteX10" fmla="*/ 951521 w 9800593"/>
                <a:gd name="connsiteY10" fmla="*/ 947853 h 4172913"/>
                <a:gd name="connsiteX11" fmla="*/ 1029579 w 9800593"/>
                <a:gd name="connsiteY11" fmla="*/ 959005 h 4172913"/>
                <a:gd name="connsiteX12" fmla="*/ 1018428 w 9800593"/>
                <a:gd name="connsiteY12" fmla="*/ 992458 h 4172913"/>
                <a:gd name="connsiteX13" fmla="*/ 962672 w 9800593"/>
                <a:gd name="connsiteY13" fmla="*/ 1025912 h 4172913"/>
                <a:gd name="connsiteX14" fmla="*/ 929218 w 9800593"/>
                <a:gd name="connsiteY14" fmla="*/ 1048214 h 4172913"/>
                <a:gd name="connsiteX15" fmla="*/ 918067 w 9800593"/>
                <a:gd name="connsiteY15" fmla="*/ 1081668 h 4172913"/>
                <a:gd name="connsiteX16" fmla="*/ 973823 w 9800593"/>
                <a:gd name="connsiteY16" fmla="*/ 1115122 h 4172913"/>
                <a:gd name="connsiteX17" fmla="*/ 1185697 w 9800593"/>
                <a:gd name="connsiteY17" fmla="*/ 1137424 h 4172913"/>
                <a:gd name="connsiteX18" fmla="*/ 1219150 w 9800593"/>
                <a:gd name="connsiteY18" fmla="*/ 1148575 h 4172913"/>
                <a:gd name="connsiteX19" fmla="*/ 1274906 w 9800593"/>
                <a:gd name="connsiteY19" fmla="*/ 1193180 h 4172913"/>
                <a:gd name="connsiteX20" fmla="*/ 1341814 w 9800593"/>
                <a:gd name="connsiteY20" fmla="*/ 1215483 h 4172913"/>
                <a:gd name="connsiteX21" fmla="*/ 1408721 w 9800593"/>
                <a:gd name="connsiteY21" fmla="*/ 1237785 h 4172913"/>
                <a:gd name="connsiteX22" fmla="*/ 1453326 w 9800593"/>
                <a:gd name="connsiteY22" fmla="*/ 1248936 h 4172913"/>
                <a:gd name="connsiteX23" fmla="*/ 1520233 w 9800593"/>
                <a:gd name="connsiteY23" fmla="*/ 1271239 h 4172913"/>
                <a:gd name="connsiteX24" fmla="*/ 1598292 w 9800593"/>
                <a:gd name="connsiteY24" fmla="*/ 1304693 h 4172913"/>
                <a:gd name="connsiteX25" fmla="*/ 1676350 w 9800593"/>
                <a:gd name="connsiteY25" fmla="*/ 1371600 h 4172913"/>
                <a:gd name="connsiteX26" fmla="*/ 1698653 w 9800593"/>
                <a:gd name="connsiteY26" fmla="*/ 1393902 h 4172913"/>
                <a:gd name="connsiteX27" fmla="*/ 1720955 w 9800593"/>
                <a:gd name="connsiteY27" fmla="*/ 1416205 h 4172913"/>
                <a:gd name="connsiteX28" fmla="*/ 1732106 w 9800593"/>
                <a:gd name="connsiteY28" fmla="*/ 1694985 h 4172913"/>
                <a:gd name="connsiteX29" fmla="*/ 1665199 w 9800593"/>
                <a:gd name="connsiteY29" fmla="*/ 1717288 h 4172913"/>
                <a:gd name="connsiteX30" fmla="*/ 1631745 w 9800593"/>
                <a:gd name="connsiteY30" fmla="*/ 1728439 h 4172913"/>
                <a:gd name="connsiteX31" fmla="*/ 1486779 w 9800593"/>
                <a:gd name="connsiteY31" fmla="*/ 1750741 h 4172913"/>
                <a:gd name="connsiteX32" fmla="*/ 1453326 w 9800593"/>
                <a:gd name="connsiteY32" fmla="*/ 1761893 h 4172913"/>
                <a:gd name="connsiteX33" fmla="*/ 1375267 w 9800593"/>
                <a:gd name="connsiteY33" fmla="*/ 1784195 h 4172913"/>
                <a:gd name="connsiteX34" fmla="*/ 1341814 w 9800593"/>
                <a:gd name="connsiteY34" fmla="*/ 1806497 h 4172913"/>
                <a:gd name="connsiteX35" fmla="*/ 1319511 w 9800593"/>
                <a:gd name="connsiteY35" fmla="*/ 1828800 h 4172913"/>
                <a:gd name="connsiteX36" fmla="*/ 1274906 w 9800593"/>
                <a:gd name="connsiteY36" fmla="*/ 1851102 h 4172913"/>
                <a:gd name="connsiteX37" fmla="*/ 1163394 w 9800593"/>
                <a:gd name="connsiteY37" fmla="*/ 1918010 h 4172913"/>
                <a:gd name="connsiteX38" fmla="*/ 1051882 w 9800593"/>
                <a:gd name="connsiteY38" fmla="*/ 1951463 h 4172913"/>
                <a:gd name="connsiteX39" fmla="*/ 1018428 w 9800593"/>
                <a:gd name="connsiteY39" fmla="*/ 1962614 h 4172913"/>
                <a:gd name="connsiteX40" fmla="*/ 984975 w 9800593"/>
                <a:gd name="connsiteY40" fmla="*/ 1984917 h 4172913"/>
                <a:gd name="connsiteX41" fmla="*/ 918067 w 9800593"/>
                <a:gd name="connsiteY41" fmla="*/ 2007219 h 4172913"/>
                <a:gd name="connsiteX42" fmla="*/ 884614 w 9800593"/>
                <a:gd name="connsiteY42" fmla="*/ 2029522 h 4172913"/>
                <a:gd name="connsiteX43" fmla="*/ 817706 w 9800593"/>
                <a:gd name="connsiteY43" fmla="*/ 2051824 h 4172913"/>
                <a:gd name="connsiteX44" fmla="*/ 795404 w 9800593"/>
                <a:gd name="connsiteY44" fmla="*/ 2074127 h 4172913"/>
                <a:gd name="connsiteX45" fmla="*/ 728497 w 9800593"/>
                <a:gd name="connsiteY45" fmla="*/ 2107580 h 4172913"/>
                <a:gd name="connsiteX46" fmla="*/ 706194 w 9800593"/>
                <a:gd name="connsiteY46" fmla="*/ 2129883 h 4172913"/>
                <a:gd name="connsiteX47" fmla="*/ 683892 w 9800593"/>
                <a:gd name="connsiteY47" fmla="*/ 2163336 h 4172913"/>
                <a:gd name="connsiteX48" fmla="*/ 616984 w 9800593"/>
                <a:gd name="connsiteY48" fmla="*/ 2207941 h 4172913"/>
                <a:gd name="connsiteX49" fmla="*/ 572379 w 9800593"/>
                <a:gd name="connsiteY49" fmla="*/ 2252546 h 4172913"/>
                <a:gd name="connsiteX50" fmla="*/ 550077 w 9800593"/>
                <a:gd name="connsiteY50" fmla="*/ 2274849 h 4172913"/>
                <a:gd name="connsiteX51" fmla="*/ 516623 w 9800593"/>
                <a:gd name="connsiteY51" fmla="*/ 2341756 h 4172913"/>
                <a:gd name="connsiteX52" fmla="*/ 505472 w 9800593"/>
                <a:gd name="connsiteY52" fmla="*/ 2375210 h 4172913"/>
                <a:gd name="connsiteX53" fmla="*/ 516623 w 9800593"/>
                <a:gd name="connsiteY53" fmla="*/ 2442117 h 4172913"/>
                <a:gd name="connsiteX54" fmla="*/ 538926 w 9800593"/>
                <a:gd name="connsiteY54" fmla="*/ 2464419 h 4172913"/>
                <a:gd name="connsiteX55" fmla="*/ 628136 w 9800593"/>
                <a:gd name="connsiteY55" fmla="*/ 2486722 h 4172913"/>
                <a:gd name="connsiteX56" fmla="*/ 695043 w 9800593"/>
                <a:gd name="connsiteY56" fmla="*/ 2509024 h 4172913"/>
                <a:gd name="connsiteX57" fmla="*/ 728497 w 9800593"/>
                <a:gd name="connsiteY57" fmla="*/ 2520175 h 4172913"/>
                <a:gd name="connsiteX58" fmla="*/ 739648 w 9800593"/>
                <a:gd name="connsiteY58" fmla="*/ 2720897 h 4172913"/>
                <a:gd name="connsiteX59" fmla="*/ 750799 w 9800593"/>
                <a:gd name="connsiteY59" fmla="*/ 2988527 h 4172913"/>
                <a:gd name="connsiteX60" fmla="*/ 784253 w 9800593"/>
                <a:gd name="connsiteY60" fmla="*/ 3010829 h 4172913"/>
                <a:gd name="connsiteX61" fmla="*/ 828858 w 9800593"/>
                <a:gd name="connsiteY61" fmla="*/ 3021980 h 4172913"/>
                <a:gd name="connsiteX62" fmla="*/ 862311 w 9800593"/>
                <a:gd name="connsiteY62" fmla="*/ 3033132 h 4172913"/>
                <a:gd name="connsiteX63" fmla="*/ 951521 w 9800593"/>
                <a:gd name="connsiteY63" fmla="*/ 3055434 h 4172913"/>
                <a:gd name="connsiteX64" fmla="*/ 1174545 w 9800593"/>
                <a:gd name="connsiteY64" fmla="*/ 3100039 h 4172913"/>
                <a:gd name="connsiteX65" fmla="*/ 1286058 w 9800593"/>
                <a:gd name="connsiteY65" fmla="*/ 3111190 h 4172913"/>
                <a:gd name="connsiteX66" fmla="*/ 1330662 w 9800593"/>
                <a:gd name="connsiteY66" fmla="*/ 3122341 h 4172913"/>
                <a:gd name="connsiteX67" fmla="*/ 1464477 w 9800593"/>
                <a:gd name="connsiteY67" fmla="*/ 3144644 h 4172913"/>
                <a:gd name="connsiteX68" fmla="*/ 1553687 w 9800593"/>
                <a:gd name="connsiteY68" fmla="*/ 3166946 h 4172913"/>
                <a:gd name="connsiteX69" fmla="*/ 1654048 w 9800593"/>
                <a:gd name="connsiteY69" fmla="*/ 3200400 h 4172913"/>
                <a:gd name="connsiteX70" fmla="*/ 1810165 w 9800593"/>
                <a:gd name="connsiteY70" fmla="*/ 3245005 h 4172913"/>
                <a:gd name="connsiteX71" fmla="*/ 1877072 w 9800593"/>
                <a:gd name="connsiteY71" fmla="*/ 3256156 h 4172913"/>
                <a:gd name="connsiteX72" fmla="*/ 1955131 w 9800593"/>
                <a:gd name="connsiteY72" fmla="*/ 3278458 h 4172913"/>
                <a:gd name="connsiteX73" fmla="*/ 2010887 w 9800593"/>
                <a:gd name="connsiteY73" fmla="*/ 3289610 h 4172913"/>
                <a:gd name="connsiteX74" fmla="*/ 2044340 w 9800593"/>
                <a:gd name="connsiteY74" fmla="*/ 3300761 h 4172913"/>
                <a:gd name="connsiteX75" fmla="*/ 2233911 w 9800593"/>
                <a:gd name="connsiteY75" fmla="*/ 3323063 h 4172913"/>
                <a:gd name="connsiteX76" fmla="*/ 2300818 w 9800593"/>
                <a:gd name="connsiteY76" fmla="*/ 3334214 h 4172913"/>
                <a:gd name="connsiteX77" fmla="*/ 2401179 w 9800593"/>
                <a:gd name="connsiteY77" fmla="*/ 3345366 h 4172913"/>
                <a:gd name="connsiteX78" fmla="*/ 2546145 w 9800593"/>
                <a:gd name="connsiteY78" fmla="*/ 3356517 h 4172913"/>
                <a:gd name="connsiteX79" fmla="*/ 2613053 w 9800593"/>
                <a:gd name="connsiteY79" fmla="*/ 3378819 h 4172913"/>
                <a:gd name="connsiteX80" fmla="*/ 2646506 w 9800593"/>
                <a:gd name="connsiteY80" fmla="*/ 3389971 h 4172913"/>
                <a:gd name="connsiteX81" fmla="*/ 2668809 w 9800593"/>
                <a:gd name="connsiteY81" fmla="*/ 3412273 h 4172913"/>
                <a:gd name="connsiteX82" fmla="*/ 2691111 w 9800593"/>
                <a:gd name="connsiteY82" fmla="*/ 3345366 h 4172913"/>
                <a:gd name="connsiteX83" fmla="*/ 2791472 w 9800593"/>
                <a:gd name="connsiteY83" fmla="*/ 3367668 h 4172913"/>
                <a:gd name="connsiteX84" fmla="*/ 2914136 w 9800593"/>
                <a:gd name="connsiteY84" fmla="*/ 3389971 h 4172913"/>
                <a:gd name="connsiteX85" fmla="*/ 2992194 w 9800593"/>
                <a:gd name="connsiteY85" fmla="*/ 3401122 h 4172913"/>
                <a:gd name="connsiteX86" fmla="*/ 3159462 w 9800593"/>
                <a:gd name="connsiteY86" fmla="*/ 3412273 h 4172913"/>
                <a:gd name="connsiteX87" fmla="*/ 3215218 w 9800593"/>
                <a:gd name="connsiteY87" fmla="*/ 3423424 h 4172913"/>
                <a:gd name="connsiteX88" fmla="*/ 3282126 w 9800593"/>
                <a:gd name="connsiteY88" fmla="*/ 3434575 h 4172913"/>
                <a:gd name="connsiteX89" fmla="*/ 3315579 w 9800593"/>
                <a:gd name="connsiteY89" fmla="*/ 3445727 h 4172913"/>
                <a:gd name="connsiteX90" fmla="*/ 3360184 w 9800593"/>
                <a:gd name="connsiteY90" fmla="*/ 3456878 h 4172913"/>
                <a:gd name="connsiteX91" fmla="*/ 3471697 w 9800593"/>
                <a:gd name="connsiteY91" fmla="*/ 3479180 h 4172913"/>
                <a:gd name="connsiteX92" fmla="*/ 3572058 w 9800593"/>
                <a:gd name="connsiteY92" fmla="*/ 3501483 h 4172913"/>
                <a:gd name="connsiteX93" fmla="*/ 3560906 w 9800593"/>
                <a:gd name="connsiteY93" fmla="*/ 3534936 h 4172913"/>
                <a:gd name="connsiteX94" fmla="*/ 3605511 w 9800593"/>
                <a:gd name="connsiteY94" fmla="*/ 3590693 h 4172913"/>
                <a:gd name="connsiteX95" fmla="*/ 3739326 w 9800593"/>
                <a:gd name="connsiteY95" fmla="*/ 3624146 h 4172913"/>
                <a:gd name="connsiteX96" fmla="*/ 3873140 w 9800593"/>
                <a:gd name="connsiteY96" fmla="*/ 3635297 h 4172913"/>
                <a:gd name="connsiteX97" fmla="*/ 4029258 w 9800593"/>
                <a:gd name="connsiteY97" fmla="*/ 3657600 h 4172913"/>
                <a:gd name="connsiteX98" fmla="*/ 4096165 w 9800593"/>
                <a:gd name="connsiteY98" fmla="*/ 3679902 h 4172913"/>
                <a:gd name="connsiteX99" fmla="*/ 4140770 w 9800593"/>
                <a:gd name="connsiteY99" fmla="*/ 3691053 h 4172913"/>
                <a:gd name="connsiteX100" fmla="*/ 4174223 w 9800593"/>
                <a:gd name="connsiteY100" fmla="*/ 3702205 h 4172913"/>
                <a:gd name="connsiteX101" fmla="*/ 4241131 w 9800593"/>
                <a:gd name="connsiteY101" fmla="*/ 3713356 h 4172913"/>
                <a:gd name="connsiteX102" fmla="*/ 4486458 w 9800593"/>
                <a:gd name="connsiteY102" fmla="*/ 3746810 h 4172913"/>
                <a:gd name="connsiteX103" fmla="*/ 4620272 w 9800593"/>
                <a:gd name="connsiteY103" fmla="*/ 3769112 h 4172913"/>
                <a:gd name="connsiteX104" fmla="*/ 4687179 w 9800593"/>
                <a:gd name="connsiteY104" fmla="*/ 3780263 h 4172913"/>
                <a:gd name="connsiteX105" fmla="*/ 4776389 w 9800593"/>
                <a:gd name="connsiteY105" fmla="*/ 3802566 h 4172913"/>
                <a:gd name="connsiteX106" fmla="*/ 4854448 w 9800593"/>
                <a:gd name="connsiteY106" fmla="*/ 3836019 h 4172913"/>
                <a:gd name="connsiteX107" fmla="*/ 4887901 w 9800593"/>
                <a:gd name="connsiteY107" fmla="*/ 3858322 h 4172913"/>
                <a:gd name="connsiteX108" fmla="*/ 4921355 w 9800593"/>
                <a:gd name="connsiteY108" fmla="*/ 3869473 h 4172913"/>
                <a:gd name="connsiteX109" fmla="*/ 5055170 w 9800593"/>
                <a:gd name="connsiteY109" fmla="*/ 3858322 h 4172913"/>
                <a:gd name="connsiteX110" fmla="*/ 5077472 w 9800593"/>
                <a:gd name="connsiteY110" fmla="*/ 3836019 h 4172913"/>
                <a:gd name="connsiteX111" fmla="*/ 5110926 w 9800593"/>
                <a:gd name="connsiteY111" fmla="*/ 3824868 h 4172913"/>
                <a:gd name="connsiteX112" fmla="*/ 5110926 w 9800593"/>
                <a:gd name="connsiteY112" fmla="*/ 3746810 h 4172913"/>
                <a:gd name="connsiteX113" fmla="*/ 5088623 w 9800593"/>
                <a:gd name="connsiteY113" fmla="*/ 3724507 h 4172913"/>
                <a:gd name="connsiteX114" fmla="*/ 5066321 w 9800593"/>
                <a:gd name="connsiteY114" fmla="*/ 3691053 h 4172913"/>
                <a:gd name="connsiteX115" fmla="*/ 4999414 w 9800593"/>
                <a:gd name="connsiteY115" fmla="*/ 3668751 h 4172913"/>
                <a:gd name="connsiteX116" fmla="*/ 4720633 w 9800593"/>
                <a:gd name="connsiteY116" fmla="*/ 3635297 h 4172913"/>
                <a:gd name="connsiteX117" fmla="*/ 4631423 w 9800593"/>
                <a:gd name="connsiteY117" fmla="*/ 3624146 h 4172913"/>
                <a:gd name="connsiteX118" fmla="*/ 4553365 w 9800593"/>
                <a:gd name="connsiteY118" fmla="*/ 3612995 h 4172913"/>
                <a:gd name="connsiteX119" fmla="*/ 3984653 w 9800593"/>
                <a:gd name="connsiteY119" fmla="*/ 3601844 h 4172913"/>
                <a:gd name="connsiteX120" fmla="*/ 3995804 w 9800593"/>
                <a:gd name="connsiteY120" fmla="*/ 3557239 h 4172913"/>
                <a:gd name="connsiteX121" fmla="*/ 4252282 w 9800593"/>
                <a:gd name="connsiteY121" fmla="*/ 3512634 h 4172913"/>
                <a:gd name="connsiteX122" fmla="*/ 4241131 w 9800593"/>
                <a:gd name="connsiteY122" fmla="*/ 3479180 h 4172913"/>
                <a:gd name="connsiteX123" fmla="*/ 4085014 w 9800593"/>
                <a:gd name="connsiteY123" fmla="*/ 3468029 h 4172913"/>
                <a:gd name="connsiteX124" fmla="*/ 4051560 w 9800593"/>
                <a:gd name="connsiteY124" fmla="*/ 3456878 h 4172913"/>
                <a:gd name="connsiteX125" fmla="*/ 4029258 w 9800593"/>
                <a:gd name="connsiteY125" fmla="*/ 3423424 h 4172913"/>
                <a:gd name="connsiteX126" fmla="*/ 3995804 w 9800593"/>
                <a:gd name="connsiteY126" fmla="*/ 3367668 h 4172913"/>
                <a:gd name="connsiteX127" fmla="*/ 3928897 w 9800593"/>
                <a:gd name="connsiteY127" fmla="*/ 3345366 h 4172913"/>
                <a:gd name="connsiteX128" fmla="*/ 3605511 w 9800593"/>
                <a:gd name="connsiteY128" fmla="*/ 3356517 h 4172913"/>
                <a:gd name="connsiteX129" fmla="*/ 3572058 w 9800593"/>
                <a:gd name="connsiteY129" fmla="*/ 3367668 h 4172913"/>
                <a:gd name="connsiteX130" fmla="*/ 3293277 w 9800593"/>
                <a:gd name="connsiteY130" fmla="*/ 3345366 h 4172913"/>
                <a:gd name="connsiteX131" fmla="*/ 3226370 w 9800593"/>
                <a:gd name="connsiteY131" fmla="*/ 3334214 h 4172913"/>
                <a:gd name="connsiteX132" fmla="*/ 3170614 w 9800593"/>
                <a:gd name="connsiteY132" fmla="*/ 3323063 h 4172913"/>
                <a:gd name="connsiteX133" fmla="*/ 3036799 w 9800593"/>
                <a:gd name="connsiteY133" fmla="*/ 3311912 h 4172913"/>
                <a:gd name="connsiteX134" fmla="*/ 2925287 w 9800593"/>
                <a:gd name="connsiteY134" fmla="*/ 3289610 h 4172913"/>
                <a:gd name="connsiteX135" fmla="*/ 2858379 w 9800593"/>
                <a:gd name="connsiteY135" fmla="*/ 3267307 h 4172913"/>
                <a:gd name="connsiteX136" fmla="*/ 2802623 w 9800593"/>
                <a:gd name="connsiteY136" fmla="*/ 3222702 h 4172913"/>
                <a:gd name="connsiteX137" fmla="*/ 2824926 w 9800593"/>
                <a:gd name="connsiteY137" fmla="*/ 3200400 h 4172913"/>
                <a:gd name="connsiteX138" fmla="*/ 2936438 w 9800593"/>
                <a:gd name="connsiteY138" fmla="*/ 3166946 h 4172913"/>
                <a:gd name="connsiteX139" fmla="*/ 3003345 w 9800593"/>
                <a:gd name="connsiteY139" fmla="*/ 3144644 h 4172913"/>
                <a:gd name="connsiteX140" fmla="*/ 3036799 w 9800593"/>
                <a:gd name="connsiteY140" fmla="*/ 3122341 h 4172913"/>
                <a:gd name="connsiteX141" fmla="*/ 3081404 w 9800593"/>
                <a:gd name="connsiteY141" fmla="*/ 3111190 h 4172913"/>
                <a:gd name="connsiteX142" fmla="*/ 3148311 w 9800593"/>
                <a:gd name="connsiteY142" fmla="*/ 3044283 h 4172913"/>
                <a:gd name="connsiteX143" fmla="*/ 3170614 w 9800593"/>
                <a:gd name="connsiteY143" fmla="*/ 3021980 h 4172913"/>
                <a:gd name="connsiteX144" fmla="*/ 3215218 w 9800593"/>
                <a:gd name="connsiteY144" fmla="*/ 2966224 h 4172913"/>
                <a:gd name="connsiteX145" fmla="*/ 3282126 w 9800593"/>
                <a:gd name="connsiteY145" fmla="*/ 2932771 h 4172913"/>
                <a:gd name="connsiteX146" fmla="*/ 3293277 w 9800593"/>
                <a:gd name="connsiteY146" fmla="*/ 2966224 h 4172913"/>
                <a:gd name="connsiteX147" fmla="*/ 3326731 w 9800593"/>
                <a:gd name="connsiteY147" fmla="*/ 2977375 h 4172913"/>
                <a:gd name="connsiteX148" fmla="*/ 3382487 w 9800593"/>
                <a:gd name="connsiteY148" fmla="*/ 3010829 h 4172913"/>
                <a:gd name="connsiteX149" fmla="*/ 3460545 w 9800593"/>
                <a:gd name="connsiteY149" fmla="*/ 2999678 h 4172913"/>
                <a:gd name="connsiteX150" fmla="*/ 3438243 w 9800593"/>
                <a:gd name="connsiteY150" fmla="*/ 2977375 h 4172913"/>
                <a:gd name="connsiteX151" fmla="*/ 3404789 w 9800593"/>
                <a:gd name="connsiteY151" fmla="*/ 2921619 h 4172913"/>
                <a:gd name="connsiteX152" fmla="*/ 3371336 w 9800593"/>
                <a:gd name="connsiteY152" fmla="*/ 2910468 h 4172913"/>
                <a:gd name="connsiteX153" fmla="*/ 3226370 w 9800593"/>
                <a:gd name="connsiteY153" fmla="*/ 2888166 h 4172913"/>
                <a:gd name="connsiteX154" fmla="*/ 3103706 w 9800593"/>
                <a:gd name="connsiteY154" fmla="*/ 2854712 h 4172913"/>
                <a:gd name="connsiteX155" fmla="*/ 3059101 w 9800593"/>
                <a:gd name="connsiteY155" fmla="*/ 2843561 h 4172913"/>
                <a:gd name="connsiteX156" fmla="*/ 2992194 w 9800593"/>
                <a:gd name="connsiteY156" fmla="*/ 2821258 h 4172913"/>
                <a:gd name="connsiteX157" fmla="*/ 2735716 w 9800593"/>
                <a:gd name="connsiteY157" fmla="*/ 2776653 h 4172913"/>
                <a:gd name="connsiteX158" fmla="*/ 2668809 w 9800593"/>
                <a:gd name="connsiteY158" fmla="*/ 2754351 h 4172913"/>
                <a:gd name="connsiteX159" fmla="*/ 2601901 w 9800593"/>
                <a:gd name="connsiteY159" fmla="*/ 2732049 h 4172913"/>
                <a:gd name="connsiteX160" fmla="*/ 2568448 w 9800593"/>
                <a:gd name="connsiteY160" fmla="*/ 2720897 h 4172913"/>
                <a:gd name="connsiteX161" fmla="*/ 2445784 w 9800593"/>
                <a:gd name="connsiteY161" fmla="*/ 2698595 h 4172913"/>
                <a:gd name="connsiteX162" fmla="*/ 2323121 w 9800593"/>
                <a:gd name="connsiteY162" fmla="*/ 2698595 h 4172913"/>
                <a:gd name="connsiteX163" fmla="*/ 1921677 w 9800593"/>
                <a:gd name="connsiteY163" fmla="*/ 2687444 h 4172913"/>
                <a:gd name="connsiteX164" fmla="*/ 1843618 w 9800593"/>
                <a:gd name="connsiteY164" fmla="*/ 2653990 h 4172913"/>
                <a:gd name="connsiteX165" fmla="*/ 1787862 w 9800593"/>
                <a:gd name="connsiteY165" fmla="*/ 2631688 h 4172913"/>
                <a:gd name="connsiteX166" fmla="*/ 1687501 w 9800593"/>
                <a:gd name="connsiteY166" fmla="*/ 2575932 h 4172913"/>
                <a:gd name="connsiteX167" fmla="*/ 1598292 w 9800593"/>
                <a:gd name="connsiteY167" fmla="*/ 2531327 h 4172913"/>
                <a:gd name="connsiteX168" fmla="*/ 1509082 w 9800593"/>
                <a:gd name="connsiteY168" fmla="*/ 2509024 h 4172913"/>
                <a:gd name="connsiteX169" fmla="*/ 1107638 w 9800593"/>
                <a:gd name="connsiteY169" fmla="*/ 2486722 h 4172913"/>
                <a:gd name="connsiteX170" fmla="*/ 962672 w 9800593"/>
                <a:gd name="connsiteY170" fmla="*/ 2464419 h 4172913"/>
                <a:gd name="connsiteX171" fmla="*/ 851160 w 9800593"/>
                <a:gd name="connsiteY171" fmla="*/ 2430966 h 4172913"/>
                <a:gd name="connsiteX172" fmla="*/ 817706 w 9800593"/>
                <a:gd name="connsiteY172" fmla="*/ 2419814 h 4172913"/>
                <a:gd name="connsiteX173" fmla="*/ 784253 w 9800593"/>
                <a:gd name="connsiteY173" fmla="*/ 2397512 h 4172913"/>
                <a:gd name="connsiteX174" fmla="*/ 728497 w 9800593"/>
                <a:gd name="connsiteY174" fmla="*/ 2352907 h 4172913"/>
                <a:gd name="connsiteX175" fmla="*/ 695043 w 9800593"/>
                <a:gd name="connsiteY175" fmla="*/ 2341756 h 4172913"/>
                <a:gd name="connsiteX176" fmla="*/ 706194 w 9800593"/>
                <a:gd name="connsiteY176" fmla="*/ 2274849 h 4172913"/>
                <a:gd name="connsiteX177" fmla="*/ 728497 w 9800593"/>
                <a:gd name="connsiteY177" fmla="*/ 2252546 h 4172913"/>
                <a:gd name="connsiteX178" fmla="*/ 761950 w 9800593"/>
                <a:gd name="connsiteY178" fmla="*/ 2230244 h 4172913"/>
                <a:gd name="connsiteX179" fmla="*/ 784253 w 9800593"/>
                <a:gd name="connsiteY179" fmla="*/ 2207941 h 4172913"/>
                <a:gd name="connsiteX180" fmla="*/ 817706 w 9800593"/>
                <a:gd name="connsiteY180" fmla="*/ 2196790 h 4172913"/>
                <a:gd name="connsiteX181" fmla="*/ 873462 w 9800593"/>
                <a:gd name="connsiteY181" fmla="*/ 2163336 h 4172913"/>
                <a:gd name="connsiteX182" fmla="*/ 895765 w 9800593"/>
                <a:gd name="connsiteY182" fmla="*/ 2141034 h 4172913"/>
                <a:gd name="connsiteX183" fmla="*/ 929218 w 9800593"/>
                <a:gd name="connsiteY183" fmla="*/ 2118732 h 4172913"/>
                <a:gd name="connsiteX184" fmla="*/ 951521 w 9800593"/>
                <a:gd name="connsiteY184" fmla="*/ 2096429 h 4172913"/>
                <a:gd name="connsiteX185" fmla="*/ 984975 w 9800593"/>
                <a:gd name="connsiteY185" fmla="*/ 2085278 h 4172913"/>
                <a:gd name="connsiteX186" fmla="*/ 1074184 w 9800593"/>
                <a:gd name="connsiteY186" fmla="*/ 2018371 h 4172913"/>
                <a:gd name="connsiteX187" fmla="*/ 1118789 w 9800593"/>
                <a:gd name="connsiteY187" fmla="*/ 2007219 h 4172913"/>
                <a:gd name="connsiteX188" fmla="*/ 1185697 w 9800593"/>
                <a:gd name="connsiteY188" fmla="*/ 1984917 h 4172913"/>
                <a:gd name="connsiteX189" fmla="*/ 1386418 w 9800593"/>
                <a:gd name="connsiteY189" fmla="*/ 1973766 h 4172913"/>
                <a:gd name="connsiteX190" fmla="*/ 1442175 w 9800593"/>
                <a:gd name="connsiteY190" fmla="*/ 1929161 h 4172913"/>
                <a:gd name="connsiteX191" fmla="*/ 1520233 w 9800593"/>
                <a:gd name="connsiteY191" fmla="*/ 1873405 h 4172913"/>
                <a:gd name="connsiteX192" fmla="*/ 1575989 w 9800593"/>
                <a:gd name="connsiteY192" fmla="*/ 1817649 h 4172913"/>
                <a:gd name="connsiteX193" fmla="*/ 1642897 w 9800593"/>
                <a:gd name="connsiteY193" fmla="*/ 1795346 h 4172913"/>
                <a:gd name="connsiteX194" fmla="*/ 1810165 w 9800593"/>
                <a:gd name="connsiteY194" fmla="*/ 1761893 h 4172913"/>
                <a:gd name="connsiteX195" fmla="*/ 1877072 w 9800593"/>
                <a:gd name="connsiteY195" fmla="*/ 1728439 h 4172913"/>
                <a:gd name="connsiteX196" fmla="*/ 1977433 w 9800593"/>
                <a:gd name="connsiteY196" fmla="*/ 1694985 h 4172913"/>
                <a:gd name="connsiteX197" fmla="*/ 2010887 w 9800593"/>
                <a:gd name="connsiteY197" fmla="*/ 1683834 h 4172913"/>
                <a:gd name="connsiteX198" fmla="*/ 2044340 w 9800593"/>
                <a:gd name="connsiteY198" fmla="*/ 1672683 h 4172913"/>
                <a:gd name="connsiteX199" fmla="*/ 2546145 w 9800593"/>
                <a:gd name="connsiteY199" fmla="*/ 1694985 h 4172913"/>
                <a:gd name="connsiteX200" fmla="*/ 2668809 w 9800593"/>
                <a:gd name="connsiteY200" fmla="*/ 1717288 h 4172913"/>
                <a:gd name="connsiteX201" fmla="*/ 2735716 w 9800593"/>
                <a:gd name="connsiteY201" fmla="*/ 1739590 h 4172913"/>
                <a:gd name="connsiteX202" fmla="*/ 2769170 w 9800593"/>
                <a:gd name="connsiteY202" fmla="*/ 1750741 h 4172913"/>
                <a:gd name="connsiteX203" fmla="*/ 2802623 w 9800593"/>
                <a:gd name="connsiteY203" fmla="*/ 1773044 h 4172913"/>
                <a:gd name="connsiteX204" fmla="*/ 2902984 w 9800593"/>
                <a:gd name="connsiteY204" fmla="*/ 1795346 h 4172913"/>
                <a:gd name="connsiteX205" fmla="*/ 2936438 w 9800593"/>
                <a:gd name="connsiteY205" fmla="*/ 1806497 h 4172913"/>
                <a:gd name="connsiteX206" fmla="*/ 2969892 w 9800593"/>
                <a:gd name="connsiteY206" fmla="*/ 1906858 h 4172913"/>
                <a:gd name="connsiteX207" fmla="*/ 2981043 w 9800593"/>
                <a:gd name="connsiteY207" fmla="*/ 1940312 h 4172913"/>
                <a:gd name="connsiteX208" fmla="*/ 3014497 w 9800593"/>
                <a:gd name="connsiteY208" fmla="*/ 1973766 h 4172913"/>
                <a:gd name="connsiteX209" fmla="*/ 3081404 w 9800593"/>
                <a:gd name="connsiteY209" fmla="*/ 1996068 h 4172913"/>
                <a:gd name="connsiteX210" fmla="*/ 3114858 w 9800593"/>
                <a:gd name="connsiteY210" fmla="*/ 2007219 h 4172913"/>
                <a:gd name="connsiteX211" fmla="*/ 3493999 w 9800593"/>
                <a:gd name="connsiteY211" fmla="*/ 2029522 h 4172913"/>
                <a:gd name="connsiteX212" fmla="*/ 3705872 w 9800593"/>
                <a:gd name="connsiteY212" fmla="*/ 2040673 h 4172913"/>
                <a:gd name="connsiteX213" fmla="*/ 3806233 w 9800593"/>
                <a:gd name="connsiteY213" fmla="*/ 2051824 h 4172913"/>
                <a:gd name="connsiteX214" fmla="*/ 4174223 w 9800593"/>
                <a:gd name="connsiteY214" fmla="*/ 2062975 h 4172913"/>
                <a:gd name="connsiteX215" fmla="*/ 4263433 w 9800593"/>
                <a:gd name="connsiteY215" fmla="*/ 2085278 h 4172913"/>
                <a:gd name="connsiteX216" fmla="*/ 4330340 w 9800593"/>
                <a:gd name="connsiteY216" fmla="*/ 2107580 h 4172913"/>
                <a:gd name="connsiteX217" fmla="*/ 4386097 w 9800593"/>
                <a:gd name="connsiteY217" fmla="*/ 2152185 h 4172913"/>
                <a:gd name="connsiteX218" fmla="*/ 4408399 w 9800593"/>
                <a:gd name="connsiteY218" fmla="*/ 2174488 h 4172913"/>
                <a:gd name="connsiteX219" fmla="*/ 4597970 w 9800593"/>
                <a:gd name="connsiteY219" fmla="*/ 2207941 h 4172913"/>
                <a:gd name="connsiteX220" fmla="*/ 4709482 w 9800593"/>
                <a:gd name="connsiteY220" fmla="*/ 2230244 h 4172913"/>
                <a:gd name="connsiteX221" fmla="*/ 4765238 w 9800593"/>
                <a:gd name="connsiteY221" fmla="*/ 2241395 h 4172913"/>
                <a:gd name="connsiteX222" fmla="*/ 4809843 w 9800593"/>
                <a:gd name="connsiteY222" fmla="*/ 2252546 h 4172913"/>
                <a:gd name="connsiteX223" fmla="*/ 4876750 w 9800593"/>
                <a:gd name="connsiteY223" fmla="*/ 2241395 h 4172913"/>
                <a:gd name="connsiteX224" fmla="*/ 4921355 w 9800593"/>
                <a:gd name="connsiteY224" fmla="*/ 2219093 h 4172913"/>
                <a:gd name="connsiteX225" fmla="*/ 4988262 w 9800593"/>
                <a:gd name="connsiteY225" fmla="*/ 2207941 h 4172913"/>
                <a:gd name="connsiteX226" fmla="*/ 5021716 w 9800593"/>
                <a:gd name="connsiteY226" fmla="*/ 2196790 h 4172913"/>
                <a:gd name="connsiteX227" fmla="*/ 5110926 w 9800593"/>
                <a:gd name="connsiteY227" fmla="*/ 2174488 h 4172913"/>
                <a:gd name="connsiteX228" fmla="*/ 5188984 w 9800593"/>
                <a:gd name="connsiteY228" fmla="*/ 2129883 h 4172913"/>
                <a:gd name="connsiteX229" fmla="*/ 5233589 w 9800593"/>
                <a:gd name="connsiteY229" fmla="*/ 2062975 h 4172913"/>
                <a:gd name="connsiteX230" fmla="*/ 5311648 w 9800593"/>
                <a:gd name="connsiteY230" fmla="*/ 1984917 h 4172913"/>
                <a:gd name="connsiteX231" fmla="*/ 5333950 w 9800593"/>
                <a:gd name="connsiteY231" fmla="*/ 1962614 h 4172913"/>
                <a:gd name="connsiteX232" fmla="*/ 5367404 w 9800593"/>
                <a:gd name="connsiteY232" fmla="*/ 1951463 h 4172913"/>
                <a:gd name="connsiteX233" fmla="*/ 5322799 w 9800593"/>
                <a:gd name="connsiteY233" fmla="*/ 1862253 h 4172913"/>
                <a:gd name="connsiteX234" fmla="*/ 5289345 w 9800593"/>
                <a:gd name="connsiteY234" fmla="*/ 1839951 h 4172913"/>
                <a:gd name="connsiteX235" fmla="*/ 5255892 w 9800593"/>
                <a:gd name="connsiteY235" fmla="*/ 1828800 h 4172913"/>
                <a:gd name="connsiteX236" fmla="*/ 5211287 w 9800593"/>
                <a:gd name="connsiteY236" fmla="*/ 1817649 h 4172913"/>
                <a:gd name="connsiteX237" fmla="*/ 5144379 w 9800593"/>
                <a:gd name="connsiteY237" fmla="*/ 1795346 h 4172913"/>
                <a:gd name="connsiteX238" fmla="*/ 5066321 w 9800593"/>
                <a:gd name="connsiteY238" fmla="*/ 1706136 h 4172913"/>
                <a:gd name="connsiteX239" fmla="*/ 5010565 w 9800593"/>
                <a:gd name="connsiteY239" fmla="*/ 1650380 h 4172913"/>
                <a:gd name="connsiteX240" fmla="*/ 4943658 w 9800593"/>
                <a:gd name="connsiteY240" fmla="*/ 1605775 h 4172913"/>
                <a:gd name="connsiteX241" fmla="*/ 4910204 w 9800593"/>
                <a:gd name="connsiteY241" fmla="*/ 1583473 h 4172913"/>
                <a:gd name="connsiteX242" fmla="*/ 4876750 w 9800593"/>
                <a:gd name="connsiteY242" fmla="*/ 1572322 h 4172913"/>
                <a:gd name="connsiteX243" fmla="*/ 4854448 w 9800593"/>
                <a:gd name="connsiteY243" fmla="*/ 1550019 h 4172913"/>
                <a:gd name="connsiteX244" fmla="*/ 4820994 w 9800593"/>
                <a:gd name="connsiteY244" fmla="*/ 1538868 h 4172913"/>
                <a:gd name="connsiteX245" fmla="*/ 4776389 w 9800593"/>
                <a:gd name="connsiteY245" fmla="*/ 1516566 h 4172913"/>
                <a:gd name="connsiteX246" fmla="*/ 4709482 w 9800593"/>
                <a:gd name="connsiteY246" fmla="*/ 1449658 h 4172913"/>
                <a:gd name="connsiteX247" fmla="*/ 4653726 w 9800593"/>
                <a:gd name="connsiteY247" fmla="*/ 1405053 h 4172913"/>
                <a:gd name="connsiteX248" fmla="*/ 4575667 w 9800593"/>
                <a:gd name="connsiteY248" fmla="*/ 1382751 h 4172913"/>
                <a:gd name="connsiteX249" fmla="*/ 5155531 w 9800593"/>
                <a:gd name="connsiteY249" fmla="*/ 1349297 h 4172913"/>
                <a:gd name="connsiteX250" fmla="*/ 5278194 w 9800593"/>
                <a:gd name="connsiteY250" fmla="*/ 1326995 h 4172913"/>
                <a:gd name="connsiteX251" fmla="*/ 5322799 w 9800593"/>
                <a:gd name="connsiteY251" fmla="*/ 1315844 h 4172913"/>
                <a:gd name="connsiteX252" fmla="*/ 5523521 w 9800593"/>
                <a:gd name="connsiteY252" fmla="*/ 1304693 h 4172913"/>
                <a:gd name="connsiteX253" fmla="*/ 5590428 w 9800593"/>
                <a:gd name="connsiteY253" fmla="*/ 1282390 h 4172913"/>
                <a:gd name="connsiteX254" fmla="*/ 5646184 w 9800593"/>
                <a:gd name="connsiteY254" fmla="*/ 1237785 h 4172913"/>
                <a:gd name="connsiteX255" fmla="*/ 5679638 w 9800593"/>
                <a:gd name="connsiteY255" fmla="*/ 1170878 h 4172913"/>
                <a:gd name="connsiteX256" fmla="*/ 5690789 w 9800593"/>
                <a:gd name="connsiteY256" fmla="*/ 1137424 h 4172913"/>
                <a:gd name="connsiteX257" fmla="*/ 5713092 w 9800593"/>
                <a:gd name="connsiteY257" fmla="*/ 1025912 h 4172913"/>
                <a:gd name="connsiteX258" fmla="*/ 5735394 w 9800593"/>
                <a:gd name="connsiteY258" fmla="*/ 947853 h 4172913"/>
                <a:gd name="connsiteX259" fmla="*/ 5757697 w 9800593"/>
                <a:gd name="connsiteY259" fmla="*/ 925551 h 4172913"/>
                <a:gd name="connsiteX260" fmla="*/ 5824604 w 9800593"/>
                <a:gd name="connsiteY260" fmla="*/ 903249 h 4172913"/>
                <a:gd name="connsiteX261" fmla="*/ 5846906 w 9800593"/>
                <a:gd name="connsiteY261" fmla="*/ 880946 h 4172913"/>
                <a:gd name="connsiteX262" fmla="*/ 5924965 w 9800593"/>
                <a:gd name="connsiteY262" fmla="*/ 858644 h 4172913"/>
                <a:gd name="connsiteX263" fmla="*/ 5991872 w 9800593"/>
                <a:gd name="connsiteY263" fmla="*/ 869795 h 4172913"/>
                <a:gd name="connsiteX264" fmla="*/ 6003023 w 9800593"/>
                <a:gd name="connsiteY264" fmla="*/ 914400 h 4172913"/>
                <a:gd name="connsiteX265" fmla="*/ 6036477 w 9800593"/>
                <a:gd name="connsiteY265" fmla="*/ 970156 h 4172913"/>
                <a:gd name="connsiteX266" fmla="*/ 6069931 w 9800593"/>
                <a:gd name="connsiteY266" fmla="*/ 981307 h 4172913"/>
                <a:gd name="connsiteX267" fmla="*/ 6147989 w 9800593"/>
                <a:gd name="connsiteY267" fmla="*/ 970156 h 4172913"/>
                <a:gd name="connsiteX268" fmla="*/ 6159140 w 9800593"/>
                <a:gd name="connsiteY268" fmla="*/ 936702 h 4172913"/>
                <a:gd name="connsiteX269" fmla="*/ 6203745 w 9800593"/>
                <a:gd name="connsiteY269" fmla="*/ 880946 h 4172913"/>
                <a:gd name="connsiteX270" fmla="*/ 6226048 w 9800593"/>
                <a:gd name="connsiteY270" fmla="*/ 903249 h 4172913"/>
                <a:gd name="connsiteX271" fmla="*/ 6248350 w 9800593"/>
                <a:gd name="connsiteY271" fmla="*/ 970156 h 4172913"/>
                <a:gd name="connsiteX272" fmla="*/ 6226048 w 9800593"/>
                <a:gd name="connsiteY272" fmla="*/ 1048214 h 4172913"/>
                <a:gd name="connsiteX273" fmla="*/ 6147989 w 9800593"/>
                <a:gd name="connsiteY273" fmla="*/ 1126273 h 4172913"/>
                <a:gd name="connsiteX274" fmla="*/ 5924965 w 9800593"/>
                <a:gd name="connsiteY274" fmla="*/ 1137424 h 4172913"/>
                <a:gd name="connsiteX275" fmla="*/ 5757697 w 9800593"/>
                <a:gd name="connsiteY275" fmla="*/ 1170878 h 4172913"/>
                <a:gd name="connsiteX276" fmla="*/ 5713092 w 9800593"/>
                <a:gd name="connsiteY276" fmla="*/ 1260088 h 4172913"/>
                <a:gd name="connsiteX277" fmla="*/ 5701940 w 9800593"/>
                <a:gd name="connsiteY277" fmla="*/ 1293541 h 4172913"/>
                <a:gd name="connsiteX278" fmla="*/ 5735394 w 9800593"/>
                <a:gd name="connsiteY278" fmla="*/ 1371600 h 4172913"/>
                <a:gd name="connsiteX279" fmla="*/ 5802301 w 9800593"/>
                <a:gd name="connsiteY279" fmla="*/ 1393902 h 4172913"/>
                <a:gd name="connsiteX280" fmla="*/ 5824604 w 9800593"/>
                <a:gd name="connsiteY280" fmla="*/ 1416205 h 4172913"/>
                <a:gd name="connsiteX281" fmla="*/ 5791150 w 9800593"/>
                <a:gd name="connsiteY281" fmla="*/ 1483112 h 4172913"/>
                <a:gd name="connsiteX282" fmla="*/ 5757697 w 9800593"/>
                <a:gd name="connsiteY282" fmla="*/ 1494263 h 4172913"/>
                <a:gd name="connsiteX283" fmla="*/ 5701940 w 9800593"/>
                <a:gd name="connsiteY283" fmla="*/ 1527717 h 4172913"/>
                <a:gd name="connsiteX284" fmla="*/ 5646184 w 9800593"/>
                <a:gd name="connsiteY284" fmla="*/ 1572322 h 4172913"/>
                <a:gd name="connsiteX285" fmla="*/ 6047628 w 9800593"/>
                <a:gd name="connsiteY285" fmla="*/ 1616927 h 4172913"/>
                <a:gd name="connsiteX286" fmla="*/ 6170292 w 9800593"/>
                <a:gd name="connsiteY286" fmla="*/ 1639229 h 4172913"/>
                <a:gd name="connsiteX287" fmla="*/ 6404467 w 9800593"/>
                <a:gd name="connsiteY287" fmla="*/ 1628078 h 4172913"/>
                <a:gd name="connsiteX288" fmla="*/ 6560584 w 9800593"/>
                <a:gd name="connsiteY288" fmla="*/ 1594624 h 4172913"/>
                <a:gd name="connsiteX289" fmla="*/ 6683248 w 9800593"/>
                <a:gd name="connsiteY289" fmla="*/ 1561171 h 4172913"/>
                <a:gd name="connsiteX290" fmla="*/ 6716701 w 9800593"/>
                <a:gd name="connsiteY290" fmla="*/ 1550019 h 4172913"/>
                <a:gd name="connsiteX291" fmla="*/ 6805911 w 9800593"/>
                <a:gd name="connsiteY291" fmla="*/ 1561171 h 4172913"/>
                <a:gd name="connsiteX292" fmla="*/ 6872818 w 9800593"/>
                <a:gd name="connsiteY292" fmla="*/ 1594624 h 4172913"/>
                <a:gd name="connsiteX293" fmla="*/ 6906272 w 9800593"/>
                <a:gd name="connsiteY293" fmla="*/ 1605775 h 4172913"/>
                <a:gd name="connsiteX294" fmla="*/ 6973179 w 9800593"/>
                <a:gd name="connsiteY294" fmla="*/ 1639229 h 4172913"/>
                <a:gd name="connsiteX295" fmla="*/ 6995482 w 9800593"/>
                <a:gd name="connsiteY295" fmla="*/ 1661532 h 4172913"/>
                <a:gd name="connsiteX296" fmla="*/ 7106994 w 9800593"/>
                <a:gd name="connsiteY296" fmla="*/ 1728439 h 4172913"/>
                <a:gd name="connsiteX297" fmla="*/ 7185053 w 9800593"/>
                <a:gd name="connsiteY297" fmla="*/ 1795346 h 4172913"/>
                <a:gd name="connsiteX298" fmla="*/ 7229658 w 9800593"/>
                <a:gd name="connsiteY298" fmla="*/ 1851102 h 4172913"/>
                <a:gd name="connsiteX299" fmla="*/ 7263111 w 9800593"/>
                <a:gd name="connsiteY299" fmla="*/ 1862253 h 4172913"/>
                <a:gd name="connsiteX300" fmla="*/ 7474984 w 9800593"/>
                <a:gd name="connsiteY300" fmla="*/ 1873405 h 4172913"/>
                <a:gd name="connsiteX301" fmla="*/ 7519589 w 9800593"/>
                <a:gd name="connsiteY301" fmla="*/ 1884556 h 4172913"/>
                <a:gd name="connsiteX302" fmla="*/ 7553043 w 9800593"/>
                <a:gd name="connsiteY302" fmla="*/ 1895707 h 4172913"/>
                <a:gd name="connsiteX303" fmla="*/ 7619950 w 9800593"/>
                <a:gd name="connsiteY303" fmla="*/ 1906858 h 4172913"/>
                <a:gd name="connsiteX304" fmla="*/ 7664555 w 9800593"/>
                <a:gd name="connsiteY304" fmla="*/ 1918010 h 4172913"/>
                <a:gd name="connsiteX305" fmla="*/ 7787218 w 9800593"/>
                <a:gd name="connsiteY305" fmla="*/ 1996068 h 4172913"/>
                <a:gd name="connsiteX306" fmla="*/ 7809521 w 9800593"/>
                <a:gd name="connsiteY306" fmla="*/ 2018371 h 4172913"/>
                <a:gd name="connsiteX307" fmla="*/ 7854126 w 9800593"/>
                <a:gd name="connsiteY307" fmla="*/ 2029522 h 4172913"/>
                <a:gd name="connsiteX308" fmla="*/ 7976789 w 9800593"/>
                <a:gd name="connsiteY308" fmla="*/ 2096429 h 4172913"/>
                <a:gd name="connsiteX309" fmla="*/ 8021394 w 9800593"/>
                <a:gd name="connsiteY309" fmla="*/ 2107580 h 4172913"/>
                <a:gd name="connsiteX310" fmla="*/ 8054848 w 9800593"/>
                <a:gd name="connsiteY310" fmla="*/ 2118732 h 4172913"/>
                <a:gd name="connsiteX311" fmla="*/ 8121755 w 9800593"/>
                <a:gd name="connsiteY311" fmla="*/ 2129883 h 4172913"/>
                <a:gd name="connsiteX312" fmla="*/ 8289023 w 9800593"/>
                <a:gd name="connsiteY312" fmla="*/ 2152185 h 4172913"/>
                <a:gd name="connsiteX313" fmla="*/ 8311326 w 9800593"/>
                <a:gd name="connsiteY313" fmla="*/ 2174488 h 4172913"/>
                <a:gd name="connsiteX314" fmla="*/ 8400536 w 9800593"/>
                <a:gd name="connsiteY314" fmla="*/ 2241395 h 4172913"/>
                <a:gd name="connsiteX315" fmla="*/ 8344779 w 9800593"/>
                <a:gd name="connsiteY315" fmla="*/ 2263697 h 4172913"/>
                <a:gd name="connsiteX316" fmla="*/ 8233267 w 9800593"/>
                <a:gd name="connsiteY316" fmla="*/ 2286000 h 4172913"/>
                <a:gd name="connsiteX317" fmla="*/ 8188662 w 9800593"/>
                <a:gd name="connsiteY317" fmla="*/ 2297151 h 4172913"/>
                <a:gd name="connsiteX318" fmla="*/ 7831823 w 9800593"/>
                <a:gd name="connsiteY318" fmla="*/ 2319453 h 4172913"/>
                <a:gd name="connsiteX319" fmla="*/ 7764916 w 9800593"/>
                <a:gd name="connsiteY319" fmla="*/ 2330605 h 4172913"/>
                <a:gd name="connsiteX320" fmla="*/ 7720311 w 9800593"/>
                <a:gd name="connsiteY320" fmla="*/ 2341756 h 4172913"/>
                <a:gd name="connsiteX321" fmla="*/ 7575345 w 9800593"/>
                <a:gd name="connsiteY321" fmla="*/ 2364058 h 4172913"/>
                <a:gd name="connsiteX322" fmla="*/ 7263111 w 9800593"/>
                <a:gd name="connsiteY322" fmla="*/ 2352907 h 4172913"/>
                <a:gd name="connsiteX323" fmla="*/ 6672097 w 9800593"/>
                <a:gd name="connsiteY323" fmla="*/ 2330605 h 4172913"/>
                <a:gd name="connsiteX324" fmla="*/ 6549433 w 9800593"/>
                <a:gd name="connsiteY324" fmla="*/ 2375210 h 4172913"/>
                <a:gd name="connsiteX325" fmla="*/ 6538282 w 9800593"/>
                <a:gd name="connsiteY325" fmla="*/ 2408663 h 4172913"/>
                <a:gd name="connsiteX326" fmla="*/ 6571736 w 9800593"/>
                <a:gd name="connsiteY326" fmla="*/ 2430966 h 4172913"/>
                <a:gd name="connsiteX327" fmla="*/ 6605189 w 9800593"/>
                <a:gd name="connsiteY327" fmla="*/ 2442117 h 4172913"/>
                <a:gd name="connsiteX328" fmla="*/ 6750155 w 9800593"/>
                <a:gd name="connsiteY328" fmla="*/ 2475571 h 4172913"/>
                <a:gd name="connsiteX329" fmla="*/ 6828214 w 9800593"/>
                <a:gd name="connsiteY329" fmla="*/ 2486722 h 4172913"/>
                <a:gd name="connsiteX330" fmla="*/ 7731462 w 9800593"/>
                <a:gd name="connsiteY330" fmla="*/ 2475571 h 4172913"/>
                <a:gd name="connsiteX331" fmla="*/ 7787218 w 9800593"/>
                <a:gd name="connsiteY331" fmla="*/ 2464419 h 4172913"/>
                <a:gd name="connsiteX332" fmla="*/ 7943336 w 9800593"/>
                <a:gd name="connsiteY332" fmla="*/ 2442117 h 4172913"/>
                <a:gd name="connsiteX333" fmla="*/ 7987940 w 9800593"/>
                <a:gd name="connsiteY333" fmla="*/ 2430966 h 4172913"/>
                <a:gd name="connsiteX334" fmla="*/ 8054848 w 9800593"/>
                <a:gd name="connsiteY334" fmla="*/ 2408663 h 4172913"/>
                <a:gd name="connsiteX335" fmla="*/ 8088301 w 9800593"/>
                <a:gd name="connsiteY335" fmla="*/ 2397512 h 4172913"/>
                <a:gd name="connsiteX336" fmla="*/ 8132906 w 9800593"/>
                <a:gd name="connsiteY336" fmla="*/ 2386361 h 4172913"/>
                <a:gd name="connsiteX337" fmla="*/ 8199814 w 9800593"/>
                <a:gd name="connsiteY337" fmla="*/ 2364058 h 4172913"/>
                <a:gd name="connsiteX338" fmla="*/ 8333628 w 9800593"/>
                <a:gd name="connsiteY338" fmla="*/ 2330605 h 4172913"/>
                <a:gd name="connsiteX339" fmla="*/ 8378233 w 9800593"/>
                <a:gd name="connsiteY339" fmla="*/ 2319453 h 4172913"/>
                <a:gd name="connsiteX340" fmla="*/ 8411687 w 9800593"/>
                <a:gd name="connsiteY340" fmla="*/ 2308302 h 4172913"/>
                <a:gd name="connsiteX341" fmla="*/ 8478594 w 9800593"/>
                <a:gd name="connsiteY341" fmla="*/ 2297151 h 4172913"/>
                <a:gd name="connsiteX342" fmla="*/ 8534350 w 9800593"/>
                <a:gd name="connsiteY342" fmla="*/ 2286000 h 4172913"/>
                <a:gd name="connsiteX343" fmla="*/ 8623560 w 9800593"/>
                <a:gd name="connsiteY343" fmla="*/ 2263697 h 4172913"/>
                <a:gd name="connsiteX344" fmla="*/ 8846584 w 9800593"/>
                <a:gd name="connsiteY344" fmla="*/ 2230244 h 4172913"/>
                <a:gd name="connsiteX345" fmla="*/ 8924643 w 9800593"/>
                <a:gd name="connsiteY345" fmla="*/ 2219093 h 4172913"/>
                <a:gd name="connsiteX346" fmla="*/ 9058458 w 9800593"/>
                <a:gd name="connsiteY346" fmla="*/ 2196790 h 4172913"/>
                <a:gd name="connsiteX347" fmla="*/ 9158818 w 9800593"/>
                <a:gd name="connsiteY347" fmla="*/ 2174488 h 4172913"/>
                <a:gd name="connsiteX348" fmla="*/ 9192272 w 9800593"/>
                <a:gd name="connsiteY348" fmla="*/ 2163336 h 4172913"/>
                <a:gd name="connsiteX349" fmla="*/ 9236877 w 9800593"/>
                <a:gd name="connsiteY349" fmla="*/ 2051824 h 4172913"/>
                <a:gd name="connsiteX350" fmla="*/ 9181121 w 9800593"/>
                <a:gd name="connsiteY350" fmla="*/ 2018371 h 4172913"/>
                <a:gd name="connsiteX351" fmla="*/ 9091911 w 9800593"/>
                <a:gd name="connsiteY351" fmla="*/ 1996068 h 4172913"/>
                <a:gd name="connsiteX352" fmla="*/ 9036155 w 9800593"/>
                <a:gd name="connsiteY352" fmla="*/ 1940312 h 4172913"/>
                <a:gd name="connsiteX353" fmla="*/ 9080760 w 9800593"/>
                <a:gd name="connsiteY353" fmla="*/ 1929161 h 4172913"/>
                <a:gd name="connsiteX354" fmla="*/ 9459901 w 9800593"/>
                <a:gd name="connsiteY354" fmla="*/ 1918010 h 4172913"/>
                <a:gd name="connsiteX355" fmla="*/ 9537960 w 9800593"/>
                <a:gd name="connsiteY355" fmla="*/ 1895707 h 4172913"/>
                <a:gd name="connsiteX356" fmla="*/ 9616018 w 9800593"/>
                <a:gd name="connsiteY356" fmla="*/ 1873405 h 4172913"/>
                <a:gd name="connsiteX357" fmla="*/ 9515658 w 9800593"/>
                <a:gd name="connsiteY357" fmla="*/ 1839951 h 4172913"/>
                <a:gd name="connsiteX358" fmla="*/ 9482204 w 9800593"/>
                <a:gd name="connsiteY358" fmla="*/ 1828800 h 4172913"/>
                <a:gd name="connsiteX359" fmla="*/ 9459901 w 9800593"/>
                <a:gd name="connsiteY359" fmla="*/ 1851102 h 4172913"/>
                <a:gd name="connsiteX360" fmla="*/ 9103062 w 9800593"/>
                <a:gd name="connsiteY360" fmla="*/ 1884556 h 4172913"/>
                <a:gd name="connsiteX361" fmla="*/ 9058458 w 9800593"/>
                <a:gd name="connsiteY361" fmla="*/ 1895707 h 4172913"/>
                <a:gd name="connsiteX362" fmla="*/ 9025004 w 9800593"/>
                <a:gd name="connsiteY362" fmla="*/ 1906858 h 4172913"/>
                <a:gd name="connsiteX363" fmla="*/ 8946945 w 9800593"/>
                <a:gd name="connsiteY363" fmla="*/ 1918010 h 4172913"/>
                <a:gd name="connsiteX364" fmla="*/ 8868887 w 9800593"/>
                <a:gd name="connsiteY364" fmla="*/ 1940312 h 4172913"/>
                <a:gd name="connsiteX365" fmla="*/ 8768526 w 9800593"/>
                <a:gd name="connsiteY365" fmla="*/ 1962614 h 4172913"/>
                <a:gd name="connsiteX366" fmla="*/ 8735072 w 9800593"/>
                <a:gd name="connsiteY366" fmla="*/ 1973766 h 4172913"/>
                <a:gd name="connsiteX367" fmla="*/ 8623560 w 9800593"/>
                <a:gd name="connsiteY367" fmla="*/ 1951463 h 4172913"/>
                <a:gd name="connsiteX368" fmla="*/ 8601258 w 9800593"/>
                <a:gd name="connsiteY368" fmla="*/ 1884556 h 4172913"/>
                <a:gd name="connsiteX369" fmla="*/ 8634711 w 9800593"/>
                <a:gd name="connsiteY369" fmla="*/ 1739590 h 4172913"/>
                <a:gd name="connsiteX370" fmla="*/ 8657014 w 9800593"/>
                <a:gd name="connsiteY370" fmla="*/ 1717288 h 4172913"/>
                <a:gd name="connsiteX371" fmla="*/ 8701618 w 9800593"/>
                <a:gd name="connsiteY371" fmla="*/ 1694985 h 4172913"/>
                <a:gd name="connsiteX372" fmla="*/ 8835433 w 9800593"/>
                <a:gd name="connsiteY372" fmla="*/ 1661532 h 4172913"/>
                <a:gd name="connsiteX373" fmla="*/ 8891189 w 9800593"/>
                <a:gd name="connsiteY373" fmla="*/ 1639229 h 4172913"/>
                <a:gd name="connsiteX374" fmla="*/ 8958097 w 9800593"/>
                <a:gd name="connsiteY374" fmla="*/ 1628078 h 4172913"/>
                <a:gd name="connsiteX375" fmla="*/ 9270331 w 9800593"/>
                <a:gd name="connsiteY375" fmla="*/ 1616927 h 4172913"/>
                <a:gd name="connsiteX376" fmla="*/ 9426448 w 9800593"/>
                <a:gd name="connsiteY376" fmla="*/ 1572322 h 4172913"/>
                <a:gd name="connsiteX377" fmla="*/ 9537960 w 9800593"/>
                <a:gd name="connsiteY377" fmla="*/ 1550019 h 4172913"/>
                <a:gd name="connsiteX378" fmla="*/ 9738682 w 9800593"/>
                <a:gd name="connsiteY378" fmla="*/ 1527717 h 4172913"/>
                <a:gd name="connsiteX379" fmla="*/ 9705228 w 9800593"/>
                <a:gd name="connsiteY379" fmla="*/ 1282390 h 4172913"/>
                <a:gd name="connsiteX380" fmla="*/ 9671775 w 9800593"/>
                <a:gd name="connsiteY380" fmla="*/ 1260088 h 4172913"/>
                <a:gd name="connsiteX381" fmla="*/ 9616018 w 9800593"/>
                <a:gd name="connsiteY381" fmla="*/ 1248936 h 4172913"/>
                <a:gd name="connsiteX382" fmla="*/ 9604867 w 9800593"/>
                <a:gd name="connsiteY382" fmla="*/ 1215483 h 4172913"/>
                <a:gd name="connsiteX383" fmla="*/ 9627170 w 9800593"/>
                <a:gd name="connsiteY383" fmla="*/ 1193180 h 4172913"/>
                <a:gd name="connsiteX384" fmla="*/ 9671775 w 9800593"/>
                <a:gd name="connsiteY384" fmla="*/ 1137424 h 4172913"/>
                <a:gd name="connsiteX385" fmla="*/ 9649472 w 9800593"/>
                <a:gd name="connsiteY385" fmla="*/ 1115122 h 4172913"/>
                <a:gd name="connsiteX386" fmla="*/ 9549111 w 9800593"/>
                <a:gd name="connsiteY386" fmla="*/ 1092819 h 4172913"/>
                <a:gd name="connsiteX387" fmla="*/ 9482204 w 9800593"/>
                <a:gd name="connsiteY387" fmla="*/ 1070517 h 4172913"/>
                <a:gd name="connsiteX388" fmla="*/ 9448750 w 9800593"/>
                <a:gd name="connsiteY388" fmla="*/ 1059366 h 4172913"/>
                <a:gd name="connsiteX389" fmla="*/ 9426448 w 9800593"/>
                <a:gd name="connsiteY389" fmla="*/ 1025912 h 4172913"/>
                <a:gd name="connsiteX390" fmla="*/ 9281482 w 9800593"/>
                <a:gd name="connsiteY390" fmla="*/ 992458 h 4172913"/>
                <a:gd name="connsiteX391" fmla="*/ 9482204 w 9800593"/>
                <a:gd name="connsiteY391" fmla="*/ 992458 h 4172913"/>
                <a:gd name="connsiteX392" fmla="*/ 9526809 w 9800593"/>
                <a:gd name="connsiteY392" fmla="*/ 1014761 h 4172913"/>
                <a:gd name="connsiteX393" fmla="*/ 9682926 w 9800593"/>
                <a:gd name="connsiteY393" fmla="*/ 1003610 h 4172913"/>
                <a:gd name="connsiteX394" fmla="*/ 9716379 w 9800593"/>
                <a:gd name="connsiteY394" fmla="*/ 992458 h 4172913"/>
                <a:gd name="connsiteX395" fmla="*/ 9705228 w 9800593"/>
                <a:gd name="connsiteY395" fmla="*/ 880946 h 4172913"/>
                <a:gd name="connsiteX396" fmla="*/ 9694077 w 9800593"/>
                <a:gd name="connsiteY396" fmla="*/ 836341 h 4172913"/>
                <a:gd name="connsiteX397" fmla="*/ 9660623 w 9800593"/>
                <a:gd name="connsiteY397" fmla="*/ 825190 h 4172913"/>
                <a:gd name="connsiteX398" fmla="*/ 9616018 w 9800593"/>
                <a:gd name="connsiteY398" fmla="*/ 814039 h 4172913"/>
                <a:gd name="connsiteX399" fmla="*/ 9582565 w 9800593"/>
                <a:gd name="connsiteY399" fmla="*/ 791736 h 4172913"/>
                <a:gd name="connsiteX400" fmla="*/ 9504506 w 9800593"/>
                <a:gd name="connsiteY400" fmla="*/ 769434 h 4172913"/>
                <a:gd name="connsiteX401" fmla="*/ 9459901 w 9800593"/>
                <a:gd name="connsiteY401" fmla="*/ 735980 h 4172913"/>
                <a:gd name="connsiteX402" fmla="*/ 9392994 w 9800593"/>
                <a:gd name="connsiteY402" fmla="*/ 713678 h 4172913"/>
                <a:gd name="connsiteX403" fmla="*/ 9225726 w 9800593"/>
                <a:gd name="connsiteY403" fmla="*/ 691375 h 4172913"/>
                <a:gd name="connsiteX404" fmla="*/ 9136516 w 9800593"/>
                <a:gd name="connsiteY404" fmla="*/ 680224 h 4172913"/>
                <a:gd name="connsiteX405" fmla="*/ 9103062 w 9800593"/>
                <a:gd name="connsiteY405" fmla="*/ 669073 h 4172913"/>
                <a:gd name="connsiteX406" fmla="*/ 9036155 w 9800593"/>
                <a:gd name="connsiteY406" fmla="*/ 657922 h 4172913"/>
                <a:gd name="connsiteX407" fmla="*/ 9013853 w 9800593"/>
                <a:gd name="connsiteY407" fmla="*/ 635619 h 4172913"/>
                <a:gd name="connsiteX408" fmla="*/ 8924643 w 9800593"/>
                <a:gd name="connsiteY408" fmla="*/ 591014 h 4172913"/>
                <a:gd name="connsiteX409" fmla="*/ 8868887 w 9800593"/>
                <a:gd name="connsiteY409" fmla="*/ 557561 h 4172913"/>
                <a:gd name="connsiteX410" fmla="*/ 8813131 w 9800593"/>
                <a:gd name="connsiteY410" fmla="*/ 546410 h 4172913"/>
                <a:gd name="connsiteX411" fmla="*/ 8723921 w 9800593"/>
                <a:gd name="connsiteY411" fmla="*/ 512956 h 4172913"/>
                <a:gd name="connsiteX412" fmla="*/ 8668165 w 9800593"/>
                <a:gd name="connsiteY412" fmla="*/ 501805 h 4172913"/>
                <a:gd name="connsiteX413" fmla="*/ 8601258 w 9800593"/>
                <a:gd name="connsiteY413" fmla="*/ 479502 h 4172913"/>
                <a:gd name="connsiteX414" fmla="*/ 8567804 w 9800593"/>
                <a:gd name="connsiteY414" fmla="*/ 468351 h 4172913"/>
                <a:gd name="connsiteX415" fmla="*/ 8422838 w 9800593"/>
                <a:gd name="connsiteY415" fmla="*/ 434897 h 4172913"/>
                <a:gd name="connsiteX416" fmla="*/ 8378233 w 9800593"/>
                <a:gd name="connsiteY416" fmla="*/ 423746 h 4172913"/>
                <a:gd name="connsiteX417" fmla="*/ 8266721 w 9800593"/>
                <a:gd name="connsiteY417" fmla="*/ 401444 h 4172913"/>
                <a:gd name="connsiteX418" fmla="*/ 8222116 w 9800593"/>
                <a:gd name="connsiteY418" fmla="*/ 390293 h 4172913"/>
                <a:gd name="connsiteX419" fmla="*/ 8188662 w 9800593"/>
                <a:gd name="connsiteY419" fmla="*/ 379141 h 4172913"/>
                <a:gd name="connsiteX420" fmla="*/ 8032545 w 9800593"/>
                <a:gd name="connsiteY420" fmla="*/ 367990 h 4172913"/>
                <a:gd name="connsiteX421" fmla="*/ 7987940 w 9800593"/>
                <a:gd name="connsiteY421" fmla="*/ 345688 h 4172913"/>
                <a:gd name="connsiteX422" fmla="*/ 7921033 w 9800593"/>
                <a:gd name="connsiteY422" fmla="*/ 323385 h 4172913"/>
                <a:gd name="connsiteX423" fmla="*/ 7753765 w 9800593"/>
                <a:gd name="connsiteY423" fmla="*/ 334536 h 4172913"/>
                <a:gd name="connsiteX424" fmla="*/ 7709160 w 9800593"/>
                <a:gd name="connsiteY424" fmla="*/ 345688 h 4172913"/>
                <a:gd name="connsiteX425" fmla="*/ 7608799 w 9800593"/>
                <a:gd name="connsiteY425" fmla="*/ 334536 h 4172913"/>
                <a:gd name="connsiteX426" fmla="*/ 7608799 w 9800593"/>
                <a:gd name="connsiteY426" fmla="*/ 234175 h 4172913"/>
                <a:gd name="connsiteX427" fmla="*/ 7675706 w 9800593"/>
                <a:gd name="connsiteY427" fmla="*/ 189571 h 4172913"/>
                <a:gd name="connsiteX428" fmla="*/ 7541892 w 9800593"/>
                <a:gd name="connsiteY428" fmla="*/ 144966 h 4172913"/>
                <a:gd name="connsiteX429" fmla="*/ 7474984 w 9800593"/>
                <a:gd name="connsiteY429" fmla="*/ 100361 h 4172913"/>
                <a:gd name="connsiteX430" fmla="*/ 7497287 w 9800593"/>
                <a:gd name="connsiteY430" fmla="*/ 55756 h 4172913"/>
                <a:gd name="connsiteX431" fmla="*/ 7541892 w 9800593"/>
                <a:gd name="connsiteY431" fmla="*/ 44605 h 4172913"/>
                <a:gd name="connsiteX432" fmla="*/ 7619950 w 9800593"/>
                <a:gd name="connsiteY432" fmla="*/ 33453 h 4172913"/>
                <a:gd name="connsiteX433" fmla="*/ 7664555 w 9800593"/>
                <a:gd name="connsiteY433" fmla="*/ 22302 h 4172913"/>
                <a:gd name="connsiteX434" fmla="*/ 7731462 w 9800593"/>
                <a:gd name="connsiteY434" fmla="*/ 0 h 4172913"/>
                <a:gd name="connsiteX435" fmla="*/ 7820672 w 9800593"/>
                <a:gd name="connsiteY435" fmla="*/ 11151 h 4172913"/>
                <a:gd name="connsiteX436" fmla="*/ 7854126 w 9800593"/>
                <a:gd name="connsiteY436" fmla="*/ 22302 h 4172913"/>
                <a:gd name="connsiteX437" fmla="*/ 7943336 w 9800593"/>
                <a:gd name="connsiteY437" fmla="*/ 44605 h 4172913"/>
                <a:gd name="connsiteX438" fmla="*/ 8021394 w 9800593"/>
                <a:gd name="connsiteY438" fmla="*/ 66907 h 4172913"/>
                <a:gd name="connsiteX439" fmla="*/ 8077150 w 9800593"/>
                <a:gd name="connsiteY439" fmla="*/ 78058 h 4172913"/>
                <a:gd name="connsiteX440" fmla="*/ 8155209 w 9800593"/>
                <a:gd name="connsiteY440" fmla="*/ 89210 h 4172913"/>
                <a:gd name="connsiteX441" fmla="*/ 8277872 w 9800593"/>
                <a:gd name="connsiteY441" fmla="*/ 122663 h 4172913"/>
                <a:gd name="connsiteX442" fmla="*/ 8311326 w 9800593"/>
                <a:gd name="connsiteY442" fmla="*/ 144966 h 4172913"/>
                <a:gd name="connsiteX443" fmla="*/ 8378233 w 9800593"/>
                <a:gd name="connsiteY443" fmla="*/ 167268 h 4172913"/>
                <a:gd name="connsiteX444" fmla="*/ 8668165 w 9800593"/>
                <a:gd name="connsiteY444" fmla="*/ 167268 h 4172913"/>
                <a:gd name="connsiteX445" fmla="*/ 8701618 w 9800593"/>
                <a:gd name="connsiteY445" fmla="*/ 200722 h 4172913"/>
                <a:gd name="connsiteX446" fmla="*/ 8735072 w 9800593"/>
                <a:gd name="connsiteY446" fmla="*/ 223024 h 4172913"/>
                <a:gd name="connsiteX447" fmla="*/ 8801979 w 9800593"/>
                <a:gd name="connsiteY447" fmla="*/ 245327 h 4172913"/>
                <a:gd name="connsiteX448" fmla="*/ 8835433 w 9800593"/>
                <a:gd name="connsiteY448" fmla="*/ 256478 h 4172913"/>
                <a:gd name="connsiteX449" fmla="*/ 8880038 w 9800593"/>
                <a:gd name="connsiteY449" fmla="*/ 278780 h 4172913"/>
                <a:gd name="connsiteX450" fmla="*/ 8935794 w 9800593"/>
                <a:gd name="connsiteY450" fmla="*/ 289932 h 4172913"/>
                <a:gd name="connsiteX451" fmla="*/ 8980399 w 9800593"/>
                <a:gd name="connsiteY451" fmla="*/ 301083 h 4172913"/>
                <a:gd name="connsiteX452" fmla="*/ 9091911 w 9800593"/>
                <a:gd name="connsiteY452" fmla="*/ 323385 h 4172913"/>
                <a:gd name="connsiteX453" fmla="*/ 9169970 w 9800593"/>
                <a:gd name="connsiteY453" fmla="*/ 312234 h 4172913"/>
                <a:gd name="connsiteX454" fmla="*/ 9236877 w 9800593"/>
                <a:gd name="connsiteY454" fmla="*/ 289932 h 4172913"/>
                <a:gd name="connsiteX455" fmla="*/ 9326087 w 9800593"/>
                <a:gd name="connsiteY455" fmla="*/ 267629 h 4172913"/>
                <a:gd name="connsiteX456" fmla="*/ 9448750 w 9800593"/>
                <a:gd name="connsiteY456" fmla="*/ 234175 h 4172913"/>
                <a:gd name="connsiteX457" fmla="*/ 9682926 w 9800593"/>
                <a:gd name="connsiteY457" fmla="*/ 245327 h 4172913"/>
                <a:gd name="connsiteX458" fmla="*/ 9694077 w 9800593"/>
                <a:gd name="connsiteY458" fmla="*/ 312234 h 4172913"/>
                <a:gd name="connsiteX459" fmla="*/ 9705228 w 9800593"/>
                <a:gd name="connsiteY459" fmla="*/ 780585 h 4172913"/>
                <a:gd name="connsiteX460" fmla="*/ 9716379 w 9800593"/>
                <a:gd name="connsiteY460" fmla="*/ 925551 h 4172913"/>
                <a:gd name="connsiteX461" fmla="*/ 9738682 w 9800593"/>
                <a:gd name="connsiteY461" fmla="*/ 1048214 h 4172913"/>
                <a:gd name="connsiteX462" fmla="*/ 9760984 w 9800593"/>
                <a:gd name="connsiteY462" fmla="*/ 1148575 h 4172913"/>
                <a:gd name="connsiteX463" fmla="*/ 9772136 w 9800593"/>
                <a:gd name="connsiteY463" fmla="*/ 1204332 h 4172913"/>
                <a:gd name="connsiteX464" fmla="*/ 9783287 w 9800593"/>
                <a:gd name="connsiteY464" fmla="*/ 1326995 h 4172913"/>
                <a:gd name="connsiteX465" fmla="*/ 9783287 w 9800593"/>
                <a:gd name="connsiteY465" fmla="*/ 1516566 h 4172913"/>
                <a:gd name="connsiteX466" fmla="*/ 9749833 w 9800593"/>
                <a:gd name="connsiteY466" fmla="*/ 1572322 h 4172913"/>
                <a:gd name="connsiteX467" fmla="*/ 9716379 w 9800593"/>
                <a:gd name="connsiteY467" fmla="*/ 1661532 h 4172913"/>
                <a:gd name="connsiteX468" fmla="*/ 9705228 w 9800593"/>
                <a:gd name="connsiteY468" fmla="*/ 1706136 h 4172913"/>
                <a:gd name="connsiteX469" fmla="*/ 9682926 w 9800593"/>
                <a:gd name="connsiteY469" fmla="*/ 1750741 h 4172913"/>
                <a:gd name="connsiteX470" fmla="*/ 9671775 w 9800593"/>
                <a:gd name="connsiteY470" fmla="*/ 1817649 h 4172913"/>
                <a:gd name="connsiteX471" fmla="*/ 9660623 w 9800593"/>
                <a:gd name="connsiteY471" fmla="*/ 1851102 h 4172913"/>
                <a:gd name="connsiteX472" fmla="*/ 9738682 w 9800593"/>
                <a:gd name="connsiteY472" fmla="*/ 2096429 h 4172913"/>
                <a:gd name="connsiteX473" fmla="*/ 9749832 w 9800593"/>
                <a:gd name="connsiteY473" fmla="*/ 3568390 h 4172913"/>
                <a:gd name="connsiteX474" fmla="*/ 9738682 w 9800593"/>
                <a:gd name="connsiteY474" fmla="*/ 4092498 h 4172913"/>
                <a:gd name="connsiteX475" fmla="*/ 9649472 w 9800593"/>
                <a:gd name="connsiteY475" fmla="*/ 4059044 h 4172913"/>
                <a:gd name="connsiteX476" fmla="*/ 9660623 w 9800593"/>
                <a:gd name="connsiteY476" fmla="*/ 4114800 h 4172913"/>
                <a:gd name="connsiteX477" fmla="*/ 9682926 w 9800593"/>
                <a:gd name="connsiteY477" fmla="*/ 4092497 h 4172913"/>
                <a:gd name="connsiteX478" fmla="*/ 9515657 w 9800593"/>
                <a:gd name="connsiteY478" fmla="*/ 4092497 h 4172913"/>
                <a:gd name="connsiteX479" fmla="*/ 9437599 w 9800593"/>
                <a:gd name="connsiteY479" fmla="*/ 4114800 h 4172913"/>
                <a:gd name="connsiteX480" fmla="*/ 9337238 w 9800593"/>
                <a:gd name="connsiteY480" fmla="*/ 4092497 h 4172913"/>
                <a:gd name="connsiteX481" fmla="*/ 9292633 w 9800593"/>
                <a:gd name="connsiteY481" fmla="*/ 4081346 h 4172913"/>
                <a:gd name="connsiteX482" fmla="*/ 9181121 w 9800593"/>
                <a:gd name="connsiteY482" fmla="*/ 4059044 h 4172913"/>
                <a:gd name="connsiteX483" fmla="*/ 9036155 w 9800593"/>
                <a:gd name="connsiteY483" fmla="*/ 4025590 h 4172913"/>
                <a:gd name="connsiteX484" fmla="*/ 8969247 w 9800593"/>
                <a:gd name="connsiteY484" fmla="*/ 4092497 h 4172913"/>
                <a:gd name="connsiteX485" fmla="*/ 8768526 w 9800593"/>
                <a:gd name="connsiteY485" fmla="*/ 4059044 h 4172913"/>
                <a:gd name="connsiteX486" fmla="*/ 8478594 w 9800593"/>
                <a:gd name="connsiteY486" fmla="*/ 4081345 h 4172913"/>
                <a:gd name="connsiteX487" fmla="*/ 8177512 w 9800593"/>
                <a:gd name="connsiteY487" fmla="*/ 4070195 h 4172913"/>
                <a:gd name="connsiteX488" fmla="*/ 8032545 w 9800593"/>
                <a:gd name="connsiteY488" fmla="*/ 4047893 h 4172913"/>
                <a:gd name="connsiteX489" fmla="*/ 7686857 w 9800593"/>
                <a:gd name="connsiteY489" fmla="*/ 4070195 h 4172913"/>
                <a:gd name="connsiteX490" fmla="*/ 7474985 w 9800593"/>
                <a:gd name="connsiteY490" fmla="*/ 4092498 h 4172913"/>
                <a:gd name="connsiteX491" fmla="*/ 7396926 w 9800593"/>
                <a:gd name="connsiteY491" fmla="*/ 4070195 h 4172913"/>
                <a:gd name="connsiteX492" fmla="*/ 7330018 w 9800593"/>
                <a:gd name="connsiteY492" fmla="*/ 4059043 h 4172913"/>
                <a:gd name="connsiteX493" fmla="*/ 7229658 w 9800593"/>
                <a:gd name="connsiteY493" fmla="*/ 4070195 h 4172913"/>
                <a:gd name="connsiteX494" fmla="*/ 7129296 w 9800593"/>
                <a:gd name="connsiteY494" fmla="*/ 4092498 h 4172913"/>
                <a:gd name="connsiteX495" fmla="*/ 7084692 w 9800593"/>
                <a:gd name="connsiteY495" fmla="*/ 4070195 h 4172913"/>
                <a:gd name="connsiteX496" fmla="*/ 7006633 w 9800593"/>
                <a:gd name="connsiteY496" fmla="*/ 4047893 h 4172913"/>
                <a:gd name="connsiteX497" fmla="*/ 6928575 w 9800593"/>
                <a:gd name="connsiteY497" fmla="*/ 4103649 h 4172913"/>
                <a:gd name="connsiteX498" fmla="*/ 6872818 w 9800593"/>
                <a:gd name="connsiteY498" fmla="*/ 4137102 h 4172913"/>
                <a:gd name="connsiteX499" fmla="*/ 6783609 w 9800593"/>
                <a:gd name="connsiteY499" fmla="*/ 4170556 h 4172913"/>
                <a:gd name="connsiteX500" fmla="*/ 6783608 w 9800593"/>
                <a:gd name="connsiteY500" fmla="*/ 4070194 h 4172913"/>
                <a:gd name="connsiteX501" fmla="*/ 6359862 w 9800593"/>
                <a:gd name="connsiteY501" fmla="*/ 4103649 h 4172913"/>
                <a:gd name="connsiteX502" fmla="*/ 6014175 w 9800593"/>
                <a:gd name="connsiteY502" fmla="*/ 4103648 h 4172913"/>
                <a:gd name="connsiteX503" fmla="*/ 5869209 w 9800593"/>
                <a:gd name="connsiteY503" fmla="*/ 4070195 h 4172913"/>
                <a:gd name="connsiteX504" fmla="*/ 5768849 w 9800593"/>
                <a:gd name="connsiteY504" fmla="*/ 4125952 h 4172913"/>
                <a:gd name="connsiteX505" fmla="*/ 5690789 w 9800593"/>
                <a:gd name="connsiteY505" fmla="*/ 4070195 h 4172913"/>
                <a:gd name="connsiteX506" fmla="*/ 5635033 w 9800593"/>
                <a:gd name="connsiteY506" fmla="*/ 4103648 h 4172913"/>
                <a:gd name="connsiteX507" fmla="*/ 4542214 w 9800593"/>
                <a:gd name="connsiteY507" fmla="*/ 4125951 h 4172913"/>
                <a:gd name="connsiteX508" fmla="*/ 4430701 w 9800593"/>
                <a:gd name="connsiteY508" fmla="*/ 4114800 h 4172913"/>
                <a:gd name="connsiteX509" fmla="*/ 4341492 w 9800593"/>
                <a:gd name="connsiteY509" fmla="*/ 4092497 h 4172913"/>
                <a:gd name="connsiteX510" fmla="*/ 4263433 w 9800593"/>
                <a:gd name="connsiteY510" fmla="*/ 4081346 h 4172913"/>
                <a:gd name="connsiteX511" fmla="*/ 4151921 w 9800593"/>
                <a:gd name="connsiteY511" fmla="*/ 4059044 h 4172913"/>
                <a:gd name="connsiteX512" fmla="*/ 4029258 w 9800593"/>
                <a:gd name="connsiteY512" fmla="*/ 4047893 h 4172913"/>
                <a:gd name="connsiteX513" fmla="*/ 3850838 w 9800593"/>
                <a:gd name="connsiteY513" fmla="*/ 4070195 h 4172913"/>
                <a:gd name="connsiteX514" fmla="*/ 3148311 w 9800593"/>
                <a:gd name="connsiteY514" fmla="*/ 4070194 h 4172913"/>
                <a:gd name="connsiteX515" fmla="*/ 3036799 w 9800593"/>
                <a:gd name="connsiteY515" fmla="*/ 4047893 h 4172913"/>
                <a:gd name="connsiteX516" fmla="*/ 2969892 w 9800593"/>
                <a:gd name="connsiteY516" fmla="*/ 4059044 h 4172913"/>
                <a:gd name="connsiteX517" fmla="*/ 2869531 w 9800593"/>
                <a:gd name="connsiteY517" fmla="*/ 4070195 h 4172913"/>
                <a:gd name="connsiteX518" fmla="*/ 2824926 w 9800593"/>
                <a:gd name="connsiteY518" fmla="*/ 4081346 h 4172913"/>
                <a:gd name="connsiteX519" fmla="*/ 1999736 w 9800593"/>
                <a:gd name="connsiteY519" fmla="*/ 4070195 h 4172913"/>
                <a:gd name="connsiteX520" fmla="*/ 1007277 w 9800593"/>
                <a:gd name="connsiteY520" fmla="*/ 4070195 h 4172913"/>
                <a:gd name="connsiteX521" fmla="*/ 806555 w 9800593"/>
                <a:gd name="connsiteY521" fmla="*/ 4103649 h 4172913"/>
                <a:gd name="connsiteX522" fmla="*/ 750799 w 9800593"/>
                <a:gd name="connsiteY522" fmla="*/ 4114800 h 4172913"/>
                <a:gd name="connsiteX523" fmla="*/ 661589 w 9800593"/>
                <a:gd name="connsiteY523" fmla="*/ 4103649 h 4172913"/>
                <a:gd name="connsiteX524" fmla="*/ 427414 w 9800593"/>
                <a:gd name="connsiteY524" fmla="*/ 4103648 h 4172913"/>
                <a:gd name="connsiteX525" fmla="*/ 327053 w 9800593"/>
                <a:gd name="connsiteY525" fmla="*/ 4114800 h 4172913"/>
                <a:gd name="connsiteX526" fmla="*/ 215540 w 9800593"/>
                <a:gd name="connsiteY526" fmla="*/ 4092497 h 4172913"/>
                <a:gd name="connsiteX527" fmla="*/ 104028 w 9800593"/>
                <a:gd name="connsiteY527" fmla="*/ 4059044 h 4172913"/>
                <a:gd name="connsiteX528" fmla="*/ 70575 w 9800593"/>
                <a:gd name="connsiteY528" fmla="*/ 4047893 h 4172913"/>
                <a:gd name="connsiteX529" fmla="*/ 37121 w 9800593"/>
                <a:gd name="connsiteY529" fmla="*/ 4036741 h 4172913"/>
                <a:gd name="connsiteX530" fmla="*/ 25970 w 9800593"/>
                <a:gd name="connsiteY530" fmla="*/ 3769112 h 4172913"/>
                <a:gd name="connsiteX531" fmla="*/ 14818 w 9800593"/>
                <a:gd name="connsiteY531" fmla="*/ 3724507 h 4172913"/>
                <a:gd name="connsiteX532" fmla="*/ 3667 w 9800593"/>
                <a:gd name="connsiteY532" fmla="*/ 3635297 h 4172913"/>
                <a:gd name="connsiteX533" fmla="*/ 81727 w 9800593"/>
                <a:gd name="connsiteY533" fmla="*/ 3635298 h 4172913"/>
                <a:gd name="connsiteX534" fmla="*/ 59423 w 9800593"/>
                <a:gd name="connsiteY534" fmla="*/ 3389970 h 4172913"/>
                <a:gd name="connsiteX535" fmla="*/ 70575 w 9800593"/>
                <a:gd name="connsiteY535" fmla="*/ 3211551 h 4172913"/>
                <a:gd name="connsiteX536" fmla="*/ 81726 w 9800593"/>
                <a:gd name="connsiteY536" fmla="*/ 3077737 h 4172913"/>
                <a:gd name="connsiteX537" fmla="*/ 48272 w 9800593"/>
                <a:gd name="connsiteY537" fmla="*/ 2810107 h 4172913"/>
                <a:gd name="connsiteX538" fmla="*/ 59424 w 9800593"/>
                <a:gd name="connsiteY538" fmla="*/ 2542478 h 4172913"/>
                <a:gd name="connsiteX539" fmla="*/ 70573 w 9800593"/>
                <a:gd name="connsiteY539" fmla="*/ 2386361 h 4172913"/>
                <a:gd name="connsiteX540" fmla="*/ 70575 w 9800593"/>
                <a:gd name="connsiteY540" fmla="*/ 2163336 h 4172913"/>
                <a:gd name="connsiteX541" fmla="*/ 3667 w 9800593"/>
                <a:gd name="connsiteY541" fmla="*/ 2040673 h 4172913"/>
                <a:gd name="connsiteX542" fmla="*/ 59423 w 9800593"/>
                <a:gd name="connsiteY542" fmla="*/ 1895707 h 4172913"/>
                <a:gd name="connsiteX543" fmla="*/ 70575 w 9800593"/>
                <a:gd name="connsiteY543" fmla="*/ 1828800 h 4172913"/>
                <a:gd name="connsiteX544" fmla="*/ 81726 w 9800593"/>
                <a:gd name="connsiteY544" fmla="*/ 1795346 h 4172913"/>
                <a:gd name="connsiteX545" fmla="*/ 59423 w 9800593"/>
                <a:gd name="connsiteY545" fmla="*/ 1494263 h 4172913"/>
                <a:gd name="connsiteX546" fmla="*/ 48272 w 9800593"/>
                <a:gd name="connsiteY546" fmla="*/ 1405053 h 4172913"/>
                <a:gd name="connsiteX547" fmla="*/ 37121 w 9800593"/>
                <a:gd name="connsiteY547" fmla="*/ 1349297 h 4172913"/>
                <a:gd name="connsiteX548" fmla="*/ 25970 w 9800593"/>
                <a:gd name="connsiteY548" fmla="*/ 1271239 h 4172913"/>
                <a:gd name="connsiteX549" fmla="*/ 37121 w 9800593"/>
                <a:gd name="connsiteY549" fmla="*/ 1115122 h 4172913"/>
                <a:gd name="connsiteX550" fmla="*/ 70575 w 9800593"/>
                <a:gd name="connsiteY550" fmla="*/ 1103971 h 4172913"/>
                <a:gd name="connsiteX551" fmla="*/ 92877 w 9800593"/>
                <a:gd name="connsiteY551" fmla="*/ 1103971 h 4172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</a:cxnLst>
              <a:rect l="l" t="t" r="r" b="b"/>
              <a:pathLst>
                <a:path w="9800593" h="4172913">
                  <a:moveTo>
                    <a:pt x="92877" y="1103971"/>
                  </a:moveTo>
                  <a:cubicBezTo>
                    <a:pt x="133765" y="1100254"/>
                    <a:pt x="53885" y="1109248"/>
                    <a:pt x="315901" y="1081668"/>
                  </a:cubicBezTo>
                  <a:cubicBezTo>
                    <a:pt x="355058" y="1077546"/>
                    <a:pt x="389309" y="1055835"/>
                    <a:pt x="427414" y="1048214"/>
                  </a:cubicBezTo>
                  <a:cubicBezTo>
                    <a:pt x="494696" y="1034758"/>
                    <a:pt x="465189" y="1043057"/>
                    <a:pt x="516623" y="1025912"/>
                  </a:cubicBezTo>
                  <a:cubicBezTo>
                    <a:pt x="674617" y="1043466"/>
                    <a:pt x="565024" y="1026754"/>
                    <a:pt x="661589" y="1048214"/>
                  </a:cubicBezTo>
                  <a:cubicBezTo>
                    <a:pt x="680091" y="1052326"/>
                    <a:pt x="699059" y="1054379"/>
                    <a:pt x="717345" y="1059366"/>
                  </a:cubicBezTo>
                  <a:cubicBezTo>
                    <a:pt x="740026" y="1065552"/>
                    <a:pt x="784253" y="1081668"/>
                    <a:pt x="784253" y="1081668"/>
                  </a:cubicBezTo>
                  <a:cubicBezTo>
                    <a:pt x="799121" y="1077951"/>
                    <a:pt x="816106" y="1079018"/>
                    <a:pt x="828858" y="1070517"/>
                  </a:cubicBezTo>
                  <a:cubicBezTo>
                    <a:pt x="852826" y="1054538"/>
                    <a:pt x="851179" y="1025873"/>
                    <a:pt x="862311" y="1003610"/>
                  </a:cubicBezTo>
                  <a:cubicBezTo>
                    <a:pt x="868305" y="991623"/>
                    <a:pt x="873249" y="977259"/>
                    <a:pt x="884614" y="970156"/>
                  </a:cubicBezTo>
                  <a:cubicBezTo>
                    <a:pt x="904549" y="957696"/>
                    <a:pt x="951521" y="947853"/>
                    <a:pt x="951521" y="947853"/>
                  </a:cubicBezTo>
                  <a:cubicBezTo>
                    <a:pt x="977540" y="951570"/>
                    <a:pt x="1007710" y="944425"/>
                    <a:pt x="1029579" y="959005"/>
                  </a:cubicBezTo>
                  <a:cubicBezTo>
                    <a:pt x="1039359" y="965525"/>
                    <a:pt x="1024475" y="982379"/>
                    <a:pt x="1018428" y="992458"/>
                  </a:cubicBezTo>
                  <a:cubicBezTo>
                    <a:pt x="999758" y="1023575"/>
                    <a:pt x="992746" y="1010875"/>
                    <a:pt x="962672" y="1025912"/>
                  </a:cubicBezTo>
                  <a:cubicBezTo>
                    <a:pt x="950685" y="1031905"/>
                    <a:pt x="940369" y="1040780"/>
                    <a:pt x="929218" y="1048214"/>
                  </a:cubicBezTo>
                  <a:cubicBezTo>
                    <a:pt x="925501" y="1059365"/>
                    <a:pt x="915762" y="1070142"/>
                    <a:pt x="918067" y="1081668"/>
                  </a:cubicBezTo>
                  <a:cubicBezTo>
                    <a:pt x="922044" y="1101554"/>
                    <a:pt x="960176" y="1112641"/>
                    <a:pt x="973823" y="1115122"/>
                  </a:cubicBezTo>
                  <a:cubicBezTo>
                    <a:pt x="1022554" y="1123982"/>
                    <a:pt x="1144459" y="1133675"/>
                    <a:pt x="1185697" y="1137424"/>
                  </a:cubicBezTo>
                  <a:cubicBezTo>
                    <a:pt x="1196848" y="1141141"/>
                    <a:pt x="1209071" y="1142527"/>
                    <a:pt x="1219150" y="1148575"/>
                  </a:cubicBezTo>
                  <a:cubicBezTo>
                    <a:pt x="1285351" y="1188296"/>
                    <a:pt x="1188829" y="1154923"/>
                    <a:pt x="1274906" y="1193180"/>
                  </a:cubicBezTo>
                  <a:cubicBezTo>
                    <a:pt x="1296389" y="1202728"/>
                    <a:pt x="1319511" y="1208049"/>
                    <a:pt x="1341814" y="1215483"/>
                  </a:cubicBezTo>
                  <a:lnTo>
                    <a:pt x="1408721" y="1237785"/>
                  </a:lnTo>
                  <a:cubicBezTo>
                    <a:pt x="1423589" y="1241502"/>
                    <a:pt x="1438646" y="1244532"/>
                    <a:pt x="1453326" y="1248936"/>
                  </a:cubicBezTo>
                  <a:cubicBezTo>
                    <a:pt x="1475843" y="1255691"/>
                    <a:pt x="1500672" y="1258199"/>
                    <a:pt x="1520233" y="1271239"/>
                  </a:cubicBezTo>
                  <a:cubicBezTo>
                    <a:pt x="1566439" y="1302042"/>
                    <a:pt x="1540685" y="1290290"/>
                    <a:pt x="1598292" y="1304693"/>
                  </a:cubicBezTo>
                  <a:cubicBezTo>
                    <a:pt x="1649242" y="1338660"/>
                    <a:pt x="1622266" y="1317517"/>
                    <a:pt x="1676350" y="1371600"/>
                  </a:cubicBezTo>
                  <a:lnTo>
                    <a:pt x="1698653" y="1393902"/>
                  </a:lnTo>
                  <a:lnTo>
                    <a:pt x="1720955" y="1416205"/>
                  </a:lnTo>
                  <a:cubicBezTo>
                    <a:pt x="1754643" y="1517265"/>
                    <a:pt x="1777525" y="1558728"/>
                    <a:pt x="1732106" y="1694985"/>
                  </a:cubicBezTo>
                  <a:cubicBezTo>
                    <a:pt x="1724672" y="1717287"/>
                    <a:pt x="1687501" y="1709854"/>
                    <a:pt x="1665199" y="1717288"/>
                  </a:cubicBezTo>
                  <a:cubicBezTo>
                    <a:pt x="1654048" y="1721005"/>
                    <a:pt x="1643409" y="1726981"/>
                    <a:pt x="1631745" y="1728439"/>
                  </a:cubicBezTo>
                  <a:cubicBezTo>
                    <a:pt x="1577587" y="1735209"/>
                    <a:pt x="1537858" y="1737971"/>
                    <a:pt x="1486779" y="1750741"/>
                  </a:cubicBezTo>
                  <a:cubicBezTo>
                    <a:pt x="1475376" y="1753592"/>
                    <a:pt x="1464628" y="1758664"/>
                    <a:pt x="1453326" y="1761893"/>
                  </a:cubicBezTo>
                  <a:cubicBezTo>
                    <a:pt x="1355277" y="1789908"/>
                    <a:pt x="1455504" y="1757450"/>
                    <a:pt x="1375267" y="1784195"/>
                  </a:cubicBezTo>
                  <a:cubicBezTo>
                    <a:pt x="1364116" y="1791629"/>
                    <a:pt x="1352279" y="1798125"/>
                    <a:pt x="1341814" y="1806497"/>
                  </a:cubicBezTo>
                  <a:cubicBezTo>
                    <a:pt x="1333604" y="1813065"/>
                    <a:pt x="1328259" y="1822968"/>
                    <a:pt x="1319511" y="1828800"/>
                  </a:cubicBezTo>
                  <a:cubicBezTo>
                    <a:pt x="1305680" y="1838021"/>
                    <a:pt x="1289160" y="1842549"/>
                    <a:pt x="1274906" y="1851102"/>
                  </a:cubicBezTo>
                  <a:cubicBezTo>
                    <a:pt x="1222548" y="1882517"/>
                    <a:pt x="1214373" y="1897618"/>
                    <a:pt x="1163394" y="1918010"/>
                  </a:cubicBezTo>
                  <a:cubicBezTo>
                    <a:pt x="1097149" y="1944508"/>
                    <a:pt x="1109383" y="1935034"/>
                    <a:pt x="1051882" y="1951463"/>
                  </a:cubicBezTo>
                  <a:cubicBezTo>
                    <a:pt x="1040580" y="1954692"/>
                    <a:pt x="1029579" y="1958897"/>
                    <a:pt x="1018428" y="1962614"/>
                  </a:cubicBezTo>
                  <a:cubicBezTo>
                    <a:pt x="1007277" y="1970048"/>
                    <a:pt x="997222" y="1979474"/>
                    <a:pt x="984975" y="1984917"/>
                  </a:cubicBezTo>
                  <a:cubicBezTo>
                    <a:pt x="963492" y="1994465"/>
                    <a:pt x="918067" y="2007219"/>
                    <a:pt x="918067" y="2007219"/>
                  </a:cubicBezTo>
                  <a:cubicBezTo>
                    <a:pt x="906916" y="2014653"/>
                    <a:pt x="896861" y="2024079"/>
                    <a:pt x="884614" y="2029522"/>
                  </a:cubicBezTo>
                  <a:cubicBezTo>
                    <a:pt x="863131" y="2039070"/>
                    <a:pt x="817706" y="2051824"/>
                    <a:pt x="817706" y="2051824"/>
                  </a:cubicBezTo>
                  <a:cubicBezTo>
                    <a:pt x="810272" y="2059258"/>
                    <a:pt x="804419" y="2068718"/>
                    <a:pt x="795404" y="2074127"/>
                  </a:cubicBezTo>
                  <a:cubicBezTo>
                    <a:pt x="712954" y="2123598"/>
                    <a:pt x="813097" y="2039900"/>
                    <a:pt x="728497" y="2107580"/>
                  </a:cubicBezTo>
                  <a:cubicBezTo>
                    <a:pt x="720287" y="2114148"/>
                    <a:pt x="712762" y="2121673"/>
                    <a:pt x="706194" y="2129883"/>
                  </a:cubicBezTo>
                  <a:cubicBezTo>
                    <a:pt x="697822" y="2140348"/>
                    <a:pt x="693978" y="2154511"/>
                    <a:pt x="683892" y="2163336"/>
                  </a:cubicBezTo>
                  <a:cubicBezTo>
                    <a:pt x="663720" y="2180987"/>
                    <a:pt x="635938" y="2188987"/>
                    <a:pt x="616984" y="2207941"/>
                  </a:cubicBezTo>
                  <a:lnTo>
                    <a:pt x="572379" y="2252546"/>
                  </a:lnTo>
                  <a:lnTo>
                    <a:pt x="550077" y="2274849"/>
                  </a:lnTo>
                  <a:cubicBezTo>
                    <a:pt x="522048" y="2358936"/>
                    <a:pt x="559858" y="2255285"/>
                    <a:pt x="516623" y="2341756"/>
                  </a:cubicBezTo>
                  <a:cubicBezTo>
                    <a:pt x="511366" y="2352270"/>
                    <a:pt x="509189" y="2364059"/>
                    <a:pt x="505472" y="2375210"/>
                  </a:cubicBezTo>
                  <a:cubicBezTo>
                    <a:pt x="509189" y="2397512"/>
                    <a:pt x="508684" y="2420947"/>
                    <a:pt x="516623" y="2442117"/>
                  </a:cubicBezTo>
                  <a:cubicBezTo>
                    <a:pt x="520315" y="2451961"/>
                    <a:pt x="529911" y="2459010"/>
                    <a:pt x="538926" y="2464419"/>
                  </a:cubicBezTo>
                  <a:cubicBezTo>
                    <a:pt x="557728" y="2475701"/>
                    <a:pt x="613471" y="2482723"/>
                    <a:pt x="628136" y="2486722"/>
                  </a:cubicBezTo>
                  <a:cubicBezTo>
                    <a:pt x="650816" y="2492907"/>
                    <a:pt x="672741" y="2501590"/>
                    <a:pt x="695043" y="2509024"/>
                  </a:cubicBezTo>
                  <a:lnTo>
                    <a:pt x="728497" y="2520175"/>
                  </a:lnTo>
                  <a:cubicBezTo>
                    <a:pt x="784683" y="2604457"/>
                    <a:pt x="739648" y="2522192"/>
                    <a:pt x="739648" y="2720897"/>
                  </a:cubicBezTo>
                  <a:cubicBezTo>
                    <a:pt x="739648" y="2810184"/>
                    <a:pt x="737222" y="2900278"/>
                    <a:pt x="750799" y="2988527"/>
                  </a:cubicBezTo>
                  <a:cubicBezTo>
                    <a:pt x="752837" y="3001773"/>
                    <a:pt x="771934" y="3005550"/>
                    <a:pt x="784253" y="3010829"/>
                  </a:cubicBezTo>
                  <a:cubicBezTo>
                    <a:pt x="798340" y="3016866"/>
                    <a:pt x="814122" y="3017770"/>
                    <a:pt x="828858" y="3021980"/>
                  </a:cubicBezTo>
                  <a:cubicBezTo>
                    <a:pt x="840160" y="3025209"/>
                    <a:pt x="850971" y="3030039"/>
                    <a:pt x="862311" y="3033132"/>
                  </a:cubicBezTo>
                  <a:cubicBezTo>
                    <a:pt x="891883" y="3041197"/>
                    <a:pt x="951521" y="3055434"/>
                    <a:pt x="951521" y="3055434"/>
                  </a:cubicBezTo>
                  <a:cubicBezTo>
                    <a:pt x="1030577" y="3134490"/>
                    <a:pt x="965850" y="3084580"/>
                    <a:pt x="1174545" y="3100039"/>
                  </a:cubicBezTo>
                  <a:cubicBezTo>
                    <a:pt x="1211799" y="3102799"/>
                    <a:pt x="1248887" y="3107473"/>
                    <a:pt x="1286058" y="3111190"/>
                  </a:cubicBezTo>
                  <a:cubicBezTo>
                    <a:pt x="1300926" y="3114907"/>
                    <a:pt x="1315599" y="3119517"/>
                    <a:pt x="1330662" y="3122341"/>
                  </a:cubicBezTo>
                  <a:cubicBezTo>
                    <a:pt x="1375108" y="3130675"/>
                    <a:pt x="1420607" y="3133677"/>
                    <a:pt x="1464477" y="3144644"/>
                  </a:cubicBezTo>
                  <a:cubicBezTo>
                    <a:pt x="1494214" y="3152078"/>
                    <a:pt x="1525228" y="3155562"/>
                    <a:pt x="1553687" y="3166946"/>
                  </a:cubicBezTo>
                  <a:cubicBezTo>
                    <a:pt x="1665477" y="3211663"/>
                    <a:pt x="1558016" y="3171591"/>
                    <a:pt x="1654048" y="3200400"/>
                  </a:cubicBezTo>
                  <a:cubicBezTo>
                    <a:pt x="1720330" y="3220284"/>
                    <a:pt x="1736878" y="3232791"/>
                    <a:pt x="1810165" y="3245005"/>
                  </a:cubicBezTo>
                  <a:cubicBezTo>
                    <a:pt x="1832467" y="3248722"/>
                    <a:pt x="1854901" y="3251722"/>
                    <a:pt x="1877072" y="3256156"/>
                  </a:cubicBezTo>
                  <a:cubicBezTo>
                    <a:pt x="1981338" y="3277009"/>
                    <a:pt x="1870125" y="3257206"/>
                    <a:pt x="1955131" y="3278458"/>
                  </a:cubicBezTo>
                  <a:cubicBezTo>
                    <a:pt x="1973519" y="3283055"/>
                    <a:pt x="1992499" y="3285013"/>
                    <a:pt x="2010887" y="3289610"/>
                  </a:cubicBezTo>
                  <a:cubicBezTo>
                    <a:pt x="2022290" y="3292461"/>
                    <a:pt x="2032866" y="3298211"/>
                    <a:pt x="2044340" y="3300761"/>
                  </a:cubicBezTo>
                  <a:cubicBezTo>
                    <a:pt x="2115127" y="3316491"/>
                    <a:pt x="2155223" y="3313806"/>
                    <a:pt x="2233911" y="3323063"/>
                  </a:cubicBezTo>
                  <a:cubicBezTo>
                    <a:pt x="2256366" y="3325705"/>
                    <a:pt x="2278516" y="3330497"/>
                    <a:pt x="2300818" y="3334214"/>
                  </a:cubicBezTo>
                  <a:cubicBezTo>
                    <a:pt x="2378877" y="3360234"/>
                    <a:pt x="2345423" y="3363951"/>
                    <a:pt x="2401179" y="3345366"/>
                  </a:cubicBezTo>
                  <a:cubicBezTo>
                    <a:pt x="2449501" y="3349083"/>
                    <a:pt x="2498273" y="3348958"/>
                    <a:pt x="2546145" y="3356517"/>
                  </a:cubicBezTo>
                  <a:cubicBezTo>
                    <a:pt x="2569366" y="3360183"/>
                    <a:pt x="2590750" y="3371385"/>
                    <a:pt x="2613053" y="3378819"/>
                  </a:cubicBezTo>
                  <a:lnTo>
                    <a:pt x="2646506" y="3389971"/>
                  </a:lnTo>
                  <a:cubicBezTo>
                    <a:pt x="2653940" y="3397405"/>
                    <a:pt x="2661375" y="3419707"/>
                    <a:pt x="2668809" y="3412273"/>
                  </a:cubicBezTo>
                  <a:cubicBezTo>
                    <a:pt x="2685432" y="3395650"/>
                    <a:pt x="2691111" y="3345366"/>
                    <a:pt x="2691111" y="3345366"/>
                  </a:cubicBezTo>
                  <a:cubicBezTo>
                    <a:pt x="2750096" y="3365027"/>
                    <a:pt x="2705120" y="3351968"/>
                    <a:pt x="2791472" y="3367668"/>
                  </a:cubicBezTo>
                  <a:cubicBezTo>
                    <a:pt x="2887149" y="3385064"/>
                    <a:pt x="2807358" y="3373543"/>
                    <a:pt x="2914136" y="3389971"/>
                  </a:cubicBezTo>
                  <a:cubicBezTo>
                    <a:pt x="2940114" y="3393968"/>
                    <a:pt x="2966018" y="3398742"/>
                    <a:pt x="2992194" y="3401122"/>
                  </a:cubicBezTo>
                  <a:cubicBezTo>
                    <a:pt x="3047844" y="3406181"/>
                    <a:pt x="3103706" y="3408556"/>
                    <a:pt x="3159462" y="3412273"/>
                  </a:cubicBezTo>
                  <a:lnTo>
                    <a:pt x="3215218" y="3423424"/>
                  </a:lnTo>
                  <a:cubicBezTo>
                    <a:pt x="3237464" y="3427469"/>
                    <a:pt x="3260054" y="3429670"/>
                    <a:pt x="3282126" y="3434575"/>
                  </a:cubicBezTo>
                  <a:cubicBezTo>
                    <a:pt x="3293600" y="3437125"/>
                    <a:pt x="3304277" y="3442498"/>
                    <a:pt x="3315579" y="3445727"/>
                  </a:cubicBezTo>
                  <a:cubicBezTo>
                    <a:pt x="3330315" y="3449937"/>
                    <a:pt x="3345198" y="3453667"/>
                    <a:pt x="3360184" y="3456878"/>
                  </a:cubicBezTo>
                  <a:cubicBezTo>
                    <a:pt x="3397250" y="3464820"/>
                    <a:pt x="3434306" y="3472948"/>
                    <a:pt x="3471697" y="3479180"/>
                  </a:cubicBezTo>
                  <a:cubicBezTo>
                    <a:pt x="3550199" y="3492265"/>
                    <a:pt x="3517154" y="3483182"/>
                    <a:pt x="3572058" y="3501483"/>
                  </a:cubicBezTo>
                  <a:cubicBezTo>
                    <a:pt x="3568341" y="3512634"/>
                    <a:pt x="3560906" y="3523182"/>
                    <a:pt x="3560906" y="3534936"/>
                  </a:cubicBezTo>
                  <a:cubicBezTo>
                    <a:pt x="3560906" y="3565837"/>
                    <a:pt x="3579825" y="3579277"/>
                    <a:pt x="3605511" y="3590693"/>
                  </a:cubicBezTo>
                  <a:cubicBezTo>
                    <a:pt x="3648802" y="3609934"/>
                    <a:pt x="3692573" y="3618951"/>
                    <a:pt x="3739326" y="3624146"/>
                  </a:cubicBezTo>
                  <a:cubicBezTo>
                    <a:pt x="3783812" y="3629089"/>
                    <a:pt x="3828582" y="3631053"/>
                    <a:pt x="3873140" y="3635297"/>
                  </a:cubicBezTo>
                  <a:cubicBezTo>
                    <a:pt x="3917080" y="3639482"/>
                    <a:pt x="3982873" y="3644950"/>
                    <a:pt x="4029258" y="3657600"/>
                  </a:cubicBezTo>
                  <a:cubicBezTo>
                    <a:pt x="4051938" y="3663785"/>
                    <a:pt x="4073358" y="3674200"/>
                    <a:pt x="4096165" y="3679902"/>
                  </a:cubicBezTo>
                  <a:cubicBezTo>
                    <a:pt x="4111033" y="3683619"/>
                    <a:pt x="4126034" y="3686843"/>
                    <a:pt x="4140770" y="3691053"/>
                  </a:cubicBezTo>
                  <a:cubicBezTo>
                    <a:pt x="4152072" y="3694282"/>
                    <a:pt x="4162749" y="3699655"/>
                    <a:pt x="4174223" y="3702205"/>
                  </a:cubicBezTo>
                  <a:cubicBezTo>
                    <a:pt x="4196295" y="3707110"/>
                    <a:pt x="4218784" y="3709918"/>
                    <a:pt x="4241131" y="3713356"/>
                  </a:cubicBezTo>
                  <a:cubicBezTo>
                    <a:pt x="4322732" y="3725910"/>
                    <a:pt x="4404907" y="3733933"/>
                    <a:pt x="4486458" y="3746810"/>
                  </a:cubicBezTo>
                  <a:lnTo>
                    <a:pt x="4620272" y="3769112"/>
                  </a:lnTo>
                  <a:cubicBezTo>
                    <a:pt x="4642574" y="3772829"/>
                    <a:pt x="4665729" y="3773113"/>
                    <a:pt x="4687179" y="3780263"/>
                  </a:cubicBezTo>
                  <a:cubicBezTo>
                    <a:pt x="4738614" y="3797407"/>
                    <a:pt x="4709107" y="3789109"/>
                    <a:pt x="4776389" y="3802566"/>
                  </a:cubicBezTo>
                  <a:cubicBezTo>
                    <a:pt x="4860384" y="3858561"/>
                    <a:pt x="4753628" y="3792810"/>
                    <a:pt x="4854448" y="3836019"/>
                  </a:cubicBezTo>
                  <a:cubicBezTo>
                    <a:pt x="4866766" y="3841298"/>
                    <a:pt x="4875914" y="3852328"/>
                    <a:pt x="4887901" y="3858322"/>
                  </a:cubicBezTo>
                  <a:cubicBezTo>
                    <a:pt x="4898415" y="3863579"/>
                    <a:pt x="4910204" y="3865756"/>
                    <a:pt x="4921355" y="3869473"/>
                  </a:cubicBezTo>
                  <a:cubicBezTo>
                    <a:pt x="4965960" y="3865756"/>
                    <a:pt x="5011404" y="3867701"/>
                    <a:pt x="5055170" y="3858322"/>
                  </a:cubicBezTo>
                  <a:cubicBezTo>
                    <a:pt x="5065450" y="3856119"/>
                    <a:pt x="5068457" y="3841428"/>
                    <a:pt x="5077472" y="3836019"/>
                  </a:cubicBezTo>
                  <a:cubicBezTo>
                    <a:pt x="5087551" y="3829971"/>
                    <a:pt x="5099775" y="3828585"/>
                    <a:pt x="5110926" y="3824868"/>
                  </a:cubicBezTo>
                  <a:cubicBezTo>
                    <a:pt x="5120020" y="3788492"/>
                    <a:pt x="5130688" y="3779746"/>
                    <a:pt x="5110926" y="3746810"/>
                  </a:cubicBezTo>
                  <a:cubicBezTo>
                    <a:pt x="5105517" y="3737795"/>
                    <a:pt x="5095191" y="3732717"/>
                    <a:pt x="5088623" y="3724507"/>
                  </a:cubicBezTo>
                  <a:cubicBezTo>
                    <a:pt x="5080251" y="3714042"/>
                    <a:pt x="5077686" y="3698156"/>
                    <a:pt x="5066321" y="3691053"/>
                  </a:cubicBezTo>
                  <a:cubicBezTo>
                    <a:pt x="5046386" y="3678593"/>
                    <a:pt x="5022603" y="3672616"/>
                    <a:pt x="4999414" y="3668751"/>
                  </a:cubicBezTo>
                  <a:cubicBezTo>
                    <a:pt x="4772328" y="3630904"/>
                    <a:pt x="4959413" y="3658039"/>
                    <a:pt x="4720633" y="3635297"/>
                  </a:cubicBezTo>
                  <a:cubicBezTo>
                    <a:pt x="4690800" y="3632456"/>
                    <a:pt x="4661128" y="3628107"/>
                    <a:pt x="4631423" y="3624146"/>
                  </a:cubicBezTo>
                  <a:cubicBezTo>
                    <a:pt x="4605370" y="3620672"/>
                    <a:pt x="4579633" y="3613901"/>
                    <a:pt x="4553365" y="3612995"/>
                  </a:cubicBezTo>
                  <a:cubicBezTo>
                    <a:pt x="4363871" y="3606461"/>
                    <a:pt x="4174224" y="3605561"/>
                    <a:pt x="3984653" y="3601844"/>
                  </a:cubicBezTo>
                  <a:cubicBezTo>
                    <a:pt x="3988370" y="3586976"/>
                    <a:pt x="3980828" y="3560495"/>
                    <a:pt x="3995804" y="3557239"/>
                  </a:cubicBezTo>
                  <a:cubicBezTo>
                    <a:pt x="4268757" y="3497901"/>
                    <a:pt x="4212964" y="3630590"/>
                    <a:pt x="4252282" y="3512634"/>
                  </a:cubicBezTo>
                  <a:cubicBezTo>
                    <a:pt x="4248565" y="3501483"/>
                    <a:pt x="4252489" y="3482209"/>
                    <a:pt x="4241131" y="3479180"/>
                  </a:cubicBezTo>
                  <a:cubicBezTo>
                    <a:pt x="4190721" y="3465737"/>
                    <a:pt x="4136828" y="3474125"/>
                    <a:pt x="4085014" y="3468029"/>
                  </a:cubicBezTo>
                  <a:cubicBezTo>
                    <a:pt x="4073340" y="3466656"/>
                    <a:pt x="4062711" y="3460595"/>
                    <a:pt x="4051560" y="3456878"/>
                  </a:cubicBezTo>
                  <a:cubicBezTo>
                    <a:pt x="4044126" y="3445727"/>
                    <a:pt x="4035252" y="3435411"/>
                    <a:pt x="4029258" y="3423424"/>
                  </a:cubicBezTo>
                  <a:cubicBezTo>
                    <a:pt x="4016542" y="3397992"/>
                    <a:pt x="4024842" y="3382187"/>
                    <a:pt x="3995804" y="3367668"/>
                  </a:cubicBezTo>
                  <a:cubicBezTo>
                    <a:pt x="3974777" y="3357155"/>
                    <a:pt x="3928897" y="3345366"/>
                    <a:pt x="3928897" y="3345366"/>
                  </a:cubicBezTo>
                  <a:cubicBezTo>
                    <a:pt x="3821102" y="3349083"/>
                    <a:pt x="3713160" y="3349789"/>
                    <a:pt x="3605511" y="3356517"/>
                  </a:cubicBezTo>
                  <a:cubicBezTo>
                    <a:pt x="3593780" y="3357250"/>
                    <a:pt x="3583805" y="3368088"/>
                    <a:pt x="3572058" y="3367668"/>
                  </a:cubicBezTo>
                  <a:cubicBezTo>
                    <a:pt x="3478894" y="3364341"/>
                    <a:pt x="3293277" y="3345366"/>
                    <a:pt x="3293277" y="3345366"/>
                  </a:cubicBezTo>
                  <a:lnTo>
                    <a:pt x="3226370" y="3334214"/>
                  </a:lnTo>
                  <a:cubicBezTo>
                    <a:pt x="3207722" y="3330823"/>
                    <a:pt x="3189438" y="3325277"/>
                    <a:pt x="3170614" y="3323063"/>
                  </a:cubicBezTo>
                  <a:cubicBezTo>
                    <a:pt x="3126161" y="3317833"/>
                    <a:pt x="3081404" y="3315629"/>
                    <a:pt x="3036799" y="3311912"/>
                  </a:cubicBezTo>
                  <a:cubicBezTo>
                    <a:pt x="2991590" y="3304377"/>
                    <a:pt x="2966872" y="3302085"/>
                    <a:pt x="2925287" y="3289610"/>
                  </a:cubicBezTo>
                  <a:cubicBezTo>
                    <a:pt x="2902769" y="3282855"/>
                    <a:pt x="2858379" y="3267307"/>
                    <a:pt x="2858379" y="3267307"/>
                  </a:cubicBezTo>
                  <a:cubicBezTo>
                    <a:pt x="2856687" y="3266179"/>
                    <a:pt x="2802623" y="3233295"/>
                    <a:pt x="2802623" y="3222702"/>
                  </a:cubicBezTo>
                  <a:cubicBezTo>
                    <a:pt x="2802623" y="3212189"/>
                    <a:pt x="2815522" y="3205102"/>
                    <a:pt x="2824926" y="3200400"/>
                  </a:cubicBezTo>
                  <a:cubicBezTo>
                    <a:pt x="2864357" y="3180685"/>
                    <a:pt x="2896417" y="3178952"/>
                    <a:pt x="2936438" y="3166946"/>
                  </a:cubicBezTo>
                  <a:cubicBezTo>
                    <a:pt x="2958955" y="3160191"/>
                    <a:pt x="3003345" y="3144644"/>
                    <a:pt x="3003345" y="3144644"/>
                  </a:cubicBezTo>
                  <a:cubicBezTo>
                    <a:pt x="3014496" y="3137210"/>
                    <a:pt x="3024480" y="3127620"/>
                    <a:pt x="3036799" y="3122341"/>
                  </a:cubicBezTo>
                  <a:cubicBezTo>
                    <a:pt x="3050886" y="3116304"/>
                    <a:pt x="3068849" y="3119979"/>
                    <a:pt x="3081404" y="3111190"/>
                  </a:cubicBezTo>
                  <a:cubicBezTo>
                    <a:pt x="3107243" y="3093103"/>
                    <a:pt x="3126009" y="3066585"/>
                    <a:pt x="3148311" y="3044283"/>
                  </a:cubicBezTo>
                  <a:cubicBezTo>
                    <a:pt x="3155745" y="3036849"/>
                    <a:pt x="3164782" y="3030728"/>
                    <a:pt x="3170614" y="3021980"/>
                  </a:cubicBezTo>
                  <a:cubicBezTo>
                    <a:pt x="3187171" y="2997144"/>
                    <a:pt x="3192521" y="2984382"/>
                    <a:pt x="3215218" y="2966224"/>
                  </a:cubicBezTo>
                  <a:cubicBezTo>
                    <a:pt x="3246098" y="2941520"/>
                    <a:pt x="3246793" y="2944548"/>
                    <a:pt x="3282126" y="2932771"/>
                  </a:cubicBezTo>
                  <a:cubicBezTo>
                    <a:pt x="3285843" y="2943922"/>
                    <a:pt x="3284965" y="2957913"/>
                    <a:pt x="3293277" y="2966224"/>
                  </a:cubicBezTo>
                  <a:cubicBezTo>
                    <a:pt x="3301589" y="2974536"/>
                    <a:pt x="3316652" y="2971327"/>
                    <a:pt x="3326731" y="2977375"/>
                  </a:cubicBezTo>
                  <a:cubicBezTo>
                    <a:pt x="3403266" y="3023297"/>
                    <a:pt x="3287717" y="2979240"/>
                    <a:pt x="3382487" y="3010829"/>
                  </a:cubicBezTo>
                  <a:cubicBezTo>
                    <a:pt x="3408506" y="3007112"/>
                    <a:pt x="3438007" y="3013201"/>
                    <a:pt x="3460545" y="2999678"/>
                  </a:cubicBezTo>
                  <a:cubicBezTo>
                    <a:pt x="3469560" y="2994269"/>
                    <a:pt x="3443652" y="2986390"/>
                    <a:pt x="3438243" y="2977375"/>
                  </a:cubicBezTo>
                  <a:cubicBezTo>
                    <a:pt x="3418508" y="2944482"/>
                    <a:pt x="3440108" y="2942811"/>
                    <a:pt x="3404789" y="2921619"/>
                  </a:cubicBezTo>
                  <a:cubicBezTo>
                    <a:pt x="3394710" y="2915571"/>
                    <a:pt x="3382739" y="2913319"/>
                    <a:pt x="3371336" y="2910468"/>
                  </a:cubicBezTo>
                  <a:cubicBezTo>
                    <a:pt x="3309972" y="2895127"/>
                    <a:pt x="3296790" y="2899000"/>
                    <a:pt x="3226370" y="2888166"/>
                  </a:cubicBezTo>
                  <a:cubicBezTo>
                    <a:pt x="3126084" y="2872737"/>
                    <a:pt x="3215234" y="2882593"/>
                    <a:pt x="3103706" y="2854712"/>
                  </a:cubicBezTo>
                  <a:cubicBezTo>
                    <a:pt x="3088838" y="2850995"/>
                    <a:pt x="3073781" y="2847965"/>
                    <a:pt x="3059101" y="2843561"/>
                  </a:cubicBezTo>
                  <a:cubicBezTo>
                    <a:pt x="3036584" y="2836806"/>
                    <a:pt x="2992194" y="2821258"/>
                    <a:pt x="2992194" y="2821258"/>
                  </a:cubicBezTo>
                  <a:cubicBezTo>
                    <a:pt x="2954369" y="2707784"/>
                    <a:pt x="2998267" y="2804784"/>
                    <a:pt x="2735716" y="2776653"/>
                  </a:cubicBezTo>
                  <a:cubicBezTo>
                    <a:pt x="2712341" y="2774149"/>
                    <a:pt x="2691111" y="2761785"/>
                    <a:pt x="2668809" y="2754351"/>
                  </a:cubicBezTo>
                  <a:lnTo>
                    <a:pt x="2601901" y="2732049"/>
                  </a:lnTo>
                  <a:cubicBezTo>
                    <a:pt x="2590750" y="2728332"/>
                    <a:pt x="2579974" y="2723202"/>
                    <a:pt x="2568448" y="2720897"/>
                  </a:cubicBezTo>
                  <a:cubicBezTo>
                    <a:pt x="2490521" y="2705312"/>
                    <a:pt x="2531388" y="2712862"/>
                    <a:pt x="2445784" y="2698595"/>
                  </a:cubicBezTo>
                  <a:cubicBezTo>
                    <a:pt x="2369064" y="2673022"/>
                    <a:pt x="2461821" y="2698595"/>
                    <a:pt x="2323121" y="2698595"/>
                  </a:cubicBezTo>
                  <a:cubicBezTo>
                    <a:pt x="2189255" y="2698595"/>
                    <a:pt x="2055492" y="2691161"/>
                    <a:pt x="1921677" y="2687444"/>
                  </a:cubicBezTo>
                  <a:cubicBezTo>
                    <a:pt x="1828843" y="2664236"/>
                    <a:pt x="1920629" y="2692495"/>
                    <a:pt x="1843618" y="2653990"/>
                  </a:cubicBezTo>
                  <a:cubicBezTo>
                    <a:pt x="1825714" y="2645038"/>
                    <a:pt x="1805435" y="2641273"/>
                    <a:pt x="1787862" y="2631688"/>
                  </a:cubicBezTo>
                  <a:cubicBezTo>
                    <a:pt x="1667353" y="2565956"/>
                    <a:pt x="1765601" y="2601965"/>
                    <a:pt x="1687501" y="2575932"/>
                  </a:cubicBezTo>
                  <a:cubicBezTo>
                    <a:pt x="1652396" y="2540825"/>
                    <a:pt x="1666632" y="2548412"/>
                    <a:pt x="1598292" y="2531327"/>
                  </a:cubicBezTo>
                  <a:lnTo>
                    <a:pt x="1509082" y="2509024"/>
                  </a:lnTo>
                  <a:cubicBezTo>
                    <a:pt x="1349031" y="2469011"/>
                    <a:pt x="1479753" y="2498350"/>
                    <a:pt x="1107638" y="2486722"/>
                  </a:cubicBezTo>
                  <a:cubicBezTo>
                    <a:pt x="1070125" y="2481363"/>
                    <a:pt x="1001373" y="2472159"/>
                    <a:pt x="962672" y="2464419"/>
                  </a:cubicBezTo>
                  <a:cubicBezTo>
                    <a:pt x="920538" y="2455992"/>
                    <a:pt x="893833" y="2445190"/>
                    <a:pt x="851160" y="2430966"/>
                  </a:cubicBezTo>
                  <a:cubicBezTo>
                    <a:pt x="840009" y="2427249"/>
                    <a:pt x="827486" y="2426334"/>
                    <a:pt x="817706" y="2419814"/>
                  </a:cubicBezTo>
                  <a:cubicBezTo>
                    <a:pt x="806555" y="2412380"/>
                    <a:pt x="794718" y="2405884"/>
                    <a:pt x="784253" y="2397512"/>
                  </a:cubicBezTo>
                  <a:cubicBezTo>
                    <a:pt x="749684" y="2369857"/>
                    <a:pt x="774253" y="2375785"/>
                    <a:pt x="728497" y="2352907"/>
                  </a:cubicBezTo>
                  <a:cubicBezTo>
                    <a:pt x="717983" y="2347650"/>
                    <a:pt x="706194" y="2345473"/>
                    <a:pt x="695043" y="2341756"/>
                  </a:cubicBezTo>
                  <a:cubicBezTo>
                    <a:pt x="698760" y="2319454"/>
                    <a:pt x="698255" y="2296019"/>
                    <a:pt x="706194" y="2274849"/>
                  </a:cubicBezTo>
                  <a:cubicBezTo>
                    <a:pt x="709886" y="2265005"/>
                    <a:pt x="720287" y="2259114"/>
                    <a:pt x="728497" y="2252546"/>
                  </a:cubicBezTo>
                  <a:cubicBezTo>
                    <a:pt x="738962" y="2244174"/>
                    <a:pt x="751485" y="2238616"/>
                    <a:pt x="761950" y="2230244"/>
                  </a:cubicBezTo>
                  <a:cubicBezTo>
                    <a:pt x="770160" y="2223676"/>
                    <a:pt x="775238" y="2213350"/>
                    <a:pt x="784253" y="2207941"/>
                  </a:cubicBezTo>
                  <a:cubicBezTo>
                    <a:pt x="794332" y="2201893"/>
                    <a:pt x="806555" y="2200507"/>
                    <a:pt x="817706" y="2196790"/>
                  </a:cubicBezTo>
                  <a:cubicBezTo>
                    <a:pt x="874217" y="2140282"/>
                    <a:pt x="801083" y="2206764"/>
                    <a:pt x="873462" y="2163336"/>
                  </a:cubicBezTo>
                  <a:cubicBezTo>
                    <a:pt x="882477" y="2157927"/>
                    <a:pt x="887555" y="2147602"/>
                    <a:pt x="895765" y="2141034"/>
                  </a:cubicBezTo>
                  <a:cubicBezTo>
                    <a:pt x="906230" y="2132662"/>
                    <a:pt x="918753" y="2127104"/>
                    <a:pt x="929218" y="2118732"/>
                  </a:cubicBezTo>
                  <a:cubicBezTo>
                    <a:pt x="937428" y="2112164"/>
                    <a:pt x="942506" y="2101838"/>
                    <a:pt x="951521" y="2096429"/>
                  </a:cubicBezTo>
                  <a:cubicBezTo>
                    <a:pt x="961600" y="2090381"/>
                    <a:pt x="973824" y="2088995"/>
                    <a:pt x="984975" y="2085278"/>
                  </a:cubicBezTo>
                  <a:cubicBezTo>
                    <a:pt x="1009746" y="2060506"/>
                    <a:pt x="1040555" y="2026779"/>
                    <a:pt x="1074184" y="2018371"/>
                  </a:cubicBezTo>
                  <a:cubicBezTo>
                    <a:pt x="1089052" y="2014654"/>
                    <a:pt x="1104109" y="2011623"/>
                    <a:pt x="1118789" y="2007219"/>
                  </a:cubicBezTo>
                  <a:cubicBezTo>
                    <a:pt x="1141307" y="2000464"/>
                    <a:pt x="1162224" y="1986221"/>
                    <a:pt x="1185697" y="1984917"/>
                  </a:cubicBezTo>
                  <a:lnTo>
                    <a:pt x="1386418" y="1973766"/>
                  </a:lnTo>
                  <a:cubicBezTo>
                    <a:pt x="1451545" y="1952056"/>
                    <a:pt x="1391736" y="1979600"/>
                    <a:pt x="1442175" y="1929161"/>
                  </a:cubicBezTo>
                  <a:cubicBezTo>
                    <a:pt x="1499926" y="1871410"/>
                    <a:pt x="1469566" y="1917738"/>
                    <a:pt x="1520233" y="1873405"/>
                  </a:cubicBezTo>
                  <a:cubicBezTo>
                    <a:pt x="1540014" y="1856097"/>
                    <a:pt x="1551054" y="1825961"/>
                    <a:pt x="1575989" y="1817649"/>
                  </a:cubicBezTo>
                  <a:cubicBezTo>
                    <a:pt x="1598292" y="1810215"/>
                    <a:pt x="1619624" y="1798671"/>
                    <a:pt x="1642897" y="1795346"/>
                  </a:cubicBezTo>
                  <a:cubicBezTo>
                    <a:pt x="1708255" y="1786009"/>
                    <a:pt x="1745654" y="1783398"/>
                    <a:pt x="1810165" y="1761893"/>
                  </a:cubicBezTo>
                  <a:cubicBezTo>
                    <a:pt x="1932182" y="1721217"/>
                    <a:pt x="1747355" y="1786091"/>
                    <a:pt x="1877072" y="1728439"/>
                  </a:cubicBezTo>
                  <a:cubicBezTo>
                    <a:pt x="1877086" y="1728433"/>
                    <a:pt x="1960699" y="1700563"/>
                    <a:pt x="1977433" y="1694985"/>
                  </a:cubicBezTo>
                  <a:lnTo>
                    <a:pt x="2010887" y="1683834"/>
                  </a:lnTo>
                  <a:lnTo>
                    <a:pt x="2044340" y="1672683"/>
                  </a:lnTo>
                  <a:cubicBezTo>
                    <a:pt x="2232550" y="1678218"/>
                    <a:pt x="2372892" y="1674603"/>
                    <a:pt x="2546145" y="1694985"/>
                  </a:cubicBezTo>
                  <a:cubicBezTo>
                    <a:pt x="2561104" y="1696745"/>
                    <a:pt x="2650100" y="1712186"/>
                    <a:pt x="2668809" y="1717288"/>
                  </a:cubicBezTo>
                  <a:cubicBezTo>
                    <a:pt x="2691489" y="1723474"/>
                    <a:pt x="2713414" y="1732156"/>
                    <a:pt x="2735716" y="1739590"/>
                  </a:cubicBezTo>
                  <a:lnTo>
                    <a:pt x="2769170" y="1750741"/>
                  </a:lnTo>
                  <a:cubicBezTo>
                    <a:pt x="2780321" y="1758175"/>
                    <a:pt x="2790636" y="1767050"/>
                    <a:pt x="2802623" y="1773044"/>
                  </a:cubicBezTo>
                  <a:cubicBezTo>
                    <a:pt x="2832744" y="1788105"/>
                    <a:pt x="2872152" y="1788495"/>
                    <a:pt x="2902984" y="1795346"/>
                  </a:cubicBezTo>
                  <a:cubicBezTo>
                    <a:pt x="2914459" y="1797896"/>
                    <a:pt x="2925287" y="1802780"/>
                    <a:pt x="2936438" y="1806497"/>
                  </a:cubicBezTo>
                  <a:lnTo>
                    <a:pt x="2969892" y="1906858"/>
                  </a:lnTo>
                  <a:cubicBezTo>
                    <a:pt x="2973609" y="1918009"/>
                    <a:pt x="2972731" y="1932000"/>
                    <a:pt x="2981043" y="1940312"/>
                  </a:cubicBezTo>
                  <a:cubicBezTo>
                    <a:pt x="2992194" y="1951463"/>
                    <a:pt x="3000711" y="1966107"/>
                    <a:pt x="3014497" y="1973766"/>
                  </a:cubicBezTo>
                  <a:cubicBezTo>
                    <a:pt x="3035047" y="1985183"/>
                    <a:pt x="3059102" y="1988634"/>
                    <a:pt x="3081404" y="1996068"/>
                  </a:cubicBezTo>
                  <a:lnTo>
                    <a:pt x="3114858" y="2007219"/>
                  </a:lnTo>
                  <a:cubicBezTo>
                    <a:pt x="3258654" y="2055153"/>
                    <a:pt x="3127034" y="2014844"/>
                    <a:pt x="3493999" y="2029522"/>
                  </a:cubicBezTo>
                  <a:cubicBezTo>
                    <a:pt x="3564665" y="2032349"/>
                    <a:pt x="3635248" y="2036956"/>
                    <a:pt x="3705872" y="2040673"/>
                  </a:cubicBezTo>
                  <a:cubicBezTo>
                    <a:pt x="3739326" y="2044390"/>
                    <a:pt x="3772612" y="2050223"/>
                    <a:pt x="3806233" y="2051824"/>
                  </a:cubicBezTo>
                  <a:cubicBezTo>
                    <a:pt x="3928814" y="2057661"/>
                    <a:pt x="4051831" y="2054019"/>
                    <a:pt x="4174223" y="2062975"/>
                  </a:cubicBezTo>
                  <a:cubicBezTo>
                    <a:pt x="4204793" y="2065212"/>
                    <a:pt x="4234354" y="2075585"/>
                    <a:pt x="4263433" y="2085278"/>
                  </a:cubicBezTo>
                  <a:lnTo>
                    <a:pt x="4330340" y="2107580"/>
                  </a:lnTo>
                  <a:cubicBezTo>
                    <a:pt x="4384195" y="2161435"/>
                    <a:pt x="4315755" y="2095911"/>
                    <a:pt x="4386097" y="2152185"/>
                  </a:cubicBezTo>
                  <a:cubicBezTo>
                    <a:pt x="4394307" y="2158753"/>
                    <a:pt x="4398995" y="2169786"/>
                    <a:pt x="4408399" y="2174488"/>
                  </a:cubicBezTo>
                  <a:cubicBezTo>
                    <a:pt x="4471127" y="2205852"/>
                    <a:pt x="4527216" y="2201509"/>
                    <a:pt x="4597970" y="2207941"/>
                  </a:cubicBezTo>
                  <a:lnTo>
                    <a:pt x="4709482" y="2230244"/>
                  </a:lnTo>
                  <a:cubicBezTo>
                    <a:pt x="4728067" y="2233961"/>
                    <a:pt x="4746850" y="2236798"/>
                    <a:pt x="4765238" y="2241395"/>
                  </a:cubicBezTo>
                  <a:lnTo>
                    <a:pt x="4809843" y="2252546"/>
                  </a:lnTo>
                  <a:cubicBezTo>
                    <a:pt x="4832145" y="2248829"/>
                    <a:pt x="4855094" y="2247892"/>
                    <a:pt x="4876750" y="2241395"/>
                  </a:cubicBezTo>
                  <a:cubicBezTo>
                    <a:pt x="4892672" y="2236618"/>
                    <a:pt x="4905433" y="2223870"/>
                    <a:pt x="4921355" y="2219093"/>
                  </a:cubicBezTo>
                  <a:cubicBezTo>
                    <a:pt x="4943011" y="2212596"/>
                    <a:pt x="4966190" y="2212846"/>
                    <a:pt x="4988262" y="2207941"/>
                  </a:cubicBezTo>
                  <a:cubicBezTo>
                    <a:pt x="4999737" y="2205391"/>
                    <a:pt x="5010376" y="2199883"/>
                    <a:pt x="5021716" y="2196790"/>
                  </a:cubicBezTo>
                  <a:cubicBezTo>
                    <a:pt x="5051288" y="2188725"/>
                    <a:pt x="5110926" y="2174488"/>
                    <a:pt x="5110926" y="2174488"/>
                  </a:cubicBezTo>
                  <a:cubicBezTo>
                    <a:pt x="5124072" y="2167915"/>
                    <a:pt x="5176726" y="2143892"/>
                    <a:pt x="5188984" y="2129883"/>
                  </a:cubicBezTo>
                  <a:cubicBezTo>
                    <a:pt x="5206635" y="2109711"/>
                    <a:pt x="5214635" y="2081929"/>
                    <a:pt x="5233589" y="2062975"/>
                  </a:cubicBezTo>
                  <a:lnTo>
                    <a:pt x="5311648" y="1984917"/>
                  </a:lnTo>
                  <a:cubicBezTo>
                    <a:pt x="5319082" y="1977483"/>
                    <a:pt x="5323976" y="1965939"/>
                    <a:pt x="5333950" y="1962614"/>
                  </a:cubicBezTo>
                  <a:lnTo>
                    <a:pt x="5367404" y="1951463"/>
                  </a:lnTo>
                  <a:cubicBezTo>
                    <a:pt x="5349691" y="1898325"/>
                    <a:pt x="5358184" y="1890561"/>
                    <a:pt x="5322799" y="1862253"/>
                  </a:cubicBezTo>
                  <a:cubicBezTo>
                    <a:pt x="5312334" y="1853881"/>
                    <a:pt x="5301332" y="1845945"/>
                    <a:pt x="5289345" y="1839951"/>
                  </a:cubicBezTo>
                  <a:cubicBezTo>
                    <a:pt x="5278832" y="1834694"/>
                    <a:pt x="5267194" y="1832029"/>
                    <a:pt x="5255892" y="1828800"/>
                  </a:cubicBezTo>
                  <a:cubicBezTo>
                    <a:pt x="5241156" y="1824590"/>
                    <a:pt x="5225967" y="1822053"/>
                    <a:pt x="5211287" y="1817649"/>
                  </a:cubicBezTo>
                  <a:cubicBezTo>
                    <a:pt x="5188769" y="1810894"/>
                    <a:pt x="5144379" y="1795346"/>
                    <a:pt x="5144379" y="1795346"/>
                  </a:cubicBezTo>
                  <a:cubicBezTo>
                    <a:pt x="5049594" y="1732156"/>
                    <a:pt x="5196420" y="1836235"/>
                    <a:pt x="5066321" y="1706136"/>
                  </a:cubicBezTo>
                  <a:cubicBezTo>
                    <a:pt x="5047736" y="1687551"/>
                    <a:pt x="5032434" y="1664960"/>
                    <a:pt x="5010565" y="1650380"/>
                  </a:cubicBezTo>
                  <a:lnTo>
                    <a:pt x="4943658" y="1605775"/>
                  </a:lnTo>
                  <a:cubicBezTo>
                    <a:pt x="4932507" y="1598341"/>
                    <a:pt x="4922918" y="1587711"/>
                    <a:pt x="4910204" y="1583473"/>
                  </a:cubicBezTo>
                  <a:lnTo>
                    <a:pt x="4876750" y="1572322"/>
                  </a:lnTo>
                  <a:cubicBezTo>
                    <a:pt x="4869316" y="1564888"/>
                    <a:pt x="4863463" y="1555428"/>
                    <a:pt x="4854448" y="1550019"/>
                  </a:cubicBezTo>
                  <a:cubicBezTo>
                    <a:pt x="4844369" y="1543971"/>
                    <a:pt x="4831798" y="1543498"/>
                    <a:pt x="4820994" y="1538868"/>
                  </a:cubicBezTo>
                  <a:cubicBezTo>
                    <a:pt x="4805715" y="1532320"/>
                    <a:pt x="4791257" y="1524000"/>
                    <a:pt x="4776389" y="1516566"/>
                  </a:cubicBezTo>
                  <a:lnTo>
                    <a:pt x="4709482" y="1449658"/>
                  </a:lnTo>
                  <a:cubicBezTo>
                    <a:pt x="4688742" y="1428918"/>
                    <a:pt x="4681854" y="1419117"/>
                    <a:pt x="4653726" y="1405053"/>
                  </a:cubicBezTo>
                  <a:cubicBezTo>
                    <a:pt x="4637730" y="1397055"/>
                    <a:pt x="4589956" y="1386323"/>
                    <a:pt x="4575667" y="1382751"/>
                  </a:cubicBezTo>
                  <a:cubicBezTo>
                    <a:pt x="4729941" y="1228484"/>
                    <a:pt x="4578201" y="1369916"/>
                    <a:pt x="5155531" y="1349297"/>
                  </a:cubicBezTo>
                  <a:cubicBezTo>
                    <a:pt x="5169953" y="1348782"/>
                    <a:pt x="5259936" y="1331052"/>
                    <a:pt x="5278194" y="1326995"/>
                  </a:cubicBezTo>
                  <a:cubicBezTo>
                    <a:pt x="5293155" y="1323670"/>
                    <a:pt x="5307536" y="1317232"/>
                    <a:pt x="5322799" y="1315844"/>
                  </a:cubicBezTo>
                  <a:cubicBezTo>
                    <a:pt x="5389534" y="1309777"/>
                    <a:pt x="5456614" y="1308410"/>
                    <a:pt x="5523521" y="1304693"/>
                  </a:cubicBezTo>
                  <a:cubicBezTo>
                    <a:pt x="5545823" y="1297259"/>
                    <a:pt x="5577388" y="1301950"/>
                    <a:pt x="5590428" y="1282390"/>
                  </a:cubicBezTo>
                  <a:cubicBezTo>
                    <a:pt x="5619251" y="1239156"/>
                    <a:pt x="5600016" y="1253174"/>
                    <a:pt x="5646184" y="1237785"/>
                  </a:cubicBezTo>
                  <a:cubicBezTo>
                    <a:pt x="5674218" y="1153690"/>
                    <a:pt x="5636400" y="1257357"/>
                    <a:pt x="5679638" y="1170878"/>
                  </a:cubicBezTo>
                  <a:cubicBezTo>
                    <a:pt x="5684895" y="1160364"/>
                    <a:pt x="5687072" y="1148575"/>
                    <a:pt x="5690789" y="1137424"/>
                  </a:cubicBezTo>
                  <a:cubicBezTo>
                    <a:pt x="5709821" y="1004199"/>
                    <a:pt x="5690847" y="1103768"/>
                    <a:pt x="5713092" y="1025912"/>
                  </a:cubicBezTo>
                  <a:cubicBezTo>
                    <a:pt x="5715743" y="1016634"/>
                    <a:pt x="5728103" y="960005"/>
                    <a:pt x="5735394" y="947853"/>
                  </a:cubicBezTo>
                  <a:cubicBezTo>
                    <a:pt x="5740803" y="938838"/>
                    <a:pt x="5748293" y="930253"/>
                    <a:pt x="5757697" y="925551"/>
                  </a:cubicBezTo>
                  <a:cubicBezTo>
                    <a:pt x="5778724" y="915038"/>
                    <a:pt x="5824604" y="903249"/>
                    <a:pt x="5824604" y="903249"/>
                  </a:cubicBezTo>
                  <a:cubicBezTo>
                    <a:pt x="5832038" y="895815"/>
                    <a:pt x="5837891" y="886355"/>
                    <a:pt x="5846906" y="880946"/>
                  </a:cubicBezTo>
                  <a:cubicBezTo>
                    <a:pt x="5858332" y="874090"/>
                    <a:pt x="5916634" y="860727"/>
                    <a:pt x="5924965" y="858644"/>
                  </a:cubicBezTo>
                  <a:cubicBezTo>
                    <a:pt x="5947267" y="862361"/>
                    <a:pt x="5973474" y="856653"/>
                    <a:pt x="5991872" y="869795"/>
                  </a:cubicBezTo>
                  <a:cubicBezTo>
                    <a:pt x="6004343" y="878703"/>
                    <a:pt x="5998813" y="899664"/>
                    <a:pt x="6003023" y="914400"/>
                  </a:cubicBezTo>
                  <a:cubicBezTo>
                    <a:pt x="6010282" y="939804"/>
                    <a:pt x="6012320" y="955662"/>
                    <a:pt x="6036477" y="970156"/>
                  </a:cubicBezTo>
                  <a:cubicBezTo>
                    <a:pt x="6046556" y="976204"/>
                    <a:pt x="6058780" y="977590"/>
                    <a:pt x="6069931" y="981307"/>
                  </a:cubicBezTo>
                  <a:cubicBezTo>
                    <a:pt x="6095950" y="977590"/>
                    <a:pt x="6124480" y="981910"/>
                    <a:pt x="6147989" y="970156"/>
                  </a:cubicBezTo>
                  <a:cubicBezTo>
                    <a:pt x="6158503" y="964899"/>
                    <a:pt x="6153883" y="947216"/>
                    <a:pt x="6159140" y="936702"/>
                  </a:cubicBezTo>
                  <a:cubicBezTo>
                    <a:pt x="6173205" y="908572"/>
                    <a:pt x="6183004" y="901688"/>
                    <a:pt x="6203745" y="880946"/>
                  </a:cubicBezTo>
                  <a:cubicBezTo>
                    <a:pt x="6211179" y="888380"/>
                    <a:pt x="6221346" y="893845"/>
                    <a:pt x="6226048" y="903249"/>
                  </a:cubicBezTo>
                  <a:cubicBezTo>
                    <a:pt x="6236561" y="924276"/>
                    <a:pt x="6248350" y="970156"/>
                    <a:pt x="6248350" y="970156"/>
                  </a:cubicBezTo>
                  <a:cubicBezTo>
                    <a:pt x="6245725" y="980655"/>
                    <a:pt x="6233320" y="1035124"/>
                    <a:pt x="6226048" y="1048214"/>
                  </a:cubicBezTo>
                  <a:cubicBezTo>
                    <a:pt x="6203187" y="1089364"/>
                    <a:pt x="6194477" y="1122231"/>
                    <a:pt x="6147989" y="1126273"/>
                  </a:cubicBezTo>
                  <a:cubicBezTo>
                    <a:pt x="6073835" y="1132721"/>
                    <a:pt x="5999306" y="1133707"/>
                    <a:pt x="5924965" y="1137424"/>
                  </a:cubicBezTo>
                  <a:cubicBezTo>
                    <a:pt x="5826126" y="1170371"/>
                    <a:pt x="5881423" y="1157131"/>
                    <a:pt x="5757697" y="1170878"/>
                  </a:cubicBezTo>
                  <a:cubicBezTo>
                    <a:pt x="5718770" y="1209804"/>
                    <a:pt x="5738720" y="1183204"/>
                    <a:pt x="5713092" y="1260088"/>
                  </a:cubicBezTo>
                  <a:lnTo>
                    <a:pt x="5701940" y="1293541"/>
                  </a:lnTo>
                  <a:cubicBezTo>
                    <a:pt x="5708001" y="1323844"/>
                    <a:pt x="5703658" y="1355732"/>
                    <a:pt x="5735394" y="1371600"/>
                  </a:cubicBezTo>
                  <a:cubicBezTo>
                    <a:pt x="5756421" y="1382113"/>
                    <a:pt x="5802301" y="1393902"/>
                    <a:pt x="5802301" y="1393902"/>
                  </a:cubicBezTo>
                  <a:cubicBezTo>
                    <a:pt x="5809735" y="1401336"/>
                    <a:pt x="5822875" y="1405834"/>
                    <a:pt x="5824604" y="1416205"/>
                  </a:cubicBezTo>
                  <a:cubicBezTo>
                    <a:pt x="5828735" y="1440989"/>
                    <a:pt x="5812058" y="1470568"/>
                    <a:pt x="5791150" y="1483112"/>
                  </a:cubicBezTo>
                  <a:cubicBezTo>
                    <a:pt x="5781071" y="1489159"/>
                    <a:pt x="5768848" y="1490546"/>
                    <a:pt x="5757697" y="1494263"/>
                  </a:cubicBezTo>
                  <a:cubicBezTo>
                    <a:pt x="5714134" y="1537826"/>
                    <a:pt x="5759844" y="1498765"/>
                    <a:pt x="5701940" y="1527717"/>
                  </a:cubicBezTo>
                  <a:cubicBezTo>
                    <a:pt x="5673806" y="1541784"/>
                    <a:pt x="5666928" y="1551578"/>
                    <a:pt x="5646184" y="1572322"/>
                  </a:cubicBezTo>
                  <a:cubicBezTo>
                    <a:pt x="5591294" y="1736992"/>
                    <a:pt x="5625997" y="1597316"/>
                    <a:pt x="6047628" y="1616927"/>
                  </a:cubicBezTo>
                  <a:cubicBezTo>
                    <a:pt x="6066220" y="1617792"/>
                    <a:pt x="6148538" y="1634878"/>
                    <a:pt x="6170292" y="1639229"/>
                  </a:cubicBezTo>
                  <a:cubicBezTo>
                    <a:pt x="6248350" y="1635512"/>
                    <a:pt x="6326534" y="1633851"/>
                    <a:pt x="6404467" y="1628078"/>
                  </a:cubicBezTo>
                  <a:cubicBezTo>
                    <a:pt x="6462744" y="1623761"/>
                    <a:pt x="6502127" y="1606315"/>
                    <a:pt x="6560584" y="1594624"/>
                  </a:cubicBezTo>
                  <a:cubicBezTo>
                    <a:pt x="6639386" y="1578864"/>
                    <a:pt x="6598368" y="1589465"/>
                    <a:pt x="6683248" y="1561171"/>
                  </a:cubicBezTo>
                  <a:lnTo>
                    <a:pt x="6716701" y="1550019"/>
                  </a:lnTo>
                  <a:cubicBezTo>
                    <a:pt x="6746438" y="1553736"/>
                    <a:pt x="6776426" y="1555810"/>
                    <a:pt x="6805911" y="1561171"/>
                  </a:cubicBezTo>
                  <a:cubicBezTo>
                    <a:pt x="6849960" y="1569180"/>
                    <a:pt x="6832001" y="1574216"/>
                    <a:pt x="6872818" y="1594624"/>
                  </a:cubicBezTo>
                  <a:cubicBezTo>
                    <a:pt x="6883332" y="1599881"/>
                    <a:pt x="6895121" y="1602058"/>
                    <a:pt x="6906272" y="1605775"/>
                  </a:cubicBezTo>
                  <a:cubicBezTo>
                    <a:pt x="6958211" y="1657714"/>
                    <a:pt x="6890972" y="1598125"/>
                    <a:pt x="6973179" y="1639229"/>
                  </a:cubicBezTo>
                  <a:cubicBezTo>
                    <a:pt x="6982583" y="1643931"/>
                    <a:pt x="6986734" y="1655700"/>
                    <a:pt x="6995482" y="1661532"/>
                  </a:cubicBezTo>
                  <a:cubicBezTo>
                    <a:pt x="7031550" y="1685577"/>
                    <a:pt x="7076342" y="1697787"/>
                    <a:pt x="7106994" y="1728439"/>
                  </a:cubicBezTo>
                  <a:cubicBezTo>
                    <a:pt x="7161076" y="1782521"/>
                    <a:pt x="7134103" y="1761381"/>
                    <a:pt x="7185053" y="1795346"/>
                  </a:cubicBezTo>
                  <a:cubicBezTo>
                    <a:pt x="7195184" y="1810543"/>
                    <a:pt x="7212000" y="1840508"/>
                    <a:pt x="7229658" y="1851102"/>
                  </a:cubicBezTo>
                  <a:cubicBezTo>
                    <a:pt x="7239737" y="1857149"/>
                    <a:pt x="7251405" y="1861189"/>
                    <a:pt x="7263111" y="1862253"/>
                  </a:cubicBezTo>
                  <a:cubicBezTo>
                    <a:pt x="7333543" y="1868656"/>
                    <a:pt x="7404360" y="1869688"/>
                    <a:pt x="7474984" y="1873405"/>
                  </a:cubicBezTo>
                  <a:cubicBezTo>
                    <a:pt x="7489852" y="1877122"/>
                    <a:pt x="7504853" y="1880346"/>
                    <a:pt x="7519589" y="1884556"/>
                  </a:cubicBezTo>
                  <a:cubicBezTo>
                    <a:pt x="7530891" y="1887785"/>
                    <a:pt x="7541568" y="1893157"/>
                    <a:pt x="7553043" y="1895707"/>
                  </a:cubicBezTo>
                  <a:cubicBezTo>
                    <a:pt x="7575115" y="1900612"/>
                    <a:pt x="7597779" y="1902424"/>
                    <a:pt x="7619950" y="1906858"/>
                  </a:cubicBezTo>
                  <a:cubicBezTo>
                    <a:pt x="7634978" y="1909864"/>
                    <a:pt x="7649687" y="1914293"/>
                    <a:pt x="7664555" y="1918010"/>
                  </a:cubicBezTo>
                  <a:cubicBezTo>
                    <a:pt x="7686062" y="1930914"/>
                    <a:pt x="7773058" y="1981908"/>
                    <a:pt x="7787218" y="1996068"/>
                  </a:cubicBezTo>
                  <a:cubicBezTo>
                    <a:pt x="7794652" y="2003502"/>
                    <a:pt x="7800117" y="2013669"/>
                    <a:pt x="7809521" y="2018371"/>
                  </a:cubicBezTo>
                  <a:cubicBezTo>
                    <a:pt x="7823229" y="2025225"/>
                    <a:pt x="7839258" y="2025805"/>
                    <a:pt x="7854126" y="2029522"/>
                  </a:cubicBezTo>
                  <a:cubicBezTo>
                    <a:pt x="7890766" y="2053949"/>
                    <a:pt x="7936311" y="2086310"/>
                    <a:pt x="7976789" y="2096429"/>
                  </a:cubicBezTo>
                  <a:cubicBezTo>
                    <a:pt x="7991657" y="2100146"/>
                    <a:pt x="8006658" y="2103370"/>
                    <a:pt x="8021394" y="2107580"/>
                  </a:cubicBezTo>
                  <a:cubicBezTo>
                    <a:pt x="8032696" y="2110809"/>
                    <a:pt x="8043373" y="2116182"/>
                    <a:pt x="8054848" y="2118732"/>
                  </a:cubicBezTo>
                  <a:cubicBezTo>
                    <a:pt x="8076920" y="2123637"/>
                    <a:pt x="8099510" y="2125838"/>
                    <a:pt x="8121755" y="2129883"/>
                  </a:cubicBezTo>
                  <a:cubicBezTo>
                    <a:pt x="8234672" y="2150413"/>
                    <a:pt x="8118188" y="2135102"/>
                    <a:pt x="8289023" y="2152185"/>
                  </a:cubicBezTo>
                  <a:cubicBezTo>
                    <a:pt x="8296457" y="2159619"/>
                    <a:pt x="8302915" y="2168180"/>
                    <a:pt x="8311326" y="2174488"/>
                  </a:cubicBezTo>
                  <a:cubicBezTo>
                    <a:pt x="8412204" y="2250147"/>
                    <a:pt x="8349386" y="2190247"/>
                    <a:pt x="8400536" y="2241395"/>
                  </a:cubicBezTo>
                  <a:cubicBezTo>
                    <a:pt x="8381950" y="2248829"/>
                    <a:pt x="8364120" y="2258539"/>
                    <a:pt x="8344779" y="2263697"/>
                  </a:cubicBezTo>
                  <a:cubicBezTo>
                    <a:pt x="8308152" y="2273464"/>
                    <a:pt x="8270042" y="2276806"/>
                    <a:pt x="8233267" y="2286000"/>
                  </a:cubicBezTo>
                  <a:cubicBezTo>
                    <a:pt x="8218399" y="2289717"/>
                    <a:pt x="8203834" y="2294984"/>
                    <a:pt x="8188662" y="2297151"/>
                  </a:cubicBezTo>
                  <a:cubicBezTo>
                    <a:pt x="8080601" y="2312588"/>
                    <a:pt x="7928412" y="2315063"/>
                    <a:pt x="7831823" y="2319453"/>
                  </a:cubicBezTo>
                  <a:cubicBezTo>
                    <a:pt x="7809521" y="2323170"/>
                    <a:pt x="7787087" y="2326171"/>
                    <a:pt x="7764916" y="2330605"/>
                  </a:cubicBezTo>
                  <a:cubicBezTo>
                    <a:pt x="7749888" y="2333611"/>
                    <a:pt x="7735339" y="2338750"/>
                    <a:pt x="7720311" y="2341756"/>
                  </a:cubicBezTo>
                  <a:cubicBezTo>
                    <a:pt x="7681629" y="2349492"/>
                    <a:pt x="7612837" y="2358702"/>
                    <a:pt x="7575345" y="2364058"/>
                  </a:cubicBezTo>
                  <a:lnTo>
                    <a:pt x="7263111" y="2352907"/>
                  </a:lnTo>
                  <a:cubicBezTo>
                    <a:pt x="6730916" y="2336780"/>
                    <a:pt x="7001147" y="2352541"/>
                    <a:pt x="6672097" y="2330605"/>
                  </a:cubicBezTo>
                  <a:cubicBezTo>
                    <a:pt x="6585655" y="2340209"/>
                    <a:pt x="6579561" y="2314955"/>
                    <a:pt x="6549433" y="2375210"/>
                  </a:cubicBezTo>
                  <a:cubicBezTo>
                    <a:pt x="6544176" y="2385723"/>
                    <a:pt x="6541999" y="2397512"/>
                    <a:pt x="6538282" y="2408663"/>
                  </a:cubicBezTo>
                  <a:cubicBezTo>
                    <a:pt x="6549433" y="2416097"/>
                    <a:pt x="6559749" y="2424972"/>
                    <a:pt x="6571736" y="2430966"/>
                  </a:cubicBezTo>
                  <a:cubicBezTo>
                    <a:pt x="6582249" y="2436223"/>
                    <a:pt x="6593849" y="2439024"/>
                    <a:pt x="6605189" y="2442117"/>
                  </a:cubicBezTo>
                  <a:cubicBezTo>
                    <a:pt x="6646094" y="2453273"/>
                    <a:pt x="6705582" y="2468142"/>
                    <a:pt x="6750155" y="2475571"/>
                  </a:cubicBezTo>
                  <a:cubicBezTo>
                    <a:pt x="6776081" y="2479892"/>
                    <a:pt x="6802194" y="2483005"/>
                    <a:pt x="6828214" y="2486722"/>
                  </a:cubicBezTo>
                  <a:lnTo>
                    <a:pt x="7731462" y="2475571"/>
                  </a:lnTo>
                  <a:cubicBezTo>
                    <a:pt x="7750410" y="2475130"/>
                    <a:pt x="7768496" y="2467375"/>
                    <a:pt x="7787218" y="2464419"/>
                  </a:cubicBezTo>
                  <a:cubicBezTo>
                    <a:pt x="7839142" y="2456220"/>
                    <a:pt x="7892338" y="2454867"/>
                    <a:pt x="7943336" y="2442117"/>
                  </a:cubicBezTo>
                  <a:cubicBezTo>
                    <a:pt x="7958204" y="2438400"/>
                    <a:pt x="7973261" y="2435370"/>
                    <a:pt x="7987940" y="2430966"/>
                  </a:cubicBezTo>
                  <a:cubicBezTo>
                    <a:pt x="8010458" y="2424211"/>
                    <a:pt x="8032545" y="2416097"/>
                    <a:pt x="8054848" y="2408663"/>
                  </a:cubicBezTo>
                  <a:cubicBezTo>
                    <a:pt x="8065999" y="2404946"/>
                    <a:pt x="8076898" y="2400363"/>
                    <a:pt x="8088301" y="2397512"/>
                  </a:cubicBezTo>
                  <a:cubicBezTo>
                    <a:pt x="8103169" y="2393795"/>
                    <a:pt x="8118226" y="2390765"/>
                    <a:pt x="8132906" y="2386361"/>
                  </a:cubicBezTo>
                  <a:cubicBezTo>
                    <a:pt x="8155424" y="2379606"/>
                    <a:pt x="8177007" y="2369760"/>
                    <a:pt x="8199814" y="2364058"/>
                  </a:cubicBezTo>
                  <a:lnTo>
                    <a:pt x="8333628" y="2330605"/>
                  </a:lnTo>
                  <a:cubicBezTo>
                    <a:pt x="8348496" y="2326888"/>
                    <a:pt x="8363693" y="2324299"/>
                    <a:pt x="8378233" y="2319453"/>
                  </a:cubicBezTo>
                  <a:cubicBezTo>
                    <a:pt x="8389384" y="2315736"/>
                    <a:pt x="8400212" y="2310852"/>
                    <a:pt x="8411687" y="2308302"/>
                  </a:cubicBezTo>
                  <a:cubicBezTo>
                    <a:pt x="8433759" y="2303397"/>
                    <a:pt x="8456349" y="2301196"/>
                    <a:pt x="8478594" y="2297151"/>
                  </a:cubicBezTo>
                  <a:cubicBezTo>
                    <a:pt x="8497242" y="2293761"/>
                    <a:pt x="8515882" y="2290262"/>
                    <a:pt x="8534350" y="2286000"/>
                  </a:cubicBezTo>
                  <a:cubicBezTo>
                    <a:pt x="8564217" y="2279108"/>
                    <a:pt x="8593060" y="2266747"/>
                    <a:pt x="8623560" y="2263697"/>
                  </a:cubicBezTo>
                  <a:cubicBezTo>
                    <a:pt x="8817712" y="2244282"/>
                    <a:pt x="8652858" y="2264430"/>
                    <a:pt x="8846584" y="2230244"/>
                  </a:cubicBezTo>
                  <a:cubicBezTo>
                    <a:pt x="8872468" y="2225676"/>
                    <a:pt x="8898681" y="2223192"/>
                    <a:pt x="8924643" y="2219093"/>
                  </a:cubicBezTo>
                  <a:cubicBezTo>
                    <a:pt x="8969310" y="2212040"/>
                    <a:pt x="9014116" y="2205658"/>
                    <a:pt x="9058458" y="2196790"/>
                  </a:cubicBezTo>
                  <a:cubicBezTo>
                    <a:pt x="9096779" y="2189126"/>
                    <a:pt x="9122076" y="2184986"/>
                    <a:pt x="9158818" y="2174488"/>
                  </a:cubicBezTo>
                  <a:cubicBezTo>
                    <a:pt x="9170120" y="2171259"/>
                    <a:pt x="9181121" y="2167053"/>
                    <a:pt x="9192272" y="2163336"/>
                  </a:cubicBezTo>
                  <a:cubicBezTo>
                    <a:pt x="9217125" y="2063927"/>
                    <a:pt x="9192902" y="2095801"/>
                    <a:pt x="9236877" y="2051824"/>
                  </a:cubicBezTo>
                  <a:cubicBezTo>
                    <a:pt x="9218292" y="2040673"/>
                    <a:pt x="9201350" y="2026151"/>
                    <a:pt x="9181121" y="2018371"/>
                  </a:cubicBezTo>
                  <a:cubicBezTo>
                    <a:pt x="9152512" y="2007368"/>
                    <a:pt x="9091911" y="1996068"/>
                    <a:pt x="9091911" y="1996068"/>
                  </a:cubicBezTo>
                  <a:cubicBezTo>
                    <a:pt x="9086335" y="1992351"/>
                    <a:pt x="9026863" y="1958897"/>
                    <a:pt x="9036155" y="1940312"/>
                  </a:cubicBezTo>
                  <a:cubicBezTo>
                    <a:pt x="9043009" y="1926604"/>
                    <a:pt x="9065455" y="1929966"/>
                    <a:pt x="9080760" y="1929161"/>
                  </a:cubicBezTo>
                  <a:cubicBezTo>
                    <a:pt x="9207020" y="1922516"/>
                    <a:pt x="9333521" y="1921727"/>
                    <a:pt x="9459901" y="1918010"/>
                  </a:cubicBezTo>
                  <a:cubicBezTo>
                    <a:pt x="9599396" y="1883134"/>
                    <a:pt x="9425935" y="1927713"/>
                    <a:pt x="9537960" y="1895707"/>
                  </a:cubicBezTo>
                  <a:cubicBezTo>
                    <a:pt x="9635966" y="1867706"/>
                    <a:pt x="9535815" y="1900139"/>
                    <a:pt x="9616018" y="1873405"/>
                  </a:cubicBezTo>
                  <a:lnTo>
                    <a:pt x="9515658" y="1839951"/>
                  </a:lnTo>
                  <a:lnTo>
                    <a:pt x="9482204" y="1828800"/>
                  </a:lnTo>
                  <a:cubicBezTo>
                    <a:pt x="9474770" y="1836234"/>
                    <a:pt x="9469663" y="1847197"/>
                    <a:pt x="9459901" y="1851102"/>
                  </a:cubicBezTo>
                  <a:cubicBezTo>
                    <a:pt x="9357670" y="1891994"/>
                    <a:pt x="9186923" y="1881062"/>
                    <a:pt x="9103062" y="1884556"/>
                  </a:cubicBezTo>
                  <a:cubicBezTo>
                    <a:pt x="9088194" y="1888273"/>
                    <a:pt x="9073194" y="1891497"/>
                    <a:pt x="9058458" y="1895707"/>
                  </a:cubicBezTo>
                  <a:cubicBezTo>
                    <a:pt x="9047156" y="1898936"/>
                    <a:pt x="9036530" y="1904553"/>
                    <a:pt x="9025004" y="1906858"/>
                  </a:cubicBezTo>
                  <a:cubicBezTo>
                    <a:pt x="8999231" y="1912013"/>
                    <a:pt x="8972965" y="1914293"/>
                    <a:pt x="8946945" y="1918010"/>
                  </a:cubicBezTo>
                  <a:cubicBezTo>
                    <a:pt x="8909691" y="1930428"/>
                    <a:pt x="8910894" y="1930977"/>
                    <a:pt x="8868887" y="1940312"/>
                  </a:cubicBezTo>
                  <a:cubicBezTo>
                    <a:pt x="8817160" y="1951807"/>
                    <a:pt x="8816109" y="1949019"/>
                    <a:pt x="8768526" y="1962614"/>
                  </a:cubicBezTo>
                  <a:cubicBezTo>
                    <a:pt x="8757224" y="1965843"/>
                    <a:pt x="8746223" y="1970049"/>
                    <a:pt x="8735072" y="1973766"/>
                  </a:cubicBezTo>
                  <a:cubicBezTo>
                    <a:pt x="8697901" y="1966332"/>
                    <a:pt x="8655100" y="1972490"/>
                    <a:pt x="8623560" y="1951463"/>
                  </a:cubicBezTo>
                  <a:cubicBezTo>
                    <a:pt x="8604000" y="1938423"/>
                    <a:pt x="8601258" y="1884556"/>
                    <a:pt x="8601258" y="1884556"/>
                  </a:cubicBezTo>
                  <a:cubicBezTo>
                    <a:pt x="8604324" y="1863091"/>
                    <a:pt x="8614302" y="1759998"/>
                    <a:pt x="8634711" y="1739590"/>
                  </a:cubicBezTo>
                  <a:cubicBezTo>
                    <a:pt x="8642145" y="1732156"/>
                    <a:pt x="8648266" y="1723120"/>
                    <a:pt x="8657014" y="1717288"/>
                  </a:cubicBezTo>
                  <a:cubicBezTo>
                    <a:pt x="8670845" y="1708067"/>
                    <a:pt x="8686184" y="1701159"/>
                    <a:pt x="8701618" y="1694985"/>
                  </a:cubicBezTo>
                  <a:cubicBezTo>
                    <a:pt x="8764727" y="1669741"/>
                    <a:pt x="8769620" y="1672501"/>
                    <a:pt x="8835433" y="1661532"/>
                  </a:cubicBezTo>
                  <a:cubicBezTo>
                    <a:pt x="8854018" y="1654098"/>
                    <a:pt x="8871877" y="1644496"/>
                    <a:pt x="8891189" y="1639229"/>
                  </a:cubicBezTo>
                  <a:cubicBezTo>
                    <a:pt x="8913003" y="1633280"/>
                    <a:pt x="8935526" y="1629406"/>
                    <a:pt x="8958097" y="1628078"/>
                  </a:cubicBezTo>
                  <a:cubicBezTo>
                    <a:pt x="9062062" y="1621963"/>
                    <a:pt x="9166253" y="1620644"/>
                    <a:pt x="9270331" y="1616927"/>
                  </a:cubicBezTo>
                  <a:cubicBezTo>
                    <a:pt x="9366317" y="1584931"/>
                    <a:pt x="9314431" y="1600326"/>
                    <a:pt x="9426448" y="1572322"/>
                  </a:cubicBezTo>
                  <a:cubicBezTo>
                    <a:pt x="9472390" y="1560837"/>
                    <a:pt x="9486323" y="1556094"/>
                    <a:pt x="9537960" y="1550019"/>
                  </a:cubicBezTo>
                  <a:cubicBezTo>
                    <a:pt x="9844732" y="1513927"/>
                    <a:pt x="9518872" y="1559118"/>
                    <a:pt x="9738682" y="1527717"/>
                  </a:cubicBezTo>
                  <a:cubicBezTo>
                    <a:pt x="9732532" y="1404716"/>
                    <a:pt x="9779383" y="1341715"/>
                    <a:pt x="9705228" y="1282390"/>
                  </a:cubicBezTo>
                  <a:cubicBezTo>
                    <a:pt x="9694763" y="1274018"/>
                    <a:pt x="9684324" y="1264794"/>
                    <a:pt x="9671775" y="1260088"/>
                  </a:cubicBezTo>
                  <a:cubicBezTo>
                    <a:pt x="9654028" y="1253433"/>
                    <a:pt x="9634604" y="1252653"/>
                    <a:pt x="9616018" y="1248936"/>
                  </a:cubicBezTo>
                  <a:cubicBezTo>
                    <a:pt x="9612301" y="1237785"/>
                    <a:pt x="9602562" y="1227009"/>
                    <a:pt x="9604867" y="1215483"/>
                  </a:cubicBezTo>
                  <a:cubicBezTo>
                    <a:pt x="9606929" y="1205173"/>
                    <a:pt x="9620602" y="1201390"/>
                    <a:pt x="9627170" y="1193180"/>
                  </a:cubicBezTo>
                  <a:cubicBezTo>
                    <a:pt x="9683439" y="1122844"/>
                    <a:pt x="9617923" y="1191276"/>
                    <a:pt x="9671775" y="1137424"/>
                  </a:cubicBezTo>
                  <a:cubicBezTo>
                    <a:pt x="9664341" y="1129990"/>
                    <a:pt x="9658876" y="1119824"/>
                    <a:pt x="9649472" y="1115122"/>
                  </a:cubicBezTo>
                  <a:cubicBezTo>
                    <a:pt x="9637460" y="1109116"/>
                    <a:pt x="9556848" y="1094929"/>
                    <a:pt x="9549111" y="1092819"/>
                  </a:cubicBezTo>
                  <a:cubicBezTo>
                    <a:pt x="9526431" y="1086633"/>
                    <a:pt x="9504506" y="1077951"/>
                    <a:pt x="9482204" y="1070517"/>
                  </a:cubicBezTo>
                  <a:lnTo>
                    <a:pt x="9448750" y="1059366"/>
                  </a:lnTo>
                  <a:cubicBezTo>
                    <a:pt x="9441316" y="1048215"/>
                    <a:pt x="9435925" y="1035389"/>
                    <a:pt x="9426448" y="1025912"/>
                  </a:cubicBezTo>
                  <a:cubicBezTo>
                    <a:pt x="9385816" y="985280"/>
                    <a:pt x="9339701" y="998280"/>
                    <a:pt x="9281482" y="992458"/>
                  </a:cubicBezTo>
                  <a:cubicBezTo>
                    <a:pt x="9360955" y="965968"/>
                    <a:pt x="9336451" y="969444"/>
                    <a:pt x="9482204" y="992458"/>
                  </a:cubicBezTo>
                  <a:cubicBezTo>
                    <a:pt x="9498624" y="995051"/>
                    <a:pt x="9511941" y="1007327"/>
                    <a:pt x="9526809" y="1014761"/>
                  </a:cubicBezTo>
                  <a:cubicBezTo>
                    <a:pt x="9578848" y="1011044"/>
                    <a:pt x="9631112" y="1009706"/>
                    <a:pt x="9682926" y="1003610"/>
                  </a:cubicBezTo>
                  <a:cubicBezTo>
                    <a:pt x="9694600" y="1002237"/>
                    <a:pt x="9714276" y="1004023"/>
                    <a:pt x="9716379" y="992458"/>
                  </a:cubicBezTo>
                  <a:cubicBezTo>
                    <a:pt x="9723061" y="955704"/>
                    <a:pt x="9710511" y="917927"/>
                    <a:pt x="9705228" y="880946"/>
                  </a:cubicBezTo>
                  <a:cubicBezTo>
                    <a:pt x="9703061" y="865774"/>
                    <a:pt x="9703651" y="848309"/>
                    <a:pt x="9694077" y="836341"/>
                  </a:cubicBezTo>
                  <a:cubicBezTo>
                    <a:pt x="9686734" y="827162"/>
                    <a:pt x="9671925" y="828419"/>
                    <a:pt x="9660623" y="825190"/>
                  </a:cubicBezTo>
                  <a:cubicBezTo>
                    <a:pt x="9645887" y="820980"/>
                    <a:pt x="9630886" y="817756"/>
                    <a:pt x="9616018" y="814039"/>
                  </a:cubicBezTo>
                  <a:cubicBezTo>
                    <a:pt x="9604867" y="806605"/>
                    <a:pt x="9594552" y="797730"/>
                    <a:pt x="9582565" y="791736"/>
                  </a:cubicBezTo>
                  <a:cubicBezTo>
                    <a:pt x="9566569" y="783738"/>
                    <a:pt x="9518795" y="773006"/>
                    <a:pt x="9504506" y="769434"/>
                  </a:cubicBezTo>
                  <a:cubicBezTo>
                    <a:pt x="9489638" y="758283"/>
                    <a:pt x="9476524" y="744292"/>
                    <a:pt x="9459901" y="735980"/>
                  </a:cubicBezTo>
                  <a:cubicBezTo>
                    <a:pt x="9438874" y="725467"/>
                    <a:pt x="9415296" y="721112"/>
                    <a:pt x="9392994" y="713678"/>
                  </a:cubicBezTo>
                  <a:cubicBezTo>
                    <a:pt x="9314349" y="687464"/>
                    <a:pt x="9381643" y="706967"/>
                    <a:pt x="9225726" y="691375"/>
                  </a:cubicBezTo>
                  <a:cubicBezTo>
                    <a:pt x="9195907" y="688393"/>
                    <a:pt x="9166253" y="683941"/>
                    <a:pt x="9136516" y="680224"/>
                  </a:cubicBezTo>
                  <a:cubicBezTo>
                    <a:pt x="9125365" y="676507"/>
                    <a:pt x="9114537" y="671623"/>
                    <a:pt x="9103062" y="669073"/>
                  </a:cubicBezTo>
                  <a:cubicBezTo>
                    <a:pt x="9080990" y="664168"/>
                    <a:pt x="9057325" y="665861"/>
                    <a:pt x="9036155" y="657922"/>
                  </a:cubicBezTo>
                  <a:cubicBezTo>
                    <a:pt x="9026311" y="654230"/>
                    <a:pt x="9022868" y="641028"/>
                    <a:pt x="9013853" y="635619"/>
                  </a:cubicBezTo>
                  <a:cubicBezTo>
                    <a:pt x="8985344" y="618514"/>
                    <a:pt x="8953152" y="608119"/>
                    <a:pt x="8924643" y="591014"/>
                  </a:cubicBezTo>
                  <a:cubicBezTo>
                    <a:pt x="8906058" y="579863"/>
                    <a:pt x="8889011" y="565610"/>
                    <a:pt x="8868887" y="557561"/>
                  </a:cubicBezTo>
                  <a:cubicBezTo>
                    <a:pt x="8851289" y="550522"/>
                    <a:pt x="8831716" y="550127"/>
                    <a:pt x="8813131" y="546410"/>
                  </a:cubicBezTo>
                  <a:cubicBezTo>
                    <a:pt x="8796069" y="539585"/>
                    <a:pt x="8747234" y="518784"/>
                    <a:pt x="8723921" y="512956"/>
                  </a:cubicBezTo>
                  <a:cubicBezTo>
                    <a:pt x="8705533" y="508359"/>
                    <a:pt x="8686451" y="506792"/>
                    <a:pt x="8668165" y="501805"/>
                  </a:cubicBezTo>
                  <a:cubicBezTo>
                    <a:pt x="8645485" y="495619"/>
                    <a:pt x="8623560" y="486936"/>
                    <a:pt x="8601258" y="479502"/>
                  </a:cubicBezTo>
                  <a:cubicBezTo>
                    <a:pt x="8590107" y="475785"/>
                    <a:pt x="8579208" y="471202"/>
                    <a:pt x="8567804" y="468351"/>
                  </a:cubicBezTo>
                  <a:cubicBezTo>
                    <a:pt x="8349184" y="413697"/>
                    <a:pt x="8577301" y="469223"/>
                    <a:pt x="8422838" y="434897"/>
                  </a:cubicBezTo>
                  <a:cubicBezTo>
                    <a:pt x="8407877" y="431572"/>
                    <a:pt x="8393219" y="426957"/>
                    <a:pt x="8378233" y="423746"/>
                  </a:cubicBezTo>
                  <a:cubicBezTo>
                    <a:pt x="8341168" y="415804"/>
                    <a:pt x="8303496" y="410638"/>
                    <a:pt x="8266721" y="401444"/>
                  </a:cubicBezTo>
                  <a:cubicBezTo>
                    <a:pt x="8251853" y="397727"/>
                    <a:pt x="8236852" y="394503"/>
                    <a:pt x="8222116" y="390293"/>
                  </a:cubicBezTo>
                  <a:cubicBezTo>
                    <a:pt x="8210814" y="387064"/>
                    <a:pt x="8200336" y="380514"/>
                    <a:pt x="8188662" y="379141"/>
                  </a:cubicBezTo>
                  <a:cubicBezTo>
                    <a:pt x="8136848" y="373045"/>
                    <a:pt x="8084584" y="371707"/>
                    <a:pt x="8032545" y="367990"/>
                  </a:cubicBezTo>
                  <a:cubicBezTo>
                    <a:pt x="8017677" y="360556"/>
                    <a:pt x="8003374" y="351862"/>
                    <a:pt x="7987940" y="345688"/>
                  </a:cubicBezTo>
                  <a:cubicBezTo>
                    <a:pt x="7966113" y="336957"/>
                    <a:pt x="7921033" y="323385"/>
                    <a:pt x="7921033" y="323385"/>
                  </a:cubicBezTo>
                  <a:cubicBezTo>
                    <a:pt x="7865277" y="327102"/>
                    <a:pt x="7809338" y="328686"/>
                    <a:pt x="7753765" y="334536"/>
                  </a:cubicBezTo>
                  <a:cubicBezTo>
                    <a:pt x="7738523" y="336140"/>
                    <a:pt x="7724486" y="345688"/>
                    <a:pt x="7709160" y="345688"/>
                  </a:cubicBezTo>
                  <a:cubicBezTo>
                    <a:pt x="7675500" y="345688"/>
                    <a:pt x="7642253" y="338253"/>
                    <a:pt x="7608799" y="334536"/>
                  </a:cubicBezTo>
                  <a:cubicBezTo>
                    <a:pt x="7597519" y="300696"/>
                    <a:pt x="7582210" y="272160"/>
                    <a:pt x="7608799" y="234175"/>
                  </a:cubicBezTo>
                  <a:cubicBezTo>
                    <a:pt x="7624170" y="212216"/>
                    <a:pt x="7675706" y="189571"/>
                    <a:pt x="7675706" y="189571"/>
                  </a:cubicBezTo>
                  <a:cubicBezTo>
                    <a:pt x="7608316" y="172723"/>
                    <a:pt x="7593334" y="175831"/>
                    <a:pt x="7541892" y="144966"/>
                  </a:cubicBezTo>
                  <a:cubicBezTo>
                    <a:pt x="7518907" y="131175"/>
                    <a:pt x="7474984" y="100361"/>
                    <a:pt x="7474984" y="100361"/>
                  </a:cubicBezTo>
                  <a:cubicBezTo>
                    <a:pt x="7482418" y="85493"/>
                    <a:pt x="7484517" y="66398"/>
                    <a:pt x="7497287" y="55756"/>
                  </a:cubicBezTo>
                  <a:cubicBezTo>
                    <a:pt x="7509061" y="45945"/>
                    <a:pt x="7526813" y="47347"/>
                    <a:pt x="7541892" y="44605"/>
                  </a:cubicBezTo>
                  <a:cubicBezTo>
                    <a:pt x="7567752" y="39903"/>
                    <a:pt x="7594090" y="38155"/>
                    <a:pt x="7619950" y="33453"/>
                  </a:cubicBezTo>
                  <a:cubicBezTo>
                    <a:pt x="7635029" y="30711"/>
                    <a:pt x="7649875" y="26706"/>
                    <a:pt x="7664555" y="22302"/>
                  </a:cubicBezTo>
                  <a:cubicBezTo>
                    <a:pt x="7687072" y="15547"/>
                    <a:pt x="7731462" y="0"/>
                    <a:pt x="7731462" y="0"/>
                  </a:cubicBezTo>
                  <a:cubicBezTo>
                    <a:pt x="7761199" y="3717"/>
                    <a:pt x="7791187" y="5790"/>
                    <a:pt x="7820672" y="11151"/>
                  </a:cubicBezTo>
                  <a:cubicBezTo>
                    <a:pt x="7832237" y="13254"/>
                    <a:pt x="7842786" y="19209"/>
                    <a:pt x="7854126" y="22302"/>
                  </a:cubicBezTo>
                  <a:cubicBezTo>
                    <a:pt x="7883698" y="30367"/>
                    <a:pt x="7914257" y="34912"/>
                    <a:pt x="7943336" y="44605"/>
                  </a:cubicBezTo>
                  <a:cubicBezTo>
                    <a:pt x="7980590" y="57023"/>
                    <a:pt x="7979387" y="57572"/>
                    <a:pt x="8021394" y="66907"/>
                  </a:cubicBezTo>
                  <a:cubicBezTo>
                    <a:pt x="8039896" y="71018"/>
                    <a:pt x="8058455" y="74942"/>
                    <a:pt x="8077150" y="78058"/>
                  </a:cubicBezTo>
                  <a:cubicBezTo>
                    <a:pt x="8103076" y="82379"/>
                    <a:pt x="8129436" y="84055"/>
                    <a:pt x="8155209" y="89210"/>
                  </a:cubicBezTo>
                  <a:cubicBezTo>
                    <a:pt x="8218092" y="101787"/>
                    <a:pt x="8229808" y="106642"/>
                    <a:pt x="8277872" y="122663"/>
                  </a:cubicBezTo>
                  <a:cubicBezTo>
                    <a:pt x="8289023" y="130097"/>
                    <a:pt x="8299079" y="139523"/>
                    <a:pt x="8311326" y="144966"/>
                  </a:cubicBezTo>
                  <a:cubicBezTo>
                    <a:pt x="8332809" y="154514"/>
                    <a:pt x="8378233" y="167268"/>
                    <a:pt x="8378233" y="167268"/>
                  </a:cubicBezTo>
                  <a:cubicBezTo>
                    <a:pt x="8491090" y="151146"/>
                    <a:pt x="8524794" y="141200"/>
                    <a:pt x="8668165" y="167268"/>
                  </a:cubicBezTo>
                  <a:cubicBezTo>
                    <a:pt x="8683681" y="170089"/>
                    <a:pt x="8689503" y="190626"/>
                    <a:pt x="8701618" y="200722"/>
                  </a:cubicBezTo>
                  <a:cubicBezTo>
                    <a:pt x="8711914" y="209302"/>
                    <a:pt x="8722825" y="217581"/>
                    <a:pt x="8735072" y="223024"/>
                  </a:cubicBezTo>
                  <a:cubicBezTo>
                    <a:pt x="8756555" y="232572"/>
                    <a:pt x="8779677" y="237893"/>
                    <a:pt x="8801979" y="245327"/>
                  </a:cubicBezTo>
                  <a:cubicBezTo>
                    <a:pt x="8813130" y="249044"/>
                    <a:pt x="8824919" y="251221"/>
                    <a:pt x="8835433" y="256478"/>
                  </a:cubicBezTo>
                  <a:cubicBezTo>
                    <a:pt x="8850301" y="263912"/>
                    <a:pt x="8864268" y="273523"/>
                    <a:pt x="8880038" y="278780"/>
                  </a:cubicBezTo>
                  <a:cubicBezTo>
                    <a:pt x="8898019" y="284774"/>
                    <a:pt x="8917292" y="285820"/>
                    <a:pt x="8935794" y="289932"/>
                  </a:cubicBezTo>
                  <a:cubicBezTo>
                    <a:pt x="8950755" y="293257"/>
                    <a:pt x="8965413" y="297872"/>
                    <a:pt x="8980399" y="301083"/>
                  </a:cubicBezTo>
                  <a:cubicBezTo>
                    <a:pt x="9017464" y="309025"/>
                    <a:pt x="9091911" y="323385"/>
                    <a:pt x="9091911" y="323385"/>
                  </a:cubicBezTo>
                  <a:cubicBezTo>
                    <a:pt x="9117931" y="319668"/>
                    <a:pt x="9144359" y="318144"/>
                    <a:pt x="9169970" y="312234"/>
                  </a:cubicBezTo>
                  <a:cubicBezTo>
                    <a:pt x="9192877" y="306948"/>
                    <a:pt x="9214070" y="295634"/>
                    <a:pt x="9236877" y="289932"/>
                  </a:cubicBezTo>
                  <a:cubicBezTo>
                    <a:pt x="9266614" y="282498"/>
                    <a:pt x="9297008" y="277322"/>
                    <a:pt x="9326087" y="267629"/>
                  </a:cubicBezTo>
                  <a:cubicBezTo>
                    <a:pt x="9410975" y="239333"/>
                    <a:pt x="9369942" y="249938"/>
                    <a:pt x="9448750" y="234175"/>
                  </a:cubicBezTo>
                  <a:cubicBezTo>
                    <a:pt x="9526809" y="237892"/>
                    <a:pt x="9608458" y="221632"/>
                    <a:pt x="9682926" y="245327"/>
                  </a:cubicBezTo>
                  <a:cubicBezTo>
                    <a:pt x="9704472" y="252182"/>
                    <a:pt x="9693136" y="289644"/>
                    <a:pt x="9694077" y="312234"/>
                  </a:cubicBezTo>
                  <a:cubicBezTo>
                    <a:pt x="9700578" y="468260"/>
                    <a:pt x="9699553" y="624527"/>
                    <a:pt x="9705228" y="780585"/>
                  </a:cubicBezTo>
                  <a:cubicBezTo>
                    <a:pt x="9706989" y="829018"/>
                    <a:pt x="9710368" y="877461"/>
                    <a:pt x="9716379" y="925551"/>
                  </a:cubicBezTo>
                  <a:cubicBezTo>
                    <a:pt x="9721534" y="966788"/>
                    <a:pt x="9730532" y="1007463"/>
                    <a:pt x="9738682" y="1048214"/>
                  </a:cubicBezTo>
                  <a:cubicBezTo>
                    <a:pt x="9745403" y="1081818"/>
                    <a:pt x="9753803" y="1115066"/>
                    <a:pt x="9760984" y="1148575"/>
                  </a:cubicBezTo>
                  <a:cubicBezTo>
                    <a:pt x="9764955" y="1167108"/>
                    <a:pt x="9768419" y="1185746"/>
                    <a:pt x="9772136" y="1204332"/>
                  </a:cubicBezTo>
                  <a:cubicBezTo>
                    <a:pt x="9775853" y="1245220"/>
                    <a:pt x="9778195" y="1286256"/>
                    <a:pt x="9783287" y="1326995"/>
                  </a:cubicBezTo>
                  <a:cubicBezTo>
                    <a:pt x="9794926" y="1420111"/>
                    <a:pt x="9815588" y="1379285"/>
                    <a:pt x="9783287" y="1516566"/>
                  </a:cubicBezTo>
                  <a:cubicBezTo>
                    <a:pt x="9778323" y="1537664"/>
                    <a:pt x="9760984" y="1553737"/>
                    <a:pt x="9749833" y="1572322"/>
                  </a:cubicBezTo>
                  <a:cubicBezTo>
                    <a:pt x="9721552" y="1713730"/>
                    <a:pt x="9759450" y="1561035"/>
                    <a:pt x="9716379" y="1661532"/>
                  </a:cubicBezTo>
                  <a:cubicBezTo>
                    <a:pt x="9710342" y="1675618"/>
                    <a:pt x="9710609" y="1691786"/>
                    <a:pt x="9705228" y="1706136"/>
                  </a:cubicBezTo>
                  <a:cubicBezTo>
                    <a:pt x="9699391" y="1721701"/>
                    <a:pt x="9690360" y="1735873"/>
                    <a:pt x="9682926" y="1750741"/>
                  </a:cubicBezTo>
                  <a:cubicBezTo>
                    <a:pt x="9679209" y="1773044"/>
                    <a:pt x="9676680" y="1795577"/>
                    <a:pt x="9671775" y="1817649"/>
                  </a:cubicBezTo>
                  <a:cubicBezTo>
                    <a:pt x="9669225" y="1829123"/>
                    <a:pt x="9649472" y="1804639"/>
                    <a:pt x="9660623" y="1851102"/>
                  </a:cubicBezTo>
                  <a:cubicBezTo>
                    <a:pt x="9671774" y="1897565"/>
                    <a:pt x="9770667" y="1968487"/>
                    <a:pt x="9738682" y="2096429"/>
                  </a:cubicBezTo>
                  <a:cubicBezTo>
                    <a:pt x="9731570" y="2473394"/>
                    <a:pt x="9749832" y="3235712"/>
                    <a:pt x="9749832" y="3568390"/>
                  </a:cubicBezTo>
                  <a:cubicBezTo>
                    <a:pt x="9749832" y="3901068"/>
                    <a:pt x="9755409" y="4010722"/>
                    <a:pt x="9738682" y="4092498"/>
                  </a:cubicBezTo>
                  <a:cubicBezTo>
                    <a:pt x="9721955" y="4174274"/>
                    <a:pt x="9662482" y="4055327"/>
                    <a:pt x="9649472" y="4059044"/>
                  </a:cubicBezTo>
                  <a:cubicBezTo>
                    <a:pt x="9636462" y="4062761"/>
                    <a:pt x="9655047" y="4109225"/>
                    <a:pt x="9660623" y="4114800"/>
                  </a:cubicBezTo>
                  <a:cubicBezTo>
                    <a:pt x="9666199" y="4120375"/>
                    <a:pt x="9675492" y="4085063"/>
                    <a:pt x="9682926" y="4092497"/>
                  </a:cubicBezTo>
                  <a:cubicBezTo>
                    <a:pt x="9599210" y="4106449"/>
                    <a:pt x="9556545" y="4088780"/>
                    <a:pt x="9515657" y="4092497"/>
                  </a:cubicBezTo>
                  <a:cubicBezTo>
                    <a:pt x="9474769" y="4096214"/>
                    <a:pt x="9467335" y="4114800"/>
                    <a:pt x="9437599" y="4114800"/>
                  </a:cubicBezTo>
                  <a:cubicBezTo>
                    <a:pt x="9407863" y="4114800"/>
                    <a:pt x="9370630" y="4100203"/>
                    <a:pt x="9337238" y="4092497"/>
                  </a:cubicBezTo>
                  <a:cubicBezTo>
                    <a:pt x="9322305" y="4089051"/>
                    <a:pt x="9307619" y="4084557"/>
                    <a:pt x="9292633" y="4081346"/>
                  </a:cubicBezTo>
                  <a:cubicBezTo>
                    <a:pt x="9255568" y="4073404"/>
                    <a:pt x="9218125" y="4067267"/>
                    <a:pt x="9181121" y="4059044"/>
                  </a:cubicBezTo>
                  <a:cubicBezTo>
                    <a:pt x="9123476" y="4046234"/>
                    <a:pt x="9071467" y="4020015"/>
                    <a:pt x="9036155" y="4025590"/>
                  </a:cubicBezTo>
                  <a:cubicBezTo>
                    <a:pt x="9000843" y="4031165"/>
                    <a:pt x="8998984" y="4096214"/>
                    <a:pt x="8969247" y="4092497"/>
                  </a:cubicBezTo>
                  <a:cubicBezTo>
                    <a:pt x="8931863" y="4083151"/>
                    <a:pt x="8850301" y="4060903"/>
                    <a:pt x="8768526" y="4059044"/>
                  </a:cubicBezTo>
                  <a:cubicBezTo>
                    <a:pt x="8686751" y="4057185"/>
                    <a:pt x="8577096" y="4079487"/>
                    <a:pt x="8478594" y="4081345"/>
                  </a:cubicBezTo>
                  <a:cubicBezTo>
                    <a:pt x="8380092" y="4083203"/>
                    <a:pt x="8251854" y="4075770"/>
                    <a:pt x="8177512" y="4070195"/>
                  </a:cubicBezTo>
                  <a:cubicBezTo>
                    <a:pt x="8103170" y="4064620"/>
                    <a:pt x="8114321" y="4047893"/>
                    <a:pt x="8032545" y="4047893"/>
                  </a:cubicBezTo>
                  <a:cubicBezTo>
                    <a:pt x="7950769" y="4047893"/>
                    <a:pt x="7779784" y="4062761"/>
                    <a:pt x="7686857" y="4070195"/>
                  </a:cubicBezTo>
                  <a:cubicBezTo>
                    <a:pt x="7593930" y="4077629"/>
                    <a:pt x="7549326" y="4096215"/>
                    <a:pt x="7474985" y="4092498"/>
                  </a:cubicBezTo>
                  <a:cubicBezTo>
                    <a:pt x="7456400" y="4096215"/>
                    <a:pt x="7421087" y="4075771"/>
                    <a:pt x="7396926" y="4070195"/>
                  </a:cubicBezTo>
                  <a:cubicBezTo>
                    <a:pt x="7372765" y="4064619"/>
                    <a:pt x="7357896" y="4059043"/>
                    <a:pt x="7330018" y="4059043"/>
                  </a:cubicBezTo>
                  <a:cubicBezTo>
                    <a:pt x="7302140" y="4059043"/>
                    <a:pt x="7263112" y="4064619"/>
                    <a:pt x="7229658" y="4070195"/>
                  </a:cubicBezTo>
                  <a:cubicBezTo>
                    <a:pt x="7196204" y="4075771"/>
                    <a:pt x="7153457" y="4092498"/>
                    <a:pt x="7129296" y="4092498"/>
                  </a:cubicBezTo>
                  <a:cubicBezTo>
                    <a:pt x="7105135" y="4092498"/>
                    <a:pt x="7095843" y="4066478"/>
                    <a:pt x="7084692" y="4070195"/>
                  </a:cubicBezTo>
                  <a:cubicBezTo>
                    <a:pt x="7062390" y="4092498"/>
                    <a:pt x="7032653" y="4042317"/>
                    <a:pt x="7006633" y="4047893"/>
                  </a:cubicBezTo>
                  <a:cubicBezTo>
                    <a:pt x="6980614" y="4053469"/>
                    <a:pt x="6961171" y="4083276"/>
                    <a:pt x="6928575" y="4103649"/>
                  </a:cubicBezTo>
                  <a:cubicBezTo>
                    <a:pt x="6910195" y="4115136"/>
                    <a:pt x="6892497" y="4128019"/>
                    <a:pt x="6872818" y="4137102"/>
                  </a:cubicBezTo>
                  <a:cubicBezTo>
                    <a:pt x="6843983" y="4150411"/>
                    <a:pt x="6798477" y="4181707"/>
                    <a:pt x="6783609" y="4170556"/>
                  </a:cubicBezTo>
                  <a:cubicBezTo>
                    <a:pt x="6768741" y="4159405"/>
                    <a:pt x="6854232" y="4081345"/>
                    <a:pt x="6783608" y="4070194"/>
                  </a:cubicBezTo>
                  <a:cubicBezTo>
                    <a:pt x="6712984" y="4059043"/>
                    <a:pt x="6436114" y="4100716"/>
                    <a:pt x="6359862" y="4103649"/>
                  </a:cubicBezTo>
                  <a:cubicBezTo>
                    <a:pt x="6248350" y="4099932"/>
                    <a:pt x="6095951" y="4109224"/>
                    <a:pt x="6014175" y="4103648"/>
                  </a:cubicBezTo>
                  <a:cubicBezTo>
                    <a:pt x="5932399" y="4098072"/>
                    <a:pt x="5910097" y="4066478"/>
                    <a:pt x="5869209" y="4070195"/>
                  </a:cubicBezTo>
                  <a:cubicBezTo>
                    <a:pt x="5828321" y="4073912"/>
                    <a:pt x="5798586" y="4125952"/>
                    <a:pt x="5768849" y="4125952"/>
                  </a:cubicBezTo>
                  <a:cubicBezTo>
                    <a:pt x="5739112" y="4125952"/>
                    <a:pt x="5713092" y="4073912"/>
                    <a:pt x="5690789" y="4070195"/>
                  </a:cubicBezTo>
                  <a:cubicBezTo>
                    <a:pt x="5668486" y="4066478"/>
                    <a:pt x="5826462" y="4094355"/>
                    <a:pt x="5635033" y="4103648"/>
                  </a:cubicBezTo>
                  <a:cubicBezTo>
                    <a:pt x="5443604" y="4112941"/>
                    <a:pt x="4906487" y="4129668"/>
                    <a:pt x="4542214" y="4125951"/>
                  </a:cubicBezTo>
                  <a:cubicBezTo>
                    <a:pt x="4505043" y="4122234"/>
                    <a:pt x="4467549" y="4120941"/>
                    <a:pt x="4430701" y="4114800"/>
                  </a:cubicBezTo>
                  <a:cubicBezTo>
                    <a:pt x="4400466" y="4109761"/>
                    <a:pt x="4371836" y="4096832"/>
                    <a:pt x="4341492" y="4092497"/>
                  </a:cubicBezTo>
                  <a:cubicBezTo>
                    <a:pt x="4315472" y="4088780"/>
                    <a:pt x="4289293" y="4086048"/>
                    <a:pt x="4263433" y="4081346"/>
                  </a:cubicBezTo>
                  <a:cubicBezTo>
                    <a:pt x="4168666" y="4064116"/>
                    <a:pt x="4275589" y="4073593"/>
                    <a:pt x="4151921" y="4059044"/>
                  </a:cubicBezTo>
                  <a:cubicBezTo>
                    <a:pt x="4111146" y="4054247"/>
                    <a:pt x="4070146" y="4051610"/>
                    <a:pt x="4029258" y="4047893"/>
                  </a:cubicBezTo>
                  <a:cubicBezTo>
                    <a:pt x="3958596" y="4024337"/>
                    <a:pt x="3997662" y="4066478"/>
                    <a:pt x="3850838" y="4070195"/>
                  </a:cubicBezTo>
                  <a:cubicBezTo>
                    <a:pt x="3704014" y="4073912"/>
                    <a:pt x="3382487" y="4066477"/>
                    <a:pt x="3148311" y="4070194"/>
                  </a:cubicBezTo>
                  <a:cubicBezTo>
                    <a:pt x="3111140" y="4073911"/>
                    <a:pt x="3066535" y="4049751"/>
                    <a:pt x="3036799" y="4047893"/>
                  </a:cubicBezTo>
                  <a:cubicBezTo>
                    <a:pt x="3007063" y="4046035"/>
                    <a:pt x="2992304" y="4056056"/>
                    <a:pt x="2969892" y="4059044"/>
                  </a:cubicBezTo>
                  <a:cubicBezTo>
                    <a:pt x="2936528" y="4063492"/>
                    <a:pt x="2902985" y="4066478"/>
                    <a:pt x="2869531" y="4070195"/>
                  </a:cubicBezTo>
                  <a:cubicBezTo>
                    <a:pt x="2854663" y="4073912"/>
                    <a:pt x="2969892" y="4081346"/>
                    <a:pt x="2824926" y="4081346"/>
                  </a:cubicBezTo>
                  <a:cubicBezTo>
                    <a:pt x="2679960" y="4081346"/>
                    <a:pt x="2329564" y="4103177"/>
                    <a:pt x="1999736" y="4070195"/>
                  </a:cubicBezTo>
                  <a:lnTo>
                    <a:pt x="1007277" y="4070195"/>
                  </a:lnTo>
                  <a:cubicBezTo>
                    <a:pt x="808414" y="4075771"/>
                    <a:pt x="881204" y="4087653"/>
                    <a:pt x="806555" y="4103649"/>
                  </a:cubicBezTo>
                  <a:cubicBezTo>
                    <a:pt x="788022" y="4107620"/>
                    <a:pt x="774960" y="4114800"/>
                    <a:pt x="750799" y="4114800"/>
                  </a:cubicBezTo>
                  <a:cubicBezTo>
                    <a:pt x="726638" y="4114800"/>
                    <a:pt x="691326" y="4092498"/>
                    <a:pt x="661589" y="4103649"/>
                  </a:cubicBezTo>
                  <a:cubicBezTo>
                    <a:pt x="583531" y="4099932"/>
                    <a:pt x="483170" y="4101790"/>
                    <a:pt x="427414" y="4103648"/>
                  </a:cubicBezTo>
                  <a:cubicBezTo>
                    <a:pt x="371658" y="4105507"/>
                    <a:pt x="362365" y="4116658"/>
                    <a:pt x="327053" y="4114800"/>
                  </a:cubicBezTo>
                  <a:cubicBezTo>
                    <a:pt x="291741" y="4112942"/>
                    <a:pt x="288554" y="4107100"/>
                    <a:pt x="215540" y="4092497"/>
                  </a:cubicBezTo>
                  <a:cubicBezTo>
                    <a:pt x="173409" y="4084071"/>
                    <a:pt x="146696" y="4073266"/>
                    <a:pt x="104028" y="4059044"/>
                  </a:cubicBezTo>
                  <a:lnTo>
                    <a:pt x="70575" y="4047893"/>
                  </a:lnTo>
                  <a:lnTo>
                    <a:pt x="37121" y="4036741"/>
                  </a:lnTo>
                  <a:cubicBezTo>
                    <a:pt x="33404" y="3947531"/>
                    <a:pt x="32332" y="3858172"/>
                    <a:pt x="25970" y="3769112"/>
                  </a:cubicBezTo>
                  <a:cubicBezTo>
                    <a:pt x="24878" y="3753825"/>
                    <a:pt x="17338" y="3739624"/>
                    <a:pt x="14818" y="3724507"/>
                  </a:cubicBezTo>
                  <a:cubicBezTo>
                    <a:pt x="9891" y="3694947"/>
                    <a:pt x="-7485" y="3650165"/>
                    <a:pt x="3667" y="3635297"/>
                  </a:cubicBezTo>
                  <a:cubicBezTo>
                    <a:pt x="14819" y="3620429"/>
                    <a:pt x="72434" y="3676186"/>
                    <a:pt x="81727" y="3635298"/>
                  </a:cubicBezTo>
                  <a:cubicBezTo>
                    <a:pt x="91020" y="3594410"/>
                    <a:pt x="105914" y="3599183"/>
                    <a:pt x="59423" y="3389970"/>
                  </a:cubicBezTo>
                  <a:cubicBezTo>
                    <a:pt x="55706" y="3311912"/>
                    <a:pt x="66858" y="3263590"/>
                    <a:pt x="70575" y="3211551"/>
                  </a:cubicBezTo>
                  <a:cubicBezTo>
                    <a:pt x="74292" y="3159512"/>
                    <a:pt x="85443" y="3144644"/>
                    <a:pt x="81726" y="3077737"/>
                  </a:cubicBezTo>
                  <a:cubicBezTo>
                    <a:pt x="78009" y="3010830"/>
                    <a:pt x="51989" y="2899317"/>
                    <a:pt x="48272" y="2810107"/>
                  </a:cubicBezTo>
                  <a:cubicBezTo>
                    <a:pt x="44555" y="2720897"/>
                    <a:pt x="82769" y="2869310"/>
                    <a:pt x="59424" y="2542478"/>
                  </a:cubicBezTo>
                  <a:cubicBezTo>
                    <a:pt x="63141" y="2516458"/>
                    <a:pt x="68715" y="2449551"/>
                    <a:pt x="70573" y="2386361"/>
                  </a:cubicBezTo>
                  <a:cubicBezTo>
                    <a:pt x="72432" y="2323171"/>
                    <a:pt x="81726" y="2220951"/>
                    <a:pt x="70575" y="2163336"/>
                  </a:cubicBezTo>
                  <a:cubicBezTo>
                    <a:pt x="59424" y="2105721"/>
                    <a:pt x="5526" y="2085278"/>
                    <a:pt x="3667" y="2040673"/>
                  </a:cubicBezTo>
                  <a:cubicBezTo>
                    <a:pt x="1808" y="1996068"/>
                    <a:pt x="59423" y="1895707"/>
                    <a:pt x="59423" y="1895707"/>
                  </a:cubicBezTo>
                  <a:cubicBezTo>
                    <a:pt x="63140" y="1873405"/>
                    <a:pt x="65670" y="1850872"/>
                    <a:pt x="70575" y="1828800"/>
                  </a:cubicBezTo>
                  <a:cubicBezTo>
                    <a:pt x="73125" y="1817325"/>
                    <a:pt x="81726" y="1807101"/>
                    <a:pt x="81726" y="1795346"/>
                  </a:cubicBezTo>
                  <a:cubicBezTo>
                    <a:pt x="81726" y="1570820"/>
                    <a:pt x="89215" y="1613421"/>
                    <a:pt x="59423" y="1494263"/>
                  </a:cubicBezTo>
                  <a:cubicBezTo>
                    <a:pt x="55706" y="1464526"/>
                    <a:pt x="52829" y="1434673"/>
                    <a:pt x="48272" y="1405053"/>
                  </a:cubicBezTo>
                  <a:cubicBezTo>
                    <a:pt x="45390" y="1386320"/>
                    <a:pt x="40237" y="1367993"/>
                    <a:pt x="37121" y="1349297"/>
                  </a:cubicBezTo>
                  <a:cubicBezTo>
                    <a:pt x="32800" y="1323371"/>
                    <a:pt x="29687" y="1297258"/>
                    <a:pt x="25970" y="1271239"/>
                  </a:cubicBezTo>
                  <a:cubicBezTo>
                    <a:pt x="29687" y="1219200"/>
                    <a:pt x="23678" y="1165532"/>
                    <a:pt x="37121" y="1115122"/>
                  </a:cubicBezTo>
                  <a:cubicBezTo>
                    <a:pt x="40150" y="1103764"/>
                    <a:pt x="63522" y="1113375"/>
                    <a:pt x="70575" y="1103971"/>
                  </a:cubicBezTo>
                  <a:cubicBezTo>
                    <a:pt x="77266" y="1095050"/>
                    <a:pt x="51989" y="1107688"/>
                    <a:pt x="92877" y="1103971"/>
                  </a:cubicBez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>
              <a:solidFill>
                <a:srgbClr val="FF0000">
                  <a:alpha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11608851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900353-73BF-2442-ADC4-B639B35B1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3AFFBCF-97B3-4C4E-A38A-BABB074C27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3141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6982A1DF-FB3C-C44B-A68D-42C276DB02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  <p:sp>
        <p:nvSpPr>
          <p:cNvPr id="7" name="Rectangle à coins arrondis 6">
            <a:extLst>
              <a:ext uri="{FF2B5EF4-FFF2-40B4-BE49-F238E27FC236}">
                <a16:creationId xmlns:a16="http://schemas.microsoft.com/office/drawing/2014/main" id="{DA9CB667-5470-4949-83A1-9FB762F1185C}"/>
              </a:ext>
            </a:extLst>
          </p:cNvPr>
          <p:cNvSpPr/>
          <p:nvPr/>
        </p:nvSpPr>
        <p:spPr>
          <a:xfrm>
            <a:off x="2832495" y="1825625"/>
            <a:ext cx="6527007" cy="890143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solidFill>
              <a:schemeClr val="accent1">
                <a:shade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fr-FR" dirty="0">
                <a:latin typeface="Times" pitchFamily="2" charset="0"/>
              </a:rPr>
              <a:t>« </a:t>
            </a:r>
            <a:r>
              <a:rPr lang="fr-FR" dirty="0" err="1">
                <a:latin typeface="Times" pitchFamily="2" charset="0"/>
              </a:rPr>
              <a:t>Dynamic</a:t>
            </a:r>
            <a:r>
              <a:rPr lang="fr-FR" dirty="0">
                <a:latin typeface="Times" pitchFamily="2" charset="0"/>
              </a:rPr>
              <a:t> </a:t>
            </a:r>
            <a:r>
              <a:rPr lang="fr-FR" dirty="0" err="1">
                <a:latin typeface="Times" pitchFamily="2" charset="0"/>
              </a:rPr>
              <a:t>health</a:t>
            </a:r>
            <a:r>
              <a:rPr lang="fr-FR" dirty="0">
                <a:latin typeface="Times" pitchFamily="2" charset="0"/>
              </a:rPr>
              <a:t> </a:t>
            </a:r>
            <a:r>
              <a:rPr lang="fr-FR" dirty="0" err="1">
                <a:latin typeface="Times" pitchFamily="2" charset="0"/>
              </a:rPr>
              <a:t>assessment</a:t>
            </a:r>
            <a:r>
              <a:rPr lang="fr-FR" dirty="0">
                <a:latin typeface="Times" pitchFamily="2" charset="0"/>
              </a:rPr>
              <a:t> in water </a:t>
            </a:r>
            <a:r>
              <a:rPr lang="fr-FR" dirty="0" err="1">
                <a:latin typeface="Times" pitchFamily="2" charset="0"/>
              </a:rPr>
              <a:t>environments</a:t>
            </a:r>
            <a:r>
              <a:rPr lang="fr-FR" dirty="0">
                <a:latin typeface="Times" pitchFamily="2" charset="0"/>
              </a:rPr>
              <a:t> </a:t>
            </a:r>
            <a:r>
              <a:rPr lang="fr-FR" dirty="0" err="1">
                <a:latin typeface="Times" pitchFamily="2" charset="0"/>
              </a:rPr>
              <a:t>using</a:t>
            </a:r>
            <a:r>
              <a:rPr lang="fr-FR" dirty="0">
                <a:latin typeface="Times" pitchFamily="2" charset="0"/>
              </a:rPr>
              <a:t> LPWAN technologies », Wireless Technologies for </a:t>
            </a:r>
            <a:r>
              <a:rPr lang="fr-FR" dirty="0" err="1">
                <a:latin typeface="Times" pitchFamily="2" charset="0"/>
              </a:rPr>
              <a:t>Biomedical</a:t>
            </a:r>
            <a:r>
              <a:rPr lang="fr-FR" dirty="0">
                <a:latin typeface="Times" pitchFamily="2" charset="0"/>
              </a:rPr>
              <a:t> Applications, CRC </a:t>
            </a:r>
            <a:r>
              <a:rPr lang="fr-FR" dirty="0" err="1">
                <a:latin typeface="Times" pitchFamily="2" charset="0"/>
              </a:rPr>
              <a:t>Press</a:t>
            </a:r>
            <a:endParaRPr lang="fr-FR" dirty="0">
              <a:latin typeface="Tim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970242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1008</TotalTime>
  <Words>21</Words>
  <Application>Microsoft Macintosh PowerPoint</Application>
  <PresentationFormat>Grand écran</PresentationFormat>
  <Paragraphs>1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</vt:lpstr>
      <vt:lpstr>Thème Office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Microsoft Office User</dc:creator>
  <cp:lastModifiedBy>Microsoft Office User</cp:lastModifiedBy>
  <cp:revision>3</cp:revision>
  <dcterms:created xsi:type="dcterms:W3CDTF">2021-04-06T14:00:39Z</dcterms:created>
  <dcterms:modified xsi:type="dcterms:W3CDTF">2021-04-07T06:48:42Z</dcterms:modified>
</cp:coreProperties>
</file>