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7" r:id="rId2"/>
    <p:sldId id="577" r:id="rId3"/>
    <p:sldId id="578" r:id="rId4"/>
    <p:sldId id="579" r:id="rId5"/>
    <p:sldId id="5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C35EA4"/>
          </p15:clr>
        </p15:guide>
        <p15:guide id="2" pos="495" userDrawn="1">
          <p15:clr>
            <a:srgbClr val="F26B43"/>
          </p15:clr>
        </p15:guide>
        <p15:guide id="3" pos="212" userDrawn="1">
          <p15:clr>
            <a:srgbClr val="C35EA4"/>
          </p15:clr>
        </p15:guide>
        <p15:guide id="4" orient="horz" pos="573" userDrawn="1">
          <p15:clr>
            <a:srgbClr val="F26B43"/>
          </p15:clr>
        </p15:guide>
        <p15:guide id="5" pos="779" userDrawn="1">
          <p15:clr>
            <a:srgbClr val="547EB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62634"/>
    <a:srgbClr val="AC5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3557" autoAdjust="0"/>
  </p:normalViewPr>
  <p:slideViewPr>
    <p:cSldViewPr showGuides="1">
      <p:cViewPr varScale="1">
        <p:scale>
          <a:sx n="116" d="100"/>
          <a:sy n="116" d="100"/>
        </p:scale>
        <p:origin x="516" y="102"/>
      </p:cViewPr>
      <p:guideLst>
        <p:guide orient="horz" pos="4201"/>
        <p:guide pos="495"/>
        <p:guide pos="212"/>
        <p:guide orient="horz" pos="573"/>
        <p:guide pos="7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62B37-9956-45EA-AC7C-B370153657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00462-6788-4466-8F5E-379966A2F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ABAC-29BB-46CD-80F7-437FEC152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BD3CD-B177-4D1F-9940-A940F2548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1EA67-59B7-421B-8456-0E50EC4F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0942D-BE48-44EB-9956-B4F164A9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81C3E-9ED4-49B7-BCE8-72CBC0A3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1D5DD-9020-4C4A-B580-07380F61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3407A-49D0-46C1-B526-993732953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3AC12-BBF2-434C-8AEA-EB7B21E6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FBE6-5CD8-4D18-B7F4-96FCC64A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7774B-2C2E-442D-9089-5000394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2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E39BF5-E25A-4065-9ABC-283AD8249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020D42-1811-4795-A194-8F16C4F7B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99459-A96E-4F50-AAD5-DFE95371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17086-7282-4F4C-9F97-5B59F98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C3AE-5392-4A2F-BF77-2F8FB9C4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7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gradFill flip="none" rotWithShape="1">
          <a:gsLst>
            <a:gs pos="100000">
              <a:schemeClr val="tx1">
                <a:lumMod val="48000"/>
                <a:alpha val="80000"/>
              </a:schemeClr>
            </a:gs>
            <a:gs pos="98000">
              <a:schemeClr val="accent3">
                <a:lumMod val="20000"/>
                <a:lumOff val="8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슬라이드 번호 개체 틀 5">
            <a:extLst>
              <a:ext uri="{FF2B5EF4-FFF2-40B4-BE49-F238E27FC236}">
                <a16:creationId xmlns:a16="http://schemas.microsoft.com/office/drawing/2014/main" id="{4051F94C-12EE-42EB-8869-4C6F2FA1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2344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defRPr>
            </a:lvl1pPr>
          </a:lstStyle>
          <a:p>
            <a:fld id="{4B0C7F74-4593-4840-B995-FC9F47D52D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E61809F-4CFD-4006-8F96-757F829130BE}"/>
              </a:ext>
            </a:extLst>
          </p:cNvPr>
          <p:cNvCxnSpPr/>
          <p:nvPr userDrawn="1"/>
        </p:nvCxnSpPr>
        <p:spPr>
          <a:xfrm>
            <a:off x="65933" y="548968"/>
            <a:ext cx="9966043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335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D5446-FBFC-44D1-B560-8306C205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96EF6-46B0-4D58-85F9-40898D61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E218C-27FA-40FA-BBCC-CCA360D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DC5B8-A738-42BA-95A3-7968EB23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62001-8361-4293-931D-0B51722B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53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AEEC1-836A-49D2-AAC6-9823FA39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DE868-227C-4B78-9042-EC07DD8E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D2EC6-4687-47FC-A74E-B1D97001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3FFF9-C470-47C8-B245-9BB97D9F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B0216-5BAA-42C1-9DF5-D565F799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8ADCB-440C-4FC8-9F74-DB83989D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C0AD8-6E53-4274-8822-1BC7D0081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51C1C6-131A-4C22-B647-4B71E02D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CEECE-AC7C-4435-9EB0-C99A100E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96971-DEC6-4C11-9108-8FD286F7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A93BE-5509-4DD5-A47D-30851252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8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2B8D5-B756-4A9B-A9D1-46C47A0F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F3C95-C0AE-44B9-9177-56C37B9E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A3C63-0832-48E4-9FD3-3CC7365C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F54FE-51CE-40FD-86AD-FA0A358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B26371-ADA6-426A-AB2F-C1674921D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541556-84AF-4E99-B1BC-AFA28D69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864BE5-D635-4A8D-A5B8-B83B0BCE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741222-6D28-4152-B6F1-47172B81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5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C8463-B59F-4131-AB80-793B1678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FFA0E-265E-48FC-B9E7-DEE26262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2AB2D-A58C-4752-B9B0-7BB14B9E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3B2DA-18CC-4FDC-B2C1-5A7F7F52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1ACE18-8001-489E-A3AB-AB3074C2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16C248-843E-422C-B629-CB91C95D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FB1BA-E427-4B54-BD4B-D76CD088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2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A19F0-D06F-4437-8FD2-BAA2E34A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B8921-4749-47C2-AC46-8F7A7AA4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80FDF-564C-4E11-B1E8-D48A6592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53918-941F-4063-A358-C2F5C7AB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28CC2C-EDC4-4E3E-9DB1-49EFD7B2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2CDE7-F47D-44BF-A996-148A6228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F92FE-2C35-4BAC-A529-E8623E2F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6C86B-3B4F-4151-9D4D-3D29D313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7D3BC-D532-400F-8A0D-8399514DA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32D9-2532-4E47-A289-C2EC4FFA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46046-DC2D-472B-B6F8-C69C1117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27628-2550-43A7-B6DF-582EFA3F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9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0218B0-04E7-411E-BF75-CD7A9397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76394-213C-4F5A-8878-65732615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3238B-36E4-49F1-A3A2-8C4FC9C43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CA9DF-EA2C-4197-98D6-038C9253B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F845-F82D-4BCF-A4A4-FAAB54F77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8167A-E7FD-492E-AF31-F0D07BF190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9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xu91fj9_Ec&amp;list=PLuHgQVnccGMAwnfp3Ml-XY1WNx1MPgrQ4&amp;index=7" TargetMode="External"/><Relationship Id="rId13" Type="http://schemas.openxmlformats.org/officeDocument/2006/relationships/hyperlink" Target="https://www.youtube.com/watch?v=zPGRvgUwKik&amp;list=PLuHgQVnccGMAwnfp3Ml-XY1WNx1MPgrQ4&amp;index=12" TargetMode="External"/><Relationship Id="rId3" Type="http://schemas.openxmlformats.org/officeDocument/2006/relationships/hyperlink" Target="https://www.youtube.com/watch?v=VUeODGY0ijI&amp;list=PLuHgQVnccGMAwnfp3Ml-XY1WNx1MPgrQ4&amp;index=2" TargetMode="External"/><Relationship Id="rId7" Type="http://schemas.openxmlformats.org/officeDocument/2006/relationships/hyperlink" Target="https://www.youtube.com/watch?v=bFTaSwryOMI&amp;list=PLuHgQVnccGMAwnfp3Ml-XY1WNx1MPgrQ4&amp;index=6" TargetMode="External"/><Relationship Id="rId12" Type="http://schemas.openxmlformats.org/officeDocument/2006/relationships/hyperlink" Target="https://www.youtube.com/watch?v=UBGpkhUclj8&amp;list=PLuHgQVnccGMAwnfp3Ml-XY1WNx1MPgrQ4&amp;index=11" TargetMode="External"/><Relationship Id="rId2" Type="http://schemas.openxmlformats.org/officeDocument/2006/relationships/hyperlink" Target="https://www.youtube.com/watch?v=F-XMiXOQWJk&amp;list=PLuHgQVnccGMAwnfp3Ml-XY1WNx1MPgrQ4&amp;index=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KlNEFi2g4ew&amp;list=PLuHgQVnccGMAwnfp3Ml-XY1WNx1MPgrQ4&amp;index=5" TargetMode="External"/><Relationship Id="rId11" Type="http://schemas.openxmlformats.org/officeDocument/2006/relationships/hyperlink" Target="https://www.youtube.com/watch?v=Yjdkp6kpCSM&amp;list=PLuHgQVnccGMAwnfp3Ml-XY1WNx1MPgrQ4&amp;index=10" TargetMode="External"/><Relationship Id="rId5" Type="http://schemas.openxmlformats.org/officeDocument/2006/relationships/hyperlink" Target="https://www.youtube.com/watch?v=ujL5CBi6kDg&amp;list=PLuHgQVnccGMAwnfp3Ml-XY1WNx1MPgrQ4&amp;index=4" TargetMode="External"/><Relationship Id="rId10" Type="http://schemas.openxmlformats.org/officeDocument/2006/relationships/hyperlink" Target="https://www.youtube.com/watch?v=SZoM94KFva0&amp;list=PLuHgQVnccGMAwnfp3Ml-XY1WNx1MPgrQ4&amp;index=9" TargetMode="External"/><Relationship Id="rId4" Type="http://schemas.openxmlformats.org/officeDocument/2006/relationships/hyperlink" Target="https://www.youtube.com/watch?v=mrooZtq4vzU&amp;list=PLuHgQVnccGMAwnfp3Ml-XY1WNx1MPgrQ4&amp;index=3" TargetMode="External"/><Relationship Id="rId9" Type="http://schemas.openxmlformats.org/officeDocument/2006/relationships/hyperlink" Target="https://www.youtube.com/watch?v=GndrnY42IkE&amp;list=PLuHgQVnccGMAwnfp3Ml-XY1WNx1MPgrQ4&amp;index=8" TargetMode="External"/><Relationship Id="rId14" Type="http://schemas.openxmlformats.org/officeDocument/2006/relationships/hyperlink" Target="https://www.youtube.com/watch?v=6pyjFfSIA7k&amp;list=PLuHgQVnccGMAwnfp3Ml-XY1WNx1MPgrQ4&amp;index=13&amp;t=26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837LqzeinU&amp;list=PL3geb_qrBQYfOmGuHtnf0RZMMXaev-Zvr&amp;index=20" TargetMode="External"/><Relationship Id="rId3" Type="http://schemas.openxmlformats.org/officeDocument/2006/relationships/hyperlink" Target="https://www.youtube.com/watch?v=R5kZle15Cfg&amp;list=PLuHgQVnccGMCIA_MXFcS-IWrqKnx62Iwp&amp;index=3" TargetMode="External"/><Relationship Id="rId7" Type="http://schemas.openxmlformats.org/officeDocument/2006/relationships/hyperlink" Target="https://www.youtube.com/watch?v=FivvpiYoRlc&amp;list=PL3geb_qrBQYfOmGuHtnf0RZMMXaev-Zvr&amp;index=1" TargetMode="External"/><Relationship Id="rId2" Type="http://schemas.openxmlformats.org/officeDocument/2006/relationships/hyperlink" Target="https://www.youtube.com/watch?v=tDeN1SdSqe8&amp;list=PLuHgQVnccGMCIA_MXFcS-IWrqKnx62Iwp&amp;index=1&amp;t=142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1uWw5I7dar4&amp;list=PL3geb_qrBQYfOmGuHtnf0RZMMXaev-Zvr&amp;index=17" TargetMode="External"/><Relationship Id="rId5" Type="http://schemas.openxmlformats.org/officeDocument/2006/relationships/hyperlink" Target="https://www.youtube.com/watch?v=X7DmpXkqkG0&amp;list=PLuHgQVnccGMCIA_MXFcS-IWrqKnx62Iwp&amp;index=8" TargetMode="External"/><Relationship Id="rId10" Type="http://schemas.openxmlformats.org/officeDocument/2006/relationships/hyperlink" Target="https://www.youtube.com/watch?v=4cgJsFnopZU&amp;list=PLuHgQVnccGMCIA_MXFcS-IWrqKnx62Iwp&amp;index=10" TargetMode="External"/><Relationship Id="rId4" Type="http://schemas.openxmlformats.org/officeDocument/2006/relationships/hyperlink" Target="https://www.youtube.com/watch?v=KQRnZObgzZA&amp;list=PL3geb_qrBQYfOmGuHtnf0RZMMXaev-Zvr&amp;index=13" TargetMode="External"/><Relationship Id="rId9" Type="http://schemas.openxmlformats.org/officeDocument/2006/relationships/hyperlink" Target="https://www.youtube.com/watch?v=tKnxWH58QDU&amp;list=PLuHgQVnccGMCIA_MXFcS-IWrqKnx62Iwp&amp;index=9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3wR1d6vcqQ&amp;list=PLuHgQVnccGMDy5oF7G5WYxLF3NCYhB9H9&amp;index=7" TargetMode="External"/><Relationship Id="rId3" Type="http://schemas.openxmlformats.org/officeDocument/2006/relationships/hyperlink" Target="https://www.youtube.com/watch?v=KR8ddnPjCtk&amp;list=PLuHgQVnccGMDy5oF7G5WYxLF3NCYhB9H9&amp;index=2&amp;t=13s" TargetMode="External"/><Relationship Id="rId7" Type="http://schemas.openxmlformats.org/officeDocument/2006/relationships/hyperlink" Target="https://www.youtube.com/watch?v=H1HjbJ0n5Rk&amp;list=PLuHgQVnccGMDy5oF7G5WYxLF3NCYhB9H9&amp;index=9&amp;t=15s" TargetMode="External"/><Relationship Id="rId12" Type="http://schemas.openxmlformats.org/officeDocument/2006/relationships/hyperlink" Target="https://www.youtube.com/watch?v=dzNsDGXuCBg&amp;list=PLuHgQVnccGMDy5oF7G5WYxLF3NCYhB9H9&amp;index=12" TargetMode="External"/><Relationship Id="rId2" Type="http://schemas.openxmlformats.org/officeDocument/2006/relationships/hyperlink" Target="https://www.youtube.com/watch?v=LPqmPfhnR1o&amp;list=PLuHgQVnccGMDy5oF7G5WYxLF3NCYhB9H9&amp;index=1&amp;t=40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Y90kLtE1sS0&amp;list=PLuHgQVnccGMDy5oF7G5WYxLF3NCYhB9H9&amp;index=5&amp;t=24s" TargetMode="External"/><Relationship Id="rId11" Type="http://schemas.openxmlformats.org/officeDocument/2006/relationships/hyperlink" Target="https://www.youtube.com/watch?v=XRmQRviHLe4&amp;list=PLuHgQVnccGMDy5oF7G5WYxLF3NCYhB9H9&amp;index=11" TargetMode="External"/><Relationship Id="rId5" Type="http://schemas.openxmlformats.org/officeDocument/2006/relationships/hyperlink" Target="https://www.youtube.com/watch?v=6w766zMm_dc&amp;list=PLuHgQVnccGMDy5oF7G5WYxLF3NCYhB9H9&amp;index=4" TargetMode="External"/><Relationship Id="rId10" Type="http://schemas.openxmlformats.org/officeDocument/2006/relationships/hyperlink" Target="https://www.youtube.com/watch?v=oNTCVdArqEI&amp;list=PLuHgQVnccGMDy5oF7G5WYxLF3NCYhB9H9&amp;index=10" TargetMode="External"/><Relationship Id="rId4" Type="http://schemas.openxmlformats.org/officeDocument/2006/relationships/hyperlink" Target="https://www.youtube.com/watch?v=Y90kLtE1sS0&amp;list=PLuHgQVnccGMDy5oF7G5WYxLF3NCYhB9H9&amp;index=5&amp;t=13s" TargetMode="External"/><Relationship Id="rId9" Type="http://schemas.openxmlformats.org/officeDocument/2006/relationships/hyperlink" Target="https://www.youtube.com/watch?v=H1HjbJ0n5Rk&amp;list=PLuHgQVnccGMDy5oF7G5WYxLF3NCYhB9H9&amp;index=9&amp;t=27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6wskh8xKRNM&amp;list=PLuHgQVnccGMDy5oF7G5WYxLF3NCYhB9H9&amp;index=19" TargetMode="External"/><Relationship Id="rId13" Type="http://schemas.openxmlformats.org/officeDocument/2006/relationships/hyperlink" Target="https://www.youtube.com/watch?v=2hEExCbNUnA&amp;list=PLuHgQVnccGMDy5oF7G5WYxLF3NCYhB9H9&amp;index=24" TargetMode="External"/><Relationship Id="rId3" Type="http://schemas.openxmlformats.org/officeDocument/2006/relationships/hyperlink" Target="https://www.youtube.com/watch?v=45in_hvFsJg&amp;list=PLuHgQVnccGMDy5oF7G5WYxLF3NCYhB9H9&amp;index=14" TargetMode="External"/><Relationship Id="rId7" Type="http://schemas.openxmlformats.org/officeDocument/2006/relationships/hyperlink" Target="https://www.youtube.com/watch?v=7lRkauI2OIc&amp;list=PLuHgQVnccGMDy5oF7G5WYxLF3NCYhB9H9&amp;index=18" TargetMode="External"/><Relationship Id="rId12" Type="http://schemas.openxmlformats.org/officeDocument/2006/relationships/hyperlink" Target="https://www.youtube.com/watch?v=9HnAVKPk_bg&amp;list=PLuHgQVnccGMDy5oF7G5WYxLF3NCYhB9H9&amp;index=23" TargetMode="External"/><Relationship Id="rId2" Type="http://schemas.openxmlformats.org/officeDocument/2006/relationships/hyperlink" Target="https://www.youtube.com/watch?v=p2iQSmSH-mI&amp;list=PLuHgQVnccGMDy5oF7G5WYxLF3NCYhB9H9&amp;index=1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qT8SxIBx-dE&amp;list=PLuHgQVnccGMDy5oF7G5WYxLF3NCYhB9H9&amp;index=17" TargetMode="External"/><Relationship Id="rId11" Type="http://schemas.openxmlformats.org/officeDocument/2006/relationships/hyperlink" Target="https://www.youtube.com/watch?v=BPCAP7DHLYw&amp;list=PLuHgQVnccGMDy5oF7G5WYxLF3NCYhB9H9&amp;index=22" TargetMode="External"/><Relationship Id="rId5" Type="http://schemas.openxmlformats.org/officeDocument/2006/relationships/hyperlink" Target="https://www.youtube.com/watch?v=hnc1DGz9UCU&amp;list=PLuHgQVnccGMDy5oF7G5WYxLF3NCYhB9H9&amp;index=16" TargetMode="External"/><Relationship Id="rId10" Type="http://schemas.openxmlformats.org/officeDocument/2006/relationships/hyperlink" Target="https://www.youtube.com/watch?v=xwe1cbZaFEg&amp;list=PLuHgQVnccGMDy5oF7G5WYxLF3NCYhB9H9&amp;index=21" TargetMode="External"/><Relationship Id="rId4" Type="http://schemas.openxmlformats.org/officeDocument/2006/relationships/hyperlink" Target="https://www.youtube.com/watch?v=Z8tZjIOptZI&amp;list=PLuHgQVnccGMDy5oF7G5WYxLF3NCYhB9H9&amp;index=15" TargetMode="External"/><Relationship Id="rId9" Type="http://schemas.openxmlformats.org/officeDocument/2006/relationships/hyperlink" Target="https://www.youtube.com/watch?v=k2o3pe_qy4Y&amp;list=PLuHgQVnccGMDy5oF7G5WYxLF3NCYhB9H9&amp;index=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93531-F1E2-41FB-BA88-97B8F5A321DB}"/>
              </a:ext>
            </a:extLst>
          </p:cNvPr>
          <p:cNvSpPr txBox="1"/>
          <p:nvPr/>
        </p:nvSpPr>
        <p:spPr>
          <a:xfrm>
            <a:off x="804316" y="1358976"/>
            <a:ext cx="4931680" cy="2970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b="1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오렌지를 활용한</a:t>
            </a:r>
            <a:endParaRPr lang="en-US" altLang="ko-KR" sz="4400" b="1" i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인공지능 실습</a:t>
            </a:r>
            <a:r>
              <a:rPr lang="en-US" altLang="ko-KR" sz="44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(I)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E74474-E30F-48F3-9D5E-DC6B4090F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0" r="755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64EDCD-A55E-4DA4-82AF-C349B275F51B}"/>
              </a:ext>
            </a:extLst>
          </p:cNvPr>
          <p:cNvSpPr/>
          <p:nvPr/>
        </p:nvSpPr>
        <p:spPr>
          <a:xfrm>
            <a:off x="965943" y="5859027"/>
            <a:ext cx="3414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AI</a:t>
            </a:r>
            <a:r>
              <a:rPr lang="ko-KR" altLang="en-US" b="1" dirty="0"/>
              <a:t>소프트웨어과 하이테크 과정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52690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2F3D733-8B42-488B-A827-26F5D80D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0C7F74-4593-4840-B995-FC9F47D52D7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7F426-8255-4D12-B9DA-471016005B96}"/>
              </a:ext>
            </a:extLst>
          </p:cNvPr>
          <p:cNvSpPr/>
          <p:nvPr/>
        </p:nvSpPr>
        <p:spPr>
          <a:xfrm>
            <a:off x="-294071" y="8962"/>
            <a:ext cx="2729273" cy="479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1149985" lvl="1">
              <a:lnSpc>
                <a:spcPct val="149300"/>
              </a:lnSpc>
              <a:spcBef>
                <a:spcPts val="95"/>
              </a:spcBef>
            </a:pPr>
            <a:r>
              <a:rPr lang="ko-KR" altLang="en-US" sz="200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교과 과정</a:t>
            </a:r>
            <a:endParaRPr lang="en-US" altLang="ko-KR" sz="2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56014A-61B2-439B-A911-CFEBA009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17779"/>
              </p:ext>
            </p:extLst>
          </p:nvPr>
        </p:nvGraphicFramePr>
        <p:xfrm>
          <a:off x="336550" y="908970"/>
          <a:ext cx="9990110" cy="588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56">
                  <a:extLst>
                    <a:ext uri="{9D8B030D-6E8A-4147-A177-3AD203B41FA5}">
                      <a16:colId xmlns:a16="http://schemas.microsoft.com/office/drawing/2014/main" val="2250350974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1318027294"/>
                    </a:ext>
                  </a:extLst>
                </a:gridCol>
                <a:gridCol w="3780655">
                  <a:extLst>
                    <a:ext uri="{9D8B030D-6E8A-4147-A177-3AD203B41FA5}">
                      <a16:colId xmlns:a16="http://schemas.microsoft.com/office/drawing/2014/main" val="475107556"/>
                    </a:ext>
                  </a:extLst>
                </a:gridCol>
              </a:tblGrid>
              <a:tr h="42000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섹션 </a:t>
                      </a:r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1. Orange3 </a:t>
                      </a:r>
                      <a:r>
                        <a:rPr lang="ko-KR" altLang="en-US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기초 수업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91179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오리엔테이션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01:58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hlinkClick r:id="rId2"/>
                        </a:rPr>
                        <a:t>link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6696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시나리오와 전략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02:52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3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558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설치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00:52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4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85837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기본사용법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09:38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5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88156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표에 대한 용어들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02:45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6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72878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표를 조작하기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08:12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7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903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통계와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03:36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8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37566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boxplot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05:22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9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47233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산점도와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 상관관계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07:42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0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6561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상관관계와 인과관계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05:09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1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8389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04:39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2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63989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 사용하기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09:31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3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62086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summary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05:49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4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6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2F3D733-8B42-488B-A827-26F5D80D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0C7F74-4593-4840-B995-FC9F47D52D7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7F426-8255-4D12-B9DA-471016005B96}"/>
              </a:ext>
            </a:extLst>
          </p:cNvPr>
          <p:cNvSpPr/>
          <p:nvPr/>
        </p:nvSpPr>
        <p:spPr>
          <a:xfrm>
            <a:off x="-294071" y="8962"/>
            <a:ext cx="2729273" cy="479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1149985" lvl="1">
              <a:lnSpc>
                <a:spcPct val="149300"/>
              </a:lnSpc>
              <a:spcBef>
                <a:spcPts val="95"/>
              </a:spcBef>
            </a:pPr>
            <a:r>
              <a:rPr lang="ko-KR" altLang="en-US" sz="200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교과 과정</a:t>
            </a:r>
            <a:endParaRPr lang="en-US" altLang="ko-KR" sz="2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56014A-61B2-439B-A911-CFEBA009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37143"/>
              </p:ext>
            </p:extLst>
          </p:nvPr>
        </p:nvGraphicFramePr>
        <p:xfrm>
          <a:off x="332619" y="866383"/>
          <a:ext cx="9990110" cy="462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56">
                  <a:extLst>
                    <a:ext uri="{9D8B030D-6E8A-4147-A177-3AD203B41FA5}">
                      <a16:colId xmlns:a16="http://schemas.microsoft.com/office/drawing/2014/main" val="2250350974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1318027294"/>
                    </a:ext>
                  </a:extLst>
                </a:gridCol>
                <a:gridCol w="3780655">
                  <a:extLst>
                    <a:ext uri="{9D8B030D-6E8A-4147-A177-3AD203B41FA5}">
                      <a16:colId xmlns:a16="http://schemas.microsoft.com/office/drawing/2014/main" val="475107556"/>
                    </a:ext>
                  </a:extLst>
                </a:gridCol>
              </a:tblGrid>
              <a:tr h="42000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섹션 </a:t>
                      </a:r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2. </a:t>
                      </a:r>
                      <a:r>
                        <a:rPr lang="ko-KR" altLang="en-US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지도학습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91179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수업소개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06:33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2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6696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지도학습의 기본방법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08:37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3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558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보다 현실적인 사례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04:50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4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85837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경쟁시키기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08:36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5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88156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평가하기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06:37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6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09761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공정하게 평가하기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08:01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7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31835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분류문제 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03:41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8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4313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분류학습방법 </a:t>
                      </a: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선발전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06:54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7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28269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모델비교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06:25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9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47213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summary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03:23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0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1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4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2F3D733-8B42-488B-A827-26F5D80D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0C7F74-4593-4840-B995-FC9F47D52D7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7F426-8255-4D12-B9DA-471016005B96}"/>
              </a:ext>
            </a:extLst>
          </p:cNvPr>
          <p:cNvSpPr/>
          <p:nvPr/>
        </p:nvSpPr>
        <p:spPr>
          <a:xfrm>
            <a:off x="-294071" y="8962"/>
            <a:ext cx="2729273" cy="479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1149985" lvl="1">
              <a:lnSpc>
                <a:spcPct val="149300"/>
              </a:lnSpc>
              <a:spcBef>
                <a:spcPts val="95"/>
              </a:spcBef>
            </a:pPr>
            <a:r>
              <a:rPr lang="ko-KR" altLang="en-US" sz="200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교과 과정</a:t>
            </a:r>
            <a:endParaRPr lang="en-US" altLang="ko-KR" sz="2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56014A-61B2-439B-A911-CFEBA009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37153"/>
              </p:ext>
            </p:extLst>
          </p:nvPr>
        </p:nvGraphicFramePr>
        <p:xfrm>
          <a:off x="336550" y="909638"/>
          <a:ext cx="9990110" cy="538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56">
                  <a:extLst>
                    <a:ext uri="{9D8B030D-6E8A-4147-A177-3AD203B41FA5}">
                      <a16:colId xmlns:a16="http://schemas.microsoft.com/office/drawing/2014/main" val="2250350974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1318027294"/>
                    </a:ext>
                  </a:extLst>
                </a:gridCol>
                <a:gridCol w="3780655">
                  <a:extLst>
                    <a:ext uri="{9D8B030D-6E8A-4147-A177-3AD203B41FA5}">
                      <a16:colId xmlns:a16="http://schemas.microsoft.com/office/drawing/2014/main" val="475107556"/>
                    </a:ext>
                  </a:extLst>
                </a:gridCol>
              </a:tblGrid>
              <a:tr h="41460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섹션 </a:t>
                      </a:r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600" b="1" i="0" kern="1200" dirty="0" err="1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</a:t>
                      </a:r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(1)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91179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오리엔테이션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01:58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hlinkClick r:id="rId2"/>
                        </a:rPr>
                        <a:t>link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66964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머신러닝이란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?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02:52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3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5584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꿈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00:52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4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85837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궁리하는 습관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09:38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5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88156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Teachable machine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02:45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6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72878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08:12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7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9034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머신러닝머신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03:36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8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37566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애플리케이션과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03:26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9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725934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모르면 마법</a:t>
                      </a: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알면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05:22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9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47233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교양의 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07:42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0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65614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직업의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05:09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1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8389"/>
                  </a:ext>
                </a:extLst>
              </a:tr>
              <a:tr h="414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04:39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2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7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2F3D733-8B42-488B-A827-26F5D80D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0C7F74-4593-4840-B995-FC9F47D52D7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D7F426-8255-4D12-B9DA-471016005B96}"/>
              </a:ext>
            </a:extLst>
          </p:cNvPr>
          <p:cNvSpPr/>
          <p:nvPr/>
        </p:nvSpPr>
        <p:spPr>
          <a:xfrm>
            <a:off x="-294071" y="8962"/>
            <a:ext cx="2729273" cy="479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 marR="1149985" lvl="1">
              <a:lnSpc>
                <a:spcPct val="149300"/>
              </a:lnSpc>
              <a:spcBef>
                <a:spcPts val="95"/>
              </a:spcBef>
            </a:pPr>
            <a:r>
              <a:rPr lang="ko-KR" altLang="en-US" sz="2000" kern="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교과 과정</a:t>
            </a:r>
            <a:endParaRPr lang="en-US" altLang="ko-KR" sz="2000" kern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56014A-61B2-439B-A911-CFEBA0098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67681"/>
              </p:ext>
            </p:extLst>
          </p:nvPr>
        </p:nvGraphicFramePr>
        <p:xfrm>
          <a:off x="336550" y="908970"/>
          <a:ext cx="9990110" cy="546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56">
                  <a:extLst>
                    <a:ext uri="{9D8B030D-6E8A-4147-A177-3AD203B41FA5}">
                      <a16:colId xmlns:a16="http://schemas.microsoft.com/office/drawing/2014/main" val="2250350974"/>
                    </a:ext>
                  </a:extLst>
                </a:gridCol>
                <a:gridCol w="1169399">
                  <a:extLst>
                    <a:ext uri="{9D8B030D-6E8A-4147-A177-3AD203B41FA5}">
                      <a16:colId xmlns:a16="http://schemas.microsoft.com/office/drawing/2014/main" val="1318027294"/>
                    </a:ext>
                  </a:extLst>
                </a:gridCol>
                <a:gridCol w="3780655">
                  <a:extLst>
                    <a:ext uri="{9D8B030D-6E8A-4147-A177-3AD203B41FA5}">
                      <a16:colId xmlns:a16="http://schemas.microsoft.com/office/drawing/2014/main" val="475107556"/>
                    </a:ext>
                  </a:extLst>
                </a:gridCol>
              </a:tblGrid>
              <a:tr h="42000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섹션 </a:t>
                      </a:r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3. </a:t>
                      </a:r>
                      <a:r>
                        <a:rPr lang="ko-KR" altLang="en-US" sz="1600" b="1" i="0" kern="1200" dirty="0" err="1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</a:t>
                      </a:r>
                      <a:r>
                        <a:rPr lang="en-US" altLang="ko-KR" sz="1600" b="1" i="0" kern="1200" dirty="0">
                          <a:solidFill>
                            <a:schemeClr val="lt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(2)</a:t>
                      </a:r>
                      <a:endParaRPr lang="ko-KR" altLang="en-US" sz="16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91179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독립변수와 종속변수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09:31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2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71068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심리전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05:49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3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86351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머신러닝의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 분류</a:t>
                      </a:r>
                      <a:endParaRPr lang="ko-KR" altLang="en-US" sz="15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01:58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hlinkClick r:id="rId4"/>
                        </a:rPr>
                        <a:t>link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6696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지도학습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02:52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5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7558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회귀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00:52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6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85837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분류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09:38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7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88156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군집화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02:45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8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072878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연관규칙학습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08:12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9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1903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비지도학습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03:36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0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37566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강화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05:22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1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47233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머신러닝</a:t>
                      </a:r>
                      <a:r>
                        <a:rPr lang="ko-KR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 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07:42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2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65614"/>
                  </a:ext>
                </a:extLst>
              </a:tr>
              <a:tr h="420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summary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05:09</a:t>
                      </a:r>
                      <a:endParaRPr lang="ko-KR" altLang="en-US" sz="1500" b="0" i="0" u="none" strike="noStrike" kern="1200" dirty="0">
                        <a:solidFill>
                          <a:schemeClr val="dk1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  <a:hlinkClick r:id="rId13"/>
                        </a:rPr>
                        <a:t>link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217</Words>
  <Application>Microsoft Office PowerPoint</Application>
  <PresentationFormat>와이드스크린</PresentationFormat>
  <Paragraphs>157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HY목각파임B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최근의</dc:creator>
  <cp:lastModifiedBy>근의 최</cp:lastModifiedBy>
  <cp:revision>194</cp:revision>
  <dcterms:created xsi:type="dcterms:W3CDTF">2021-08-20T01:13:09Z</dcterms:created>
  <dcterms:modified xsi:type="dcterms:W3CDTF">2023-05-19T06:55:59Z</dcterms:modified>
</cp:coreProperties>
</file>