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8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7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9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2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4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CE82-3E9C-4948-97BB-E5025310D7C2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76821" y="173659"/>
            <a:ext cx="2066794" cy="7766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6717" y="1164926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메일 수신 및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내용 확인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26717" y="5114992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특허정보검색서비스 접속 후 번호 검색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713304" y="2952127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특허명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출원인 등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상세내용 </a:t>
            </a:r>
            <a:r>
              <a:rPr lang="ko-KR" altLang="en-US" sz="1600" dirty="0" err="1" smtClean="0"/>
              <a:t>액셀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저장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713305" y="4256727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r>
              <a:rPr lang="ko-KR" altLang="en-US" sz="1600" dirty="0" smtClean="0"/>
              <a:t>번 </a:t>
            </a:r>
            <a:r>
              <a:rPr lang="ko-KR" altLang="en-US" sz="1600" dirty="0" err="1" smtClean="0"/>
              <a:t>요청자에게</a:t>
            </a:r>
            <a:r>
              <a:rPr lang="ko-KR" altLang="en-US" sz="1600" dirty="0" smtClean="0"/>
              <a:t> 메일 작성 및 발송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63410" y="5912055"/>
            <a:ext cx="2066794" cy="7766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26716" y="3771001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OCR</a:t>
            </a:r>
            <a:r>
              <a:rPr lang="ko-KR" altLang="en-US" sz="1600" dirty="0" smtClean="0"/>
              <a:t>로 </a:t>
            </a:r>
            <a:r>
              <a:rPr lang="ko-KR" altLang="en-US" sz="1600" dirty="0" smtClean="0"/>
              <a:t>특허실용신안번호 추출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26" idx="2"/>
            <a:endCxn id="6" idx="0"/>
          </p:cNvCxnSpPr>
          <p:nvPr/>
        </p:nvCxnSpPr>
        <p:spPr>
          <a:xfrm>
            <a:off x="1910218" y="4522562"/>
            <a:ext cx="1" cy="59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/>
          <p:cNvSpPr/>
          <p:nvPr/>
        </p:nvSpPr>
        <p:spPr>
          <a:xfrm>
            <a:off x="585589" y="2517731"/>
            <a:ext cx="2636730" cy="7265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요청자가 있는가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795" y="2375015"/>
            <a:ext cx="7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09092" y="3121795"/>
            <a:ext cx="7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2"/>
            <a:endCxn id="5" idx="0"/>
          </p:cNvCxnSpPr>
          <p:nvPr/>
        </p:nvCxnSpPr>
        <p:spPr>
          <a:xfrm>
            <a:off x="1910218" y="950273"/>
            <a:ext cx="1" cy="2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27" idx="0"/>
          </p:cNvCxnSpPr>
          <p:nvPr/>
        </p:nvCxnSpPr>
        <p:spPr>
          <a:xfrm flipH="1">
            <a:off x="1903954" y="1916487"/>
            <a:ext cx="6265" cy="60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2"/>
            <a:endCxn id="26" idx="0"/>
          </p:cNvCxnSpPr>
          <p:nvPr/>
        </p:nvCxnSpPr>
        <p:spPr>
          <a:xfrm>
            <a:off x="1903954" y="3244241"/>
            <a:ext cx="6264" cy="52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3"/>
            <a:endCxn id="10" idx="1"/>
          </p:cNvCxnSpPr>
          <p:nvPr/>
        </p:nvCxnSpPr>
        <p:spPr>
          <a:xfrm flipV="1">
            <a:off x="2993720" y="3327908"/>
            <a:ext cx="1719584" cy="2162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1" idx="3"/>
            <a:endCxn id="27" idx="0"/>
          </p:cNvCxnSpPr>
          <p:nvPr/>
        </p:nvCxnSpPr>
        <p:spPr>
          <a:xfrm flipH="1" flipV="1">
            <a:off x="1903954" y="2517731"/>
            <a:ext cx="4976354" cy="2114777"/>
          </a:xfrm>
          <a:prstGeom prst="bentConnector4">
            <a:avLst>
              <a:gd name="adj1" fmla="val -4594"/>
              <a:gd name="adj2" fmla="val 110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7" idx="1"/>
            <a:endCxn id="24" idx="1"/>
          </p:cNvCxnSpPr>
          <p:nvPr/>
        </p:nvCxnSpPr>
        <p:spPr>
          <a:xfrm rot="10800000" flipH="1" flipV="1">
            <a:off x="585588" y="2880986"/>
            <a:ext cx="4177821" cy="3419376"/>
          </a:xfrm>
          <a:prstGeom prst="bentConnector3">
            <a:avLst>
              <a:gd name="adj1" fmla="val -5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0" idx="2"/>
            <a:endCxn id="11" idx="0"/>
          </p:cNvCxnSpPr>
          <p:nvPr/>
        </p:nvCxnSpPr>
        <p:spPr>
          <a:xfrm>
            <a:off x="5796806" y="3703688"/>
            <a:ext cx="1" cy="5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1" idx="2"/>
            <a:endCxn id="24" idx="0"/>
          </p:cNvCxnSpPr>
          <p:nvPr/>
        </p:nvCxnSpPr>
        <p:spPr>
          <a:xfrm>
            <a:off x="5796807" y="5008288"/>
            <a:ext cx="0" cy="90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4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46</cp:revision>
  <dcterms:created xsi:type="dcterms:W3CDTF">2023-06-15T05:36:00Z</dcterms:created>
  <dcterms:modified xsi:type="dcterms:W3CDTF">2023-06-28T00:58:47Z</dcterms:modified>
</cp:coreProperties>
</file>