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8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9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4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CE82-3E9C-4948-97BB-E5025310D7C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29842" y="276321"/>
            <a:ext cx="2066794" cy="7766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9739" y="3512381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메일 수신 및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내용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102468" y="3501377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국세청에서 조회기준일자 정보 확인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7302867" y="3512380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상세내용 </a:t>
            </a:r>
            <a:r>
              <a:rPr lang="ko-KR" altLang="en-US" sz="1600" dirty="0" err="1" smtClean="0"/>
              <a:t>액셀</a:t>
            </a:r>
            <a:r>
              <a:rPr lang="ko-KR" altLang="en-US" sz="1600" dirty="0" smtClean="0"/>
              <a:t> 저장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7302867" y="4704060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요청자에게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메일 작성 및 발송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52973" y="5919270"/>
            <a:ext cx="2066794" cy="7766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02468" y="4716587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첨부파일에서 </a:t>
            </a:r>
            <a:r>
              <a:rPr lang="ko-KR" altLang="en-US" sz="1600" dirty="0" err="1" smtClean="0"/>
              <a:t>사업자번호</a:t>
            </a:r>
            <a:r>
              <a:rPr lang="ko-KR" altLang="en-US" sz="1600" dirty="0" smtClean="0"/>
              <a:t> 추출</a:t>
            </a:r>
            <a:endParaRPr lang="ko-KR" altLang="en-US" sz="1600" dirty="0"/>
          </a:p>
        </p:txBody>
      </p:sp>
      <p:sp>
        <p:nvSpPr>
          <p:cNvPr id="27" name="다이아몬드 26"/>
          <p:cNvSpPr/>
          <p:nvPr/>
        </p:nvSpPr>
        <p:spPr>
          <a:xfrm>
            <a:off x="544875" y="4716587"/>
            <a:ext cx="2636730" cy="726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요청자가 있는가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2578" y="5621686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97412" y="5338925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86" name="직선 화살표 연결선 85"/>
          <p:cNvCxnSpPr>
            <a:stCxn id="10" idx="2"/>
            <a:endCxn id="11" idx="0"/>
          </p:cNvCxnSpPr>
          <p:nvPr/>
        </p:nvCxnSpPr>
        <p:spPr>
          <a:xfrm>
            <a:off x="8386369" y="4263941"/>
            <a:ext cx="0" cy="44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6612" y="1402918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FTP </a:t>
            </a:r>
            <a:r>
              <a:rPr lang="ko-KR" altLang="en-US" sz="1600" dirty="0" smtClean="0"/>
              <a:t>사이트 접속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776612" y="2455101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 다운로드 및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메일 작성</a:t>
            </a:r>
            <a:endParaRPr lang="ko-KR" altLang="en-US" sz="1600" dirty="0"/>
          </a:p>
        </p:txBody>
      </p:sp>
      <p:cxnSp>
        <p:nvCxnSpPr>
          <p:cNvPr id="40" name="꺾인 연결선 39"/>
          <p:cNvCxnSpPr>
            <a:stCxn id="27" idx="2"/>
            <a:endCxn id="24" idx="1"/>
          </p:cNvCxnSpPr>
          <p:nvPr/>
        </p:nvCxnSpPr>
        <p:spPr>
          <a:xfrm rot="16200000" flipH="1">
            <a:off x="4175866" y="3130470"/>
            <a:ext cx="864480" cy="5489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  <a:endCxn id="22" idx="0"/>
          </p:cNvCxnSpPr>
          <p:nvPr/>
        </p:nvCxnSpPr>
        <p:spPr>
          <a:xfrm flipH="1">
            <a:off x="1860114" y="1052935"/>
            <a:ext cx="3125" cy="3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2" idx="2"/>
            <a:endCxn id="23" idx="0"/>
          </p:cNvCxnSpPr>
          <p:nvPr/>
        </p:nvCxnSpPr>
        <p:spPr>
          <a:xfrm>
            <a:off x="1860114" y="2154479"/>
            <a:ext cx="0" cy="30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3" idx="2"/>
            <a:endCxn id="5" idx="0"/>
          </p:cNvCxnSpPr>
          <p:nvPr/>
        </p:nvCxnSpPr>
        <p:spPr>
          <a:xfrm>
            <a:off x="1860114" y="3206662"/>
            <a:ext cx="3127" cy="3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" idx="2"/>
            <a:endCxn id="27" idx="0"/>
          </p:cNvCxnSpPr>
          <p:nvPr/>
        </p:nvCxnSpPr>
        <p:spPr>
          <a:xfrm flipH="1">
            <a:off x="1863240" y="4263942"/>
            <a:ext cx="1" cy="45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7" idx="3"/>
            <a:endCxn id="26" idx="1"/>
          </p:cNvCxnSpPr>
          <p:nvPr/>
        </p:nvCxnSpPr>
        <p:spPr>
          <a:xfrm>
            <a:off x="3181605" y="5079842"/>
            <a:ext cx="920863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26" idx="0"/>
            <a:endCxn id="6" idx="2"/>
          </p:cNvCxnSpPr>
          <p:nvPr/>
        </p:nvCxnSpPr>
        <p:spPr>
          <a:xfrm flipV="1">
            <a:off x="5185970" y="4252938"/>
            <a:ext cx="0" cy="46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6" idx="3"/>
            <a:endCxn id="10" idx="1"/>
          </p:cNvCxnSpPr>
          <p:nvPr/>
        </p:nvCxnSpPr>
        <p:spPr>
          <a:xfrm>
            <a:off x="6269471" y="3877158"/>
            <a:ext cx="1033396" cy="1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11" idx="2"/>
            <a:endCxn id="24" idx="0"/>
          </p:cNvCxnSpPr>
          <p:nvPr/>
        </p:nvCxnSpPr>
        <p:spPr>
          <a:xfrm>
            <a:off x="8386369" y="5455621"/>
            <a:ext cx="1" cy="46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1" idx="3"/>
          </p:cNvCxnSpPr>
          <p:nvPr/>
        </p:nvCxnSpPr>
        <p:spPr>
          <a:xfrm flipH="1" flipV="1">
            <a:off x="3642036" y="3106455"/>
            <a:ext cx="5827834" cy="1973386"/>
          </a:xfrm>
          <a:prstGeom prst="bentConnector3">
            <a:avLst>
              <a:gd name="adj1" fmla="val -3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0800000" flipV="1">
            <a:off x="1922740" y="3106454"/>
            <a:ext cx="1719297" cy="1363575"/>
          </a:xfrm>
          <a:prstGeom prst="bentConnector3">
            <a:avLst>
              <a:gd name="adj1" fmla="val 215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61</cp:revision>
  <dcterms:created xsi:type="dcterms:W3CDTF">2023-06-15T05:36:00Z</dcterms:created>
  <dcterms:modified xsi:type="dcterms:W3CDTF">2023-07-07T02:09:19Z</dcterms:modified>
</cp:coreProperties>
</file>