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5FFE-AE0D-4F9B-847A-727408B035EF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5905-6A8C-45E3-9750-DB002AF2D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61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5FFE-AE0D-4F9B-847A-727408B035EF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5905-6A8C-45E3-9750-DB002AF2D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09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5FFE-AE0D-4F9B-847A-727408B035EF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5905-6A8C-45E3-9750-DB002AF2D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97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5FFE-AE0D-4F9B-847A-727408B035EF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5905-6A8C-45E3-9750-DB002AF2D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1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5FFE-AE0D-4F9B-847A-727408B035EF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5905-6A8C-45E3-9750-DB002AF2D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81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5FFE-AE0D-4F9B-847A-727408B035EF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5905-6A8C-45E3-9750-DB002AF2D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67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5FFE-AE0D-4F9B-847A-727408B035EF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5905-6A8C-45E3-9750-DB002AF2D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64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5FFE-AE0D-4F9B-847A-727408B035EF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5905-6A8C-45E3-9750-DB002AF2D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58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5FFE-AE0D-4F9B-847A-727408B035EF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5905-6A8C-45E3-9750-DB002AF2D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04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5FFE-AE0D-4F9B-847A-727408B035EF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5905-6A8C-45E3-9750-DB002AF2D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07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5FFE-AE0D-4F9B-847A-727408B035EF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5905-6A8C-45E3-9750-DB002AF2D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44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85FFE-AE0D-4F9B-847A-727408B035EF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C5905-6A8C-45E3-9750-DB002AF2D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63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3255" y="350729"/>
            <a:ext cx="2480153" cy="726509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57150">
                  <a:noFill/>
                </a:ln>
              </a:rPr>
              <a:t>START</a:t>
            </a:r>
            <a:endParaRPr lang="ko-KR" altLang="en-US" dirty="0">
              <a:ln w="57150">
                <a:noFill/>
              </a:ln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9407047" y="5442106"/>
            <a:ext cx="2480153" cy="726509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57150">
                  <a:noFill/>
                </a:ln>
              </a:rPr>
              <a:t>END</a:t>
            </a:r>
            <a:endParaRPr lang="ko-KR" altLang="en-US" dirty="0">
              <a:ln w="57150">
                <a:noFill/>
              </a:ln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3254" y="1371600"/>
            <a:ext cx="2480153" cy="68893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YouTube </a:t>
            </a:r>
            <a:r>
              <a:rPr lang="ko-KR" altLang="en-US" sz="1600" dirty="0" smtClean="0"/>
              <a:t>사이트 진입</a:t>
            </a:r>
            <a:endParaRPr lang="ko-KR" altLang="en-US" sz="1600" dirty="0"/>
          </a:p>
        </p:txBody>
      </p:sp>
      <p:sp>
        <p:nvSpPr>
          <p:cNvPr id="9" name="다이아몬드 8"/>
          <p:cNvSpPr/>
          <p:nvPr/>
        </p:nvSpPr>
        <p:spPr>
          <a:xfrm>
            <a:off x="344465" y="2359590"/>
            <a:ext cx="2517732" cy="939452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첫 영상이 뉴스인가</a:t>
            </a:r>
            <a:r>
              <a:rPr lang="en-US" altLang="ko-KR" sz="1600" dirty="0" smtClean="0"/>
              <a:t>?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4434207" y="1020870"/>
            <a:ext cx="2480153" cy="68893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긴급 뉴스 시청</a:t>
            </a:r>
            <a:endParaRPr lang="ko-KR" altLang="en-US" sz="1600" dirty="0"/>
          </a:p>
        </p:txBody>
      </p:sp>
      <p:sp>
        <p:nvSpPr>
          <p:cNvPr id="13" name="다이아몬드 12"/>
          <p:cNvSpPr/>
          <p:nvPr/>
        </p:nvSpPr>
        <p:spPr>
          <a:xfrm>
            <a:off x="338196" y="3598100"/>
            <a:ext cx="2517732" cy="939452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Shorts</a:t>
            </a:r>
            <a:r>
              <a:rPr lang="ko-KR" altLang="en-US" sz="1600" dirty="0" smtClean="0"/>
              <a:t>가</a:t>
            </a:r>
            <a:endParaRPr lang="en-US" altLang="ko-KR" sz="1600" dirty="0" smtClean="0"/>
          </a:p>
          <a:p>
            <a:pPr algn="ctr"/>
            <a:r>
              <a:rPr lang="ko-KR" altLang="en-US" sz="1600" dirty="0" err="1" smtClean="0"/>
              <a:t>흥미로운가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3789123" y="3106456"/>
            <a:ext cx="3770335" cy="44467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(while </a:t>
            </a:r>
            <a:r>
              <a:rPr lang="ko-KR" altLang="en-US" sz="1400" dirty="0" smtClean="0"/>
              <a:t>피곤하지 않음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and</a:t>
            </a:r>
          </a:p>
          <a:p>
            <a:pPr algn="ctr"/>
            <a:r>
              <a:rPr lang="en-US" altLang="ko-KR" sz="1400" dirty="0" smtClean="0"/>
              <a:t> </a:t>
            </a:r>
            <a:r>
              <a:rPr lang="ko-KR" altLang="en-US" sz="1400" dirty="0" smtClean="0"/>
              <a:t>아래 </a:t>
            </a:r>
            <a:r>
              <a:rPr lang="en-US" altLang="ko-KR" sz="1400" dirty="0" smtClean="0"/>
              <a:t>Shorts </a:t>
            </a:r>
            <a:r>
              <a:rPr lang="ko-KR" altLang="en-US" sz="1400" dirty="0" smtClean="0"/>
              <a:t>도 </a:t>
            </a:r>
            <a:r>
              <a:rPr lang="ko-KR" altLang="en-US" sz="1400" dirty="0" err="1" smtClean="0"/>
              <a:t>흥미로운가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3789122" y="3551130"/>
            <a:ext cx="3770335" cy="102400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4434209" y="3726494"/>
            <a:ext cx="2480153" cy="68893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쇼츠</a:t>
            </a:r>
            <a:r>
              <a:rPr lang="ko-KR" altLang="en-US" sz="1600" dirty="0" smtClean="0"/>
              <a:t> 시청</a:t>
            </a:r>
            <a:endParaRPr lang="ko-KR" altLang="en-US" sz="1600" dirty="0"/>
          </a:p>
        </p:txBody>
      </p:sp>
      <p:sp>
        <p:nvSpPr>
          <p:cNvPr id="21" name="다이아몬드 20"/>
          <p:cNvSpPr/>
          <p:nvPr/>
        </p:nvSpPr>
        <p:spPr>
          <a:xfrm>
            <a:off x="335068" y="5291795"/>
            <a:ext cx="2517732" cy="939452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구독한 </a:t>
            </a:r>
            <a:r>
              <a:rPr lang="ko-KR" altLang="en-US" sz="1200" dirty="0" smtClean="0"/>
              <a:t>곳 새 영상이 있는가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3789122" y="5266743"/>
            <a:ext cx="3770335" cy="102400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4434210" y="5442107"/>
            <a:ext cx="2480153" cy="68893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동영상 시청</a:t>
            </a:r>
            <a:endParaRPr lang="ko-KR" altLang="en-US" sz="1600" dirty="0"/>
          </a:p>
        </p:txBody>
      </p:sp>
      <p:sp>
        <p:nvSpPr>
          <p:cNvPr id="25" name="직사각형 24"/>
          <p:cNvSpPr/>
          <p:nvPr/>
        </p:nvSpPr>
        <p:spPr>
          <a:xfrm>
            <a:off x="3789117" y="4822069"/>
            <a:ext cx="3770335" cy="44467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(while </a:t>
            </a:r>
            <a:r>
              <a:rPr lang="ko-KR" altLang="en-US" sz="1400" dirty="0" smtClean="0"/>
              <a:t>피곤하지 않음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and</a:t>
            </a:r>
          </a:p>
          <a:p>
            <a:pPr algn="ctr"/>
            <a:r>
              <a:rPr lang="en-US" altLang="ko-KR" sz="1400" dirty="0" smtClean="0"/>
              <a:t> </a:t>
            </a:r>
            <a:r>
              <a:rPr lang="ko-KR" altLang="en-US" sz="1400" dirty="0" smtClean="0"/>
              <a:t>아래 </a:t>
            </a:r>
            <a:r>
              <a:rPr lang="en-US" altLang="ko-KR" sz="1400" dirty="0" smtClean="0"/>
              <a:t>Shorts </a:t>
            </a:r>
            <a:r>
              <a:rPr lang="ko-KR" altLang="en-US" sz="1400" dirty="0" smtClean="0"/>
              <a:t>도 </a:t>
            </a:r>
            <a:r>
              <a:rPr lang="ko-KR" altLang="en-US" sz="1400" dirty="0" err="1" smtClean="0"/>
              <a:t>흥미로운가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29" name="직선 화살표 연결선 28"/>
          <p:cNvCxnSpPr>
            <a:stCxn id="4" idx="2"/>
            <a:endCxn id="8" idx="0"/>
          </p:cNvCxnSpPr>
          <p:nvPr/>
        </p:nvCxnSpPr>
        <p:spPr>
          <a:xfrm flipH="1">
            <a:off x="1603331" y="1077238"/>
            <a:ext cx="1" cy="294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8" idx="2"/>
            <a:endCxn id="9" idx="0"/>
          </p:cNvCxnSpPr>
          <p:nvPr/>
        </p:nvCxnSpPr>
        <p:spPr>
          <a:xfrm>
            <a:off x="1603331" y="2060532"/>
            <a:ext cx="0" cy="29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9" idx="2"/>
            <a:endCxn id="13" idx="0"/>
          </p:cNvCxnSpPr>
          <p:nvPr/>
        </p:nvCxnSpPr>
        <p:spPr>
          <a:xfrm flipH="1">
            <a:off x="1597062" y="3299042"/>
            <a:ext cx="6269" cy="29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3" idx="2"/>
            <a:endCxn id="21" idx="0"/>
          </p:cNvCxnSpPr>
          <p:nvPr/>
        </p:nvCxnSpPr>
        <p:spPr>
          <a:xfrm flipH="1">
            <a:off x="1593934" y="4537552"/>
            <a:ext cx="3128" cy="75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3" idx="3"/>
            <a:endCxn id="14" idx="1"/>
          </p:cNvCxnSpPr>
          <p:nvPr/>
        </p:nvCxnSpPr>
        <p:spPr>
          <a:xfrm>
            <a:off x="2855928" y="4067826"/>
            <a:ext cx="1578281" cy="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1" idx="3"/>
            <a:endCxn id="24" idx="1"/>
          </p:cNvCxnSpPr>
          <p:nvPr/>
        </p:nvCxnSpPr>
        <p:spPr>
          <a:xfrm>
            <a:off x="2852800" y="5761521"/>
            <a:ext cx="1581410" cy="2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다이아몬드 52"/>
          <p:cNvSpPr/>
          <p:nvPr/>
        </p:nvSpPr>
        <p:spPr>
          <a:xfrm>
            <a:off x="8668011" y="895610"/>
            <a:ext cx="2837145" cy="939452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나머지 뉴스도 있는가</a:t>
            </a:r>
            <a:r>
              <a:rPr lang="en-US" altLang="ko-KR" sz="1600" dirty="0" smtClean="0"/>
              <a:t>?</a:t>
            </a:r>
            <a:endParaRPr lang="ko-KR" altLang="en-US" sz="1600" dirty="0"/>
          </a:p>
        </p:txBody>
      </p:sp>
      <p:cxnSp>
        <p:nvCxnSpPr>
          <p:cNvPr id="55" name="꺾인 연결선 54"/>
          <p:cNvCxnSpPr>
            <a:stCxn id="9" idx="3"/>
            <a:endCxn id="12" idx="1"/>
          </p:cNvCxnSpPr>
          <p:nvPr/>
        </p:nvCxnSpPr>
        <p:spPr>
          <a:xfrm flipV="1">
            <a:off x="2862197" y="1365336"/>
            <a:ext cx="1572010" cy="14639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2" idx="3"/>
            <a:endCxn id="53" idx="1"/>
          </p:cNvCxnSpPr>
          <p:nvPr/>
        </p:nvCxnSpPr>
        <p:spPr>
          <a:xfrm>
            <a:off x="6914360" y="1365336"/>
            <a:ext cx="1753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3" idx="2"/>
            <a:endCxn id="19" idx="0"/>
          </p:cNvCxnSpPr>
          <p:nvPr/>
        </p:nvCxnSpPr>
        <p:spPr>
          <a:xfrm rot="5400000">
            <a:off x="7244741" y="264613"/>
            <a:ext cx="1271394" cy="44122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14" idx="3"/>
            <a:endCxn id="5" idx="0"/>
          </p:cNvCxnSpPr>
          <p:nvPr/>
        </p:nvCxnSpPr>
        <p:spPr>
          <a:xfrm>
            <a:off x="6914362" y="4070960"/>
            <a:ext cx="3732762" cy="13711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24" idx="3"/>
            <a:endCxn id="5" idx="1"/>
          </p:cNvCxnSpPr>
          <p:nvPr/>
        </p:nvCxnSpPr>
        <p:spPr>
          <a:xfrm>
            <a:off x="6914363" y="5786573"/>
            <a:ext cx="2492684" cy="1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14428" y="2488258"/>
            <a:ext cx="34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676833" y="3214027"/>
            <a:ext cx="34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09304" y="4509327"/>
            <a:ext cx="34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806343" y="3593098"/>
            <a:ext cx="34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800074" y="5283659"/>
            <a:ext cx="34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cxnSp>
        <p:nvCxnSpPr>
          <p:cNvPr id="6" name="꺾인 연결선 5"/>
          <p:cNvCxnSpPr>
            <a:stCxn id="21" idx="2"/>
            <a:endCxn id="5" idx="2"/>
          </p:cNvCxnSpPr>
          <p:nvPr/>
        </p:nvCxnSpPr>
        <p:spPr>
          <a:xfrm rot="5400000" flipH="1" flipV="1">
            <a:off x="6089213" y="1673336"/>
            <a:ext cx="62632" cy="9053190"/>
          </a:xfrm>
          <a:prstGeom prst="bentConnector3">
            <a:avLst>
              <a:gd name="adj1" fmla="val -3649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09304" y="6163718"/>
            <a:ext cx="34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205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57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37</cp:revision>
  <dcterms:created xsi:type="dcterms:W3CDTF">2023-04-06T04:22:39Z</dcterms:created>
  <dcterms:modified xsi:type="dcterms:W3CDTF">2023-04-06T08:05:34Z</dcterms:modified>
</cp:coreProperties>
</file>