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910D-ACAF-4577-BD69-25FFCFF5F2E0}" v="66" dt="2023-02-11T07:23:58.945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272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영길" userId="6bb9ded4275f5300" providerId="LiveId" clId="{73D5910D-ACAF-4577-BD69-25FFCFF5F2E0}"/>
    <pc:docChg chg="custSel addSld delSld modSld sldOrd">
      <pc:chgData name="박 영길" userId="6bb9ded4275f5300" providerId="LiveId" clId="{73D5910D-ACAF-4577-BD69-25FFCFF5F2E0}" dt="2023-02-11T07:24:26.474" v="709" actId="20577"/>
      <pc:docMkLst>
        <pc:docMk/>
      </pc:docMkLst>
      <pc:sldChg chg="modSp mod">
        <pc:chgData name="박 영길" userId="6bb9ded4275f5300" providerId="LiveId" clId="{73D5910D-ACAF-4577-BD69-25FFCFF5F2E0}" dt="2023-02-11T06:18:30.723" v="38" actId="6549"/>
        <pc:sldMkLst>
          <pc:docMk/>
          <pc:sldMk cId="2077647465" sldId="256"/>
        </pc:sldMkLst>
        <pc:spChg chg="mod">
          <ac:chgData name="박 영길" userId="6bb9ded4275f5300" providerId="LiveId" clId="{73D5910D-ACAF-4577-BD69-25FFCFF5F2E0}" dt="2023-02-11T06:18:30.723" v="38" actId="6549"/>
          <ac:spMkLst>
            <pc:docMk/>
            <pc:sldMk cId="2077647465" sldId="256"/>
            <ac:spMk id="2" creationId="{00000000-0000-0000-0000-000000000000}"/>
          </ac:spMkLst>
        </pc:spChg>
      </pc:sldChg>
      <pc:sldChg chg="addSp delSp modSp mod">
        <pc:chgData name="박 영길" userId="6bb9ded4275f5300" providerId="LiveId" clId="{73D5910D-ACAF-4577-BD69-25FFCFF5F2E0}" dt="2023-02-11T06:20:44.255" v="73" actId="14100"/>
        <pc:sldMkLst>
          <pc:docMk/>
          <pc:sldMk cId="670537111" sldId="257"/>
        </pc:sldMkLst>
        <pc:spChg chg="mod">
          <ac:chgData name="박 영길" userId="6bb9ded4275f5300" providerId="LiveId" clId="{73D5910D-ACAF-4577-BD69-25FFCFF5F2E0}" dt="2023-02-11T06:19:37.033" v="69"/>
          <ac:spMkLst>
            <pc:docMk/>
            <pc:sldMk cId="670537111" sldId="257"/>
            <ac:spMk id="2" creationId="{00000000-0000-0000-0000-000000000000}"/>
          </ac:spMkLst>
        </pc:spChg>
        <pc:spChg chg="add mod">
          <ac:chgData name="박 영길" userId="6bb9ded4275f5300" providerId="LiveId" clId="{73D5910D-ACAF-4577-BD69-25FFCFF5F2E0}" dt="2023-02-11T06:20:44.255" v="73" actId="14100"/>
          <ac:spMkLst>
            <pc:docMk/>
            <pc:sldMk cId="670537111" sldId="257"/>
            <ac:spMk id="4" creationId="{66575360-0199-A3A0-A0AB-149D4DB09BFD}"/>
          </ac:spMkLst>
        </pc:spChg>
        <pc:spChg chg="del">
          <ac:chgData name="박 영길" userId="6bb9ded4275f5300" providerId="LiveId" clId="{73D5910D-ACAF-4577-BD69-25FFCFF5F2E0}" dt="2023-02-11T06:20:35.403" v="70" actId="478"/>
          <ac:spMkLst>
            <pc:docMk/>
            <pc:sldMk cId="670537111" sldId="257"/>
            <ac:spMk id="8" creationId="{3DD1D2CD-179E-B27A-E7D6-C210D85217D6}"/>
          </ac:spMkLst>
        </pc:spChg>
        <pc:spChg chg="del">
          <ac:chgData name="박 영길" userId="6bb9ded4275f5300" providerId="LiveId" clId="{73D5910D-ACAF-4577-BD69-25FFCFF5F2E0}" dt="2023-02-11T06:20:35.403" v="70" actId="478"/>
          <ac:spMkLst>
            <pc:docMk/>
            <pc:sldMk cId="670537111" sldId="257"/>
            <ac:spMk id="9" creationId="{3EFEF2C7-689D-21FB-2925-00E553711F01}"/>
          </ac:spMkLst>
        </pc:spChg>
        <pc:spChg chg="del">
          <ac:chgData name="박 영길" userId="6bb9ded4275f5300" providerId="LiveId" clId="{73D5910D-ACAF-4577-BD69-25FFCFF5F2E0}" dt="2023-02-11T06:20:35.403" v="70" actId="478"/>
          <ac:spMkLst>
            <pc:docMk/>
            <pc:sldMk cId="670537111" sldId="257"/>
            <ac:spMk id="10" creationId="{5E847F46-E0D0-0AEB-D706-F5D2047885DE}"/>
          </ac:spMkLst>
        </pc:spChg>
        <pc:spChg chg="del">
          <ac:chgData name="박 영길" userId="6bb9ded4275f5300" providerId="LiveId" clId="{73D5910D-ACAF-4577-BD69-25FFCFF5F2E0}" dt="2023-02-11T06:20:35.403" v="70" actId="478"/>
          <ac:spMkLst>
            <pc:docMk/>
            <pc:sldMk cId="670537111" sldId="257"/>
            <ac:spMk id="11" creationId="{D64CDD02-8384-20AD-9C08-29FBF814D816}"/>
          </ac:spMkLst>
        </pc:spChg>
        <pc:spChg chg="del">
          <ac:chgData name="박 영길" userId="6bb9ded4275f5300" providerId="LiveId" clId="{73D5910D-ACAF-4577-BD69-25FFCFF5F2E0}" dt="2023-02-11T06:20:35.403" v="70" actId="478"/>
          <ac:spMkLst>
            <pc:docMk/>
            <pc:sldMk cId="670537111" sldId="257"/>
            <ac:spMk id="13" creationId="{64F05FCF-F786-6DF1-81DC-78BD68A3C672}"/>
          </ac:spMkLst>
        </pc:spChg>
        <pc:spChg chg="del">
          <ac:chgData name="박 영길" userId="6bb9ded4275f5300" providerId="LiveId" clId="{73D5910D-ACAF-4577-BD69-25FFCFF5F2E0}" dt="2023-02-11T06:20:35.403" v="70" actId="478"/>
          <ac:spMkLst>
            <pc:docMk/>
            <pc:sldMk cId="670537111" sldId="257"/>
            <ac:spMk id="14" creationId="{48C4522C-D1B3-2983-35A7-DF0D833FA2ED}"/>
          </ac:spMkLst>
        </pc:spChg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1103381692" sldId="258"/>
        </pc:sldMkLst>
      </pc:sldChg>
      <pc:sldChg chg="addSp delSp modSp new mod">
        <pc:chgData name="박 영길" userId="6bb9ded4275f5300" providerId="LiveId" clId="{73D5910D-ACAF-4577-BD69-25FFCFF5F2E0}" dt="2023-02-11T06:24:53.469" v="137"/>
        <pc:sldMkLst>
          <pc:docMk/>
          <pc:sldMk cId="3911102786" sldId="258"/>
        </pc:sldMkLst>
        <pc:spChg chg="mod">
          <ac:chgData name="박 영길" userId="6bb9ded4275f5300" providerId="LiveId" clId="{73D5910D-ACAF-4577-BD69-25FFCFF5F2E0}" dt="2023-02-11T06:21:09.426" v="75"/>
          <ac:spMkLst>
            <pc:docMk/>
            <pc:sldMk cId="3911102786" sldId="258"/>
            <ac:spMk id="2" creationId="{BEF40392-A575-972A-F29F-DFEB5D9CD424}"/>
          </ac:spMkLst>
        </pc:spChg>
        <pc:spChg chg="add mod">
          <ac:chgData name="박 영길" userId="6bb9ded4275f5300" providerId="LiveId" clId="{73D5910D-ACAF-4577-BD69-25FFCFF5F2E0}" dt="2023-02-11T06:21:32.800" v="78" actId="14100"/>
          <ac:spMkLst>
            <pc:docMk/>
            <pc:sldMk cId="3911102786" sldId="258"/>
            <ac:spMk id="4" creationId="{0145EC07-830D-75EA-6488-3CAF62B65402}"/>
          </ac:spMkLst>
        </pc:spChg>
        <pc:spChg chg="add del mod">
          <ac:chgData name="박 영길" userId="6bb9ded4275f5300" providerId="LiveId" clId="{73D5910D-ACAF-4577-BD69-25FFCFF5F2E0}" dt="2023-02-11T06:22:06.371" v="81" actId="478"/>
          <ac:spMkLst>
            <pc:docMk/>
            <pc:sldMk cId="3911102786" sldId="258"/>
            <ac:spMk id="5" creationId="{316F12A7-9E88-BA64-AFCF-69DA9FE0F460}"/>
          </ac:spMkLst>
        </pc:spChg>
        <pc:spChg chg="add mod">
          <ac:chgData name="박 영길" userId="6bb9ded4275f5300" providerId="LiveId" clId="{73D5910D-ACAF-4577-BD69-25FFCFF5F2E0}" dt="2023-02-11T06:24:53.469" v="137"/>
          <ac:spMkLst>
            <pc:docMk/>
            <pc:sldMk cId="3911102786" sldId="258"/>
            <ac:spMk id="6" creationId="{4A4C5A06-CD00-8733-7059-CFF10A0022EF}"/>
          </ac:spMkLst>
        </pc:spChg>
        <pc:picChg chg="add mod">
          <ac:chgData name="박 영길" userId="6bb9ded4275f5300" providerId="LiveId" clId="{73D5910D-ACAF-4577-BD69-25FFCFF5F2E0}" dt="2023-02-11T06:24:46.349" v="131" actId="1076"/>
          <ac:picMkLst>
            <pc:docMk/>
            <pc:sldMk cId="3911102786" sldId="258"/>
            <ac:picMk id="1025" creationId="{7A1D7763-1986-CC92-6937-8E066E65A866}"/>
          </ac:picMkLst>
        </pc:picChg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00525403" sldId="259"/>
        </pc:sldMkLst>
      </pc:sldChg>
      <pc:sldChg chg="addSp delSp modSp new mod">
        <pc:chgData name="박 영길" userId="6bb9ded4275f5300" providerId="LiveId" clId="{73D5910D-ACAF-4577-BD69-25FFCFF5F2E0}" dt="2023-02-11T06:25:15.620" v="138"/>
        <pc:sldMkLst>
          <pc:docMk/>
          <pc:sldMk cId="709703581" sldId="259"/>
        </pc:sldMkLst>
        <pc:spChg chg="mod">
          <ac:chgData name="박 영길" userId="6bb9ded4275f5300" providerId="LiveId" clId="{73D5910D-ACAF-4577-BD69-25FFCFF5F2E0}" dt="2023-02-11T06:25:15.620" v="138"/>
          <ac:spMkLst>
            <pc:docMk/>
            <pc:sldMk cId="709703581" sldId="259"/>
            <ac:spMk id="2" creationId="{20547C73-CF26-78C7-6952-4910B78AE6B9}"/>
          </ac:spMkLst>
        </pc:spChg>
        <pc:spChg chg="add del mod">
          <ac:chgData name="박 영길" userId="6bb9ded4275f5300" providerId="LiveId" clId="{73D5910D-ACAF-4577-BD69-25FFCFF5F2E0}" dt="2023-02-11T06:22:40.987" v="87" actId="478"/>
          <ac:spMkLst>
            <pc:docMk/>
            <pc:sldMk cId="709703581" sldId="259"/>
            <ac:spMk id="3" creationId="{F4536262-849A-9669-9510-D4BE43D85779}"/>
          </ac:spMkLst>
        </pc:spChg>
        <pc:spChg chg="add del mod">
          <ac:chgData name="박 영길" userId="6bb9ded4275f5300" providerId="LiveId" clId="{73D5910D-ACAF-4577-BD69-25FFCFF5F2E0}" dt="2023-02-11T06:23:17.308" v="93" actId="478"/>
          <ac:spMkLst>
            <pc:docMk/>
            <pc:sldMk cId="709703581" sldId="259"/>
            <ac:spMk id="4" creationId="{E928179A-99D4-23B6-8538-762A8EAE4333}"/>
          </ac:spMkLst>
        </pc:spChg>
        <pc:spChg chg="add mod">
          <ac:chgData name="박 영길" userId="6bb9ded4275f5300" providerId="LiveId" clId="{73D5910D-ACAF-4577-BD69-25FFCFF5F2E0}" dt="2023-02-11T06:24:15.683" v="121"/>
          <ac:spMkLst>
            <pc:docMk/>
            <pc:sldMk cId="709703581" sldId="259"/>
            <ac:spMk id="6" creationId="{1B056046-2F28-3243-1C97-8E4FD5CBFBB4}"/>
          </ac:spMkLst>
        </pc:spChg>
        <pc:spChg chg="add mod">
          <ac:chgData name="박 영길" userId="6bb9ded4275f5300" providerId="LiveId" clId="{73D5910D-ACAF-4577-BD69-25FFCFF5F2E0}" dt="2023-02-11T06:24:32.334" v="128"/>
          <ac:spMkLst>
            <pc:docMk/>
            <pc:sldMk cId="709703581" sldId="259"/>
            <ac:spMk id="8" creationId="{1078DD14-C4D4-D377-AE08-197B6AD9328D}"/>
          </ac:spMkLst>
        </pc:spChg>
        <pc:picChg chg="add mod">
          <ac:chgData name="박 영길" userId="6bb9ded4275f5300" providerId="LiveId" clId="{73D5910D-ACAF-4577-BD69-25FFCFF5F2E0}" dt="2023-02-11T06:24:28.023" v="124" actId="1076"/>
          <ac:picMkLst>
            <pc:docMk/>
            <pc:sldMk cId="709703581" sldId="259"/>
            <ac:picMk id="2049" creationId="{3E3EFEAD-9C01-D940-7A1D-8B3BF2C1FE34}"/>
          </ac:picMkLst>
        </pc:picChg>
        <pc:picChg chg="add mod">
          <ac:chgData name="박 영길" userId="6bb9ded4275f5300" providerId="LiveId" clId="{73D5910D-ACAF-4577-BD69-25FFCFF5F2E0}" dt="2023-02-11T06:23:28.106" v="98" actId="1076"/>
          <ac:picMkLst>
            <pc:docMk/>
            <pc:sldMk cId="709703581" sldId="259"/>
            <ac:picMk id="2051" creationId="{AA93FF39-7C4C-3CB3-5AE5-9E31B2642EB7}"/>
          </ac:picMkLst>
        </pc:picChg>
      </pc:sldChg>
      <pc:sldChg chg="addSp modSp new mod ord">
        <pc:chgData name="박 영길" userId="6bb9ded4275f5300" providerId="LiveId" clId="{73D5910D-ACAF-4577-BD69-25FFCFF5F2E0}" dt="2023-02-11T06:33:28.841" v="235" actId="21"/>
        <pc:sldMkLst>
          <pc:docMk/>
          <pc:sldMk cId="239710237" sldId="260"/>
        </pc:sldMkLst>
        <pc:spChg chg="mod">
          <ac:chgData name="박 영길" userId="6bb9ded4275f5300" providerId="LiveId" clId="{73D5910D-ACAF-4577-BD69-25FFCFF5F2E0}" dt="2023-02-11T06:27:34.538" v="141" actId="6549"/>
          <ac:spMkLst>
            <pc:docMk/>
            <pc:sldMk cId="239710237" sldId="260"/>
            <ac:spMk id="2" creationId="{155714CA-A961-4F70-0943-A6F009724E49}"/>
          </ac:spMkLst>
        </pc:spChg>
        <pc:spChg chg="add mod">
          <ac:chgData name="박 영길" userId="6bb9ded4275f5300" providerId="LiveId" clId="{73D5910D-ACAF-4577-BD69-25FFCFF5F2E0}" dt="2023-02-11T06:33:28.841" v="235" actId="21"/>
          <ac:spMkLst>
            <pc:docMk/>
            <pc:sldMk cId="239710237" sldId="260"/>
            <ac:spMk id="4" creationId="{3728148D-60A3-9C7F-C414-CF3FEEC4280B}"/>
          </ac:spMkLst>
        </pc:spChg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962866770" sldId="260"/>
        </pc:sldMkLst>
      </pc:sldChg>
      <pc:sldChg chg="addSp delSp modSp add mod">
        <pc:chgData name="박 영길" userId="6bb9ded4275f5300" providerId="LiveId" clId="{73D5910D-ACAF-4577-BD69-25FFCFF5F2E0}" dt="2023-02-11T06:37:36.513" v="316" actId="207"/>
        <pc:sldMkLst>
          <pc:docMk/>
          <pc:sldMk cId="1769042304" sldId="261"/>
        </pc:sldMkLst>
        <pc:spChg chg="mod">
          <ac:chgData name="박 영길" userId="6bb9ded4275f5300" providerId="LiveId" clId="{73D5910D-ACAF-4577-BD69-25FFCFF5F2E0}" dt="2023-02-11T06:35:45.310" v="268" actId="20577"/>
          <ac:spMkLst>
            <pc:docMk/>
            <pc:sldMk cId="1769042304" sldId="261"/>
            <ac:spMk id="2" creationId="{155714CA-A961-4F70-0943-A6F009724E49}"/>
          </ac:spMkLst>
        </pc:spChg>
        <pc:spChg chg="del mod">
          <ac:chgData name="박 영길" userId="6bb9ded4275f5300" providerId="LiveId" clId="{73D5910D-ACAF-4577-BD69-25FFCFF5F2E0}" dt="2023-02-11T06:36:05.207" v="275"/>
          <ac:spMkLst>
            <pc:docMk/>
            <pc:sldMk cId="1769042304" sldId="261"/>
            <ac:spMk id="4" creationId="{3728148D-60A3-9C7F-C414-CF3FEEC4280B}"/>
          </ac:spMkLst>
        </pc:spChg>
        <pc:spChg chg="add del mod">
          <ac:chgData name="박 영길" userId="6bb9ded4275f5300" providerId="LiveId" clId="{73D5910D-ACAF-4577-BD69-25FFCFF5F2E0}" dt="2023-02-11T06:29:21.556" v="207" actId="478"/>
          <ac:spMkLst>
            <pc:docMk/>
            <pc:sldMk cId="1769042304" sldId="261"/>
            <ac:spMk id="5" creationId="{799A9BCC-651C-F276-DBC9-B9D9708F925E}"/>
          </ac:spMkLst>
        </pc:spChg>
        <pc:graphicFrameChg chg="add mod modGraphic">
          <ac:chgData name="박 영길" userId="6bb9ded4275f5300" providerId="LiveId" clId="{73D5910D-ACAF-4577-BD69-25FFCFF5F2E0}" dt="2023-02-11T06:37:36.513" v="316" actId="207"/>
          <ac:graphicFrameMkLst>
            <pc:docMk/>
            <pc:sldMk cId="1769042304" sldId="261"/>
            <ac:graphicFrameMk id="3" creationId="{EA6BE330-5D63-B71C-58B9-DC7B2A8D6B56}"/>
          </ac:graphicFrameMkLst>
        </pc:graphicFrameChg>
        <pc:picChg chg="add del mod">
          <ac:chgData name="박 영길" userId="6bb9ded4275f5300" providerId="LiveId" clId="{73D5910D-ACAF-4577-BD69-25FFCFF5F2E0}" dt="2023-02-11T06:36:05.200" v="273" actId="478"/>
          <ac:picMkLst>
            <pc:docMk/>
            <pc:sldMk cId="1769042304" sldId="261"/>
            <ac:picMk id="6" creationId="{F9A00E46-4370-2644-F9B7-3CDF12CAC6F5}"/>
          </ac:picMkLst>
        </pc:picChg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494569155" sldId="261"/>
        </pc:sldMkLst>
      </pc:sldChg>
      <pc:sldChg chg="addSp modSp new mod">
        <pc:chgData name="박 영길" userId="6bb9ded4275f5300" providerId="LiveId" clId="{73D5910D-ACAF-4577-BD69-25FFCFF5F2E0}" dt="2023-02-11T06:39:54.932" v="322"/>
        <pc:sldMkLst>
          <pc:docMk/>
          <pc:sldMk cId="2123145511" sldId="262"/>
        </pc:sldMkLst>
        <pc:spChg chg="mod">
          <ac:chgData name="박 영길" userId="6bb9ded4275f5300" providerId="LiveId" clId="{73D5910D-ACAF-4577-BD69-25FFCFF5F2E0}" dt="2023-02-11T06:32:48.681" v="231"/>
          <ac:spMkLst>
            <pc:docMk/>
            <pc:sldMk cId="2123145511" sldId="262"/>
            <ac:spMk id="2" creationId="{487B2AA0-8C1C-306C-E830-04BAADA4B456}"/>
          </ac:spMkLst>
        </pc:spChg>
        <pc:spChg chg="add mod">
          <ac:chgData name="박 영길" userId="6bb9ded4275f5300" providerId="LiveId" clId="{73D5910D-ACAF-4577-BD69-25FFCFF5F2E0}" dt="2023-02-11T06:39:54.932" v="322"/>
          <ac:spMkLst>
            <pc:docMk/>
            <pc:sldMk cId="2123145511" sldId="262"/>
            <ac:spMk id="4" creationId="{A91DFA62-031B-18C1-0B72-0A1069079BC3}"/>
          </ac:spMkLst>
        </pc:spChg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3411926845" sldId="262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88766047" sldId="263"/>
        </pc:sldMkLst>
      </pc:sldChg>
      <pc:sldChg chg="addSp modSp new mod">
        <pc:chgData name="박 영길" userId="6bb9ded4275f5300" providerId="LiveId" clId="{73D5910D-ACAF-4577-BD69-25FFCFF5F2E0}" dt="2023-02-11T07:24:26.474" v="709" actId="20577"/>
        <pc:sldMkLst>
          <pc:docMk/>
          <pc:sldMk cId="4188007079" sldId="263"/>
        </pc:sldMkLst>
        <pc:spChg chg="mod">
          <ac:chgData name="박 영길" userId="6bb9ded4275f5300" providerId="LiveId" clId="{73D5910D-ACAF-4577-BD69-25FFCFF5F2E0}" dt="2023-02-11T06:41:46.291" v="324"/>
          <ac:spMkLst>
            <pc:docMk/>
            <pc:sldMk cId="4188007079" sldId="263"/>
            <ac:spMk id="2" creationId="{FB32396C-D8D8-3783-7E6C-D46109C57D3E}"/>
          </ac:spMkLst>
        </pc:spChg>
        <pc:spChg chg="add mod">
          <ac:chgData name="박 영길" userId="6bb9ded4275f5300" providerId="LiveId" clId="{73D5910D-ACAF-4577-BD69-25FFCFF5F2E0}" dt="2023-02-11T07:23:01.778" v="640"/>
          <ac:spMkLst>
            <pc:docMk/>
            <pc:sldMk cId="4188007079" sldId="263"/>
            <ac:spMk id="4" creationId="{20B72B25-8A16-5D44-1BC0-F20259C19C93}"/>
          </ac:spMkLst>
        </pc:spChg>
        <pc:spChg chg="add mod">
          <ac:chgData name="박 영길" userId="6bb9ded4275f5300" providerId="LiveId" clId="{73D5910D-ACAF-4577-BD69-25FFCFF5F2E0}" dt="2023-02-11T07:24:26.474" v="709" actId="20577"/>
          <ac:spMkLst>
            <pc:docMk/>
            <pc:sldMk cId="4188007079" sldId="263"/>
            <ac:spMk id="6" creationId="{A219CE1A-2866-79AB-15D2-D837611B166D}"/>
          </ac:spMkLst>
        </pc:spChg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300807291" sldId="264"/>
        </pc:sldMkLst>
      </pc:sldChg>
      <pc:sldChg chg="addSp modSp new mod">
        <pc:chgData name="박 영길" userId="6bb9ded4275f5300" providerId="LiveId" clId="{73D5910D-ACAF-4577-BD69-25FFCFF5F2E0}" dt="2023-02-11T06:45:39.927" v="341" actId="14100"/>
        <pc:sldMkLst>
          <pc:docMk/>
          <pc:sldMk cId="1055485443" sldId="264"/>
        </pc:sldMkLst>
        <pc:spChg chg="mod">
          <ac:chgData name="박 영길" userId="6bb9ded4275f5300" providerId="LiveId" clId="{73D5910D-ACAF-4577-BD69-25FFCFF5F2E0}" dt="2023-02-11T06:45:22.533" v="338"/>
          <ac:spMkLst>
            <pc:docMk/>
            <pc:sldMk cId="1055485443" sldId="264"/>
            <ac:spMk id="2" creationId="{CCAA8CCF-A42D-1895-9F29-0F680240FF20}"/>
          </ac:spMkLst>
        </pc:spChg>
        <pc:spChg chg="add mod">
          <ac:chgData name="박 영길" userId="6bb9ded4275f5300" providerId="LiveId" clId="{73D5910D-ACAF-4577-BD69-25FFCFF5F2E0}" dt="2023-02-11T06:45:39.927" v="341" actId="14100"/>
          <ac:spMkLst>
            <pc:docMk/>
            <pc:sldMk cId="1055485443" sldId="264"/>
            <ac:spMk id="4" creationId="{575A8FCB-1DD8-636A-334E-96191BD4CDD6}"/>
          </ac:spMkLst>
        </pc:spChg>
      </pc:sldChg>
      <pc:sldChg chg="addSp delSp modSp add mod">
        <pc:chgData name="박 영길" userId="6bb9ded4275f5300" providerId="LiveId" clId="{73D5910D-ACAF-4577-BD69-25FFCFF5F2E0}" dt="2023-02-11T07:15:49.059" v="616" actId="1076"/>
        <pc:sldMkLst>
          <pc:docMk/>
          <pc:sldMk cId="384908875" sldId="265"/>
        </pc:sldMkLst>
        <pc:spChg chg="del mod">
          <ac:chgData name="박 영길" userId="6bb9ded4275f5300" providerId="LiveId" clId="{73D5910D-ACAF-4577-BD69-25FFCFF5F2E0}" dt="2023-02-11T06:57:37.991" v="518" actId="478"/>
          <ac:spMkLst>
            <pc:docMk/>
            <pc:sldMk cId="384908875" sldId="265"/>
            <ac:spMk id="4" creationId="{20B72B25-8A16-5D44-1BC0-F20259C19C93}"/>
          </ac:spMkLst>
        </pc:spChg>
        <pc:graphicFrameChg chg="add mod modGraphic">
          <ac:chgData name="박 영길" userId="6bb9ded4275f5300" providerId="LiveId" clId="{73D5910D-ACAF-4577-BD69-25FFCFF5F2E0}" dt="2023-02-11T07:15:49.059" v="616" actId="1076"/>
          <ac:graphicFrameMkLst>
            <pc:docMk/>
            <pc:sldMk cId="384908875" sldId="265"/>
            <ac:graphicFrameMk id="3" creationId="{FD789807-21C2-22B5-DC00-A351A653D448}"/>
          </ac:graphicFrameMkLst>
        </pc:graphicFrameChg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1253079509" sldId="265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935865504" sldId="266"/>
        </pc:sldMkLst>
      </pc:sldChg>
      <pc:sldChg chg="modSp add mod">
        <pc:chgData name="박 영길" userId="6bb9ded4275f5300" providerId="LiveId" clId="{73D5910D-ACAF-4577-BD69-25FFCFF5F2E0}" dt="2023-02-11T07:21:59.068" v="639"/>
        <pc:sldMkLst>
          <pc:docMk/>
          <pc:sldMk cId="3431586051" sldId="266"/>
        </pc:sldMkLst>
        <pc:spChg chg="mod">
          <ac:chgData name="박 영길" userId="6bb9ded4275f5300" providerId="LiveId" clId="{73D5910D-ACAF-4577-BD69-25FFCFF5F2E0}" dt="2023-02-11T07:21:40.237" v="636"/>
          <ac:spMkLst>
            <pc:docMk/>
            <pc:sldMk cId="3431586051" sldId="266"/>
            <ac:spMk id="2" creationId="{CCAA8CCF-A42D-1895-9F29-0F680240FF20}"/>
          </ac:spMkLst>
        </pc:spChg>
        <pc:spChg chg="mod">
          <ac:chgData name="박 영길" userId="6bb9ded4275f5300" providerId="LiveId" clId="{73D5910D-ACAF-4577-BD69-25FFCFF5F2E0}" dt="2023-02-11T07:21:59.068" v="639"/>
          <ac:spMkLst>
            <pc:docMk/>
            <pc:sldMk cId="3431586051" sldId="266"/>
            <ac:spMk id="4" creationId="{575A8FCB-1DD8-636A-334E-96191BD4CDD6}"/>
          </ac:spMkLst>
        </pc:spChg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930119254" sldId="267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1820047131" sldId="268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502924237" sldId="269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295197612" sldId="270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3318788626" sldId="271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733814416" sldId="272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738238420" sldId="273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465397823" sldId="274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001345787" sldId="275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1538636584" sldId="276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65146598" sldId="277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999533792" sldId="278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634968314" sldId="279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018626788" sldId="280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3585777662" sldId="281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3485827495" sldId="282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3787141246" sldId="283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1601837754" sldId="284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3884848037" sldId="285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3222837518" sldId="286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3709221355" sldId="287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2098753348" sldId="288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540491268" sldId="289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1655304745" sldId="290"/>
        </pc:sldMkLst>
      </pc:sldChg>
      <pc:sldChg chg="del">
        <pc:chgData name="박 영길" userId="6bb9ded4275f5300" providerId="LiveId" clId="{73D5910D-ACAF-4577-BD69-25FFCFF5F2E0}" dt="2023-02-11T06:17:38.279" v="0" actId="47"/>
        <pc:sldMkLst>
          <pc:docMk/>
          <pc:sldMk cId="3558310949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95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9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7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3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80414"/>
            <a:ext cx="12192000" cy="27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25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064" y="286604"/>
            <a:ext cx="11550832" cy="431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64" y="825282"/>
            <a:ext cx="11550832" cy="5583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637564"/>
            <a:ext cx="2472271" cy="187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B96893-2741-493A-BF12-6FF6F53DD089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37564"/>
            <a:ext cx="4822804" cy="187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637564"/>
            <a:ext cx="1312025" cy="187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9212EA-7E91-4C3B-BFF3-94D32AB4DCF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1064" y="766296"/>
            <a:ext cx="1155083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딥러닝 기초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4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A8CCF-A42D-1895-9F29-0F680240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 노트북을 실행하여 웹 기반으로 프로그래밍 설치 점검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A8FCB-1DD8-636A-334E-96191BD4CDD6}"/>
              </a:ext>
            </a:extLst>
          </p:cNvPr>
          <p:cNvSpPr txBox="1"/>
          <p:nvPr/>
        </p:nvSpPr>
        <p:spPr>
          <a:xfrm>
            <a:off x="351063" y="1130541"/>
            <a:ext cx="11550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이제 패키지가 올바로 설치되었는지 간단한 프로그램으로 확인하는 절차만 남았다.</a:t>
            </a:r>
          </a:p>
          <a:p>
            <a:r>
              <a:rPr lang="ko-KR" altLang="en-US" dirty="0"/>
              <a:t>명령 프롬프트에서 </a:t>
            </a:r>
            <a:r>
              <a:rPr lang="ko-KR" altLang="en-US" dirty="0" err="1"/>
              <a:t>jupyter</a:t>
            </a:r>
            <a:r>
              <a:rPr lang="ko-KR" altLang="en-US" dirty="0"/>
              <a:t> </a:t>
            </a:r>
            <a:r>
              <a:rPr lang="ko-KR" altLang="en-US" dirty="0" err="1"/>
              <a:t>notebook을</a:t>
            </a:r>
            <a:r>
              <a:rPr lang="ko-KR" altLang="en-US" dirty="0"/>
              <a:t> 실행하여 웹 화면이 나오면 New 리스트 박스를 선택하여 Python3 서브 메뉴를 선택한다. 선택하고 나면 별도의 브라우저 탭이 생성되면서 입력하고 실행할 수 있는 화면이 나온다.</a:t>
            </a:r>
          </a:p>
        </p:txBody>
      </p:sp>
    </p:spTree>
    <p:extLst>
      <p:ext uri="{BB962C8B-B14F-4D97-AF65-F5344CB8AC3E}">
        <p14:creationId xmlns:p14="http://schemas.microsoft.com/office/powerpoint/2010/main" val="105548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A8CCF-A42D-1895-9F29-0F680240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병렬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A8FCB-1DD8-636A-334E-96191BD4CDD6}"/>
              </a:ext>
            </a:extLst>
          </p:cNvPr>
          <p:cNvSpPr txBox="1"/>
          <p:nvPr/>
        </p:nvSpPr>
        <p:spPr>
          <a:xfrm>
            <a:off x="351063" y="1130541"/>
            <a:ext cx="11550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Ray</a:t>
            </a:r>
            <a:r>
              <a:rPr lang="ko-KR" altLang="en-US" dirty="0"/>
              <a:t>는 분산 애플리케이션을 구축하고 실행하기 위한 빠르고 간단한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 ray-core, ray-default, ray-dashboard, ray-serve, ray-</a:t>
            </a:r>
            <a:r>
              <a:rPr lang="en-US" altLang="ko-KR" dirty="0" err="1"/>
              <a:t>rllib</a:t>
            </a:r>
            <a:r>
              <a:rPr lang="en-US" altLang="ko-KR" dirty="0"/>
              <a:t>, ray-k8s, ray-data, ray-tune, ray-train, ray-air </a:t>
            </a:r>
            <a:r>
              <a:rPr lang="ko-KR" altLang="en-US" dirty="0"/>
              <a:t>및 </a:t>
            </a:r>
            <a:r>
              <a:rPr lang="en-US" altLang="ko-KR" dirty="0"/>
              <a:t>ray-all </a:t>
            </a:r>
            <a:r>
              <a:rPr lang="ko-KR" altLang="en-US" dirty="0"/>
              <a:t>패키지로 나뉩니다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install -c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-forge ray-default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8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 개발 환경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75360-0199-A3A0-A0AB-149D4DB09BFD}"/>
              </a:ext>
            </a:extLst>
          </p:cNvPr>
          <p:cNvSpPr txBox="1"/>
          <p:nvPr/>
        </p:nvSpPr>
        <p:spPr>
          <a:xfrm>
            <a:off x="351064" y="1056864"/>
            <a:ext cx="115508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가상개발 환경은 프로젝트 개발하는 환경이 다양할 때 매우 유용한 개발 방법이다. 일반적으로 컨테이너라고 하는 </a:t>
            </a:r>
            <a:r>
              <a:rPr lang="ko-KR" altLang="en-US" dirty="0" err="1"/>
              <a:t>도커</a:t>
            </a:r>
            <a:r>
              <a:rPr lang="ko-KR" altLang="en-US" dirty="0"/>
              <a:t>(</a:t>
            </a:r>
            <a:r>
              <a:rPr lang="ko-KR" altLang="en-US" dirty="0" err="1"/>
              <a:t>Docker</a:t>
            </a:r>
            <a:r>
              <a:rPr lang="ko-KR" altLang="en-US" dirty="0"/>
              <a:t>)에서 제공하는 가상 환경을 구성하여 많이 사용한다. 여기서는 아나콘다에서 기본적으로 가상환경을 제공하는 기능이 있어 별도의 </a:t>
            </a:r>
            <a:r>
              <a:rPr lang="ko-KR" altLang="en-US" dirty="0" err="1"/>
              <a:t>도커를</a:t>
            </a:r>
            <a:r>
              <a:rPr lang="ko-KR" altLang="en-US" dirty="0"/>
              <a:t> 설치하지 않고 간단한 방법으로 가상개발 환경을 구성할 수 있다. 가상개발환경을 만들려면 다음 몇 가지 명령어와 설정만 하면 되므로 누구나 쉽게 구성할 수 있을 것이다.</a:t>
            </a:r>
          </a:p>
          <a:p>
            <a:endParaRPr lang="ko-KR" altLang="en-US" dirty="0"/>
          </a:p>
          <a:p>
            <a:r>
              <a:rPr lang="ko-KR" altLang="en-US" dirty="0"/>
              <a:t>첫째: 프로젝트 디렉터리(폴더) 만들기 작업</a:t>
            </a:r>
          </a:p>
          <a:p>
            <a:r>
              <a:rPr lang="ko-KR" altLang="en-US" dirty="0"/>
              <a:t>둘째: 가상 환경 구축</a:t>
            </a:r>
          </a:p>
          <a:p>
            <a:r>
              <a:rPr lang="ko-KR" altLang="en-US" dirty="0"/>
              <a:t>셋째: </a:t>
            </a:r>
            <a:r>
              <a:rPr lang="ko-KR" altLang="en-US" dirty="0" err="1"/>
              <a:t>딥러닝에</a:t>
            </a:r>
            <a:r>
              <a:rPr lang="ko-KR" altLang="en-US" dirty="0"/>
              <a:t> 사용될 각종 라이브러리 패키지를 가상 개발 환경에 설치</a:t>
            </a:r>
          </a:p>
          <a:p>
            <a:r>
              <a:rPr lang="ko-KR" altLang="en-US" dirty="0"/>
              <a:t>넷째: 주피터 노트북을 실행하여 웹 기반으로 프로그래밍 설치 점검 실습</a:t>
            </a:r>
          </a:p>
        </p:txBody>
      </p:sp>
    </p:spTree>
    <p:extLst>
      <p:ext uri="{BB962C8B-B14F-4D97-AF65-F5344CB8AC3E}">
        <p14:creationId xmlns:p14="http://schemas.microsoft.com/office/powerpoint/2010/main" val="67053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0392-A575-972A-F29F-DFEB5D9C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디렉터리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</a:t>
            </a:r>
            <a:r>
              <a:rPr lang="ko-KR" altLang="en-US" dirty="0"/>
              <a:t>만들기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5EC07-830D-75EA-6488-3CAF62B65402}"/>
              </a:ext>
            </a:extLst>
          </p:cNvPr>
          <p:cNvSpPr txBox="1"/>
          <p:nvPr/>
        </p:nvSpPr>
        <p:spPr>
          <a:xfrm>
            <a:off x="351064" y="1041089"/>
            <a:ext cx="11550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파이썬 가상환경 구축을 위해서는 기본적으로 도스 창에서 명령어로 작업 하여야 하므로 윈도우에서 도스 창을 관리자 모드로 실행해야 한다. 방법은 크게 3가지</a:t>
            </a:r>
          </a:p>
          <a:p>
            <a:r>
              <a:rPr lang="ko-KR" altLang="en-US" dirty="0"/>
              <a:t>윈도우키 + '</a:t>
            </a:r>
            <a:r>
              <a:rPr lang="ko-KR" altLang="en-US" dirty="0" err="1"/>
              <a:t>r'을</a:t>
            </a:r>
            <a:r>
              <a:rPr lang="ko-KR" altLang="en-US" dirty="0"/>
              <a:t> 눌러 실행 창에서 cmd.exe 명령어를 입력한 다음 </a:t>
            </a:r>
            <a:r>
              <a:rPr lang="ko-KR" altLang="en-US" dirty="0" err="1"/>
              <a:t>ctrl</a:t>
            </a:r>
            <a:r>
              <a:rPr lang="ko-KR" altLang="en-US" dirty="0"/>
              <a:t> + </a:t>
            </a:r>
            <a:r>
              <a:rPr lang="ko-KR" altLang="en-US" dirty="0" err="1"/>
              <a:t>Shift</a:t>
            </a:r>
            <a:r>
              <a:rPr lang="ko-KR" altLang="en-US" dirty="0"/>
              <a:t> + </a:t>
            </a:r>
            <a:r>
              <a:rPr lang="ko-KR" altLang="en-US" dirty="0" err="1"/>
              <a:t>Enter</a:t>
            </a:r>
            <a:r>
              <a:rPr lang="ko-KR" altLang="en-US" dirty="0"/>
              <a:t> 키를 누르면 명령어 창이 관리자 창으로 열린다.</a:t>
            </a:r>
          </a:p>
        </p:txBody>
      </p:sp>
      <p:pic>
        <p:nvPicPr>
          <p:cNvPr id="1025" name="_x53866552">
            <a:extLst>
              <a:ext uri="{FF2B5EF4-FFF2-40B4-BE49-F238E27FC236}">
                <a16:creationId xmlns:a16="http://schemas.microsoft.com/office/drawing/2014/main" id="{7A1D7763-1986-CC92-6937-8E066E65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3045521"/>
            <a:ext cx="7715831" cy="24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C5A06-CD00-8733-7059-CFF10A0022EF}"/>
              </a:ext>
            </a:extLst>
          </p:cNvPr>
          <p:cNvSpPr txBox="1"/>
          <p:nvPr/>
        </p:nvSpPr>
        <p:spPr>
          <a:xfrm>
            <a:off x="351063" y="245880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첫번째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10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47C73-CF26-78C7-6952-4910B78A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디렉터리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</a:t>
            </a:r>
            <a:r>
              <a:rPr lang="ko-KR" altLang="en-US" dirty="0"/>
              <a:t>만들기 작업</a:t>
            </a:r>
          </a:p>
        </p:txBody>
      </p:sp>
      <p:pic>
        <p:nvPicPr>
          <p:cNvPr id="2049" name="_x413359728">
            <a:extLst>
              <a:ext uri="{FF2B5EF4-FFF2-40B4-BE49-F238E27FC236}">
                <a16:creationId xmlns:a16="http://schemas.microsoft.com/office/drawing/2014/main" id="{3E3EFEAD-9C01-D940-7A1D-8B3BF2C1F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4" y="1612692"/>
            <a:ext cx="6957766" cy="265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53865752">
            <a:extLst>
              <a:ext uri="{FF2B5EF4-FFF2-40B4-BE49-F238E27FC236}">
                <a16:creationId xmlns:a16="http://schemas.microsoft.com/office/drawing/2014/main" id="{AA93FF39-7C4C-3CB3-5AE5-9E31B264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83" y="2625465"/>
            <a:ext cx="4194312" cy="358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56046-2F28-3243-1C97-8E4FD5CBFBB4}"/>
              </a:ext>
            </a:extLst>
          </p:cNvPr>
          <p:cNvSpPr txBox="1"/>
          <p:nvPr/>
        </p:nvSpPr>
        <p:spPr>
          <a:xfrm>
            <a:off x="351064" y="4975039"/>
            <a:ext cx="5744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세번째 방법</a:t>
            </a:r>
            <a:endParaRPr lang="en-US" altLang="ko-KR" dirty="0"/>
          </a:p>
          <a:p>
            <a:r>
              <a:rPr lang="ko-KR" altLang="en-US" dirty="0"/>
              <a:t>윈도우 </a:t>
            </a:r>
            <a:r>
              <a:rPr lang="ko-KR" altLang="en-US" dirty="0" err="1"/>
              <a:t>시작매뉴</a:t>
            </a:r>
            <a:r>
              <a:rPr lang="ko-KR" altLang="en-US" dirty="0"/>
              <a:t> 선택 &gt; Anaconda3(64bit) 선택 &gt; </a:t>
            </a:r>
            <a:r>
              <a:rPr lang="ko-KR" altLang="en-US" dirty="0" err="1"/>
              <a:t>Anaconda</a:t>
            </a:r>
            <a:r>
              <a:rPr lang="ko-KR" altLang="en-US" dirty="0"/>
              <a:t> </a:t>
            </a:r>
            <a:r>
              <a:rPr lang="ko-KR" altLang="en-US" dirty="0" err="1"/>
              <a:t>Prompt</a:t>
            </a:r>
            <a:r>
              <a:rPr lang="ko-KR" altLang="en-US" dirty="0"/>
              <a:t> 오른쪽 마우스 버튼으로 선택 &gt; 자세히 선택 &gt; 관리자 권한으로 실행 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DD14-C4D4-D377-AE08-197B6AD9328D}"/>
              </a:ext>
            </a:extLst>
          </p:cNvPr>
          <p:cNvSpPr txBox="1"/>
          <p:nvPr/>
        </p:nvSpPr>
        <p:spPr>
          <a:xfrm>
            <a:off x="273327" y="105772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두번째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7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714CA-A961-4F70-0943-A6F00972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8148D-60A3-9C7F-C414-CF3FEEC4280B}"/>
              </a:ext>
            </a:extLst>
          </p:cNvPr>
          <p:cNvSpPr txBox="1"/>
          <p:nvPr/>
        </p:nvSpPr>
        <p:spPr>
          <a:xfrm>
            <a:off x="351063" y="948690"/>
            <a:ext cx="115508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가상환경을 구축하고자 하는 디렉터리로 이동 또는 생성하여 가상환경을 만들어 보자.</a:t>
            </a:r>
          </a:p>
          <a:p>
            <a:r>
              <a:rPr lang="ko-KR" altLang="en-US" dirty="0"/>
              <a:t>여기서는 </a:t>
            </a:r>
            <a:r>
              <a:rPr lang="ko-KR" altLang="en-US" dirty="0" err="1"/>
              <a:t>D</a:t>
            </a:r>
            <a:r>
              <a:rPr lang="ko-KR" altLang="en-US" dirty="0"/>
              <a:t> 드라이브에 </a:t>
            </a:r>
            <a:r>
              <a:rPr lang="ko-KR" altLang="en-US" dirty="0" err="1"/>
              <a:t>ai-project라는</a:t>
            </a:r>
            <a:r>
              <a:rPr lang="ko-KR" altLang="en-US" dirty="0"/>
              <a:t> 폴더를 만들어 구축하는 과정을 설명한다.</a:t>
            </a:r>
          </a:p>
          <a:p>
            <a:r>
              <a:rPr lang="ko-KR" altLang="en-US" dirty="0"/>
              <a:t>관리자 모드로 실행된 윈도우 </a:t>
            </a:r>
            <a:r>
              <a:rPr lang="ko-KR" altLang="en-US" dirty="0" err="1"/>
              <a:t>cmd창은</a:t>
            </a:r>
            <a:r>
              <a:rPr lang="ko-KR" altLang="en-US" dirty="0"/>
              <a:t> 기본 위치가 C:\WINDOWS\system32&gt; 이다. 따라서 원하는 디렉터리 위치로 이동을 하여야 한다. </a:t>
            </a:r>
          </a:p>
          <a:p>
            <a:endParaRPr lang="ko-KR" altLang="en-US" dirty="0"/>
          </a:p>
          <a:p>
            <a:r>
              <a:rPr lang="ko-KR" altLang="en-US" dirty="0"/>
              <a:t>C:\WINDOWS\system32&gt; d:</a:t>
            </a:r>
          </a:p>
          <a:p>
            <a:r>
              <a:rPr lang="ko-KR" altLang="en-US" dirty="0"/>
              <a:t>D:\&gt; </a:t>
            </a:r>
            <a:r>
              <a:rPr lang="ko-KR" altLang="en-US" dirty="0" err="1"/>
              <a:t>mkdir</a:t>
            </a:r>
            <a:r>
              <a:rPr lang="ko-KR" altLang="en-US" dirty="0"/>
              <a:t> </a:t>
            </a:r>
            <a:r>
              <a:rPr lang="ko-KR" altLang="en-US" dirty="0" err="1"/>
              <a:t>ai-project</a:t>
            </a:r>
            <a:endParaRPr lang="ko-KR" altLang="en-US" dirty="0"/>
          </a:p>
          <a:p>
            <a:r>
              <a:rPr lang="ko-KR" altLang="en-US" dirty="0"/>
              <a:t>D:\&gt; </a:t>
            </a:r>
            <a:r>
              <a:rPr lang="ko-KR" altLang="en-US" dirty="0" err="1"/>
              <a:t>cd</a:t>
            </a:r>
            <a:r>
              <a:rPr lang="ko-KR" altLang="en-US" dirty="0"/>
              <a:t> </a:t>
            </a:r>
            <a:r>
              <a:rPr lang="ko-KR" altLang="en-US" dirty="0" err="1"/>
              <a:t>ai-project</a:t>
            </a:r>
            <a:endParaRPr lang="ko-KR" altLang="en-US" dirty="0"/>
          </a:p>
          <a:p>
            <a:r>
              <a:rPr lang="ko-KR" altLang="en-US" dirty="0"/>
              <a:t>D:\ai-project&gt; </a:t>
            </a:r>
            <a:r>
              <a:rPr lang="ko-KR" altLang="en-US" dirty="0" err="1"/>
              <a:t>python</a:t>
            </a:r>
            <a:r>
              <a:rPr lang="ko-KR" altLang="en-US" dirty="0"/>
              <a:t> –</a:t>
            </a:r>
            <a:r>
              <a:rPr lang="ko-KR" altLang="en-US" dirty="0" err="1"/>
              <a:t>V</a:t>
            </a:r>
            <a:r>
              <a:rPr lang="ko-KR" altLang="en-US" dirty="0"/>
              <a:t> //이 명령어는 설치된 파이썬 버전 정보를 알려준다.</a:t>
            </a:r>
          </a:p>
          <a:p>
            <a:endParaRPr lang="ko-KR" altLang="en-US" dirty="0"/>
          </a:p>
          <a:p>
            <a:r>
              <a:rPr lang="ko-KR" altLang="en-US" dirty="0"/>
              <a:t>가상환경 구축 시에 파이썬 버전 정보를 기록하는 부분이 있기 때문에 미리 확인하는 것이 좋을 것이다. 여기서는 아나콘다 설치 버전의 기본 패키지를 갖는 가상환경에서 실습을 할 것이므로 버전을 확인하는 것이다. 별도의 다른 버전의 가상환경을 구축하는 경우는 </a:t>
            </a:r>
            <a:r>
              <a:rPr lang="ko-KR" altLang="en-US" dirty="0" err="1"/>
              <a:t>conda</a:t>
            </a:r>
            <a:r>
              <a:rPr lang="ko-KR" altLang="en-US" dirty="0"/>
              <a:t> </a:t>
            </a:r>
            <a:r>
              <a:rPr lang="ko-KR" altLang="en-US" dirty="0" err="1"/>
              <a:t>create</a:t>
            </a:r>
            <a:r>
              <a:rPr lang="ko-KR" altLang="en-US" dirty="0"/>
              <a:t> -</a:t>
            </a:r>
            <a:r>
              <a:rPr lang="ko-KR" altLang="en-US" dirty="0" err="1"/>
              <a:t>n</a:t>
            </a:r>
            <a:r>
              <a:rPr lang="ko-KR" altLang="en-US" dirty="0"/>
              <a:t> 가상환경이름 </a:t>
            </a:r>
            <a:r>
              <a:rPr lang="ko-KR" altLang="en-US" dirty="0" err="1"/>
              <a:t>python</a:t>
            </a:r>
            <a:r>
              <a:rPr lang="ko-KR" altLang="en-US" dirty="0"/>
              <a:t>=버전 파이썬 버전을 기록하면 해당 버전의 가상 환경을 구축하여 준다.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1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714CA-A961-4F70-0943-A6F00972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구축</a:t>
            </a:r>
            <a:r>
              <a:rPr lang="en-US" altLang="ko-KR" dirty="0"/>
              <a:t>-</a:t>
            </a:r>
            <a:r>
              <a:rPr lang="ko-KR" altLang="en-US" dirty="0"/>
              <a:t>주피터 노트북에서 사용하는 가상환경 구축 명령어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6BE330-5D63-B71C-58B9-DC7B2A8D6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08662"/>
              </p:ext>
            </p:extLst>
          </p:nvPr>
        </p:nvGraphicFramePr>
        <p:xfrm>
          <a:off x="351062" y="948690"/>
          <a:ext cx="11550831" cy="551212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49194">
                  <a:extLst>
                    <a:ext uri="{9D8B030D-6E8A-4147-A177-3AD203B41FA5}">
                      <a16:colId xmlns:a16="http://schemas.microsoft.com/office/drawing/2014/main" val="1153051645"/>
                    </a:ext>
                  </a:extLst>
                </a:gridCol>
                <a:gridCol w="8801637">
                  <a:extLst>
                    <a:ext uri="{9D8B030D-6E8A-4147-A177-3AD203B41FA5}">
                      <a16:colId xmlns:a16="http://schemas.microsoft.com/office/drawing/2014/main" val="941921848"/>
                    </a:ext>
                  </a:extLst>
                </a:gridCol>
              </a:tblGrid>
              <a:tr h="277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57002"/>
                  </a:ext>
                </a:extLst>
              </a:tr>
              <a:tr h="279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 확인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 -V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54978385"/>
                  </a:ext>
                </a:extLst>
              </a:tr>
              <a:tr h="279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확인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 info --envs / conda env list / conda info -e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115605329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생성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 create -n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가상환경이름 </a:t>
                      </a: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python=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20555721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활성화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 activate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가상환경이름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798304287"/>
                  </a:ext>
                </a:extLst>
              </a:tr>
              <a:tr h="279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비활성화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 deactivate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79681358"/>
                  </a:ext>
                </a:extLst>
              </a:tr>
              <a:tr h="277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복사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 create -n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복사본가상환경이름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--clone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원본가상환경이름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32884070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삭제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remove -n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가상환경이름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--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07041809"/>
                  </a:ext>
                </a:extLst>
              </a:tr>
              <a:tr h="13452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패키지설치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가상환경에서 설치하는 방법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activate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가상환경이름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en-US" altLang="ko-KR" sz="16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install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라이브러리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가상환경에 들어가지 않고 설치하는 방법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install -n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가상환경이름 라이브러리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19764981"/>
                  </a:ext>
                </a:extLst>
              </a:tr>
              <a:tr h="279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라이브러리 확인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 list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94552531"/>
                  </a:ext>
                </a:extLst>
              </a:tr>
              <a:tr h="76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패키지관리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백업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pip freeze &gt; requirements.txt /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pip install -r requirements.txt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pip uninstall –r requirements.txt /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search {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패키지명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45373039"/>
                  </a:ext>
                </a:extLst>
              </a:tr>
              <a:tr h="527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아나콘다 업데이트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update -n base -c defaults </a:t>
                      </a: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conda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94588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04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B2AA0-8C1C-306C-E830-04BAADA4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환경 설정을 설정하는 각종 프로그램 패키지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DFA62-031B-18C1-0B72-0A1069079BC3}"/>
              </a:ext>
            </a:extLst>
          </p:cNvPr>
          <p:cNvSpPr txBox="1"/>
          <p:nvPr/>
        </p:nvSpPr>
        <p:spPr>
          <a:xfrm>
            <a:off x="351063" y="1227987"/>
            <a:ext cx="115508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D:\ai-project&gt; </a:t>
            </a: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en-US" altLang="ko-KR" dirty="0" err="1"/>
              <a:t>venv</a:t>
            </a:r>
            <a:r>
              <a:rPr lang="en-US" altLang="ko-KR" dirty="0"/>
              <a:t> python=3.8.5 anaconda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venv</a:t>
            </a:r>
            <a:r>
              <a:rPr lang="ko-KR" altLang="en-US" dirty="0"/>
              <a:t>라는 가상 환경 설정을 설정하는 각종 프로그램 패키지를 다운로드 후 설치를 물어본다. 여기서 </a:t>
            </a:r>
            <a:r>
              <a:rPr lang="ko-KR" altLang="en-US" dirty="0" err="1"/>
              <a:t>y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선택하면 설치가 마무리된다.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가상환경을 실행하려면 </a:t>
            </a:r>
            <a:r>
              <a:rPr lang="en-US" altLang="ko-KR" dirty="0" err="1"/>
              <a:t>conda</a:t>
            </a:r>
            <a:r>
              <a:rPr lang="en-US" altLang="ko-KR" dirty="0"/>
              <a:t> activate </a:t>
            </a:r>
            <a:r>
              <a:rPr lang="en-US" altLang="ko-KR" dirty="0" err="1"/>
              <a:t>venv</a:t>
            </a:r>
            <a:r>
              <a:rPr lang="ko-KR" altLang="en-US" dirty="0"/>
              <a:t>를 실행하면 되고</a:t>
            </a:r>
            <a:r>
              <a:rPr lang="en-US" altLang="ko-KR" dirty="0"/>
              <a:t>, </a:t>
            </a:r>
            <a:r>
              <a:rPr lang="ko-KR" altLang="en-US" dirty="0"/>
              <a:t>가상환경을 종료하려면 </a:t>
            </a:r>
            <a:r>
              <a:rPr lang="en-US" altLang="ko-KR" dirty="0" err="1"/>
              <a:t>conda</a:t>
            </a:r>
            <a:r>
              <a:rPr lang="en-US" altLang="ko-KR" dirty="0"/>
              <a:t> deactivate </a:t>
            </a:r>
            <a:r>
              <a:rPr lang="ko-KR" altLang="en-US" dirty="0"/>
              <a:t>명령을 명령 프롬프트에서 입력하면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명령 프롬프트에서 가상환경을 실행하고</a:t>
            </a:r>
            <a:r>
              <a:rPr lang="en-US" altLang="ko-KR" dirty="0"/>
              <a:t>, </a:t>
            </a:r>
            <a:r>
              <a:rPr lang="ko-KR" altLang="en-US" dirty="0"/>
              <a:t>주피터 노트북을 설치하자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D:\ai-project&gt;conda activate </a:t>
            </a:r>
            <a:r>
              <a:rPr lang="en-US" altLang="ko-KR" dirty="0" err="1"/>
              <a:t>venv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venv</a:t>
            </a:r>
            <a:r>
              <a:rPr lang="en-US" altLang="ko-KR" dirty="0"/>
              <a:t>) D:\ai-project&gt;conda install -n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en-US" altLang="ko-KR" dirty="0" err="1"/>
              <a:t>ipython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14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2396C-D8D8-3783-7E6C-D46109C5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딥러닝에</a:t>
            </a:r>
            <a:r>
              <a:rPr lang="ko-KR" altLang="en-US" dirty="0"/>
              <a:t> 사용될 각종 라이브러리 패키지를 가상 개발 환경에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72B25-8A16-5D44-1BC0-F20259C19C93}"/>
              </a:ext>
            </a:extLst>
          </p:cNvPr>
          <p:cNvSpPr txBox="1"/>
          <p:nvPr/>
        </p:nvSpPr>
        <p:spPr>
          <a:xfrm>
            <a:off x="351063" y="1100075"/>
            <a:ext cx="115508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사용에 필요한 주요 패키지를 설치한다. 중간에 설치를 묻는 창이 나오면 </a:t>
            </a:r>
            <a:r>
              <a:rPr lang="ko-KR" altLang="en-US" dirty="0" err="1"/>
              <a:t>y를</a:t>
            </a:r>
            <a:r>
              <a:rPr lang="ko-KR" altLang="en-US" dirty="0"/>
              <a:t> 입력하여 설치 작업을 완료한다.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conda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–</a:t>
            </a:r>
            <a:r>
              <a:rPr lang="ko-KR" altLang="en-US" dirty="0" err="1"/>
              <a:t>n</a:t>
            </a:r>
            <a:r>
              <a:rPr lang="ko-KR" altLang="en-US" dirty="0"/>
              <a:t> </a:t>
            </a:r>
            <a:r>
              <a:rPr lang="ko-KR" altLang="en-US" dirty="0" err="1"/>
              <a:t>venv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matplotlib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pydotplus</a:t>
            </a:r>
            <a:r>
              <a:rPr lang="ko-KR" altLang="en-US" dirty="0"/>
              <a:t> h5py </a:t>
            </a:r>
            <a:r>
              <a:rPr lang="ko-KR" altLang="en-US" dirty="0" err="1"/>
              <a:t>scikit-learn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install –n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en-US" altLang="ko-KR" dirty="0" err="1"/>
              <a:t>scipy</a:t>
            </a:r>
            <a:r>
              <a:rPr lang="en-US" altLang="ko-KR" dirty="0"/>
              <a:t> </a:t>
            </a:r>
            <a:r>
              <a:rPr lang="en-US" altLang="ko-KR" dirty="0" err="1"/>
              <a:t>mkl</a:t>
            </a:r>
            <a:r>
              <a:rPr lang="en-US" altLang="ko-KR" dirty="0"/>
              <a:t>-service </a:t>
            </a:r>
            <a:r>
              <a:rPr lang="en-US" altLang="ko-KR" dirty="0" err="1"/>
              <a:t>libpython</a:t>
            </a:r>
            <a:r>
              <a:rPr lang="en-US" altLang="ko-KR" dirty="0"/>
              <a:t> m2w64-toolchain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install –n </a:t>
            </a:r>
            <a:r>
              <a:rPr lang="en-US" altLang="ko-KR" dirty="0" err="1"/>
              <a:t>venv</a:t>
            </a:r>
            <a:r>
              <a:rPr lang="en-US" altLang="ko-KR" dirty="0"/>
              <a:t> git </a:t>
            </a:r>
            <a:r>
              <a:rPr lang="en-US" altLang="ko-KR" dirty="0" err="1"/>
              <a:t>graphviz</a:t>
            </a:r>
            <a:endParaRPr lang="en-US" altLang="ko-KR" dirty="0"/>
          </a:p>
          <a:p>
            <a:r>
              <a:rPr lang="en-US" altLang="ko-KR" dirty="0"/>
              <a:t>pip install --ignore-installed —upgrade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install –n </a:t>
            </a:r>
            <a:r>
              <a:rPr lang="en-US" altLang="ko-KR" dirty="0" err="1"/>
              <a:t>venv</a:t>
            </a:r>
            <a:r>
              <a:rPr lang="en-US" altLang="ko-KR" dirty="0"/>
              <a:t> -c anaconda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또는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install –n </a:t>
            </a:r>
            <a:r>
              <a:rPr lang="en-US" altLang="ko-KR" dirty="0" err="1"/>
              <a:t>venv</a:t>
            </a:r>
            <a:r>
              <a:rPr lang="en-US" altLang="ko-KR" dirty="0"/>
              <a:t> -c </a:t>
            </a:r>
            <a:r>
              <a:rPr lang="en-US" altLang="ko-KR" dirty="0" err="1"/>
              <a:t>conda</a:t>
            </a:r>
            <a:r>
              <a:rPr lang="en-US" altLang="ko-KR" dirty="0"/>
              <a:t>-forge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ray-default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9CE1A-2866-79AB-15D2-D837611B166D}"/>
              </a:ext>
            </a:extLst>
          </p:cNvPr>
          <p:cNvSpPr txBox="1"/>
          <p:nvPr/>
        </p:nvSpPr>
        <p:spPr>
          <a:xfrm>
            <a:off x="351063" y="4110984"/>
            <a:ext cx="11550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GPU</a:t>
            </a:r>
            <a:r>
              <a:rPr lang="ko-KR" altLang="en-US" dirty="0"/>
              <a:t>병렬 처리하도록 패키지 설치 </a:t>
            </a:r>
            <a:r>
              <a:rPr lang="en-US" altLang="ko-KR" dirty="0"/>
              <a:t>- </a:t>
            </a:r>
            <a:r>
              <a:rPr lang="en-US" altLang="ko-KR" dirty="0" err="1"/>
              <a:t>conda</a:t>
            </a:r>
            <a:r>
              <a:rPr lang="en-US" altLang="ko-KR" dirty="0"/>
              <a:t> install –n </a:t>
            </a:r>
            <a:r>
              <a:rPr lang="en-US" altLang="ko-KR" dirty="0" err="1"/>
              <a:t>venv</a:t>
            </a:r>
            <a:r>
              <a:rPr lang="en-US" altLang="ko-KR" dirty="0"/>
              <a:t> -c </a:t>
            </a:r>
            <a:r>
              <a:rPr lang="en-US" altLang="ko-KR" dirty="0" err="1"/>
              <a:t>conda</a:t>
            </a:r>
            <a:r>
              <a:rPr lang="en-US" altLang="ko-KR" dirty="0"/>
              <a:t>-forge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ray-default </a:t>
            </a:r>
            <a:r>
              <a:rPr lang="en-US" altLang="ko-KR" dirty="0" err="1"/>
              <a:t>keras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Ray</a:t>
            </a:r>
            <a:r>
              <a:rPr lang="ko-KR" altLang="en-US" dirty="0"/>
              <a:t>는 분산 애플리케이션을 구축하고 실행하기 위한 빠르고 간단한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ray-core, ray-default, ray-dashboard, ray-serve, ray-</a:t>
            </a:r>
            <a:r>
              <a:rPr lang="en-US" altLang="ko-KR" dirty="0" err="1"/>
              <a:t>rllib</a:t>
            </a:r>
            <a:r>
              <a:rPr lang="en-US" altLang="ko-KR" dirty="0"/>
              <a:t>, ray-k8s, ray-data, ray-tune, ray-train, ray-air </a:t>
            </a:r>
            <a:r>
              <a:rPr lang="ko-KR" altLang="en-US" dirty="0"/>
              <a:t>및 </a:t>
            </a:r>
            <a:r>
              <a:rPr lang="en-US" altLang="ko-KR" dirty="0"/>
              <a:t>ray-all </a:t>
            </a:r>
            <a:r>
              <a:rPr lang="ko-KR" altLang="en-US" dirty="0"/>
              <a:t>패키지로 나뉩니다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0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2396C-D8D8-3783-7E6C-D46109C5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딥러닝에</a:t>
            </a:r>
            <a:r>
              <a:rPr lang="ko-KR" altLang="en-US" dirty="0"/>
              <a:t> 사용될 각종 라이브러리 패키지를 가상 개발 환경에 설치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D789807-21C2-22B5-DC00-A351A653D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4525"/>
              </p:ext>
            </p:extLst>
          </p:nvPr>
        </p:nvGraphicFramePr>
        <p:xfrm>
          <a:off x="351064" y="1119954"/>
          <a:ext cx="1155083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310">
                  <a:extLst>
                    <a:ext uri="{9D8B030D-6E8A-4147-A177-3AD203B41FA5}">
                      <a16:colId xmlns:a16="http://schemas.microsoft.com/office/drawing/2014/main" val="2256959021"/>
                    </a:ext>
                  </a:extLst>
                </a:gridCol>
                <a:gridCol w="10003522">
                  <a:extLst>
                    <a:ext uri="{9D8B030D-6E8A-4147-A177-3AD203B41FA5}">
                      <a16:colId xmlns:a16="http://schemas.microsoft.com/office/drawing/2014/main" val="4122331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라이브러리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04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numpy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행렬이나 일반적으로 대규모 다차원 배열을 쉽게 처리할 수 있도록 지원하는 </a:t>
                      </a:r>
                      <a:r>
                        <a:rPr lang="ko-KR" altLang="en-US" sz="1400" dirty="0" err="1"/>
                        <a:t>파이썬의</a:t>
                      </a:r>
                      <a:r>
                        <a:rPr lang="ko-KR" altLang="en-US" sz="1400" dirty="0"/>
                        <a:t> 라이브러리이다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ko-KR" altLang="en-US" sz="1400" dirty="0"/>
                        <a:t>데이터 구조 외에도 수치 계산을 위해 효율적으로 구현된 기능을 제공한다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matplotlib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그래픽 도표를 그려주는 라이브러리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21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pandas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조작 및 분석을 위한 파이썬 프로그래밍 언어 용으로 작성된 소프트웨어 라이브러리</a:t>
                      </a:r>
                    </a:p>
                    <a:p>
                      <a:pPr latinLnBrk="1"/>
                      <a:r>
                        <a:rPr lang="ko-KR" altLang="en-US" sz="1400" dirty="0"/>
                        <a:t>숫자 테이블과 시계열을 조작하기 위한 데이터 구조와 연산을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78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pydotplus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그래프를 생성하는 </a:t>
                      </a:r>
                      <a:r>
                        <a:rPr lang="en-US" altLang="ko-KR" sz="1400" dirty="0" err="1"/>
                        <a:t>graphviz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dot </a:t>
                      </a:r>
                      <a:r>
                        <a:rPr lang="ko-KR" altLang="en-US" sz="1400" dirty="0"/>
                        <a:t>언어를 파이썬 인터페이스 제공하는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02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h5py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HDF5 </a:t>
                      </a:r>
                      <a:r>
                        <a:rPr lang="ko-KR" altLang="en-US" sz="1400" dirty="0"/>
                        <a:t>데이터 포맷을 </a:t>
                      </a:r>
                      <a:r>
                        <a:rPr lang="en-US" altLang="ko-KR" sz="1400" dirty="0"/>
                        <a:t>Python </a:t>
                      </a:r>
                      <a:r>
                        <a:rPr lang="ko-KR" altLang="en-US" sz="1400" dirty="0"/>
                        <a:t>으로 다룰 수 있는 패키지이다</a:t>
                      </a:r>
                      <a:r>
                        <a:rPr lang="en-US" altLang="ko-KR" sz="1400" dirty="0"/>
                        <a:t>. HDF5 </a:t>
                      </a:r>
                      <a:r>
                        <a:rPr lang="ko-KR" altLang="en-US" sz="1400" dirty="0"/>
                        <a:t>를 이용하면 대량의 </a:t>
                      </a:r>
                      <a:r>
                        <a:rPr lang="en-US" altLang="ko-KR" sz="1400" dirty="0"/>
                        <a:t>NumPy </a:t>
                      </a:r>
                      <a:r>
                        <a:rPr lang="ko-KR" altLang="en-US" sz="1400" dirty="0"/>
                        <a:t>데이터 등을 손쉽게 관리할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18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scikit-learn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python</a:t>
                      </a:r>
                      <a:r>
                        <a:rPr lang="ko-KR" altLang="en-US" sz="1400" dirty="0"/>
                        <a:t>을 대표하는 </a:t>
                      </a:r>
                      <a:r>
                        <a:rPr lang="ko-KR" altLang="en-US" sz="1400" dirty="0" err="1"/>
                        <a:t>머신러닝</a:t>
                      </a:r>
                      <a:r>
                        <a:rPr lang="ko-KR" altLang="en-US" sz="1400" dirty="0"/>
                        <a:t> 라이브러리이다</a:t>
                      </a:r>
                      <a:r>
                        <a:rPr lang="en-US" altLang="ko-KR" sz="1400" dirty="0"/>
                        <a:t>. '</a:t>
                      </a:r>
                      <a:r>
                        <a:rPr lang="ko-KR" altLang="en-US" sz="1400" dirty="0" err="1"/>
                        <a:t>사이킷런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이라고 부르기도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scipy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SciPy('</a:t>
                      </a:r>
                      <a:r>
                        <a:rPr lang="ko-KR" altLang="en-US" sz="1400" dirty="0"/>
                        <a:t>사이파이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라고 읽음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는 과학기술계산을 위한 </a:t>
                      </a:r>
                      <a:r>
                        <a:rPr lang="en-US" altLang="ko-KR" sz="1400" dirty="0"/>
                        <a:t>Python </a:t>
                      </a:r>
                      <a:r>
                        <a:rPr lang="ko-KR" altLang="en-US" sz="1400" dirty="0"/>
                        <a:t>라이브러리이다</a:t>
                      </a:r>
                      <a:r>
                        <a:rPr lang="en-US" altLang="ko-KR" sz="1400" dirty="0"/>
                        <a:t>. NumPy, Matplotlib, pandas, </a:t>
                      </a:r>
                      <a:r>
                        <a:rPr lang="en-US" altLang="ko-KR" sz="1400" dirty="0" err="1"/>
                        <a:t>SymPy</a:t>
                      </a:r>
                      <a:r>
                        <a:rPr lang="ko-KR" altLang="en-US" sz="1400" dirty="0"/>
                        <a:t>와 연계되어 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2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mkl</a:t>
                      </a:r>
                      <a:r>
                        <a:rPr lang="en-US" altLang="ko-KR" sz="1400" dirty="0"/>
                        <a:t>-service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“Python hooks for Intel(R) Math Kernel Library runtime control settings”</a:t>
                      </a:r>
                      <a:r>
                        <a:rPr lang="ko-KR" altLang="en-US" sz="1400" dirty="0"/>
                        <a:t>라는데</a:t>
                      </a:r>
                      <a:r>
                        <a:rPr lang="en-US" altLang="ko-KR" sz="1400" dirty="0"/>
                        <a:t>, Intel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CPU</a:t>
                      </a:r>
                      <a:r>
                        <a:rPr lang="ko-KR" altLang="en-US" sz="1400" dirty="0"/>
                        <a:t>에 적재된 </a:t>
                      </a:r>
                      <a:r>
                        <a:rPr lang="en-US" altLang="ko-KR" sz="1400" dirty="0"/>
                        <a:t>math </a:t>
                      </a:r>
                      <a:r>
                        <a:rPr lang="ko-KR" altLang="en-US" sz="1400" dirty="0"/>
                        <a:t>관련 라이브러리들을 사용하기 위해서 필요한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33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tensorflow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텐서플로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텐서플로우는</a:t>
                      </a:r>
                      <a:r>
                        <a:rPr lang="ko-KR" altLang="en-US" sz="1400" dirty="0"/>
                        <a:t> 다양한 </a:t>
                      </a:r>
                      <a:r>
                        <a:rPr lang="ko-KR" altLang="en-US" sz="1400" dirty="0" err="1"/>
                        <a:t>작업에대해</a:t>
                      </a:r>
                      <a:r>
                        <a:rPr lang="ko-KR" altLang="en-US" sz="1400" dirty="0"/>
                        <a:t> 데이터 흐름 프로그래밍을 위한 오픈소스 소프트웨어 라이브러리이다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 err="1"/>
                        <a:t>심볼릭</a:t>
                      </a:r>
                      <a:r>
                        <a:rPr lang="ko-KR" altLang="en-US" sz="1400" dirty="0"/>
                        <a:t> 수학 라이브러리이자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인공 </a:t>
                      </a:r>
                      <a:r>
                        <a:rPr lang="ko-KR" altLang="en-US" sz="1400" dirty="0" err="1"/>
                        <a:t>신경망같은</a:t>
                      </a:r>
                      <a:r>
                        <a:rPr lang="ko-KR" altLang="en-US" sz="1400" dirty="0"/>
                        <a:t> 기계 학습 응용프로그램 및 </a:t>
                      </a:r>
                      <a:r>
                        <a:rPr lang="ko-KR" altLang="en-US" sz="1400" dirty="0" err="1"/>
                        <a:t>딥러닝에도</a:t>
                      </a:r>
                      <a:r>
                        <a:rPr lang="ko-KR" altLang="en-US" sz="1400" dirty="0"/>
                        <a:t> 사용된다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7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keras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케라스는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파이썬으로</a:t>
                      </a:r>
                      <a:r>
                        <a:rPr lang="ko-KR" altLang="en-US" sz="1400" dirty="0"/>
                        <a:t> 작성된 오픈 소스 신경망 라이브러리이다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en-US" altLang="ko-KR" sz="1400" dirty="0" err="1"/>
                        <a:t>MXNet</a:t>
                      </a:r>
                      <a:r>
                        <a:rPr lang="en-US" altLang="ko-KR" sz="1400" dirty="0"/>
                        <a:t>, Deeplearning4j, </a:t>
                      </a:r>
                      <a:r>
                        <a:rPr lang="ko-KR" altLang="en-US" sz="1400" dirty="0" err="1"/>
                        <a:t>텐서플로</a:t>
                      </a:r>
                      <a:r>
                        <a:rPr lang="en-US" altLang="ko-KR" sz="1400" dirty="0"/>
                        <a:t>, Microsoft Cognitive Toolkit </a:t>
                      </a:r>
                      <a:r>
                        <a:rPr lang="ko-KR" altLang="en-US" sz="1400" dirty="0"/>
                        <a:t>또는 </a:t>
                      </a:r>
                      <a:r>
                        <a:rPr lang="en-US" altLang="ko-KR" sz="1400" dirty="0"/>
                        <a:t>Theano </a:t>
                      </a:r>
                      <a:r>
                        <a:rPr lang="ko-KR" altLang="en-US" sz="1400" dirty="0"/>
                        <a:t>위에서 수행할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77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0887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1730</TotalTime>
  <Words>1016</Words>
  <Application>Microsoft Office PowerPoint</Application>
  <PresentationFormat>와이드스크린</PresentationFormat>
  <Paragraphs>113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추억</vt:lpstr>
      <vt:lpstr>파이썬 딥러닝 기초</vt:lpstr>
      <vt:lpstr>가상 개발 환경 구축</vt:lpstr>
      <vt:lpstr>프로젝트 디렉터리(폴더) 만들기 작업</vt:lpstr>
      <vt:lpstr>프로젝트 디렉터리(폴더) 만들기 작업</vt:lpstr>
      <vt:lpstr>가상환경 구축</vt:lpstr>
      <vt:lpstr>가상환경 구축-주피터 노트북에서 사용하는 가상환경 구축 명령어</vt:lpstr>
      <vt:lpstr>가상 환경 설정을 설정하는 각종 프로그램 패키지 설치</vt:lpstr>
      <vt:lpstr>딥러닝에 사용될 각종 라이브러리 패키지를 가상 개발 환경에 설치</vt:lpstr>
      <vt:lpstr>딥러닝에 사용될 각종 라이브러리 패키지를 가상 개발 환경에 설치</vt:lpstr>
      <vt:lpstr>주피터 노트북을 실행하여 웹 기반으로 프로그래밍 설치 점검</vt:lpstr>
      <vt:lpstr>GPU 병렬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프로그램 언어 기초</dc:title>
  <dc:creator>박 영길</dc:creator>
  <cp:lastModifiedBy>박 영길</cp:lastModifiedBy>
  <cp:revision>80</cp:revision>
  <dcterms:created xsi:type="dcterms:W3CDTF">2021-04-12T02:39:57Z</dcterms:created>
  <dcterms:modified xsi:type="dcterms:W3CDTF">2023-02-11T07:24:35Z</dcterms:modified>
</cp:coreProperties>
</file>