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38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67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0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9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8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2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9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1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4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CE82-3E9C-4948-97BB-E5025310D7C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8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8CE82-3E9C-4948-97BB-E5025310D7C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DB35-2039-437A-9675-A3C9D67F7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33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76822" y="901874"/>
            <a:ext cx="2066794" cy="7766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6717" y="2517732"/>
            <a:ext cx="2167003" cy="75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메일 수신 및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 내용 확인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826717" y="3908121"/>
            <a:ext cx="2167003" cy="75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하나은행 접속 후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엑셀 파일 복사 저장</a:t>
            </a:r>
            <a:endParaRPr lang="ko-KR" altLang="en-US" sz="1600" dirty="0"/>
          </a:p>
        </p:txBody>
      </p:sp>
      <p:sp>
        <p:nvSpPr>
          <p:cNvPr id="7" name="다이아몬드 6"/>
          <p:cNvSpPr/>
          <p:nvPr/>
        </p:nvSpPr>
        <p:spPr>
          <a:xfrm>
            <a:off x="591853" y="5298510"/>
            <a:ext cx="2636730" cy="72651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메일 내용의 기준일 끝났는가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1151" y="5207789"/>
            <a:ext cx="71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3663" y="6206461"/>
            <a:ext cx="71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34420" y="901874"/>
            <a:ext cx="2167003" cy="75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액셀</a:t>
            </a:r>
            <a:r>
              <a:rPr lang="ko-KR" altLang="en-US" sz="1600" dirty="0" smtClean="0"/>
              <a:t> 파일 내용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Trend </a:t>
            </a:r>
            <a:r>
              <a:rPr lang="ko-KR" altLang="en-US" sz="1600" dirty="0" smtClean="0"/>
              <a:t>차트로 표현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4534420" y="2517731"/>
            <a:ext cx="2167003" cy="751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r>
              <a:rPr lang="ko-KR" altLang="en-US" sz="1600" dirty="0" smtClean="0"/>
              <a:t>번 </a:t>
            </a:r>
            <a:r>
              <a:rPr lang="ko-KR" altLang="en-US" sz="1600" dirty="0" err="1" smtClean="0"/>
              <a:t>요청자에게</a:t>
            </a:r>
            <a:r>
              <a:rPr lang="ko-KR" altLang="en-US" sz="1600" dirty="0" smtClean="0"/>
              <a:t> 메일 작성 및 발송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4" idx="2"/>
            <a:endCxn id="5" idx="0"/>
          </p:cNvCxnSpPr>
          <p:nvPr/>
        </p:nvCxnSpPr>
        <p:spPr>
          <a:xfrm>
            <a:off x="1910219" y="1678488"/>
            <a:ext cx="0" cy="83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6" idx="0"/>
          </p:cNvCxnSpPr>
          <p:nvPr/>
        </p:nvCxnSpPr>
        <p:spPr>
          <a:xfrm>
            <a:off x="1910219" y="3269293"/>
            <a:ext cx="0" cy="638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2"/>
            <a:endCxn id="7" idx="0"/>
          </p:cNvCxnSpPr>
          <p:nvPr/>
        </p:nvCxnSpPr>
        <p:spPr>
          <a:xfrm flipH="1">
            <a:off x="1910218" y="4659682"/>
            <a:ext cx="1" cy="638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7" idx="3"/>
            <a:endCxn id="5" idx="3"/>
          </p:cNvCxnSpPr>
          <p:nvPr/>
        </p:nvCxnSpPr>
        <p:spPr>
          <a:xfrm flipH="1" flipV="1">
            <a:off x="2993720" y="2893513"/>
            <a:ext cx="234863" cy="2768252"/>
          </a:xfrm>
          <a:prstGeom prst="bentConnector3">
            <a:avLst>
              <a:gd name="adj1" fmla="val -97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7" idx="2"/>
            <a:endCxn id="10" idx="1"/>
          </p:cNvCxnSpPr>
          <p:nvPr/>
        </p:nvCxnSpPr>
        <p:spPr>
          <a:xfrm rot="5400000" flipH="1" flipV="1">
            <a:off x="848636" y="2339237"/>
            <a:ext cx="4747365" cy="2624202"/>
          </a:xfrm>
          <a:prstGeom prst="bentConnector4">
            <a:avLst>
              <a:gd name="adj1" fmla="val -4815"/>
              <a:gd name="adj2" fmla="val 75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2"/>
            <a:endCxn id="11" idx="0"/>
          </p:cNvCxnSpPr>
          <p:nvPr/>
        </p:nvCxnSpPr>
        <p:spPr>
          <a:xfrm>
            <a:off x="5617922" y="1653435"/>
            <a:ext cx="0" cy="8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4584523" y="5429847"/>
            <a:ext cx="2066794" cy="77661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29" name="다이아몬드 28"/>
          <p:cNvSpPr/>
          <p:nvPr/>
        </p:nvSpPr>
        <p:spPr>
          <a:xfrm>
            <a:off x="4299555" y="3986314"/>
            <a:ext cx="2636730" cy="72651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추가 요청자가 있는가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90141" y="4092973"/>
            <a:ext cx="71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85872" y="4814924"/>
            <a:ext cx="71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29" idx="2"/>
            <a:endCxn id="24" idx="0"/>
          </p:cNvCxnSpPr>
          <p:nvPr/>
        </p:nvCxnSpPr>
        <p:spPr>
          <a:xfrm>
            <a:off x="5617920" y="4712824"/>
            <a:ext cx="0" cy="71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9" idx="3"/>
          </p:cNvCxnSpPr>
          <p:nvPr/>
        </p:nvCxnSpPr>
        <p:spPr>
          <a:xfrm flipV="1">
            <a:off x="6936285" y="388307"/>
            <a:ext cx="353856" cy="39612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5" idx="3"/>
          </p:cNvCxnSpPr>
          <p:nvPr/>
        </p:nvCxnSpPr>
        <p:spPr>
          <a:xfrm rot="10800000" flipV="1">
            <a:off x="2993721" y="388307"/>
            <a:ext cx="4296421" cy="2505206"/>
          </a:xfrm>
          <a:prstGeom prst="bentConnector3">
            <a:avLst>
              <a:gd name="adj1" fmla="val 893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2"/>
            <a:endCxn id="29" idx="0"/>
          </p:cNvCxnSpPr>
          <p:nvPr/>
        </p:nvCxnSpPr>
        <p:spPr>
          <a:xfrm flipH="1">
            <a:off x="5617920" y="3269292"/>
            <a:ext cx="2" cy="71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54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41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25</cp:revision>
  <dcterms:created xsi:type="dcterms:W3CDTF">2023-06-15T05:36:00Z</dcterms:created>
  <dcterms:modified xsi:type="dcterms:W3CDTF">2023-06-15T10:19:36Z</dcterms:modified>
</cp:coreProperties>
</file>