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2728986-FF84-4DFF-8D02-55F88C368EEF}">
  <a:tblStyle styleId="{B2728986-FF84-4DFF-8D02-55F88C368E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412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be268f48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be268f48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52536" y="0"/>
            <a:ext cx="10153128" cy="6858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39552" y="548680"/>
            <a:ext cx="9577064" cy="18002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4808" y="116632"/>
            <a:ext cx="4809220" cy="63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0626" y="-51105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23528" y="116632"/>
            <a:ext cx="4809220" cy="63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538808" y="134076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algun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4808" y="116632"/>
            <a:ext cx="4809220" cy="63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4808" y="116632"/>
            <a:ext cx="4809220" cy="63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4808" y="116632"/>
            <a:ext cx="4809220" cy="63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252536" y="0"/>
            <a:ext cx="10153128" cy="6858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459654" y="908720"/>
            <a:ext cx="9577064" cy="18002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4808" y="116632"/>
            <a:ext cx="4809220" cy="63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38808" y="134076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KS H</cp:lastModifiedBy>
  <cp:revision>2</cp:revision>
  <dcterms:modified xsi:type="dcterms:W3CDTF">2019-12-29T04:29:12Z</dcterms:modified>
</cp:coreProperties>
</file>