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5" autoAdjust="0"/>
    <p:restoredTop sz="94590" autoAdjust="0"/>
  </p:normalViewPr>
  <p:slideViewPr>
    <p:cSldViewPr>
      <p:cViewPr varScale="1">
        <p:scale>
          <a:sx n="76" d="100"/>
          <a:sy n="76" d="100"/>
        </p:scale>
        <p:origin x="-9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CA25-B71C-4FEF-A840-75305F601483}" type="datetimeFigureOut">
              <a:rPr lang="zh-CN" altLang="en-US" smtClean="0"/>
              <a:t>2007-04-11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6DA6-ADAC-4160-9B0A-523CB5162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滦下灌区自动化管理系统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3600" b="1" dirty="0" smtClean="0"/>
              <a:t>软件部分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GPRS</a:t>
            </a:r>
            <a:r>
              <a:rPr lang="zh-CN" altLang="en-US" dirty="0" smtClean="0"/>
              <a:t>通讯网络图</a:t>
            </a:r>
            <a:endParaRPr lang="zh-CN" altLang="en-US" dirty="0"/>
          </a:p>
        </p:txBody>
      </p:sp>
      <p:pic>
        <p:nvPicPr>
          <p:cNvPr id="4" name="内容占位符 3" descr="滦下网络图Gp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14488"/>
            <a:ext cx="8429684" cy="49827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GPRS</a:t>
            </a:r>
            <a:r>
              <a:rPr lang="zh-CN" altLang="en-US" dirty="0" smtClean="0"/>
              <a:t>采集</a:t>
            </a:r>
            <a:endParaRPr lang="zh-CN" altLang="en-US" dirty="0"/>
          </a:p>
        </p:txBody>
      </p:sp>
      <p:pic>
        <p:nvPicPr>
          <p:cNvPr id="4" name="内容占位符 3" descr="gprs_gate_m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3116"/>
            <a:ext cx="8229600" cy="39034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弹出菜单</a:t>
            </a:r>
            <a:endParaRPr lang="zh-CN" altLang="en-US" dirty="0"/>
          </a:p>
        </p:txBody>
      </p:sp>
      <p:pic>
        <p:nvPicPr>
          <p:cNvPr id="4" name="内容占位符 3" descr="gprs_readre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74" y="3071810"/>
            <a:ext cx="3752850" cy="1714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GPRS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" name="内容占位符 3" descr="gprs_inf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1035"/>
            <a:ext cx="8229600" cy="43842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数据查询</a:t>
            </a:r>
            <a:endParaRPr lang="zh-CN" altLang="en-US" dirty="0"/>
          </a:p>
        </p:txBody>
      </p:sp>
      <p:pic>
        <p:nvPicPr>
          <p:cNvPr id="6" name="内容占位符 5" descr="q_g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469" y="1600200"/>
            <a:ext cx="645506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数据导出</a:t>
            </a:r>
            <a:endParaRPr lang="zh-CN" altLang="en-US" dirty="0"/>
          </a:p>
        </p:txBody>
      </p:sp>
      <p:pic>
        <p:nvPicPr>
          <p:cNvPr id="4" name="内容占位符 3" descr="q_gate_ex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6718"/>
            <a:ext cx="8229600" cy="41329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数据曲线</a:t>
            </a:r>
            <a:endParaRPr lang="zh-CN" altLang="en-US" dirty="0"/>
          </a:p>
        </p:txBody>
      </p:sp>
      <p:pic>
        <p:nvPicPr>
          <p:cNvPr id="4" name="内容占位符 3" descr="q_gate_l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74" y="1600200"/>
            <a:ext cx="80594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站点管理</a:t>
            </a:r>
            <a:endParaRPr lang="zh-CN" altLang="en-US" dirty="0"/>
          </a:p>
        </p:txBody>
      </p:sp>
      <p:pic>
        <p:nvPicPr>
          <p:cNvPr id="4" name="内容占位符 3" descr="q_station_m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74" y="1600200"/>
            <a:ext cx="80594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站点信息修改</a:t>
            </a:r>
            <a:endParaRPr lang="zh-CN" altLang="en-US" dirty="0"/>
          </a:p>
        </p:txBody>
      </p:sp>
      <p:pic>
        <p:nvPicPr>
          <p:cNvPr id="4" name="内容占位符 3" descr="q_station_modif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866" y="1600200"/>
            <a:ext cx="365626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降雨量查询</a:t>
            </a:r>
            <a:endParaRPr lang="zh-CN" altLang="en-US" dirty="0"/>
          </a:p>
        </p:txBody>
      </p:sp>
      <p:pic>
        <p:nvPicPr>
          <p:cNvPr id="4" name="内容占位符 3" descr="q_r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83" y="1600200"/>
            <a:ext cx="490623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357167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供水收费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sf_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0"/>
            <a:ext cx="7372350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XD2122</a:t>
            </a:r>
            <a:r>
              <a:rPr lang="zh-CN" altLang="en-US" dirty="0" smtClean="0"/>
              <a:t>通讯网络结构图</a:t>
            </a:r>
            <a:endParaRPr lang="zh-CN" altLang="en-US" dirty="0"/>
          </a:p>
        </p:txBody>
      </p:sp>
      <p:pic>
        <p:nvPicPr>
          <p:cNvPr id="4" name="内容占位符 3" descr="滦下网络图Gprs-n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43050"/>
            <a:ext cx="8286808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XD2122</a:t>
            </a:r>
            <a:r>
              <a:rPr lang="zh-CN" altLang="en-US" dirty="0" smtClean="0"/>
              <a:t>通讯参数设置</a:t>
            </a:r>
            <a:endParaRPr lang="zh-CN" altLang="en-US" dirty="0"/>
          </a:p>
        </p:txBody>
      </p:sp>
      <p:pic>
        <p:nvPicPr>
          <p:cNvPr id="4" name="内容占位符 3" descr="sim_wri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525" y="2591594"/>
            <a:ext cx="3790950" cy="2543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XD2122</a:t>
            </a:r>
            <a:r>
              <a:rPr lang="zh-CN" altLang="en-US" dirty="0" smtClean="0"/>
              <a:t>采集</a:t>
            </a:r>
            <a:endParaRPr lang="zh-CN" altLang="en-US" dirty="0"/>
          </a:p>
        </p:txBody>
      </p:sp>
      <p:pic>
        <p:nvPicPr>
          <p:cNvPr id="4" name="内容占位符 3" descr="cj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XD2122</a:t>
            </a:r>
            <a:r>
              <a:rPr lang="zh-CN" altLang="en-US" dirty="0" smtClean="0"/>
              <a:t>设参</a:t>
            </a:r>
            <a:endParaRPr lang="zh-CN" altLang="en-US" dirty="0"/>
          </a:p>
        </p:txBody>
      </p:sp>
      <p:pic>
        <p:nvPicPr>
          <p:cNvPr id="4" name="内容占位符 3" descr="cj_sett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2786058"/>
            <a:ext cx="4305300" cy="2552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pic>
        <p:nvPicPr>
          <p:cNvPr id="4" name="内容占位符 3" descr="sf_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22" y="3143248"/>
            <a:ext cx="3324225" cy="1914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用户设置</a:t>
            </a:r>
            <a:endParaRPr lang="zh-CN" altLang="en-US" dirty="0"/>
          </a:p>
        </p:txBody>
      </p:sp>
      <p:pic>
        <p:nvPicPr>
          <p:cNvPr id="4" name="内容占位符 3" descr="sf_us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2714620"/>
            <a:ext cx="3524250" cy="2809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管理卡设置</a:t>
            </a:r>
            <a:endParaRPr lang="zh-CN" altLang="en-US" dirty="0"/>
          </a:p>
        </p:txBody>
      </p:sp>
      <p:pic>
        <p:nvPicPr>
          <p:cNvPr id="4" name="内容占位符 3" descr="sf_man_ca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2977356"/>
            <a:ext cx="3076575" cy="1771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水价格设置</a:t>
            </a:r>
            <a:endParaRPr lang="zh-CN" altLang="en-US" dirty="0"/>
          </a:p>
        </p:txBody>
      </p:sp>
      <p:pic>
        <p:nvPicPr>
          <p:cNvPr id="4" name="内容占位符 3" descr="sf_pr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2996406"/>
            <a:ext cx="3076575" cy="1733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收费票据</a:t>
            </a:r>
            <a:endParaRPr lang="zh-CN" altLang="en-US" dirty="0"/>
          </a:p>
        </p:txBody>
      </p:sp>
      <p:pic>
        <p:nvPicPr>
          <p:cNvPr id="4" name="内容占位符 3" descr="sf_in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1710531"/>
            <a:ext cx="5857875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缴费查询</a:t>
            </a:r>
            <a:endParaRPr lang="zh-CN" altLang="en-US" dirty="0"/>
          </a:p>
        </p:txBody>
      </p:sp>
      <p:pic>
        <p:nvPicPr>
          <p:cNvPr id="4" name="内容占位符 3" descr="sf_re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1085"/>
            <a:ext cx="8229600" cy="35441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打印预览</a:t>
            </a:r>
            <a:endParaRPr lang="zh-CN" altLang="en-US" dirty="0"/>
          </a:p>
        </p:txBody>
      </p:sp>
      <p:pic>
        <p:nvPicPr>
          <p:cNvPr id="4" name="内容占位符 3" descr="sf_report_pri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736"/>
            <a:ext cx="8229600" cy="44428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全屏显示(4:3)</PresentationFormat>
  <Paragraphs>23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滦下灌区自动化管理系统 软件部分</vt:lpstr>
      <vt:lpstr>供水收费</vt:lpstr>
      <vt:lpstr>用户登录</vt:lpstr>
      <vt:lpstr>用户设置</vt:lpstr>
      <vt:lpstr>管理卡设置</vt:lpstr>
      <vt:lpstr>水价格设置</vt:lpstr>
      <vt:lpstr>收费票据</vt:lpstr>
      <vt:lpstr>缴费查询</vt:lpstr>
      <vt:lpstr>打印预览</vt:lpstr>
      <vt:lpstr>GPRS通讯网络图</vt:lpstr>
      <vt:lpstr>GPRS采集</vt:lpstr>
      <vt:lpstr>弹出菜单</vt:lpstr>
      <vt:lpstr>GPRS信息</vt:lpstr>
      <vt:lpstr>数据查询</vt:lpstr>
      <vt:lpstr>数据导出</vt:lpstr>
      <vt:lpstr>数据曲线</vt:lpstr>
      <vt:lpstr>站点管理</vt:lpstr>
      <vt:lpstr>站点信息修改</vt:lpstr>
      <vt:lpstr>降雨量查询</vt:lpstr>
      <vt:lpstr>XD2122通讯网络结构图</vt:lpstr>
      <vt:lpstr>XD2122通讯参数设置</vt:lpstr>
      <vt:lpstr>XD2122采集</vt:lpstr>
      <vt:lpstr>XD2122设参</vt:lpstr>
    </vt:vector>
  </TitlesOfParts>
  <Company>xd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MC SYSTEM</cp:lastModifiedBy>
  <cp:revision>5</cp:revision>
  <dcterms:created xsi:type="dcterms:W3CDTF">2007-04-11T08:30:14Z</dcterms:created>
  <dcterms:modified xsi:type="dcterms:W3CDTF">2007-04-11T08:56:44Z</dcterms:modified>
</cp:coreProperties>
</file>