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63"/>
  </p:normalViewPr>
  <p:slideViewPr>
    <p:cSldViewPr snapToGrid="0" snapToObjects="1" showGuides="1">
      <p:cViewPr varScale="1">
        <p:scale>
          <a:sx n="112" d="100"/>
          <a:sy n="112" d="100"/>
        </p:scale>
        <p:origin x="34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DF39-4170-004E-8300-D94954F86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072F3-9ECE-6449-924C-51F84AAB1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FDA0-9ADD-2949-A7A8-9AEE711A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A46C-E88D-294C-A5F6-ED6D18340A11}" type="datetimeFigureOut">
              <a:rPr lang="en-KR" smtClean="0"/>
              <a:t>2020/05/19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A5C0-1131-6F44-A594-595B3A91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9B70-5AF9-5B40-8DB7-2F385D15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18-790E-3144-BC45-7CCA19D0EB3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3823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DA7B-5E45-3942-B9FD-F5BB5AFA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08E0B-A17B-4643-9CD4-8F2C33B84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0F55-01E7-444E-952B-5E6FFFAC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A46C-E88D-294C-A5F6-ED6D18340A11}" type="datetimeFigureOut">
              <a:rPr lang="en-KR" smtClean="0"/>
              <a:t>2020/05/19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D904-C703-3640-9D61-9727C5005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93F6F-2354-A84E-B937-E87200AD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18-790E-3144-BC45-7CCA19D0EB3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434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734B6-DB72-A247-A883-AB16851D6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3BA05-53EE-FD4D-B381-1977007E5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B6BA4-3096-7E4F-99D2-7FCCAB47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A46C-E88D-294C-A5F6-ED6D18340A11}" type="datetimeFigureOut">
              <a:rPr lang="en-KR" smtClean="0"/>
              <a:t>2020/05/19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1E43-5F85-7140-A8A0-A7E62997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B87C4-4B8B-494B-8842-BCBE03E4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18-790E-3144-BC45-7CCA19D0EB3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963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60F2-DF93-5D46-A020-B3FAE3CA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ED90-3100-2C4B-867E-509F5A63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E948-55E5-A041-AD5C-2B061C89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A46C-E88D-294C-A5F6-ED6D18340A11}" type="datetimeFigureOut">
              <a:rPr lang="en-KR" smtClean="0"/>
              <a:t>2020/05/19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027D-19CC-9942-959F-FD3FE1B9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90177-6B15-2C4D-A890-B82CB102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18-790E-3144-BC45-7CCA19D0EB3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115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E822-3C30-7C49-AF16-9A989E50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F45C8-27E1-114C-9594-71F519E9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D1309-2869-814C-AC0A-6DA7CF6B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A46C-E88D-294C-A5F6-ED6D18340A11}" type="datetimeFigureOut">
              <a:rPr lang="en-KR" smtClean="0"/>
              <a:t>2020/05/19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0BEA-ABC3-E442-8027-E26CFF4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BC3E9-3FBE-9644-AC25-F0A2EA9C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18-790E-3144-BC45-7CCA19D0EB3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567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205E-2CFF-1549-93D5-3C3B2DD3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9D7A-17D4-0D49-A1D0-9B4366817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024C9-F35D-9240-A9B6-70DC0C59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29A4C-3A65-3340-AE26-3DCAD19E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A46C-E88D-294C-A5F6-ED6D18340A11}" type="datetimeFigureOut">
              <a:rPr lang="en-KR" smtClean="0"/>
              <a:t>2020/05/19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7CAD1-D860-C94E-BDAA-5C45939A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A1AA0-61C2-B441-8F3C-8F8528B9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18-790E-3144-BC45-7CCA19D0EB3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472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6D77-A655-0849-A049-F0F660438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E4121-96A5-FE4F-96E2-26F2258D1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2B8F0-B296-D44E-8877-B44F5C4E9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38172-E780-A745-A35B-4F12494B8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C713B-6C11-2C48-9294-B92AF8CDD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70353-1E93-6143-A635-19BB5D9E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A46C-E88D-294C-A5F6-ED6D18340A11}" type="datetimeFigureOut">
              <a:rPr lang="en-KR" smtClean="0"/>
              <a:t>2020/05/19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53096-748D-1D46-8822-0A3D59B6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8D9BD-7B8C-5A44-8B76-724C9738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18-790E-3144-BC45-7CCA19D0EB3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747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7DA2-CA65-B54E-BE11-42215205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4EDE8-5A17-5D44-9891-F98A63F7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A46C-E88D-294C-A5F6-ED6D18340A11}" type="datetimeFigureOut">
              <a:rPr lang="en-KR" smtClean="0"/>
              <a:t>2020/05/19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CF075-5CF1-2049-A2E2-35A98528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4B224-34D1-D143-9587-9A3AEAE9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18-790E-3144-BC45-7CCA19D0EB3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7926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4CD92-94BB-3A4C-9F52-9AB22660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A46C-E88D-294C-A5F6-ED6D18340A11}" type="datetimeFigureOut">
              <a:rPr lang="en-KR" smtClean="0"/>
              <a:t>2020/05/19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248B2-BF46-D740-9022-64E40465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85F2-3DB0-004C-A268-88C963E7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18-790E-3144-BC45-7CCA19D0EB3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858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1F07-5B03-3145-BA96-60AEADE7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7E94-1E0B-C042-9EF5-D126D839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8F8BA-1D03-644E-AFFC-1D0ED3490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1A189-7164-8A4E-ACEB-32DBC71E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A46C-E88D-294C-A5F6-ED6D18340A11}" type="datetimeFigureOut">
              <a:rPr lang="en-KR" smtClean="0"/>
              <a:t>2020/05/19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C5704-701E-6145-AA2D-7B81135A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B7ED-25D5-0A42-B4E1-3DFF1169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18-790E-3144-BC45-7CCA19D0EB3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5998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4D81-9E40-944A-983E-6BC90243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344A9-7AC1-FE4B-B769-070EA8D4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BB60C-B8FC-634C-9E78-7ED4F4FD2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33830-7041-D94C-B4E1-9527A65F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A46C-E88D-294C-A5F6-ED6D18340A11}" type="datetimeFigureOut">
              <a:rPr lang="en-KR" smtClean="0"/>
              <a:t>2020/05/19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538D8-7FF9-0A46-90D0-06A67970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2F446-F83E-5E41-BF3F-730B06FD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8A18-790E-3144-BC45-7CCA19D0EB3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8964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24F46-45F7-BF49-A7EB-233D6D0E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9BD7-32A3-844F-AB0C-C168B0A63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BBB8-028D-C549-A37A-605B1F3B4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A46C-E88D-294C-A5F6-ED6D18340A11}" type="datetimeFigureOut">
              <a:rPr lang="en-KR" smtClean="0"/>
              <a:t>2020/05/19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3C92-D1AA-284E-A79F-225873253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3DA40-4E37-EA46-B1B5-E89FC8A1D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8A18-790E-3144-BC45-7CCA19D0EB3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83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bble, object, microscope, wine&#10;&#10;Description automatically generated">
            <a:extLst>
              <a:ext uri="{FF2B5EF4-FFF2-40B4-BE49-F238E27FC236}">
                <a16:creationId xmlns:a16="http://schemas.microsoft.com/office/drawing/2014/main" id="{17EB35BA-18D4-BE43-8862-555646330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8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cake, decorated, sitting, looking&#10;&#10;Description automatically generated">
            <a:extLst>
              <a:ext uri="{FF2B5EF4-FFF2-40B4-BE49-F238E27FC236}">
                <a16:creationId xmlns:a16="http://schemas.microsoft.com/office/drawing/2014/main" id="{463165F8-0E41-2A46-8B91-C78DD0ECD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582" cy="6858000"/>
          </a:xfrm>
        </p:spPr>
      </p:pic>
    </p:spTree>
    <p:extLst>
      <p:ext uri="{BB962C8B-B14F-4D97-AF65-F5344CB8AC3E}">
        <p14:creationId xmlns:p14="http://schemas.microsoft.com/office/powerpoint/2010/main" val="12892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Hyunuk</dc:creator>
  <cp:lastModifiedBy>Kim Hyunuk</cp:lastModifiedBy>
  <cp:revision>2</cp:revision>
  <dcterms:created xsi:type="dcterms:W3CDTF">2020-05-19T15:33:40Z</dcterms:created>
  <dcterms:modified xsi:type="dcterms:W3CDTF">2020-05-19T15:36:16Z</dcterms:modified>
</cp:coreProperties>
</file>