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David</a:t>
            </a:r>
            <a:endParaRPr/>
          </a:p>
          <a:p>
            <a:pPr marL="0" lvl="0" indent="0" algn="l" rtl="0">
              <a:spcBef>
                <a:spcPts val="0"/>
              </a:spcBef>
              <a:spcAft>
                <a:spcPts val="0"/>
              </a:spcAft>
              <a:buNone/>
            </a:pPr>
            <a:r>
              <a:rPr lang="en-US"/>
              <a:t>There is no meaningful improvement after epoch-10 so we stopped there to reduce overfitting</a:t>
            </a:r>
            <a:endParaRPr/>
          </a:p>
        </p:txBody>
      </p:sp>
      <p:sp>
        <p:nvSpPr>
          <p:cNvPr id="276" name="Google Shape;27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27b8cb79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David</a:t>
            </a:r>
            <a:endParaRPr/>
          </a:p>
          <a:p>
            <a:pPr marL="0" lvl="0" indent="0" algn="l" rtl="0">
              <a:spcBef>
                <a:spcPts val="0"/>
              </a:spcBef>
              <a:spcAft>
                <a:spcPts val="0"/>
              </a:spcAft>
              <a:buNone/>
            </a:pPr>
            <a:r>
              <a:rPr lang="en-US"/>
              <a:t>No trends model set up a lower bound expectation curve.</a:t>
            </a:r>
            <a:endParaRPr/>
          </a:p>
          <a:p>
            <a:pPr marL="0" lvl="0" indent="0" algn="l" rtl="0">
              <a:spcBef>
                <a:spcPts val="0"/>
              </a:spcBef>
              <a:spcAft>
                <a:spcPts val="0"/>
              </a:spcAft>
              <a:buNone/>
            </a:pPr>
            <a:r>
              <a:rPr lang="en-US"/>
              <a:t>Trends model is lagging not useful.</a:t>
            </a:r>
            <a:endParaRPr/>
          </a:p>
        </p:txBody>
      </p:sp>
      <p:sp>
        <p:nvSpPr>
          <p:cNvPr id="284" name="Google Shape;284;ge27b8cb791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Gabriel</a:t>
            </a:r>
            <a:endParaRPr/>
          </a:p>
          <a:p>
            <a:pPr marL="0" lvl="0" indent="0" algn="l" rtl="0">
              <a:spcBef>
                <a:spcPts val="0"/>
              </a:spcBef>
              <a:spcAft>
                <a:spcPts val="0"/>
              </a:spcAft>
              <a:buNone/>
            </a:pPr>
            <a:endParaRPr/>
          </a:p>
          <a:p>
            <a:pPr marL="0" lvl="0" indent="0" algn="l" rtl="0">
              <a:spcBef>
                <a:spcPts val="0"/>
              </a:spcBef>
              <a:spcAft>
                <a:spcPts val="0"/>
              </a:spcAft>
              <a:buNone/>
            </a:pPr>
            <a:r>
              <a:rPr lang="en-US"/>
              <a:t>LSTM results: tend to undershoot when the price moves rapidly in one direction</a:t>
            </a:r>
            <a:endParaRPr/>
          </a:p>
          <a:p>
            <a:pPr marL="0" lvl="0" indent="0" algn="l" rtl="0">
              <a:spcBef>
                <a:spcPts val="0"/>
              </a:spcBef>
              <a:spcAft>
                <a:spcPts val="0"/>
              </a:spcAft>
              <a:buNone/>
            </a:pPr>
            <a:r>
              <a:rPr lang="en-US"/>
              <a:t>No sentiment was capable of generating a closer fit</a:t>
            </a:r>
            <a:endParaRPr/>
          </a:p>
          <a:p>
            <a:pPr marL="0" lvl="0" indent="0" algn="l" rtl="0">
              <a:spcBef>
                <a:spcPts val="0"/>
              </a:spcBef>
              <a:spcAft>
                <a:spcPts val="0"/>
              </a:spcAft>
              <a:buNone/>
            </a:pPr>
            <a:endParaRPr/>
          </a:p>
        </p:txBody>
      </p:sp>
      <p:sp>
        <p:nvSpPr>
          <p:cNvPr id="292" name="Google Shape;29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Gabriel</a:t>
            </a:r>
            <a:endParaRPr/>
          </a:p>
          <a:p>
            <a:pPr marL="0" lvl="0" indent="0" algn="l" rtl="0">
              <a:spcBef>
                <a:spcPts val="0"/>
              </a:spcBef>
              <a:spcAft>
                <a:spcPts val="0"/>
              </a:spcAft>
              <a:buNone/>
            </a:pPr>
            <a:r>
              <a:rPr lang="en-US"/>
              <a:t>Simple RNN is a much closer fit to the price, which is not necessarily a good thing</a:t>
            </a:r>
            <a:endParaRPr/>
          </a:p>
          <a:p>
            <a:pPr marL="0" lvl="0" indent="0" algn="l" rtl="0">
              <a:spcBef>
                <a:spcPts val="0"/>
              </a:spcBef>
              <a:spcAft>
                <a:spcPts val="0"/>
              </a:spcAft>
              <a:buNone/>
            </a:pPr>
            <a:r>
              <a:rPr lang="en-US"/>
              <a:t>It’s predictive abilities seem weak, looks as though it is trailing the previous days price</a:t>
            </a:r>
            <a:endParaRPr/>
          </a:p>
        </p:txBody>
      </p:sp>
      <p:sp>
        <p:nvSpPr>
          <p:cNvPr id="300" name="Google Shape;30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Gabriel</a:t>
            </a:r>
            <a:endParaRPr/>
          </a:p>
        </p:txBody>
      </p:sp>
      <p:sp>
        <p:nvSpPr>
          <p:cNvPr id="308" name="Google Shape;30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Gabriel</a:t>
            </a:r>
            <a:endParaRPr/>
          </a:p>
        </p:txBody>
      </p:sp>
      <p:sp>
        <p:nvSpPr>
          <p:cNvPr id="315" name="Google Shape;31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27b8cb791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27b8cb79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Gabriel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Gabriel</a:t>
            </a:r>
            <a:endParaRPr/>
          </a:p>
        </p:txBody>
      </p:sp>
      <p:sp>
        <p:nvSpPr>
          <p:cNvPr id="335" name="Google Shape;33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Vikram: For our final project, we wanted to explore how machine learning could be used for price prediction of Bitcoin.  </a:t>
            </a:r>
            <a:endParaRPr/>
          </a:p>
          <a:p>
            <a:pPr marL="0" lvl="0" indent="0" algn="l" rtl="0">
              <a:spcBef>
                <a:spcPts val="0"/>
              </a:spcBef>
              <a:spcAft>
                <a:spcPts val="0"/>
              </a:spcAft>
              <a:buNone/>
            </a:pPr>
            <a:r>
              <a:rPr lang="en-US"/>
              <a:t>We decided to explore a few different options: (1) a neural network model that was suited to time-series data; we decided to model in two different ways -- one as a recurrent neural network and one as a long short-term memory version of a recurrent neural network; (2) linear regression; and (3) a random-walk as a baseline.</a:t>
            </a:r>
            <a:endParaRPr/>
          </a:p>
          <a:p>
            <a:pPr marL="0" lvl="0" indent="0" algn="l" rtl="0">
              <a:spcBef>
                <a:spcPts val="0"/>
              </a:spcBef>
              <a:spcAft>
                <a:spcPts val="0"/>
              </a:spcAft>
              <a:buNone/>
            </a:pPr>
            <a:r>
              <a:rPr lang="en-US"/>
              <a:t>To produce a data set, we originally explored using a Kaggle dataset but as this was outdated we used Yahoo finance information. For trend information, we utilized Google trends data on search terms for “Bitcoin”, “Bitcoin near me” and “Bitcoin energy” </a:t>
            </a:r>
            <a:endParaRPr/>
          </a:p>
        </p:txBody>
      </p:sp>
      <p:sp>
        <p:nvSpPr>
          <p:cNvPr id="168" name="Google Shape;16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Vikram: We decided to use the recurrent neural network formulation because bitcoin prices are sequential time data.  </a:t>
            </a:r>
            <a:r>
              <a:rPr lang="en-US">
                <a:solidFill>
                  <a:srgbClr val="202124"/>
                </a:solidFill>
                <a:highlight>
                  <a:srgbClr val="FFFFFF"/>
                </a:highlight>
              </a:rPr>
              <a:t>RNNs are good at processing a time series step-by-step, because they maintain an internal state from time-step to time-step.  </a:t>
            </a:r>
            <a:endParaRPr sz="600"/>
          </a:p>
        </p:txBody>
      </p:sp>
      <p:sp>
        <p:nvSpPr>
          <p:cNvPr id="177" name="Google Shape;17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Vikram: Essentially, RNNs can retain state from one iteration to the next by using their own output as input for the next step. In effect, we can share the weights across time.  This overcomes a shortcoming of traditional neural networks that do not capture information about prior events to inform future time steps.</a:t>
            </a:r>
            <a:endParaRPr/>
          </a:p>
        </p:txBody>
      </p:sp>
      <p:sp>
        <p:nvSpPr>
          <p:cNvPr id="185" name="Google Shape;18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Vikram:  The problem with recurrent networks is that each layer calculates its gradient with respect to the prior layer.  </a:t>
            </a:r>
            <a:r>
              <a:rPr lang="en-US" sz="1050">
                <a:solidFill>
                  <a:srgbClr val="202122"/>
                </a:solidFill>
                <a:highlight>
                  <a:srgbClr val="FFFFFF"/>
                </a:highlight>
              </a:rPr>
              <a:t>A major problem with gradient descent for standard RNN architectures is that error gradients “vanish” exponentially quickly with the size of the time lag between important events.  In our problem, Bitcoin tends to be a highly volatile asset and we postulated that the model would benefit from some long term memory events rather than biasing towards recent time steps.</a:t>
            </a:r>
            <a:endParaRPr/>
          </a:p>
        </p:txBody>
      </p:sp>
      <p:sp>
        <p:nvSpPr>
          <p:cNvPr id="205" name="Google Shape;20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Vikram:  </a:t>
            </a:r>
            <a:r>
              <a:rPr lang="en-US">
                <a:solidFill>
                  <a:srgbClr val="333333"/>
                </a:solidFill>
                <a:highlight>
                  <a:srgbClr val="FFFFFF"/>
                </a:highlight>
              </a:rPr>
              <a:t>The key to LSTMs is the cell state, the horizontal line running through the top of the diagram.  </a:t>
            </a:r>
            <a:r>
              <a:rPr lang="en-US">
                <a:solidFill>
                  <a:schemeClr val="dk1"/>
                </a:solidFill>
              </a:rPr>
              <a:t>The cell state is kind of like a conveyor belt. It runs straight down the entire chain, with only some minor linear interactions.It’s very easy for information to just flow along it unchanged.  The LSTM does have the ability to remove or add information to the cell state, carefully regulated by structures called gates.Gates are a way to optionally let information through. They are composed out of a sigmoid neural net layer and a pointwise multiplication operation</a:t>
            </a:r>
            <a:endParaRPr/>
          </a:p>
        </p:txBody>
      </p:sp>
      <p:sp>
        <p:nvSpPr>
          <p:cNvPr id="229" name="Google Shape;22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David</a:t>
            </a:r>
            <a:endParaRPr/>
          </a:p>
          <a:p>
            <a:pPr marL="0" lvl="0" indent="0" algn="l" rtl="0">
              <a:spcBef>
                <a:spcPts val="0"/>
              </a:spcBef>
              <a:spcAft>
                <a:spcPts val="0"/>
              </a:spcAft>
              <a:buNone/>
            </a:pPr>
            <a:r>
              <a:rPr lang="en-US"/>
              <a:t>Each P is one day worth of price and sentiment data combined 60 of them to make up one input datapoint</a:t>
            </a:r>
            <a:endParaRPr/>
          </a:p>
          <a:p>
            <a:pPr marL="0" lvl="0" indent="0" algn="l" rtl="0">
              <a:spcBef>
                <a:spcPts val="0"/>
              </a:spcBef>
              <a:spcAft>
                <a:spcPts val="0"/>
              </a:spcAft>
              <a:buClr>
                <a:schemeClr val="dk1"/>
              </a:buClr>
              <a:buSzPts val="1100"/>
              <a:buFont typeface="Arial"/>
              <a:buNone/>
            </a:pPr>
            <a:r>
              <a:rPr lang="en-US">
                <a:solidFill>
                  <a:schemeClr val="dk1"/>
                </a:solidFill>
              </a:rPr>
              <a:t>trends keywords used: bitcoin, bitcoin near me, bitcoin energy</a:t>
            </a:r>
            <a:endParaRPr/>
          </a:p>
          <a:p>
            <a:pPr marL="0" lvl="0" indent="0" algn="l" rtl="0">
              <a:spcBef>
                <a:spcPts val="0"/>
              </a:spcBef>
              <a:spcAft>
                <a:spcPts val="0"/>
              </a:spcAft>
              <a:buNone/>
            </a:pPr>
            <a:r>
              <a:rPr lang="en-US"/>
              <a:t>61st day is the output datapoint we train the model with</a:t>
            </a:r>
            <a:endParaRPr/>
          </a:p>
          <a:p>
            <a:pPr marL="0" lvl="0" indent="0" algn="l" rtl="0">
              <a:spcBef>
                <a:spcPts val="0"/>
              </a:spcBef>
              <a:spcAft>
                <a:spcPts val="0"/>
              </a:spcAft>
              <a:buNone/>
            </a:pPr>
            <a:r>
              <a:rPr lang="en-US"/>
              <a:t>going from 1st row to 2nd row, lose earliest P, output P fills in, next day becomes new output datapoint</a:t>
            </a:r>
            <a:endParaRPr/>
          </a:p>
        </p:txBody>
      </p:sp>
      <p:sp>
        <p:nvSpPr>
          <p:cNvPr id="240" name="Google Shape;24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David</a:t>
            </a:r>
            <a:endParaRPr/>
          </a:p>
          <a:p>
            <a:pPr marL="0" lvl="0" indent="0" algn="l" rtl="0">
              <a:spcBef>
                <a:spcPts val="0"/>
              </a:spcBef>
              <a:spcAft>
                <a:spcPts val="0"/>
              </a:spcAft>
              <a:buNone/>
            </a:pPr>
            <a:r>
              <a:rPr lang="en-US"/>
              <a:t>scikit-learn</a:t>
            </a:r>
            <a:endParaRPr/>
          </a:p>
          <a:p>
            <a:pPr marL="0" lvl="0" indent="0" algn="l" rtl="0">
              <a:spcBef>
                <a:spcPts val="0"/>
              </a:spcBef>
              <a:spcAft>
                <a:spcPts val="0"/>
              </a:spcAft>
              <a:buNone/>
            </a:pPr>
            <a:r>
              <a:rPr lang="en-US"/>
              <a:t>tried z score scaler with no success</a:t>
            </a:r>
            <a:endParaRPr/>
          </a:p>
          <a:p>
            <a:pPr marL="0" lvl="0" indent="0" algn="l" rtl="0">
              <a:spcBef>
                <a:spcPts val="0"/>
              </a:spcBef>
              <a:spcAft>
                <a:spcPts val="0"/>
              </a:spcAft>
              <a:buNone/>
            </a:pPr>
            <a:r>
              <a:rPr lang="en-US"/>
              <a:t>z score scaler handles outliers better at the cost of consistent scaling -&gt; lack of outliers and/or importance of consistent scaling</a:t>
            </a:r>
            <a:endParaRPr/>
          </a:p>
          <a:p>
            <a:pPr marL="0" lvl="0" indent="0" algn="l" rtl="0">
              <a:spcBef>
                <a:spcPts val="0"/>
              </a:spcBef>
              <a:spcAft>
                <a:spcPts val="0"/>
              </a:spcAft>
              <a:buNone/>
            </a:pPr>
            <a:endParaRPr/>
          </a:p>
        </p:txBody>
      </p:sp>
      <p:sp>
        <p:nvSpPr>
          <p:cNvPr id="260" name="Google Shape;26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David</a:t>
            </a:r>
            <a:endParaRPr/>
          </a:p>
          <a:p>
            <a:pPr marL="0" lvl="0" indent="0" algn="l" rtl="0">
              <a:spcBef>
                <a:spcPts val="0"/>
              </a:spcBef>
              <a:spcAft>
                <a:spcPts val="0"/>
              </a:spcAft>
              <a:buNone/>
            </a:pPr>
            <a:r>
              <a:rPr lang="en-US"/>
              <a:t>Reduced the number of layers compared to the model in the paper</a:t>
            </a:r>
            <a:endParaRPr/>
          </a:p>
          <a:p>
            <a:pPr marL="0" lvl="0" indent="0" algn="l" rtl="0">
              <a:spcBef>
                <a:spcPts val="0"/>
              </a:spcBef>
              <a:spcAft>
                <a:spcPts val="0"/>
              </a:spcAft>
              <a:buNone/>
            </a:pPr>
            <a:r>
              <a:rPr lang="en-US"/>
              <a:t>	no real benefits at the cost of training speed</a:t>
            </a:r>
            <a:endParaRPr/>
          </a:p>
          <a:p>
            <a:pPr marL="0" lvl="0" indent="0" algn="l" rtl="0">
              <a:spcBef>
                <a:spcPts val="0"/>
              </a:spcBef>
              <a:spcAft>
                <a:spcPts val="0"/>
              </a:spcAft>
              <a:buNone/>
            </a:pPr>
            <a:r>
              <a:rPr lang="en-US"/>
              <a:t>Dropout layers randomly set input to zero to help reduce overreliance on a specific data, which is often a source of overfitting</a:t>
            </a:r>
            <a:endParaRPr/>
          </a:p>
        </p:txBody>
      </p:sp>
      <p:sp>
        <p:nvSpPr>
          <p:cNvPr id="268" name="Google Shape;26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71499" y="581147"/>
            <a:ext cx="8276665" cy="4394947"/>
          </a:xfrm>
          <a:prstGeom prst="rect">
            <a:avLst/>
          </a:prstGeom>
          <a:noFill/>
          <a:ln>
            <a:noFill/>
          </a:ln>
        </p:spPr>
        <p:txBody>
          <a:bodyPr spcFirstLastPara="1" wrap="square" lIns="0" tIns="0" rIns="0" bIns="0" anchor="b" anchorCtr="0">
            <a:noAutofit/>
          </a:bodyPr>
          <a:lstStyle>
            <a:lvl1pPr lvl="0" algn="l">
              <a:lnSpc>
                <a:spcPct val="88000"/>
              </a:lnSpc>
              <a:spcBef>
                <a:spcPts val="0"/>
              </a:spcBef>
              <a:spcAft>
                <a:spcPts val="0"/>
              </a:spcAft>
              <a:buClr>
                <a:schemeClr val="lt1"/>
              </a:buClr>
              <a:buSzPts val="6700"/>
              <a:buFont typeface="Arial"/>
              <a:buNone/>
              <a:defRPr sz="67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wo Content">
  <p:cSld name="2_Two Content">
    <p:spTree>
      <p:nvGrpSpPr>
        <p:cNvPr id="1" name="Shape 53"/>
        <p:cNvGrpSpPr/>
        <p:nvPr/>
      </p:nvGrpSpPr>
      <p:grpSpPr>
        <a:xfrm>
          <a:off x="0" y="0"/>
          <a:ext cx="0" cy="0"/>
          <a:chOff x="0" y="0"/>
          <a:chExt cx="0" cy="0"/>
        </a:xfrm>
      </p:grpSpPr>
      <p:sp>
        <p:nvSpPr>
          <p:cNvPr id="54" name="Google Shape;54;p11"/>
          <p:cNvSpPr txBox="1">
            <a:spLocks noGrp="1"/>
          </p:cNvSpPr>
          <p:nvPr>
            <p:ph type="body" idx="1"/>
          </p:nvPr>
        </p:nvSpPr>
        <p:spPr>
          <a:xfrm>
            <a:off x="571500" y="1752601"/>
            <a:ext cx="5311736"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3"/>
              </a:buClr>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3"/>
              </a:buClr>
              <a:buSzPts val="2400"/>
              <a:buChar char="​"/>
              <a:defRPr sz="2400" b="1" i="0" cap="none">
                <a:solidFill>
                  <a:schemeClr val="accent3"/>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55" name="Google Shape;55;p11"/>
          <p:cNvSpPr txBox="1">
            <a:spLocks noGrp="1"/>
          </p:cNvSpPr>
          <p:nvPr>
            <p:ph type="body" idx="2"/>
          </p:nvPr>
        </p:nvSpPr>
        <p:spPr>
          <a:xfrm>
            <a:off x="6288490" y="1752601"/>
            <a:ext cx="5332010"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3"/>
              </a:buClr>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3"/>
              </a:buClr>
              <a:buSzPts val="2400"/>
              <a:buChar char="​"/>
              <a:defRPr sz="2400" b="1" i="0" cap="none">
                <a:solidFill>
                  <a:schemeClr val="accent3"/>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56" name="Google Shape;56;p11"/>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1"/>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3"/>
                </a:solidFill>
                <a:latin typeface="Arial"/>
                <a:ea typeface="Arial"/>
                <a:cs typeface="Arial"/>
                <a:sym typeface="Arial"/>
              </a:rPr>
              <a:t>‹#›</a:t>
            </a:fld>
            <a:endParaRPr sz="1100">
              <a:solidFill>
                <a:schemeClr val="accent3"/>
              </a:solidFill>
              <a:latin typeface="Arial"/>
              <a:ea typeface="Arial"/>
              <a:cs typeface="Arial"/>
              <a:sym typeface="Arial"/>
            </a:endParaRPr>
          </a:p>
        </p:txBody>
      </p:sp>
      <p:sp>
        <p:nvSpPr>
          <p:cNvPr id="58" name="Google Shape;58;p11"/>
          <p:cNvSpPr/>
          <p:nvPr/>
        </p:nvSpPr>
        <p:spPr>
          <a:xfrm>
            <a:off x="2" y="0"/>
            <a:ext cx="81021" cy="157415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Two Content">
  <p:cSld name="3_Two Content">
    <p:spTree>
      <p:nvGrpSpPr>
        <p:cNvPr id="1" name="Shape 59"/>
        <p:cNvGrpSpPr/>
        <p:nvPr/>
      </p:nvGrpSpPr>
      <p:grpSpPr>
        <a:xfrm>
          <a:off x="0" y="0"/>
          <a:ext cx="0" cy="0"/>
          <a:chOff x="0" y="0"/>
          <a:chExt cx="0" cy="0"/>
        </a:xfrm>
      </p:grpSpPr>
      <p:sp>
        <p:nvSpPr>
          <p:cNvPr id="60" name="Google Shape;60;p12"/>
          <p:cNvSpPr txBox="1">
            <a:spLocks noGrp="1"/>
          </p:cNvSpPr>
          <p:nvPr>
            <p:ph type="body" idx="1"/>
          </p:nvPr>
        </p:nvSpPr>
        <p:spPr>
          <a:xfrm>
            <a:off x="571500" y="1752601"/>
            <a:ext cx="5311736"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4"/>
              </a:buClr>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4"/>
              </a:buClr>
              <a:buSzPts val="2400"/>
              <a:buChar char="​"/>
              <a:defRPr sz="2400" b="1" i="0" cap="none">
                <a:solidFill>
                  <a:schemeClr val="accent4"/>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61" name="Google Shape;61;p12"/>
          <p:cNvSpPr txBox="1">
            <a:spLocks noGrp="1"/>
          </p:cNvSpPr>
          <p:nvPr>
            <p:ph type="body" idx="2"/>
          </p:nvPr>
        </p:nvSpPr>
        <p:spPr>
          <a:xfrm>
            <a:off x="6288490" y="1752601"/>
            <a:ext cx="5332010"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4"/>
              </a:buClr>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4"/>
              </a:buClr>
              <a:buSzPts val="2400"/>
              <a:buChar char="​"/>
              <a:defRPr sz="2400" b="1" i="0" cap="none">
                <a:solidFill>
                  <a:schemeClr val="accent4"/>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62" name="Google Shape;62;p12"/>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4"/>
                </a:solidFill>
                <a:latin typeface="Arial"/>
                <a:ea typeface="Arial"/>
                <a:cs typeface="Arial"/>
                <a:sym typeface="Arial"/>
              </a:rPr>
              <a:t>‹#›</a:t>
            </a:fld>
            <a:endParaRPr sz="1100">
              <a:solidFill>
                <a:schemeClr val="accent4"/>
              </a:solidFill>
              <a:latin typeface="Arial"/>
              <a:ea typeface="Arial"/>
              <a:cs typeface="Arial"/>
              <a:sym typeface="Arial"/>
            </a:endParaRPr>
          </a:p>
        </p:txBody>
      </p:sp>
      <p:sp>
        <p:nvSpPr>
          <p:cNvPr id="64" name="Google Shape;64;p12"/>
          <p:cNvSpPr/>
          <p:nvPr/>
        </p:nvSpPr>
        <p:spPr>
          <a:xfrm>
            <a:off x="2" y="0"/>
            <a:ext cx="81021" cy="157415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Two Content">
  <p:cSld name="5_Two Content">
    <p:spTree>
      <p:nvGrpSpPr>
        <p:cNvPr id="1" name="Shape 65"/>
        <p:cNvGrpSpPr/>
        <p:nvPr/>
      </p:nvGrpSpPr>
      <p:grpSpPr>
        <a:xfrm>
          <a:off x="0" y="0"/>
          <a:ext cx="0" cy="0"/>
          <a:chOff x="0" y="0"/>
          <a:chExt cx="0" cy="0"/>
        </a:xfrm>
      </p:grpSpPr>
      <p:sp>
        <p:nvSpPr>
          <p:cNvPr id="66" name="Google Shape;66;p13"/>
          <p:cNvSpPr>
            <a:spLocks noGrp="1"/>
          </p:cNvSpPr>
          <p:nvPr>
            <p:ph type="pic" idx="2"/>
          </p:nvPr>
        </p:nvSpPr>
        <p:spPr>
          <a:xfrm>
            <a:off x="0" y="0"/>
            <a:ext cx="5741988" cy="68580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accent3"/>
              </a:buClr>
              <a:buSzPts val="1800"/>
              <a:buFont typeface="Arial"/>
              <a:buChar char="•"/>
              <a:defRPr sz="1800" b="0" i="0" u="none" strike="noStrike" cap="none">
                <a:solidFill>
                  <a:schemeClr val="dk1"/>
                </a:solidFill>
                <a:latin typeface="Georgia"/>
                <a:ea typeface="Georgia"/>
                <a:cs typeface="Georgia"/>
                <a:sym typeface="Georgia"/>
              </a:defRPr>
            </a:lvl1pPr>
            <a:lvl2pPr marR="0" lvl="1"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R="0" lvl="2"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3pPr>
            <a:lvl4pPr marR="0" lvl="3"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4pPr>
            <a:lvl5pPr marR="0" lvl="4" algn="l" rtl="0">
              <a:lnSpc>
                <a:spcPct val="110000"/>
              </a:lnSpc>
              <a:spcBef>
                <a:spcPts val="1200"/>
              </a:spcBef>
              <a:spcAft>
                <a:spcPts val="0"/>
              </a:spcAft>
              <a:buClr>
                <a:schemeClr val="accent1"/>
              </a:buClr>
              <a:buSzPts val="2400"/>
              <a:buFont typeface="Arial"/>
              <a:buChar char="​"/>
              <a:defRPr sz="2400" b="1" i="0" u="none" strike="noStrike" cap="none">
                <a:solidFill>
                  <a:schemeClr val="accent1"/>
                </a:solidFill>
                <a:latin typeface="Arial"/>
                <a:ea typeface="Arial"/>
                <a:cs typeface="Arial"/>
                <a:sym typeface="Arial"/>
              </a:defRPr>
            </a:lvl5pPr>
            <a:lvl6pPr marR="0" lvl="5" algn="l" rtl="0">
              <a:lnSpc>
                <a:spcPct val="110000"/>
              </a:lnSpc>
              <a:spcBef>
                <a:spcPts val="12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R="0" lvl="6" algn="l" rtl="0">
              <a:lnSpc>
                <a:spcPct val="110000"/>
              </a:lnSpc>
              <a:spcBef>
                <a:spcPts val="600"/>
              </a:spcBef>
              <a:spcAft>
                <a:spcPts val="0"/>
              </a:spcAft>
              <a:buClr>
                <a:schemeClr val="accent1"/>
              </a:buClr>
              <a:buSzPts val="1900"/>
              <a:buFont typeface="Arial"/>
              <a:buChar char="​"/>
              <a:defRPr sz="1900" b="0" i="0" u="none" strike="noStrike" cap="none">
                <a:solidFill>
                  <a:srgbClr val="3F3F3F"/>
                </a:solidFill>
                <a:latin typeface="Arial"/>
                <a:ea typeface="Arial"/>
                <a:cs typeface="Arial"/>
                <a:sym typeface="Arial"/>
              </a:defRPr>
            </a:lvl7pPr>
            <a:lvl8pPr marR="0" lvl="7" algn="l" rtl="0">
              <a:lnSpc>
                <a:spcPct val="110000"/>
              </a:lnSpc>
              <a:spcBef>
                <a:spcPts val="600"/>
              </a:spcBef>
              <a:spcAft>
                <a:spcPts val="0"/>
              </a:spcAft>
              <a:buClr>
                <a:srgbClr val="7F7F7F"/>
              </a:buClr>
              <a:buSzPts val="1900"/>
              <a:buFont typeface="Arial"/>
              <a:buChar char="•"/>
              <a:defRPr sz="1900" b="0" i="0" u="none" strike="noStrike" cap="none">
                <a:solidFill>
                  <a:srgbClr val="7F7F7F"/>
                </a:solidFill>
                <a:latin typeface="Arial"/>
                <a:ea typeface="Arial"/>
                <a:cs typeface="Arial"/>
                <a:sym typeface="Arial"/>
              </a:defRPr>
            </a:lvl8pPr>
            <a:lvl9pPr marR="0" lvl="8" algn="l" rtl="0">
              <a:lnSpc>
                <a:spcPct val="110000"/>
              </a:lnSpc>
              <a:spcBef>
                <a:spcPts val="600"/>
              </a:spcBef>
              <a:spcAft>
                <a:spcPts val="400"/>
              </a:spcAft>
              <a:buClr>
                <a:srgbClr val="7F7F7F"/>
              </a:buClr>
              <a:buSzPts val="1900"/>
              <a:buFont typeface="Arial"/>
              <a:buChar char="•"/>
              <a:defRPr sz="1900" b="0" i="0" u="none" strike="noStrike" cap="none">
                <a:solidFill>
                  <a:srgbClr val="7F7F7F"/>
                </a:solidFill>
                <a:latin typeface="Arial"/>
                <a:ea typeface="Arial"/>
                <a:cs typeface="Arial"/>
                <a:sym typeface="Arial"/>
              </a:defRPr>
            </a:lvl9pPr>
          </a:lstStyle>
          <a:p>
            <a:endParaRPr/>
          </a:p>
        </p:txBody>
      </p:sp>
      <p:sp>
        <p:nvSpPr>
          <p:cNvPr id="67" name="Google Shape;67;p13"/>
          <p:cNvSpPr txBox="1">
            <a:spLocks noGrp="1"/>
          </p:cNvSpPr>
          <p:nvPr>
            <p:ph type="body" idx="1"/>
          </p:nvPr>
        </p:nvSpPr>
        <p:spPr>
          <a:xfrm>
            <a:off x="6273478" y="1752601"/>
            <a:ext cx="5347022"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3"/>
              </a:buClr>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3"/>
              </a:buClr>
              <a:buSzPts val="2400"/>
              <a:buChar char="​"/>
              <a:defRPr sz="2400" b="1" i="0" cap="none">
                <a:solidFill>
                  <a:schemeClr val="accent3"/>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68" name="Google Shape;68;p13"/>
          <p:cNvSpPr txBox="1">
            <a:spLocks noGrp="1"/>
          </p:cNvSpPr>
          <p:nvPr>
            <p:ph type="title"/>
          </p:nvPr>
        </p:nvSpPr>
        <p:spPr>
          <a:xfrm>
            <a:off x="6273478" y="475129"/>
            <a:ext cx="5347022"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3"/>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3"/>
                </a:solidFill>
                <a:latin typeface="Arial"/>
                <a:ea typeface="Arial"/>
                <a:cs typeface="Arial"/>
                <a:sym typeface="Arial"/>
              </a:rPr>
              <a:t>‹#›</a:t>
            </a:fld>
            <a:endParaRPr sz="1100">
              <a:solidFill>
                <a:schemeClr val="accent3"/>
              </a:solidFill>
              <a:latin typeface="Arial"/>
              <a:ea typeface="Arial"/>
              <a:cs typeface="Arial"/>
              <a:sym typeface="Arial"/>
            </a:endParaRPr>
          </a:p>
        </p:txBody>
      </p:sp>
      <p:sp>
        <p:nvSpPr>
          <p:cNvPr id="70" name="Google Shape;70;p13"/>
          <p:cNvSpPr/>
          <p:nvPr/>
        </p:nvSpPr>
        <p:spPr>
          <a:xfrm>
            <a:off x="5739588" y="0"/>
            <a:ext cx="81021" cy="157415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_Two Content">
  <p:cSld name="6_Two Content">
    <p:spTree>
      <p:nvGrpSpPr>
        <p:cNvPr id="1" name="Shape 71"/>
        <p:cNvGrpSpPr/>
        <p:nvPr/>
      </p:nvGrpSpPr>
      <p:grpSpPr>
        <a:xfrm>
          <a:off x="0" y="0"/>
          <a:ext cx="0" cy="0"/>
          <a:chOff x="0" y="0"/>
          <a:chExt cx="0" cy="0"/>
        </a:xfrm>
      </p:grpSpPr>
      <p:sp>
        <p:nvSpPr>
          <p:cNvPr id="72" name="Google Shape;72;p14"/>
          <p:cNvSpPr>
            <a:spLocks noGrp="1"/>
          </p:cNvSpPr>
          <p:nvPr>
            <p:ph type="pic" idx="2"/>
          </p:nvPr>
        </p:nvSpPr>
        <p:spPr>
          <a:xfrm>
            <a:off x="0" y="0"/>
            <a:ext cx="5741988" cy="68580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accent4"/>
              </a:buClr>
              <a:buSzPts val="1800"/>
              <a:buFont typeface="Arial"/>
              <a:buChar char="•"/>
              <a:defRPr sz="1800" b="0" i="0" u="none" strike="noStrike" cap="none">
                <a:solidFill>
                  <a:schemeClr val="dk1"/>
                </a:solidFill>
                <a:latin typeface="Georgia"/>
                <a:ea typeface="Georgia"/>
                <a:cs typeface="Georgia"/>
                <a:sym typeface="Georgia"/>
              </a:defRPr>
            </a:lvl1pPr>
            <a:lvl2pPr marR="0" lvl="1"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R="0" lvl="2"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3pPr>
            <a:lvl4pPr marR="0" lvl="3"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4pPr>
            <a:lvl5pPr marR="0" lvl="4" algn="l" rtl="0">
              <a:lnSpc>
                <a:spcPct val="110000"/>
              </a:lnSpc>
              <a:spcBef>
                <a:spcPts val="1200"/>
              </a:spcBef>
              <a:spcAft>
                <a:spcPts val="0"/>
              </a:spcAft>
              <a:buClr>
                <a:schemeClr val="accent1"/>
              </a:buClr>
              <a:buSzPts val="2400"/>
              <a:buFont typeface="Arial"/>
              <a:buChar char="​"/>
              <a:defRPr sz="2400" b="1" i="0" u="none" strike="noStrike" cap="none">
                <a:solidFill>
                  <a:schemeClr val="accent1"/>
                </a:solidFill>
                <a:latin typeface="Arial"/>
                <a:ea typeface="Arial"/>
                <a:cs typeface="Arial"/>
                <a:sym typeface="Arial"/>
              </a:defRPr>
            </a:lvl5pPr>
            <a:lvl6pPr marR="0" lvl="5" algn="l" rtl="0">
              <a:lnSpc>
                <a:spcPct val="110000"/>
              </a:lnSpc>
              <a:spcBef>
                <a:spcPts val="12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R="0" lvl="6" algn="l" rtl="0">
              <a:lnSpc>
                <a:spcPct val="110000"/>
              </a:lnSpc>
              <a:spcBef>
                <a:spcPts val="600"/>
              </a:spcBef>
              <a:spcAft>
                <a:spcPts val="0"/>
              </a:spcAft>
              <a:buClr>
                <a:schemeClr val="accent1"/>
              </a:buClr>
              <a:buSzPts val="1900"/>
              <a:buFont typeface="Arial"/>
              <a:buChar char="​"/>
              <a:defRPr sz="1900" b="0" i="0" u="none" strike="noStrike" cap="none">
                <a:solidFill>
                  <a:srgbClr val="3F3F3F"/>
                </a:solidFill>
                <a:latin typeface="Arial"/>
                <a:ea typeface="Arial"/>
                <a:cs typeface="Arial"/>
                <a:sym typeface="Arial"/>
              </a:defRPr>
            </a:lvl7pPr>
            <a:lvl8pPr marR="0" lvl="7" algn="l" rtl="0">
              <a:lnSpc>
                <a:spcPct val="110000"/>
              </a:lnSpc>
              <a:spcBef>
                <a:spcPts val="600"/>
              </a:spcBef>
              <a:spcAft>
                <a:spcPts val="0"/>
              </a:spcAft>
              <a:buClr>
                <a:srgbClr val="7F7F7F"/>
              </a:buClr>
              <a:buSzPts val="1900"/>
              <a:buFont typeface="Arial"/>
              <a:buChar char="•"/>
              <a:defRPr sz="1900" b="0" i="0" u="none" strike="noStrike" cap="none">
                <a:solidFill>
                  <a:srgbClr val="7F7F7F"/>
                </a:solidFill>
                <a:latin typeface="Arial"/>
                <a:ea typeface="Arial"/>
                <a:cs typeface="Arial"/>
                <a:sym typeface="Arial"/>
              </a:defRPr>
            </a:lvl8pPr>
            <a:lvl9pPr marR="0" lvl="8" algn="l" rtl="0">
              <a:lnSpc>
                <a:spcPct val="110000"/>
              </a:lnSpc>
              <a:spcBef>
                <a:spcPts val="600"/>
              </a:spcBef>
              <a:spcAft>
                <a:spcPts val="400"/>
              </a:spcAft>
              <a:buClr>
                <a:srgbClr val="7F7F7F"/>
              </a:buClr>
              <a:buSzPts val="1900"/>
              <a:buFont typeface="Arial"/>
              <a:buChar char="•"/>
              <a:defRPr sz="1900" b="0" i="0" u="none" strike="noStrike" cap="none">
                <a:solidFill>
                  <a:srgbClr val="7F7F7F"/>
                </a:solidFill>
                <a:latin typeface="Arial"/>
                <a:ea typeface="Arial"/>
                <a:cs typeface="Arial"/>
                <a:sym typeface="Arial"/>
              </a:defRPr>
            </a:lvl9pPr>
          </a:lstStyle>
          <a:p>
            <a:endParaRPr/>
          </a:p>
        </p:txBody>
      </p:sp>
      <p:sp>
        <p:nvSpPr>
          <p:cNvPr id="73" name="Google Shape;73;p14"/>
          <p:cNvSpPr txBox="1">
            <a:spLocks noGrp="1"/>
          </p:cNvSpPr>
          <p:nvPr>
            <p:ph type="body" idx="1"/>
          </p:nvPr>
        </p:nvSpPr>
        <p:spPr>
          <a:xfrm>
            <a:off x="6273478" y="1752601"/>
            <a:ext cx="5347022"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4"/>
              </a:buClr>
              <a:buSzPts val="1800"/>
              <a:buChar char="•"/>
              <a:defRPr sz="1800" b="0" i="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b="0" i="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b="0" i="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b="0" i="0">
                <a:latin typeface="Georgia"/>
                <a:ea typeface="Georgia"/>
                <a:cs typeface="Georgia"/>
                <a:sym typeface="Georgia"/>
              </a:defRPr>
            </a:lvl4pPr>
            <a:lvl5pPr marL="2286000" lvl="4" indent="-381000" algn="l">
              <a:lnSpc>
                <a:spcPct val="110000"/>
              </a:lnSpc>
              <a:spcBef>
                <a:spcPts val="1200"/>
              </a:spcBef>
              <a:spcAft>
                <a:spcPts val="0"/>
              </a:spcAft>
              <a:buClr>
                <a:schemeClr val="accent4"/>
              </a:buClr>
              <a:buSzPts val="2400"/>
              <a:buChar char="​"/>
              <a:defRPr sz="2400" b="1" i="0" cap="none">
                <a:solidFill>
                  <a:schemeClr val="accent4"/>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74" name="Google Shape;74;p14"/>
          <p:cNvSpPr txBox="1">
            <a:spLocks noGrp="1"/>
          </p:cNvSpPr>
          <p:nvPr>
            <p:ph type="title"/>
          </p:nvPr>
        </p:nvSpPr>
        <p:spPr>
          <a:xfrm>
            <a:off x="6273478" y="475129"/>
            <a:ext cx="5347022"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4"/>
                </a:solidFill>
                <a:latin typeface="Arial"/>
                <a:ea typeface="Arial"/>
                <a:cs typeface="Arial"/>
                <a:sym typeface="Arial"/>
              </a:rPr>
              <a:t>‹#›</a:t>
            </a:fld>
            <a:endParaRPr sz="1100">
              <a:solidFill>
                <a:schemeClr val="accent4"/>
              </a:solidFill>
              <a:latin typeface="Arial"/>
              <a:ea typeface="Arial"/>
              <a:cs typeface="Arial"/>
              <a:sym typeface="Arial"/>
            </a:endParaRPr>
          </a:p>
        </p:txBody>
      </p:sp>
      <p:sp>
        <p:nvSpPr>
          <p:cNvPr id="76" name="Google Shape;76;p14"/>
          <p:cNvSpPr/>
          <p:nvPr/>
        </p:nvSpPr>
        <p:spPr>
          <a:xfrm>
            <a:off x="5739588" y="0"/>
            <a:ext cx="81021" cy="157415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_Two Content">
  <p:cSld name="7_Two Content">
    <p:spTree>
      <p:nvGrpSpPr>
        <p:cNvPr id="1" name="Shape 77"/>
        <p:cNvGrpSpPr/>
        <p:nvPr/>
      </p:nvGrpSpPr>
      <p:grpSpPr>
        <a:xfrm>
          <a:off x="0" y="0"/>
          <a:ext cx="0" cy="0"/>
          <a:chOff x="0" y="0"/>
          <a:chExt cx="0" cy="0"/>
        </a:xfrm>
      </p:grpSpPr>
      <p:sp>
        <p:nvSpPr>
          <p:cNvPr id="78" name="Google Shape;78;p15"/>
          <p:cNvSpPr>
            <a:spLocks noGrp="1"/>
          </p:cNvSpPr>
          <p:nvPr>
            <p:ph type="pic" idx="2"/>
          </p:nvPr>
        </p:nvSpPr>
        <p:spPr>
          <a:xfrm>
            <a:off x="0" y="0"/>
            <a:ext cx="5741988" cy="68580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accent5"/>
              </a:buClr>
              <a:buSzPts val="1800"/>
              <a:buFont typeface="Arial"/>
              <a:buChar char="•"/>
              <a:defRPr sz="1800" b="0" i="0" u="none" strike="noStrike" cap="none">
                <a:solidFill>
                  <a:schemeClr val="dk1"/>
                </a:solidFill>
                <a:latin typeface="Georgia"/>
                <a:ea typeface="Georgia"/>
                <a:cs typeface="Georgia"/>
                <a:sym typeface="Georgia"/>
              </a:defRPr>
            </a:lvl1pPr>
            <a:lvl2pPr marR="0" lvl="1"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R="0" lvl="2"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3pPr>
            <a:lvl4pPr marR="0" lvl="3"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4pPr>
            <a:lvl5pPr marR="0" lvl="4" algn="l" rtl="0">
              <a:lnSpc>
                <a:spcPct val="110000"/>
              </a:lnSpc>
              <a:spcBef>
                <a:spcPts val="1200"/>
              </a:spcBef>
              <a:spcAft>
                <a:spcPts val="0"/>
              </a:spcAft>
              <a:buClr>
                <a:schemeClr val="accent1"/>
              </a:buClr>
              <a:buSzPts val="2400"/>
              <a:buFont typeface="Arial"/>
              <a:buChar char="​"/>
              <a:defRPr sz="2400" b="1" i="0" u="none" strike="noStrike" cap="none">
                <a:solidFill>
                  <a:schemeClr val="accent1"/>
                </a:solidFill>
                <a:latin typeface="Arial"/>
                <a:ea typeface="Arial"/>
                <a:cs typeface="Arial"/>
                <a:sym typeface="Arial"/>
              </a:defRPr>
            </a:lvl5pPr>
            <a:lvl6pPr marR="0" lvl="5" algn="l" rtl="0">
              <a:lnSpc>
                <a:spcPct val="110000"/>
              </a:lnSpc>
              <a:spcBef>
                <a:spcPts val="12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R="0" lvl="6" algn="l" rtl="0">
              <a:lnSpc>
                <a:spcPct val="110000"/>
              </a:lnSpc>
              <a:spcBef>
                <a:spcPts val="600"/>
              </a:spcBef>
              <a:spcAft>
                <a:spcPts val="0"/>
              </a:spcAft>
              <a:buClr>
                <a:schemeClr val="accent1"/>
              </a:buClr>
              <a:buSzPts val="1900"/>
              <a:buFont typeface="Arial"/>
              <a:buChar char="​"/>
              <a:defRPr sz="1900" b="0" i="0" u="none" strike="noStrike" cap="none">
                <a:solidFill>
                  <a:srgbClr val="3F3F3F"/>
                </a:solidFill>
                <a:latin typeface="Arial"/>
                <a:ea typeface="Arial"/>
                <a:cs typeface="Arial"/>
                <a:sym typeface="Arial"/>
              </a:defRPr>
            </a:lvl7pPr>
            <a:lvl8pPr marR="0" lvl="7" algn="l" rtl="0">
              <a:lnSpc>
                <a:spcPct val="110000"/>
              </a:lnSpc>
              <a:spcBef>
                <a:spcPts val="600"/>
              </a:spcBef>
              <a:spcAft>
                <a:spcPts val="0"/>
              </a:spcAft>
              <a:buClr>
                <a:srgbClr val="7F7F7F"/>
              </a:buClr>
              <a:buSzPts val="1900"/>
              <a:buFont typeface="Arial"/>
              <a:buChar char="•"/>
              <a:defRPr sz="1900" b="0" i="0" u="none" strike="noStrike" cap="none">
                <a:solidFill>
                  <a:srgbClr val="7F7F7F"/>
                </a:solidFill>
                <a:latin typeface="Arial"/>
                <a:ea typeface="Arial"/>
                <a:cs typeface="Arial"/>
                <a:sym typeface="Arial"/>
              </a:defRPr>
            </a:lvl8pPr>
            <a:lvl9pPr marR="0" lvl="8" algn="l" rtl="0">
              <a:lnSpc>
                <a:spcPct val="110000"/>
              </a:lnSpc>
              <a:spcBef>
                <a:spcPts val="600"/>
              </a:spcBef>
              <a:spcAft>
                <a:spcPts val="400"/>
              </a:spcAft>
              <a:buClr>
                <a:srgbClr val="7F7F7F"/>
              </a:buClr>
              <a:buSzPts val="1900"/>
              <a:buFont typeface="Arial"/>
              <a:buChar char="•"/>
              <a:defRPr sz="1900" b="0" i="0" u="none" strike="noStrike" cap="none">
                <a:solidFill>
                  <a:srgbClr val="7F7F7F"/>
                </a:solidFill>
                <a:latin typeface="Arial"/>
                <a:ea typeface="Arial"/>
                <a:cs typeface="Arial"/>
                <a:sym typeface="Arial"/>
              </a:defRPr>
            </a:lvl9pPr>
          </a:lstStyle>
          <a:p>
            <a:endParaRPr/>
          </a:p>
        </p:txBody>
      </p:sp>
      <p:sp>
        <p:nvSpPr>
          <p:cNvPr id="79" name="Google Shape;79;p15"/>
          <p:cNvSpPr txBox="1">
            <a:spLocks noGrp="1"/>
          </p:cNvSpPr>
          <p:nvPr>
            <p:ph type="body" idx="1"/>
          </p:nvPr>
        </p:nvSpPr>
        <p:spPr>
          <a:xfrm>
            <a:off x="6273478" y="1752601"/>
            <a:ext cx="5347022"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5"/>
              </a:buClr>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5"/>
              </a:buClr>
              <a:buSzPts val="2400"/>
              <a:buChar char="​"/>
              <a:defRPr sz="2400" b="1" i="0" cap="none">
                <a:solidFill>
                  <a:schemeClr val="accent5"/>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80" name="Google Shape;80;p15"/>
          <p:cNvSpPr txBox="1">
            <a:spLocks noGrp="1"/>
          </p:cNvSpPr>
          <p:nvPr>
            <p:ph type="title"/>
          </p:nvPr>
        </p:nvSpPr>
        <p:spPr>
          <a:xfrm>
            <a:off x="6273478" y="475129"/>
            <a:ext cx="5347022"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5"/>
                </a:solidFill>
                <a:latin typeface="Arial"/>
                <a:ea typeface="Arial"/>
                <a:cs typeface="Arial"/>
                <a:sym typeface="Arial"/>
              </a:rPr>
              <a:t>‹#›</a:t>
            </a:fld>
            <a:endParaRPr sz="1100">
              <a:solidFill>
                <a:schemeClr val="accent5"/>
              </a:solidFill>
              <a:latin typeface="Arial"/>
              <a:ea typeface="Arial"/>
              <a:cs typeface="Arial"/>
              <a:sym typeface="Arial"/>
            </a:endParaRPr>
          </a:p>
        </p:txBody>
      </p:sp>
      <p:sp>
        <p:nvSpPr>
          <p:cNvPr id="82" name="Google Shape;82;p15"/>
          <p:cNvSpPr/>
          <p:nvPr/>
        </p:nvSpPr>
        <p:spPr>
          <a:xfrm>
            <a:off x="5739588" y="0"/>
            <a:ext cx="81021" cy="157415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571500" y="1752601"/>
            <a:ext cx="3409423"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1"/>
              </a:buClr>
              <a:buSzPts val="2400"/>
              <a:buChar char="​"/>
              <a:defRPr b="1" i="0">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85" name="Google Shape;85;p16"/>
          <p:cNvSpPr txBox="1">
            <a:spLocks noGrp="1"/>
          </p:cNvSpPr>
          <p:nvPr>
            <p:ph type="body" idx="2"/>
          </p:nvPr>
        </p:nvSpPr>
        <p:spPr>
          <a:xfrm>
            <a:off x="4386176" y="1752601"/>
            <a:ext cx="3409423" cy="4416439"/>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1"/>
              </a:buClr>
              <a:buSzPts val="2400"/>
              <a:buChar char="​"/>
              <a:defRPr b="1" i="0">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86" name="Google Shape;86;p16"/>
          <p:cNvSpPr txBox="1">
            <a:spLocks noGrp="1"/>
          </p:cNvSpPr>
          <p:nvPr>
            <p:ph type="body" idx="3"/>
          </p:nvPr>
        </p:nvSpPr>
        <p:spPr>
          <a:xfrm>
            <a:off x="8200853" y="1752601"/>
            <a:ext cx="3419647" cy="4416439"/>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1"/>
              </a:buClr>
              <a:buSzPts val="2400"/>
              <a:buChar char="​"/>
              <a:defRPr b="1" i="0">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87" name="Google Shape;87;p16"/>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6"/>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
        <p:nvSpPr>
          <p:cNvPr id="89" name="Google Shape;89;p16"/>
          <p:cNvSpPr/>
          <p:nvPr/>
        </p:nvSpPr>
        <p:spPr>
          <a:xfrm>
            <a:off x="2" y="0"/>
            <a:ext cx="81021" cy="157415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hree Content">
  <p:cSld name="1_Three Content">
    <p:spTree>
      <p:nvGrpSpPr>
        <p:cNvPr id="1" name="Shape 90"/>
        <p:cNvGrpSpPr/>
        <p:nvPr/>
      </p:nvGrpSpPr>
      <p:grpSpPr>
        <a:xfrm>
          <a:off x="0" y="0"/>
          <a:ext cx="0" cy="0"/>
          <a:chOff x="0" y="0"/>
          <a:chExt cx="0" cy="0"/>
        </a:xfrm>
      </p:grpSpPr>
      <p:sp>
        <p:nvSpPr>
          <p:cNvPr id="91" name="Google Shape;91;p17"/>
          <p:cNvSpPr txBox="1">
            <a:spLocks noGrp="1"/>
          </p:cNvSpPr>
          <p:nvPr>
            <p:ph type="body" idx="1"/>
          </p:nvPr>
        </p:nvSpPr>
        <p:spPr>
          <a:xfrm>
            <a:off x="571500" y="1752601"/>
            <a:ext cx="3409423"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3"/>
              </a:buClr>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3"/>
              </a:buClr>
              <a:buSzPts val="2400"/>
              <a:buChar char="​"/>
              <a:defRPr b="1" i="0">
                <a:solidFill>
                  <a:schemeClr val="accent3"/>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92" name="Google Shape;92;p17"/>
          <p:cNvSpPr txBox="1">
            <a:spLocks noGrp="1"/>
          </p:cNvSpPr>
          <p:nvPr>
            <p:ph type="body" idx="2"/>
          </p:nvPr>
        </p:nvSpPr>
        <p:spPr>
          <a:xfrm>
            <a:off x="4386176" y="1752601"/>
            <a:ext cx="3409423" cy="4416439"/>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3"/>
              </a:buClr>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3"/>
              </a:buClr>
              <a:buSzPts val="2400"/>
              <a:buChar char="​"/>
              <a:defRPr b="1" i="0">
                <a:solidFill>
                  <a:schemeClr val="accent3"/>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93" name="Google Shape;93;p17"/>
          <p:cNvSpPr txBox="1">
            <a:spLocks noGrp="1"/>
          </p:cNvSpPr>
          <p:nvPr>
            <p:ph type="body" idx="3"/>
          </p:nvPr>
        </p:nvSpPr>
        <p:spPr>
          <a:xfrm>
            <a:off x="8200853" y="1752601"/>
            <a:ext cx="3419647" cy="4416439"/>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3"/>
              </a:buClr>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3"/>
              </a:buClr>
              <a:buSzPts val="2400"/>
              <a:buChar char="​"/>
              <a:defRPr b="1" i="0">
                <a:solidFill>
                  <a:schemeClr val="accent3"/>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94" name="Google Shape;94;p17"/>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7"/>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3"/>
                </a:solidFill>
                <a:latin typeface="Arial"/>
                <a:ea typeface="Arial"/>
                <a:cs typeface="Arial"/>
                <a:sym typeface="Arial"/>
              </a:rPr>
              <a:t>‹#›</a:t>
            </a:fld>
            <a:endParaRPr sz="1100">
              <a:solidFill>
                <a:schemeClr val="accent3"/>
              </a:solidFill>
              <a:latin typeface="Arial"/>
              <a:ea typeface="Arial"/>
              <a:cs typeface="Arial"/>
              <a:sym typeface="Arial"/>
            </a:endParaRPr>
          </a:p>
        </p:txBody>
      </p:sp>
      <p:sp>
        <p:nvSpPr>
          <p:cNvPr id="96" name="Google Shape;96;p17"/>
          <p:cNvSpPr/>
          <p:nvPr/>
        </p:nvSpPr>
        <p:spPr>
          <a:xfrm>
            <a:off x="2" y="0"/>
            <a:ext cx="81021" cy="157415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Three Content">
  <p:cSld name="2_Three Content">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571500" y="1752601"/>
            <a:ext cx="3409423"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4"/>
              </a:buClr>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4"/>
              </a:buClr>
              <a:buSzPts val="2400"/>
              <a:buChar char="​"/>
              <a:defRPr b="1" i="0">
                <a:solidFill>
                  <a:schemeClr val="accent4"/>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99" name="Google Shape;99;p18"/>
          <p:cNvSpPr txBox="1">
            <a:spLocks noGrp="1"/>
          </p:cNvSpPr>
          <p:nvPr>
            <p:ph type="body" idx="2"/>
          </p:nvPr>
        </p:nvSpPr>
        <p:spPr>
          <a:xfrm>
            <a:off x="4386176" y="1752601"/>
            <a:ext cx="3409423" cy="4416439"/>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4"/>
              </a:buClr>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4"/>
              </a:buClr>
              <a:buSzPts val="2400"/>
              <a:buChar char="​"/>
              <a:defRPr b="1" i="0">
                <a:solidFill>
                  <a:schemeClr val="accent4"/>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00" name="Google Shape;100;p18"/>
          <p:cNvSpPr txBox="1">
            <a:spLocks noGrp="1"/>
          </p:cNvSpPr>
          <p:nvPr>
            <p:ph type="body" idx="3"/>
          </p:nvPr>
        </p:nvSpPr>
        <p:spPr>
          <a:xfrm>
            <a:off x="8200853" y="1752601"/>
            <a:ext cx="3419647" cy="4416439"/>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4"/>
              </a:buClr>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4"/>
              </a:buClr>
              <a:buSzPts val="2400"/>
              <a:buChar char="​"/>
              <a:defRPr b="1" i="0">
                <a:solidFill>
                  <a:schemeClr val="accent4"/>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01" name="Google Shape;101;p18"/>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8"/>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4"/>
                </a:solidFill>
                <a:latin typeface="Arial"/>
                <a:ea typeface="Arial"/>
                <a:cs typeface="Arial"/>
                <a:sym typeface="Arial"/>
              </a:rPr>
              <a:t>‹#›</a:t>
            </a:fld>
            <a:endParaRPr sz="1100">
              <a:solidFill>
                <a:schemeClr val="accent4"/>
              </a:solidFill>
              <a:latin typeface="Arial"/>
              <a:ea typeface="Arial"/>
              <a:cs typeface="Arial"/>
              <a:sym typeface="Arial"/>
            </a:endParaRPr>
          </a:p>
        </p:txBody>
      </p:sp>
      <p:sp>
        <p:nvSpPr>
          <p:cNvPr id="103" name="Google Shape;103;p18"/>
          <p:cNvSpPr/>
          <p:nvPr/>
        </p:nvSpPr>
        <p:spPr>
          <a:xfrm>
            <a:off x="2" y="0"/>
            <a:ext cx="81021" cy="157415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_Three Content">
  <p:cSld name="3_Three Content">
    <p:spTree>
      <p:nvGrpSpPr>
        <p:cNvPr id="1" name="Shape 104"/>
        <p:cNvGrpSpPr/>
        <p:nvPr/>
      </p:nvGrpSpPr>
      <p:grpSpPr>
        <a:xfrm>
          <a:off x="0" y="0"/>
          <a:ext cx="0" cy="0"/>
          <a:chOff x="0" y="0"/>
          <a:chExt cx="0" cy="0"/>
        </a:xfrm>
      </p:grpSpPr>
      <p:sp>
        <p:nvSpPr>
          <p:cNvPr id="105" name="Google Shape;105;p19"/>
          <p:cNvSpPr txBox="1">
            <a:spLocks noGrp="1"/>
          </p:cNvSpPr>
          <p:nvPr>
            <p:ph type="body" idx="1"/>
          </p:nvPr>
        </p:nvSpPr>
        <p:spPr>
          <a:xfrm>
            <a:off x="571500" y="1752601"/>
            <a:ext cx="3409423"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5"/>
              </a:buClr>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5"/>
              </a:buClr>
              <a:buSzPts val="2400"/>
              <a:buChar char="​"/>
              <a:defRPr b="1" i="0">
                <a:solidFill>
                  <a:schemeClr val="accent5"/>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06" name="Google Shape;106;p19"/>
          <p:cNvSpPr txBox="1">
            <a:spLocks noGrp="1"/>
          </p:cNvSpPr>
          <p:nvPr>
            <p:ph type="body" idx="2"/>
          </p:nvPr>
        </p:nvSpPr>
        <p:spPr>
          <a:xfrm>
            <a:off x="4386176" y="1752601"/>
            <a:ext cx="3409423" cy="4416439"/>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5"/>
              </a:buClr>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5"/>
              </a:buClr>
              <a:buSzPts val="2400"/>
              <a:buChar char="​"/>
              <a:defRPr b="1" i="0">
                <a:solidFill>
                  <a:schemeClr val="accent5"/>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07" name="Google Shape;107;p19"/>
          <p:cNvSpPr txBox="1">
            <a:spLocks noGrp="1"/>
          </p:cNvSpPr>
          <p:nvPr>
            <p:ph type="body" idx="3"/>
          </p:nvPr>
        </p:nvSpPr>
        <p:spPr>
          <a:xfrm>
            <a:off x="8200853" y="1752601"/>
            <a:ext cx="3419647" cy="4416439"/>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5"/>
              </a:buClr>
              <a:buSzPts val="1800"/>
              <a:buChar char="•"/>
              <a:defRPr/>
            </a:lvl1pPr>
            <a:lvl2pPr marL="914400" lvl="1" indent="-342900" algn="l">
              <a:lnSpc>
                <a:spcPct val="110000"/>
              </a:lnSpc>
              <a:spcBef>
                <a:spcPts val="12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
              <a:defRPr/>
            </a:lvl4pPr>
            <a:lvl5pPr marL="2286000" lvl="4" indent="-381000" algn="l">
              <a:lnSpc>
                <a:spcPct val="110000"/>
              </a:lnSpc>
              <a:spcBef>
                <a:spcPts val="1200"/>
              </a:spcBef>
              <a:spcAft>
                <a:spcPts val="0"/>
              </a:spcAft>
              <a:buClr>
                <a:schemeClr val="accent5"/>
              </a:buClr>
              <a:buSzPts val="2400"/>
              <a:buChar char="​"/>
              <a:defRPr b="1" i="0">
                <a:solidFill>
                  <a:schemeClr val="accent5"/>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08" name="Google Shape;108;p19"/>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9"/>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5"/>
                </a:solidFill>
                <a:latin typeface="Arial"/>
                <a:ea typeface="Arial"/>
                <a:cs typeface="Arial"/>
                <a:sym typeface="Arial"/>
              </a:rPr>
              <a:t>‹#›</a:t>
            </a:fld>
            <a:endParaRPr sz="1100">
              <a:solidFill>
                <a:schemeClr val="accent5"/>
              </a:solidFill>
              <a:latin typeface="Arial"/>
              <a:ea typeface="Arial"/>
              <a:cs typeface="Arial"/>
              <a:sym typeface="Arial"/>
            </a:endParaRPr>
          </a:p>
        </p:txBody>
      </p:sp>
      <p:sp>
        <p:nvSpPr>
          <p:cNvPr id="110" name="Google Shape;110;p19"/>
          <p:cNvSpPr/>
          <p:nvPr/>
        </p:nvSpPr>
        <p:spPr>
          <a:xfrm>
            <a:off x="2" y="0"/>
            <a:ext cx="81021" cy="157415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
        <p:nvSpPr>
          <p:cNvPr id="114" name="Google Shape;114;p20"/>
          <p:cNvSpPr/>
          <p:nvPr/>
        </p:nvSpPr>
        <p:spPr>
          <a:xfrm>
            <a:off x="2" y="0"/>
            <a:ext cx="81021" cy="157415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
        <p:cNvGrpSpPr/>
        <p:nvPr/>
      </p:nvGrpSpPr>
      <p:grpSpPr>
        <a:xfrm>
          <a:off x="0" y="0"/>
          <a:ext cx="0" cy="0"/>
          <a:chOff x="0" y="0"/>
          <a:chExt cx="0" cy="0"/>
        </a:xfrm>
      </p:grpSpPr>
      <p:sp>
        <p:nvSpPr>
          <p:cNvPr id="11" name="Google Shape;11;p3"/>
          <p:cNvSpPr/>
          <p:nvPr/>
        </p:nvSpPr>
        <p:spPr>
          <a:xfrm>
            <a:off x="2" y="0"/>
            <a:ext cx="81021" cy="1574157"/>
          </a:xfrm>
          <a:prstGeom prst="rect">
            <a:avLst/>
          </a:prstGeom>
          <a:solidFill>
            <a:srgbClr val="7030A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12" name="Google Shape;12;p3"/>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571500" y="1752601"/>
            <a:ext cx="11049000"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sz="1800"/>
            </a:lvl1pPr>
            <a:lvl2pPr marL="914400" lvl="1" indent="-342900" algn="l">
              <a:lnSpc>
                <a:spcPct val="110000"/>
              </a:lnSpc>
              <a:spcBef>
                <a:spcPts val="12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81000" algn="l">
              <a:lnSpc>
                <a:spcPct val="110000"/>
              </a:lnSpc>
              <a:spcBef>
                <a:spcPts val="1200"/>
              </a:spcBef>
              <a:spcAft>
                <a:spcPts val="0"/>
              </a:spcAft>
              <a:buClr>
                <a:schemeClr val="accent1"/>
              </a:buClr>
              <a:buSzPts val="2400"/>
              <a:buChar char="​"/>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4" name="Google Shape;14;p3"/>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1"/>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3"/>
                </a:solidFill>
                <a:latin typeface="Arial"/>
                <a:ea typeface="Arial"/>
                <a:cs typeface="Arial"/>
                <a:sym typeface="Arial"/>
              </a:rPr>
              <a:t>‹#›</a:t>
            </a:fld>
            <a:endParaRPr sz="1100">
              <a:solidFill>
                <a:schemeClr val="accent3"/>
              </a:solidFill>
              <a:latin typeface="Arial"/>
              <a:ea typeface="Arial"/>
              <a:cs typeface="Arial"/>
              <a:sym typeface="Arial"/>
            </a:endParaRPr>
          </a:p>
        </p:txBody>
      </p:sp>
      <p:sp>
        <p:nvSpPr>
          <p:cNvPr id="118" name="Google Shape;118;p21"/>
          <p:cNvSpPr/>
          <p:nvPr/>
        </p:nvSpPr>
        <p:spPr>
          <a:xfrm>
            <a:off x="2" y="0"/>
            <a:ext cx="81021" cy="157415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2"/>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4"/>
                </a:solidFill>
                <a:latin typeface="Arial"/>
                <a:ea typeface="Arial"/>
                <a:cs typeface="Arial"/>
                <a:sym typeface="Arial"/>
              </a:rPr>
              <a:t>‹#›</a:t>
            </a:fld>
            <a:endParaRPr sz="1100">
              <a:solidFill>
                <a:schemeClr val="accent4"/>
              </a:solidFill>
              <a:latin typeface="Arial"/>
              <a:ea typeface="Arial"/>
              <a:cs typeface="Arial"/>
              <a:sym typeface="Arial"/>
            </a:endParaRPr>
          </a:p>
        </p:txBody>
      </p:sp>
      <p:sp>
        <p:nvSpPr>
          <p:cNvPr id="122" name="Google Shape;122;p22"/>
          <p:cNvSpPr/>
          <p:nvPr/>
        </p:nvSpPr>
        <p:spPr>
          <a:xfrm>
            <a:off x="2" y="0"/>
            <a:ext cx="81021" cy="157415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3"/>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5"/>
                </a:solidFill>
                <a:latin typeface="Arial"/>
                <a:ea typeface="Arial"/>
                <a:cs typeface="Arial"/>
                <a:sym typeface="Arial"/>
              </a:rPr>
              <a:t>‹#›</a:t>
            </a:fld>
            <a:endParaRPr sz="1100">
              <a:solidFill>
                <a:schemeClr val="accent5"/>
              </a:solidFill>
              <a:latin typeface="Arial"/>
              <a:ea typeface="Arial"/>
              <a:cs typeface="Arial"/>
              <a:sym typeface="Arial"/>
            </a:endParaRPr>
          </a:p>
        </p:txBody>
      </p:sp>
      <p:sp>
        <p:nvSpPr>
          <p:cNvPr id="126" name="Google Shape;126;p23"/>
          <p:cNvSpPr/>
          <p:nvPr/>
        </p:nvSpPr>
        <p:spPr>
          <a:xfrm>
            <a:off x="2" y="0"/>
            <a:ext cx="81021" cy="157415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24"/>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
        <p:nvSpPr>
          <p:cNvPr id="129" name="Google Shape;129;p24"/>
          <p:cNvSpPr/>
          <p:nvPr/>
        </p:nvSpPr>
        <p:spPr>
          <a:xfrm>
            <a:off x="2" y="0"/>
            <a:ext cx="81021" cy="157415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30"/>
        <p:cNvGrpSpPr/>
        <p:nvPr/>
      </p:nvGrpSpPr>
      <p:grpSpPr>
        <a:xfrm>
          <a:off x="0" y="0"/>
          <a:ext cx="0" cy="0"/>
          <a:chOff x="0" y="0"/>
          <a:chExt cx="0" cy="0"/>
        </a:xfrm>
      </p:grpSpPr>
      <p:sp>
        <p:nvSpPr>
          <p:cNvPr id="131" name="Google Shape;131;p25"/>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3"/>
                </a:solidFill>
                <a:latin typeface="Arial"/>
                <a:ea typeface="Arial"/>
                <a:cs typeface="Arial"/>
                <a:sym typeface="Arial"/>
              </a:rPr>
              <a:t>‹#›</a:t>
            </a:fld>
            <a:endParaRPr sz="1100">
              <a:solidFill>
                <a:schemeClr val="accent3"/>
              </a:solidFill>
              <a:latin typeface="Arial"/>
              <a:ea typeface="Arial"/>
              <a:cs typeface="Arial"/>
              <a:sym typeface="Arial"/>
            </a:endParaRPr>
          </a:p>
        </p:txBody>
      </p:sp>
      <p:sp>
        <p:nvSpPr>
          <p:cNvPr id="132" name="Google Shape;132;p25"/>
          <p:cNvSpPr/>
          <p:nvPr/>
        </p:nvSpPr>
        <p:spPr>
          <a:xfrm>
            <a:off x="2" y="0"/>
            <a:ext cx="81021" cy="157415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33"/>
        <p:cNvGrpSpPr/>
        <p:nvPr/>
      </p:nvGrpSpPr>
      <p:grpSpPr>
        <a:xfrm>
          <a:off x="0" y="0"/>
          <a:ext cx="0" cy="0"/>
          <a:chOff x="0" y="0"/>
          <a:chExt cx="0" cy="0"/>
        </a:xfrm>
      </p:grpSpPr>
      <p:sp>
        <p:nvSpPr>
          <p:cNvPr id="134" name="Google Shape;134;p26"/>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4"/>
                </a:solidFill>
                <a:latin typeface="Arial"/>
                <a:ea typeface="Arial"/>
                <a:cs typeface="Arial"/>
                <a:sym typeface="Arial"/>
              </a:rPr>
              <a:t>‹#›</a:t>
            </a:fld>
            <a:endParaRPr sz="1100">
              <a:solidFill>
                <a:schemeClr val="accent4"/>
              </a:solidFill>
              <a:latin typeface="Arial"/>
              <a:ea typeface="Arial"/>
              <a:cs typeface="Arial"/>
              <a:sym typeface="Arial"/>
            </a:endParaRPr>
          </a:p>
        </p:txBody>
      </p:sp>
      <p:sp>
        <p:nvSpPr>
          <p:cNvPr id="135" name="Google Shape;135;p26"/>
          <p:cNvSpPr/>
          <p:nvPr/>
        </p:nvSpPr>
        <p:spPr>
          <a:xfrm>
            <a:off x="2" y="0"/>
            <a:ext cx="81021" cy="157415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36"/>
        <p:cNvGrpSpPr/>
        <p:nvPr/>
      </p:nvGrpSpPr>
      <p:grpSpPr>
        <a:xfrm>
          <a:off x="0" y="0"/>
          <a:ext cx="0" cy="0"/>
          <a:chOff x="0" y="0"/>
          <a:chExt cx="0" cy="0"/>
        </a:xfrm>
      </p:grpSpPr>
      <p:sp>
        <p:nvSpPr>
          <p:cNvPr id="137" name="Google Shape;137;p27"/>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5"/>
                </a:solidFill>
                <a:latin typeface="Arial"/>
                <a:ea typeface="Arial"/>
                <a:cs typeface="Arial"/>
                <a:sym typeface="Arial"/>
              </a:rPr>
              <a:t>‹#›</a:t>
            </a:fld>
            <a:endParaRPr sz="1100">
              <a:solidFill>
                <a:schemeClr val="accent5"/>
              </a:solidFill>
              <a:latin typeface="Arial"/>
              <a:ea typeface="Arial"/>
              <a:cs typeface="Arial"/>
              <a:sym typeface="Arial"/>
            </a:endParaRPr>
          </a:p>
        </p:txBody>
      </p:sp>
      <p:sp>
        <p:nvSpPr>
          <p:cNvPr id="138" name="Google Shape;138;p27"/>
          <p:cNvSpPr/>
          <p:nvPr/>
        </p:nvSpPr>
        <p:spPr>
          <a:xfrm>
            <a:off x="2" y="0"/>
            <a:ext cx="81021" cy="157415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39"/>
        <p:cNvGrpSpPr/>
        <p:nvPr/>
      </p:nvGrpSpPr>
      <p:grpSpPr>
        <a:xfrm>
          <a:off x="0" y="0"/>
          <a:ext cx="0" cy="0"/>
          <a:chOff x="0" y="0"/>
          <a:chExt cx="0" cy="0"/>
        </a:xfrm>
      </p:grpSpPr>
      <p:sp>
        <p:nvSpPr>
          <p:cNvPr id="140" name="Google Shape;140;p28"/>
          <p:cNvSpPr>
            <a:spLocks noGrp="1"/>
          </p:cNvSpPr>
          <p:nvPr>
            <p:ph type="pic" idx="2"/>
          </p:nvPr>
        </p:nvSpPr>
        <p:spPr>
          <a:xfrm>
            <a:off x="0" y="0"/>
            <a:ext cx="12192125" cy="68580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accent1"/>
              </a:buClr>
              <a:buSzPts val="1800"/>
              <a:buFont typeface="Arial"/>
              <a:buChar char="•"/>
              <a:defRPr sz="1800" b="0" i="0" u="none" strike="noStrike" cap="none">
                <a:solidFill>
                  <a:schemeClr val="dk1"/>
                </a:solidFill>
                <a:latin typeface="Georgia"/>
                <a:ea typeface="Georgia"/>
                <a:cs typeface="Georgia"/>
                <a:sym typeface="Georgia"/>
              </a:defRPr>
            </a:lvl1pPr>
            <a:lvl2pPr marR="0" lvl="1"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R="0" lvl="2"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3pPr>
            <a:lvl4pPr marR="0" lvl="3"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4pPr>
            <a:lvl5pPr marR="0" lvl="4" algn="l" rtl="0">
              <a:lnSpc>
                <a:spcPct val="110000"/>
              </a:lnSpc>
              <a:spcBef>
                <a:spcPts val="1200"/>
              </a:spcBef>
              <a:spcAft>
                <a:spcPts val="0"/>
              </a:spcAft>
              <a:buClr>
                <a:schemeClr val="accent1"/>
              </a:buClr>
              <a:buSzPts val="2400"/>
              <a:buFont typeface="Arial"/>
              <a:buChar char="​"/>
              <a:defRPr sz="2400" b="1" i="0" u="none" strike="noStrike" cap="none">
                <a:solidFill>
                  <a:schemeClr val="accent1"/>
                </a:solidFill>
                <a:latin typeface="Arial"/>
                <a:ea typeface="Arial"/>
                <a:cs typeface="Arial"/>
                <a:sym typeface="Arial"/>
              </a:defRPr>
            </a:lvl5pPr>
            <a:lvl6pPr marR="0" lvl="5" algn="l" rtl="0">
              <a:lnSpc>
                <a:spcPct val="110000"/>
              </a:lnSpc>
              <a:spcBef>
                <a:spcPts val="12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R="0" lvl="6" algn="l" rtl="0">
              <a:lnSpc>
                <a:spcPct val="110000"/>
              </a:lnSpc>
              <a:spcBef>
                <a:spcPts val="600"/>
              </a:spcBef>
              <a:spcAft>
                <a:spcPts val="0"/>
              </a:spcAft>
              <a:buClr>
                <a:schemeClr val="accent1"/>
              </a:buClr>
              <a:buSzPts val="1900"/>
              <a:buFont typeface="Arial"/>
              <a:buChar char="​"/>
              <a:defRPr sz="1900" b="0" i="0" u="none" strike="noStrike" cap="none">
                <a:solidFill>
                  <a:srgbClr val="3F3F3F"/>
                </a:solidFill>
                <a:latin typeface="Arial"/>
                <a:ea typeface="Arial"/>
                <a:cs typeface="Arial"/>
                <a:sym typeface="Arial"/>
              </a:defRPr>
            </a:lvl7pPr>
            <a:lvl8pPr marR="0" lvl="7" algn="l" rtl="0">
              <a:lnSpc>
                <a:spcPct val="110000"/>
              </a:lnSpc>
              <a:spcBef>
                <a:spcPts val="600"/>
              </a:spcBef>
              <a:spcAft>
                <a:spcPts val="0"/>
              </a:spcAft>
              <a:buClr>
                <a:srgbClr val="7F7F7F"/>
              </a:buClr>
              <a:buSzPts val="1900"/>
              <a:buFont typeface="Arial"/>
              <a:buChar char="•"/>
              <a:defRPr sz="1900" b="0" i="0" u="none" strike="noStrike" cap="none">
                <a:solidFill>
                  <a:srgbClr val="7F7F7F"/>
                </a:solidFill>
                <a:latin typeface="Arial"/>
                <a:ea typeface="Arial"/>
                <a:cs typeface="Arial"/>
                <a:sym typeface="Arial"/>
              </a:defRPr>
            </a:lvl8pPr>
            <a:lvl9pPr marR="0" lvl="8" algn="l" rtl="0">
              <a:lnSpc>
                <a:spcPct val="110000"/>
              </a:lnSpc>
              <a:spcBef>
                <a:spcPts val="600"/>
              </a:spcBef>
              <a:spcAft>
                <a:spcPts val="400"/>
              </a:spcAft>
              <a:buClr>
                <a:srgbClr val="7F7F7F"/>
              </a:buClr>
              <a:buSzPts val="1900"/>
              <a:buFont typeface="Arial"/>
              <a:buChar char="•"/>
              <a:defRPr sz="1900" b="0" i="0" u="none" strike="noStrike" cap="none">
                <a:solidFill>
                  <a:srgbClr val="7F7F7F"/>
                </a:solidFill>
                <a:latin typeface="Arial"/>
                <a:ea typeface="Arial"/>
                <a:cs typeface="Arial"/>
                <a:sym typeface="Arial"/>
              </a:defRPr>
            </a:lvl9pPr>
          </a:lstStyle>
          <a:p>
            <a:endParaRPr/>
          </a:p>
        </p:txBody>
      </p:sp>
      <p:sp>
        <p:nvSpPr>
          <p:cNvPr id="141" name="Google Shape;141;p28"/>
          <p:cNvSpPr txBox="1">
            <a:spLocks noGrp="1"/>
          </p:cNvSpPr>
          <p:nvPr>
            <p:ph type="body" idx="1"/>
          </p:nvPr>
        </p:nvSpPr>
        <p:spPr>
          <a:xfrm>
            <a:off x="571500" y="1305994"/>
            <a:ext cx="3856516" cy="4246009"/>
          </a:xfrm>
          <a:prstGeom prst="rect">
            <a:avLst/>
          </a:prstGeom>
          <a:solidFill>
            <a:schemeClr val="accent1">
              <a:alpha val="80000"/>
            </a:schemeClr>
          </a:solidFill>
          <a:ln>
            <a:noFill/>
          </a:ln>
        </p:spPr>
        <p:txBody>
          <a:bodyPr spcFirstLastPara="1" wrap="square" lIns="365750" tIns="274300" rIns="365750" bIns="274300" anchor="ctr" anchorCtr="0">
            <a:noAutofit/>
          </a:bodyPr>
          <a:lstStyle>
            <a:lvl1pPr marL="457200" lvl="0" indent="-228600" algn="l">
              <a:lnSpc>
                <a:spcPct val="110000"/>
              </a:lnSpc>
              <a:spcBef>
                <a:spcPts val="0"/>
              </a:spcBef>
              <a:spcAft>
                <a:spcPts val="0"/>
              </a:spcAft>
              <a:buSzPts val="2400"/>
              <a:buNone/>
              <a:defRPr sz="2400">
                <a:solidFill>
                  <a:schemeClr val="lt1"/>
                </a:solidFill>
              </a:defRPr>
            </a:lvl1pPr>
            <a:lvl2pPr marL="914400" lvl="1" indent="-381000" algn="l">
              <a:lnSpc>
                <a:spcPct val="110000"/>
              </a:lnSpc>
              <a:spcBef>
                <a:spcPts val="1200"/>
              </a:spcBef>
              <a:spcAft>
                <a:spcPts val="0"/>
              </a:spcAft>
              <a:buClr>
                <a:schemeClr val="lt1"/>
              </a:buClr>
              <a:buSzPts val="2400"/>
              <a:buChar char="-"/>
              <a:defRPr sz="2400">
                <a:solidFill>
                  <a:schemeClr val="lt1"/>
                </a:solidFill>
              </a:defRPr>
            </a:lvl2pPr>
            <a:lvl3pPr marL="1371600" lvl="2" indent="-381000" algn="l">
              <a:lnSpc>
                <a:spcPct val="110000"/>
              </a:lnSpc>
              <a:spcBef>
                <a:spcPts val="600"/>
              </a:spcBef>
              <a:spcAft>
                <a:spcPts val="0"/>
              </a:spcAft>
              <a:buClr>
                <a:schemeClr val="lt1"/>
              </a:buClr>
              <a:buSzPts val="2400"/>
              <a:buChar char="•"/>
              <a:defRPr sz="2400">
                <a:solidFill>
                  <a:schemeClr val="lt1"/>
                </a:solidFill>
              </a:defRPr>
            </a:lvl3pPr>
            <a:lvl4pPr marL="1828800" lvl="3" indent="-381000" algn="l">
              <a:lnSpc>
                <a:spcPct val="110000"/>
              </a:lnSpc>
              <a:spcBef>
                <a:spcPts val="600"/>
              </a:spcBef>
              <a:spcAft>
                <a:spcPts val="0"/>
              </a:spcAft>
              <a:buClr>
                <a:schemeClr val="lt1"/>
              </a:buClr>
              <a:buSzPts val="2400"/>
              <a:buChar char="•"/>
              <a:defRPr sz="2400">
                <a:solidFill>
                  <a:schemeClr val="lt1"/>
                </a:solidFill>
              </a:defRPr>
            </a:lvl4pPr>
            <a:lvl5pPr marL="2286000" lvl="4" indent="-431800" algn="l">
              <a:lnSpc>
                <a:spcPct val="110000"/>
              </a:lnSpc>
              <a:spcBef>
                <a:spcPts val="1200"/>
              </a:spcBef>
              <a:spcAft>
                <a:spcPts val="0"/>
              </a:spcAft>
              <a:buClr>
                <a:schemeClr val="lt1"/>
              </a:buClr>
              <a:buSzPts val="3200"/>
              <a:buChar char="​"/>
              <a:defRPr sz="3200">
                <a:solidFill>
                  <a:schemeClr val="lt1"/>
                </a:solidFil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42" name="Google Shape;142;p28"/>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3"/>
        <p:cNvGrpSpPr/>
        <p:nvPr/>
      </p:nvGrpSpPr>
      <p:grpSpPr>
        <a:xfrm>
          <a:off x="0" y="0"/>
          <a:ext cx="0" cy="0"/>
          <a:chOff x="0" y="0"/>
          <a:chExt cx="0" cy="0"/>
        </a:xfrm>
      </p:grpSpPr>
      <p:sp>
        <p:nvSpPr>
          <p:cNvPr id="144" name="Google Shape;144;p29"/>
          <p:cNvSpPr>
            <a:spLocks noGrp="1"/>
          </p:cNvSpPr>
          <p:nvPr>
            <p:ph type="pic" idx="2"/>
          </p:nvPr>
        </p:nvSpPr>
        <p:spPr>
          <a:xfrm>
            <a:off x="0" y="0"/>
            <a:ext cx="12192125" cy="68580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accent3"/>
              </a:buClr>
              <a:buSzPts val="1800"/>
              <a:buFont typeface="Arial"/>
              <a:buChar char="•"/>
              <a:defRPr sz="1800" b="0" i="0" u="none" strike="noStrike" cap="none">
                <a:solidFill>
                  <a:schemeClr val="dk1"/>
                </a:solidFill>
                <a:latin typeface="Georgia"/>
                <a:ea typeface="Georgia"/>
                <a:cs typeface="Georgia"/>
                <a:sym typeface="Georgia"/>
              </a:defRPr>
            </a:lvl1pPr>
            <a:lvl2pPr marR="0" lvl="1"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R="0" lvl="2"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3pPr>
            <a:lvl4pPr marR="0" lvl="3"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4pPr>
            <a:lvl5pPr marR="0" lvl="4" algn="l" rtl="0">
              <a:lnSpc>
                <a:spcPct val="110000"/>
              </a:lnSpc>
              <a:spcBef>
                <a:spcPts val="1200"/>
              </a:spcBef>
              <a:spcAft>
                <a:spcPts val="0"/>
              </a:spcAft>
              <a:buClr>
                <a:schemeClr val="accent1"/>
              </a:buClr>
              <a:buSzPts val="2400"/>
              <a:buFont typeface="Arial"/>
              <a:buChar char="​"/>
              <a:defRPr sz="2400" b="1" i="0" u="none" strike="noStrike" cap="none">
                <a:solidFill>
                  <a:schemeClr val="accent1"/>
                </a:solidFill>
                <a:latin typeface="Arial"/>
                <a:ea typeface="Arial"/>
                <a:cs typeface="Arial"/>
                <a:sym typeface="Arial"/>
              </a:defRPr>
            </a:lvl5pPr>
            <a:lvl6pPr marR="0" lvl="5" algn="l" rtl="0">
              <a:lnSpc>
                <a:spcPct val="110000"/>
              </a:lnSpc>
              <a:spcBef>
                <a:spcPts val="12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R="0" lvl="6" algn="l" rtl="0">
              <a:lnSpc>
                <a:spcPct val="110000"/>
              </a:lnSpc>
              <a:spcBef>
                <a:spcPts val="600"/>
              </a:spcBef>
              <a:spcAft>
                <a:spcPts val="0"/>
              </a:spcAft>
              <a:buClr>
                <a:schemeClr val="accent1"/>
              </a:buClr>
              <a:buSzPts val="1900"/>
              <a:buFont typeface="Arial"/>
              <a:buChar char="​"/>
              <a:defRPr sz="1900" b="0" i="0" u="none" strike="noStrike" cap="none">
                <a:solidFill>
                  <a:srgbClr val="3F3F3F"/>
                </a:solidFill>
                <a:latin typeface="Arial"/>
                <a:ea typeface="Arial"/>
                <a:cs typeface="Arial"/>
                <a:sym typeface="Arial"/>
              </a:defRPr>
            </a:lvl7pPr>
            <a:lvl8pPr marR="0" lvl="7" algn="l" rtl="0">
              <a:lnSpc>
                <a:spcPct val="110000"/>
              </a:lnSpc>
              <a:spcBef>
                <a:spcPts val="600"/>
              </a:spcBef>
              <a:spcAft>
                <a:spcPts val="0"/>
              </a:spcAft>
              <a:buClr>
                <a:srgbClr val="7F7F7F"/>
              </a:buClr>
              <a:buSzPts val="1900"/>
              <a:buFont typeface="Arial"/>
              <a:buChar char="•"/>
              <a:defRPr sz="1900" b="0" i="0" u="none" strike="noStrike" cap="none">
                <a:solidFill>
                  <a:srgbClr val="7F7F7F"/>
                </a:solidFill>
                <a:latin typeface="Arial"/>
                <a:ea typeface="Arial"/>
                <a:cs typeface="Arial"/>
                <a:sym typeface="Arial"/>
              </a:defRPr>
            </a:lvl8pPr>
            <a:lvl9pPr marR="0" lvl="8" algn="l" rtl="0">
              <a:lnSpc>
                <a:spcPct val="110000"/>
              </a:lnSpc>
              <a:spcBef>
                <a:spcPts val="600"/>
              </a:spcBef>
              <a:spcAft>
                <a:spcPts val="400"/>
              </a:spcAft>
              <a:buClr>
                <a:srgbClr val="7F7F7F"/>
              </a:buClr>
              <a:buSzPts val="1900"/>
              <a:buFont typeface="Arial"/>
              <a:buChar char="•"/>
              <a:defRPr sz="1900" b="0" i="0" u="none" strike="noStrike" cap="none">
                <a:solidFill>
                  <a:srgbClr val="7F7F7F"/>
                </a:solidFill>
                <a:latin typeface="Arial"/>
                <a:ea typeface="Arial"/>
                <a:cs typeface="Arial"/>
                <a:sym typeface="Arial"/>
              </a:defRPr>
            </a:lvl9pPr>
          </a:lstStyle>
          <a:p>
            <a:endParaRPr/>
          </a:p>
        </p:txBody>
      </p:sp>
      <p:sp>
        <p:nvSpPr>
          <p:cNvPr id="145" name="Google Shape;145;p29"/>
          <p:cNvSpPr txBox="1">
            <a:spLocks noGrp="1"/>
          </p:cNvSpPr>
          <p:nvPr>
            <p:ph type="body" idx="1"/>
          </p:nvPr>
        </p:nvSpPr>
        <p:spPr>
          <a:xfrm>
            <a:off x="571500" y="1305994"/>
            <a:ext cx="3856516" cy="4246009"/>
          </a:xfrm>
          <a:prstGeom prst="rect">
            <a:avLst/>
          </a:prstGeom>
          <a:solidFill>
            <a:schemeClr val="accent3">
              <a:alpha val="80000"/>
            </a:schemeClr>
          </a:solidFill>
          <a:ln>
            <a:noFill/>
          </a:ln>
        </p:spPr>
        <p:txBody>
          <a:bodyPr spcFirstLastPara="1" wrap="square" lIns="365750" tIns="274300" rIns="365750" bIns="274300" anchor="ctr" anchorCtr="0">
            <a:noAutofit/>
          </a:bodyPr>
          <a:lstStyle>
            <a:lvl1pPr marL="457200" lvl="0" indent="-228600" algn="l">
              <a:lnSpc>
                <a:spcPct val="110000"/>
              </a:lnSpc>
              <a:spcBef>
                <a:spcPts val="0"/>
              </a:spcBef>
              <a:spcAft>
                <a:spcPts val="0"/>
              </a:spcAft>
              <a:buSzPts val="2400"/>
              <a:buNone/>
              <a:defRPr sz="2400">
                <a:solidFill>
                  <a:schemeClr val="lt1"/>
                </a:solidFill>
              </a:defRPr>
            </a:lvl1pPr>
            <a:lvl2pPr marL="914400" lvl="1" indent="-381000" algn="l">
              <a:lnSpc>
                <a:spcPct val="110000"/>
              </a:lnSpc>
              <a:spcBef>
                <a:spcPts val="1200"/>
              </a:spcBef>
              <a:spcAft>
                <a:spcPts val="0"/>
              </a:spcAft>
              <a:buClr>
                <a:schemeClr val="lt1"/>
              </a:buClr>
              <a:buSzPts val="2400"/>
              <a:buChar char="-"/>
              <a:defRPr sz="2400">
                <a:solidFill>
                  <a:schemeClr val="lt1"/>
                </a:solidFill>
              </a:defRPr>
            </a:lvl2pPr>
            <a:lvl3pPr marL="1371600" lvl="2" indent="-381000" algn="l">
              <a:lnSpc>
                <a:spcPct val="110000"/>
              </a:lnSpc>
              <a:spcBef>
                <a:spcPts val="600"/>
              </a:spcBef>
              <a:spcAft>
                <a:spcPts val="0"/>
              </a:spcAft>
              <a:buClr>
                <a:schemeClr val="lt1"/>
              </a:buClr>
              <a:buSzPts val="2400"/>
              <a:buChar char="•"/>
              <a:defRPr sz="2400">
                <a:solidFill>
                  <a:schemeClr val="lt1"/>
                </a:solidFill>
              </a:defRPr>
            </a:lvl3pPr>
            <a:lvl4pPr marL="1828800" lvl="3" indent="-381000" algn="l">
              <a:lnSpc>
                <a:spcPct val="110000"/>
              </a:lnSpc>
              <a:spcBef>
                <a:spcPts val="600"/>
              </a:spcBef>
              <a:spcAft>
                <a:spcPts val="0"/>
              </a:spcAft>
              <a:buClr>
                <a:schemeClr val="lt1"/>
              </a:buClr>
              <a:buSzPts val="2400"/>
              <a:buChar char="•"/>
              <a:defRPr sz="2400">
                <a:solidFill>
                  <a:schemeClr val="lt1"/>
                </a:solidFill>
              </a:defRPr>
            </a:lvl4pPr>
            <a:lvl5pPr marL="2286000" lvl="4" indent="-431800" algn="l">
              <a:lnSpc>
                <a:spcPct val="110000"/>
              </a:lnSpc>
              <a:spcBef>
                <a:spcPts val="1200"/>
              </a:spcBef>
              <a:spcAft>
                <a:spcPts val="0"/>
              </a:spcAft>
              <a:buClr>
                <a:schemeClr val="lt1"/>
              </a:buClr>
              <a:buSzPts val="3200"/>
              <a:buChar char="​"/>
              <a:defRPr sz="3200">
                <a:solidFill>
                  <a:schemeClr val="lt1"/>
                </a:solidFil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46" name="Google Shape;146;p29"/>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spTree>
      <p:nvGrpSpPr>
        <p:cNvPr id="1" name="Shape 147"/>
        <p:cNvGrpSpPr/>
        <p:nvPr/>
      </p:nvGrpSpPr>
      <p:grpSpPr>
        <a:xfrm>
          <a:off x="0" y="0"/>
          <a:ext cx="0" cy="0"/>
          <a:chOff x="0" y="0"/>
          <a:chExt cx="0" cy="0"/>
        </a:xfrm>
      </p:grpSpPr>
      <p:sp>
        <p:nvSpPr>
          <p:cNvPr id="148" name="Google Shape;148;p30"/>
          <p:cNvSpPr>
            <a:spLocks noGrp="1"/>
          </p:cNvSpPr>
          <p:nvPr>
            <p:ph type="pic" idx="2"/>
          </p:nvPr>
        </p:nvSpPr>
        <p:spPr>
          <a:xfrm>
            <a:off x="0" y="0"/>
            <a:ext cx="12192125" cy="68580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accent4"/>
              </a:buClr>
              <a:buSzPts val="1800"/>
              <a:buFont typeface="Arial"/>
              <a:buChar char="•"/>
              <a:defRPr sz="1800" b="0" i="0" u="none" strike="noStrike" cap="none">
                <a:solidFill>
                  <a:schemeClr val="dk1"/>
                </a:solidFill>
                <a:latin typeface="Georgia"/>
                <a:ea typeface="Georgia"/>
                <a:cs typeface="Georgia"/>
                <a:sym typeface="Georgia"/>
              </a:defRPr>
            </a:lvl1pPr>
            <a:lvl2pPr marR="0" lvl="1"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R="0" lvl="2"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3pPr>
            <a:lvl4pPr marR="0" lvl="3"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4pPr>
            <a:lvl5pPr marR="0" lvl="4" algn="l" rtl="0">
              <a:lnSpc>
                <a:spcPct val="110000"/>
              </a:lnSpc>
              <a:spcBef>
                <a:spcPts val="1200"/>
              </a:spcBef>
              <a:spcAft>
                <a:spcPts val="0"/>
              </a:spcAft>
              <a:buClr>
                <a:schemeClr val="accent1"/>
              </a:buClr>
              <a:buSzPts val="2400"/>
              <a:buFont typeface="Arial"/>
              <a:buChar char="​"/>
              <a:defRPr sz="2400" b="1" i="0" u="none" strike="noStrike" cap="none">
                <a:solidFill>
                  <a:schemeClr val="accent1"/>
                </a:solidFill>
                <a:latin typeface="Arial"/>
                <a:ea typeface="Arial"/>
                <a:cs typeface="Arial"/>
                <a:sym typeface="Arial"/>
              </a:defRPr>
            </a:lvl5pPr>
            <a:lvl6pPr marR="0" lvl="5" algn="l" rtl="0">
              <a:lnSpc>
                <a:spcPct val="110000"/>
              </a:lnSpc>
              <a:spcBef>
                <a:spcPts val="12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R="0" lvl="6" algn="l" rtl="0">
              <a:lnSpc>
                <a:spcPct val="110000"/>
              </a:lnSpc>
              <a:spcBef>
                <a:spcPts val="600"/>
              </a:spcBef>
              <a:spcAft>
                <a:spcPts val="0"/>
              </a:spcAft>
              <a:buClr>
                <a:schemeClr val="accent1"/>
              </a:buClr>
              <a:buSzPts val="1900"/>
              <a:buFont typeface="Arial"/>
              <a:buChar char="​"/>
              <a:defRPr sz="1900" b="0" i="0" u="none" strike="noStrike" cap="none">
                <a:solidFill>
                  <a:srgbClr val="3F3F3F"/>
                </a:solidFill>
                <a:latin typeface="Arial"/>
                <a:ea typeface="Arial"/>
                <a:cs typeface="Arial"/>
                <a:sym typeface="Arial"/>
              </a:defRPr>
            </a:lvl7pPr>
            <a:lvl8pPr marR="0" lvl="7" algn="l" rtl="0">
              <a:lnSpc>
                <a:spcPct val="110000"/>
              </a:lnSpc>
              <a:spcBef>
                <a:spcPts val="600"/>
              </a:spcBef>
              <a:spcAft>
                <a:spcPts val="0"/>
              </a:spcAft>
              <a:buClr>
                <a:srgbClr val="7F7F7F"/>
              </a:buClr>
              <a:buSzPts val="1900"/>
              <a:buFont typeface="Arial"/>
              <a:buChar char="•"/>
              <a:defRPr sz="1900" b="0" i="0" u="none" strike="noStrike" cap="none">
                <a:solidFill>
                  <a:srgbClr val="7F7F7F"/>
                </a:solidFill>
                <a:latin typeface="Arial"/>
                <a:ea typeface="Arial"/>
                <a:cs typeface="Arial"/>
                <a:sym typeface="Arial"/>
              </a:defRPr>
            </a:lvl8pPr>
            <a:lvl9pPr marR="0" lvl="8" algn="l" rtl="0">
              <a:lnSpc>
                <a:spcPct val="110000"/>
              </a:lnSpc>
              <a:spcBef>
                <a:spcPts val="600"/>
              </a:spcBef>
              <a:spcAft>
                <a:spcPts val="400"/>
              </a:spcAft>
              <a:buClr>
                <a:srgbClr val="7F7F7F"/>
              </a:buClr>
              <a:buSzPts val="1900"/>
              <a:buFont typeface="Arial"/>
              <a:buChar char="•"/>
              <a:defRPr sz="1900" b="0" i="0" u="none" strike="noStrike" cap="none">
                <a:solidFill>
                  <a:srgbClr val="7F7F7F"/>
                </a:solidFill>
                <a:latin typeface="Arial"/>
                <a:ea typeface="Arial"/>
                <a:cs typeface="Arial"/>
                <a:sym typeface="Arial"/>
              </a:defRPr>
            </a:lvl9pPr>
          </a:lstStyle>
          <a:p>
            <a:endParaRPr/>
          </a:p>
        </p:txBody>
      </p:sp>
      <p:sp>
        <p:nvSpPr>
          <p:cNvPr id="149" name="Google Shape;149;p30"/>
          <p:cNvSpPr txBox="1">
            <a:spLocks noGrp="1"/>
          </p:cNvSpPr>
          <p:nvPr>
            <p:ph type="body" idx="1"/>
          </p:nvPr>
        </p:nvSpPr>
        <p:spPr>
          <a:xfrm>
            <a:off x="571500" y="1305994"/>
            <a:ext cx="3856516" cy="4246009"/>
          </a:xfrm>
          <a:prstGeom prst="rect">
            <a:avLst/>
          </a:prstGeom>
          <a:solidFill>
            <a:schemeClr val="accent4">
              <a:alpha val="80000"/>
            </a:schemeClr>
          </a:solidFill>
          <a:ln>
            <a:noFill/>
          </a:ln>
        </p:spPr>
        <p:txBody>
          <a:bodyPr spcFirstLastPara="1" wrap="square" lIns="365750" tIns="274300" rIns="365750" bIns="274300" anchor="ctr" anchorCtr="0">
            <a:noAutofit/>
          </a:bodyPr>
          <a:lstStyle>
            <a:lvl1pPr marL="457200" lvl="0" indent="-228600" algn="l">
              <a:lnSpc>
                <a:spcPct val="110000"/>
              </a:lnSpc>
              <a:spcBef>
                <a:spcPts val="0"/>
              </a:spcBef>
              <a:spcAft>
                <a:spcPts val="0"/>
              </a:spcAft>
              <a:buSzPts val="2400"/>
              <a:buNone/>
              <a:defRPr sz="2400">
                <a:solidFill>
                  <a:schemeClr val="lt1"/>
                </a:solidFill>
              </a:defRPr>
            </a:lvl1pPr>
            <a:lvl2pPr marL="914400" lvl="1" indent="-381000" algn="l">
              <a:lnSpc>
                <a:spcPct val="110000"/>
              </a:lnSpc>
              <a:spcBef>
                <a:spcPts val="1200"/>
              </a:spcBef>
              <a:spcAft>
                <a:spcPts val="0"/>
              </a:spcAft>
              <a:buClr>
                <a:schemeClr val="lt1"/>
              </a:buClr>
              <a:buSzPts val="2400"/>
              <a:buChar char="-"/>
              <a:defRPr sz="2400">
                <a:solidFill>
                  <a:schemeClr val="lt1"/>
                </a:solidFill>
              </a:defRPr>
            </a:lvl2pPr>
            <a:lvl3pPr marL="1371600" lvl="2" indent="-381000" algn="l">
              <a:lnSpc>
                <a:spcPct val="110000"/>
              </a:lnSpc>
              <a:spcBef>
                <a:spcPts val="600"/>
              </a:spcBef>
              <a:spcAft>
                <a:spcPts val="0"/>
              </a:spcAft>
              <a:buClr>
                <a:schemeClr val="lt1"/>
              </a:buClr>
              <a:buSzPts val="2400"/>
              <a:buChar char="•"/>
              <a:defRPr sz="2400">
                <a:solidFill>
                  <a:schemeClr val="lt1"/>
                </a:solidFill>
              </a:defRPr>
            </a:lvl3pPr>
            <a:lvl4pPr marL="1828800" lvl="3" indent="-381000" algn="l">
              <a:lnSpc>
                <a:spcPct val="110000"/>
              </a:lnSpc>
              <a:spcBef>
                <a:spcPts val="600"/>
              </a:spcBef>
              <a:spcAft>
                <a:spcPts val="0"/>
              </a:spcAft>
              <a:buClr>
                <a:schemeClr val="lt1"/>
              </a:buClr>
              <a:buSzPts val="2400"/>
              <a:buChar char="•"/>
              <a:defRPr sz="2400">
                <a:solidFill>
                  <a:schemeClr val="lt1"/>
                </a:solidFill>
              </a:defRPr>
            </a:lvl4pPr>
            <a:lvl5pPr marL="2286000" lvl="4" indent="-431800" algn="l">
              <a:lnSpc>
                <a:spcPct val="110000"/>
              </a:lnSpc>
              <a:spcBef>
                <a:spcPts val="1200"/>
              </a:spcBef>
              <a:spcAft>
                <a:spcPts val="0"/>
              </a:spcAft>
              <a:buClr>
                <a:schemeClr val="lt1"/>
              </a:buClr>
              <a:buSzPts val="3200"/>
              <a:buChar char="​"/>
              <a:defRPr sz="3200">
                <a:solidFill>
                  <a:schemeClr val="lt1"/>
                </a:solidFil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50" name="Google Shape;150;p30"/>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Two Content">
  <p:cSld name="4_Two Content">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571500" y="1752601"/>
            <a:ext cx="5311736"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5"/>
              </a:buClr>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5"/>
              </a:buClr>
              <a:buSzPts val="2400"/>
              <a:buChar char="​"/>
              <a:defRPr sz="2400" b="1" i="0" cap="none">
                <a:solidFill>
                  <a:schemeClr val="accent5"/>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7" name="Google Shape;17;p4"/>
          <p:cNvSpPr txBox="1">
            <a:spLocks noGrp="1"/>
          </p:cNvSpPr>
          <p:nvPr>
            <p:ph type="body" idx="2"/>
          </p:nvPr>
        </p:nvSpPr>
        <p:spPr>
          <a:xfrm>
            <a:off x="6288490" y="1752601"/>
            <a:ext cx="5332010"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5"/>
              </a:buClr>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5"/>
              </a:buClr>
              <a:buSzPts val="2400"/>
              <a:buChar char="​"/>
              <a:defRPr sz="2400" b="1" i="0" cap="none">
                <a:solidFill>
                  <a:schemeClr val="accent5"/>
                </a:solidFill>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8" name="Google Shape;18;p4"/>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5"/>
                </a:solidFill>
                <a:latin typeface="Arial"/>
                <a:ea typeface="Arial"/>
                <a:cs typeface="Arial"/>
                <a:sym typeface="Arial"/>
              </a:rPr>
              <a:t>‹#›</a:t>
            </a:fld>
            <a:endParaRPr sz="1100">
              <a:solidFill>
                <a:schemeClr val="accent5"/>
              </a:solidFill>
              <a:latin typeface="Arial"/>
              <a:ea typeface="Arial"/>
              <a:cs typeface="Arial"/>
              <a:sym typeface="Arial"/>
            </a:endParaRPr>
          </a:p>
        </p:txBody>
      </p:sp>
      <p:sp>
        <p:nvSpPr>
          <p:cNvPr id="20" name="Google Shape;20;p4"/>
          <p:cNvSpPr/>
          <p:nvPr/>
        </p:nvSpPr>
        <p:spPr>
          <a:xfrm>
            <a:off x="2" y="0"/>
            <a:ext cx="81021" cy="157415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_Picture with Caption">
  <p:cSld name="3_Picture with Caption">
    <p:spTree>
      <p:nvGrpSpPr>
        <p:cNvPr id="1" name="Shape 151"/>
        <p:cNvGrpSpPr/>
        <p:nvPr/>
      </p:nvGrpSpPr>
      <p:grpSpPr>
        <a:xfrm>
          <a:off x="0" y="0"/>
          <a:ext cx="0" cy="0"/>
          <a:chOff x="0" y="0"/>
          <a:chExt cx="0" cy="0"/>
        </a:xfrm>
      </p:grpSpPr>
      <p:sp>
        <p:nvSpPr>
          <p:cNvPr id="152" name="Google Shape;152;p31"/>
          <p:cNvSpPr>
            <a:spLocks noGrp="1"/>
          </p:cNvSpPr>
          <p:nvPr>
            <p:ph type="pic" idx="2"/>
          </p:nvPr>
        </p:nvSpPr>
        <p:spPr>
          <a:xfrm>
            <a:off x="0" y="0"/>
            <a:ext cx="12192125" cy="68580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accent5"/>
              </a:buClr>
              <a:buSzPts val="1800"/>
              <a:buFont typeface="Arial"/>
              <a:buChar char="•"/>
              <a:defRPr sz="1800" b="0" i="0" u="none" strike="noStrike" cap="none">
                <a:solidFill>
                  <a:schemeClr val="dk1"/>
                </a:solidFill>
                <a:latin typeface="Georgia"/>
                <a:ea typeface="Georgia"/>
                <a:cs typeface="Georgia"/>
                <a:sym typeface="Georgia"/>
              </a:defRPr>
            </a:lvl1pPr>
            <a:lvl2pPr marR="0" lvl="1"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R="0" lvl="2"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3pPr>
            <a:lvl4pPr marR="0" lvl="3"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4pPr>
            <a:lvl5pPr marR="0" lvl="4" algn="l" rtl="0">
              <a:lnSpc>
                <a:spcPct val="110000"/>
              </a:lnSpc>
              <a:spcBef>
                <a:spcPts val="1200"/>
              </a:spcBef>
              <a:spcAft>
                <a:spcPts val="0"/>
              </a:spcAft>
              <a:buClr>
                <a:schemeClr val="accent1"/>
              </a:buClr>
              <a:buSzPts val="2400"/>
              <a:buFont typeface="Arial"/>
              <a:buChar char="​"/>
              <a:defRPr sz="2400" b="1" i="0" u="none" strike="noStrike" cap="none">
                <a:solidFill>
                  <a:schemeClr val="accent1"/>
                </a:solidFill>
                <a:latin typeface="Arial"/>
                <a:ea typeface="Arial"/>
                <a:cs typeface="Arial"/>
                <a:sym typeface="Arial"/>
              </a:defRPr>
            </a:lvl5pPr>
            <a:lvl6pPr marR="0" lvl="5" algn="l" rtl="0">
              <a:lnSpc>
                <a:spcPct val="110000"/>
              </a:lnSpc>
              <a:spcBef>
                <a:spcPts val="12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R="0" lvl="6" algn="l" rtl="0">
              <a:lnSpc>
                <a:spcPct val="110000"/>
              </a:lnSpc>
              <a:spcBef>
                <a:spcPts val="600"/>
              </a:spcBef>
              <a:spcAft>
                <a:spcPts val="0"/>
              </a:spcAft>
              <a:buClr>
                <a:schemeClr val="accent1"/>
              </a:buClr>
              <a:buSzPts val="1900"/>
              <a:buFont typeface="Arial"/>
              <a:buChar char="​"/>
              <a:defRPr sz="1900" b="0" i="0" u="none" strike="noStrike" cap="none">
                <a:solidFill>
                  <a:srgbClr val="3F3F3F"/>
                </a:solidFill>
                <a:latin typeface="Arial"/>
                <a:ea typeface="Arial"/>
                <a:cs typeface="Arial"/>
                <a:sym typeface="Arial"/>
              </a:defRPr>
            </a:lvl7pPr>
            <a:lvl8pPr marR="0" lvl="7" algn="l" rtl="0">
              <a:lnSpc>
                <a:spcPct val="110000"/>
              </a:lnSpc>
              <a:spcBef>
                <a:spcPts val="600"/>
              </a:spcBef>
              <a:spcAft>
                <a:spcPts val="0"/>
              </a:spcAft>
              <a:buClr>
                <a:srgbClr val="7F7F7F"/>
              </a:buClr>
              <a:buSzPts val="1900"/>
              <a:buFont typeface="Arial"/>
              <a:buChar char="•"/>
              <a:defRPr sz="1900" b="0" i="0" u="none" strike="noStrike" cap="none">
                <a:solidFill>
                  <a:srgbClr val="7F7F7F"/>
                </a:solidFill>
                <a:latin typeface="Arial"/>
                <a:ea typeface="Arial"/>
                <a:cs typeface="Arial"/>
                <a:sym typeface="Arial"/>
              </a:defRPr>
            </a:lvl8pPr>
            <a:lvl9pPr marR="0" lvl="8" algn="l" rtl="0">
              <a:lnSpc>
                <a:spcPct val="110000"/>
              </a:lnSpc>
              <a:spcBef>
                <a:spcPts val="600"/>
              </a:spcBef>
              <a:spcAft>
                <a:spcPts val="400"/>
              </a:spcAft>
              <a:buClr>
                <a:srgbClr val="7F7F7F"/>
              </a:buClr>
              <a:buSzPts val="1900"/>
              <a:buFont typeface="Arial"/>
              <a:buChar char="•"/>
              <a:defRPr sz="1900" b="0" i="0" u="none" strike="noStrike" cap="none">
                <a:solidFill>
                  <a:srgbClr val="7F7F7F"/>
                </a:solidFill>
                <a:latin typeface="Arial"/>
                <a:ea typeface="Arial"/>
                <a:cs typeface="Arial"/>
                <a:sym typeface="Arial"/>
              </a:defRPr>
            </a:lvl9pPr>
          </a:lstStyle>
          <a:p>
            <a:endParaRPr/>
          </a:p>
        </p:txBody>
      </p:sp>
      <p:sp>
        <p:nvSpPr>
          <p:cNvPr id="153" name="Google Shape;153;p31"/>
          <p:cNvSpPr txBox="1">
            <a:spLocks noGrp="1"/>
          </p:cNvSpPr>
          <p:nvPr>
            <p:ph type="body" idx="1"/>
          </p:nvPr>
        </p:nvSpPr>
        <p:spPr>
          <a:xfrm>
            <a:off x="571500" y="1305994"/>
            <a:ext cx="3856516" cy="4246009"/>
          </a:xfrm>
          <a:prstGeom prst="rect">
            <a:avLst/>
          </a:prstGeom>
          <a:solidFill>
            <a:schemeClr val="accent5">
              <a:alpha val="80000"/>
            </a:schemeClr>
          </a:solidFill>
          <a:ln>
            <a:noFill/>
          </a:ln>
        </p:spPr>
        <p:txBody>
          <a:bodyPr spcFirstLastPara="1" wrap="square" lIns="365750" tIns="274300" rIns="365750" bIns="274300" anchor="ctr" anchorCtr="0">
            <a:noAutofit/>
          </a:bodyPr>
          <a:lstStyle>
            <a:lvl1pPr marL="457200" lvl="0" indent="-228600" algn="l">
              <a:lnSpc>
                <a:spcPct val="110000"/>
              </a:lnSpc>
              <a:spcBef>
                <a:spcPts val="0"/>
              </a:spcBef>
              <a:spcAft>
                <a:spcPts val="0"/>
              </a:spcAft>
              <a:buSzPts val="2400"/>
              <a:buNone/>
              <a:defRPr sz="2400">
                <a:solidFill>
                  <a:schemeClr val="lt1"/>
                </a:solidFill>
              </a:defRPr>
            </a:lvl1pPr>
            <a:lvl2pPr marL="914400" lvl="1" indent="-381000" algn="l">
              <a:lnSpc>
                <a:spcPct val="110000"/>
              </a:lnSpc>
              <a:spcBef>
                <a:spcPts val="1200"/>
              </a:spcBef>
              <a:spcAft>
                <a:spcPts val="0"/>
              </a:spcAft>
              <a:buClr>
                <a:schemeClr val="lt1"/>
              </a:buClr>
              <a:buSzPts val="2400"/>
              <a:buChar char="-"/>
              <a:defRPr sz="2400">
                <a:solidFill>
                  <a:schemeClr val="lt1"/>
                </a:solidFill>
              </a:defRPr>
            </a:lvl2pPr>
            <a:lvl3pPr marL="1371600" lvl="2" indent="-381000" algn="l">
              <a:lnSpc>
                <a:spcPct val="110000"/>
              </a:lnSpc>
              <a:spcBef>
                <a:spcPts val="600"/>
              </a:spcBef>
              <a:spcAft>
                <a:spcPts val="0"/>
              </a:spcAft>
              <a:buClr>
                <a:schemeClr val="lt1"/>
              </a:buClr>
              <a:buSzPts val="2400"/>
              <a:buChar char="•"/>
              <a:defRPr sz="2400">
                <a:solidFill>
                  <a:schemeClr val="lt1"/>
                </a:solidFill>
              </a:defRPr>
            </a:lvl3pPr>
            <a:lvl4pPr marL="1828800" lvl="3" indent="-381000" algn="l">
              <a:lnSpc>
                <a:spcPct val="110000"/>
              </a:lnSpc>
              <a:spcBef>
                <a:spcPts val="600"/>
              </a:spcBef>
              <a:spcAft>
                <a:spcPts val="0"/>
              </a:spcAft>
              <a:buClr>
                <a:schemeClr val="lt1"/>
              </a:buClr>
              <a:buSzPts val="2400"/>
              <a:buChar char="•"/>
              <a:defRPr sz="2400">
                <a:solidFill>
                  <a:schemeClr val="lt1"/>
                </a:solidFill>
              </a:defRPr>
            </a:lvl4pPr>
            <a:lvl5pPr marL="2286000" lvl="4" indent="-431800" algn="l">
              <a:lnSpc>
                <a:spcPct val="110000"/>
              </a:lnSpc>
              <a:spcBef>
                <a:spcPts val="1200"/>
              </a:spcBef>
              <a:spcAft>
                <a:spcPts val="0"/>
              </a:spcAft>
              <a:buClr>
                <a:schemeClr val="lt1"/>
              </a:buClr>
              <a:buSzPts val="3200"/>
              <a:buChar char="​"/>
              <a:defRPr sz="3200">
                <a:solidFill>
                  <a:schemeClr val="lt1"/>
                </a:solidFil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154" name="Google Shape;154;p31"/>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Single - dark">
  <p:cSld name="1_Single - dark">
    <p:spTree>
      <p:nvGrpSpPr>
        <p:cNvPr id="1" name="Shape 15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1"/>
        <p:cNvGrpSpPr/>
        <p:nvPr/>
      </p:nvGrpSpPr>
      <p:grpSpPr>
        <a:xfrm>
          <a:off x="0" y="0"/>
          <a:ext cx="0" cy="0"/>
          <a:chOff x="0" y="0"/>
          <a:chExt cx="0" cy="0"/>
        </a:xfrm>
      </p:grpSpPr>
      <p:sp>
        <p:nvSpPr>
          <p:cNvPr id="22" name="Google Shape;22;p5"/>
          <p:cNvSpPr>
            <a:spLocks noGrp="1"/>
          </p:cNvSpPr>
          <p:nvPr>
            <p:ph type="pic" idx="2"/>
          </p:nvPr>
        </p:nvSpPr>
        <p:spPr>
          <a:xfrm>
            <a:off x="0" y="0"/>
            <a:ext cx="5741988" cy="68580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accent1"/>
              </a:buClr>
              <a:buSzPts val="1800"/>
              <a:buFont typeface="Arial"/>
              <a:buChar char="•"/>
              <a:defRPr sz="1800" b="0" i="0" u="none" strike="noStrike" cap="none">
                <a:solidFill>
                  <a:schemeClr val="dk1"/>
                </a:solidFill>
                <a:latin typeface="Georgia"/>
                <a:ea typeface="Georgia"/>
                <a:cs typeface="Georgia"/>
                <a:sym typeface="Georgia"/>
              </a:defRPr>
            </a:lvl1pPr>
            <a:lvl2pPr marR="0" lvl="1"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R="0" lvl="2"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3pPr>
            <a:lvl4pPr marR="0" lvl="3"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4pPr>
            <a:lvl5pPr marR="0" lvl="4" algn="l" rtl="0">
              <a:lnSpc>
                <a:spcPct val="110000"/>
              </a:lnSpc>
              <a:spcBef>
                <a:spcPts val="1200"/>
              </a:spcBef>
              <a:spcAft>
                <a:spcPts val="0"/>
              </a:spcAft>
              <a:buClr>
                <a:schemeClr val="accent1"/>
              </a:buClr>
              <a:buSzPts val="2400"/>
              <a:buFont typeface="Arial"/>
              <a:buChar char="​"/>
              <a:defRPr sz="2400" b="1" i="0" u="none" strike="noStrike" cap="none">
                <a:solidFill>
                  <a:schemeClr val="accent1"/>
                </a:solidFill>
                <a:latin typeface="Arial"/>
                <a:ea typeface="Arial"/>
                <a:cs typeface="Arial"/>
                <a:sym typeface="Arial"/>
              </a:defRPr>
            </a:lvl5pPr>
            <a:lvl6pPr marR="0" lvl="5" algn="l" rtl="0">
              <a:lnSpc>
                <a:spcPct val="110000"/>
              </a:lnSpc>
              <a:spcBef>
                <a:spcPts val="12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R="0" lvl="6" algn="l" rtl="0">
              <a:lnSpc>
                <a:spcPct val="110000"/>
              </a:lnSpc>
              <a:spcBef>
                <a:spcPts val="600"/>
              </a:spcBef>
              <a:spcAft>
                <a:spcPts val="0"/>
              </a:spcAft>
              <a:buClr>
                <a:schemeClr val="accent1"/>
              </a:buClr>
              <a:buSzPts val="1900"/>
              <a:buFont typeface="Arial"/>
              <a:buChar char="​"/>
              <a:defRPr sz="1900" b="0" i="0" u="none" strike="noStrike" cap="none">
                <a:solidFill>
                  <a:srgbClr val="3F3F3F"/>
                </a:solidFill>
                <a:latin typeface="Arial"/>
                <a:ea typeface="Arial"/>
                <a:cs typeface="Arial"/>
                <a:sym typeface="Arial"/>
              </a:defRPr>
            </a:lvl7pPr>
            <a:lvl8pPr marR="0" lvl="7" algn="l" rtl="0">
              <a:lnSpc>
                <a:spcPct val="110000"/>
              </a:lnSpc>
              <a:spcBef>
                <a:spcPts val="600"/>
              </a:spcBef>
              <a:spcAft>
                <a:spcPts val="0"/>
              </a:spcAft>
              <a:buClr>
                <a:srgbClr val="7F7F7F"/>
              </a:buClr>
              <a:buSzPts val="1900"/>
              <a:buFont typeface="Arial"/>
              <a:buChar char="•"/>
              <a:defRPr sz="1900" b="0" i="0" u="none" strike="noStrike" cap="none">
                <a:solidFill>
                  <a:srgbClr val="7F7F7F"/>
                </a:solidFill>
                <a:latin typeface="Arial"/>
                <a:ea typeface="Arial"/>
                <a:cs typeface="Arial"/>
                <a:sym typeface="Arial"/>
              </a:defRPr>
            </a:lvl8pPr>
            <a:lvl9pPr marR="0" lvl="8" algn="l" rtl="0">
              <a:lnSpc>
                <a:spcPct val="110000"/>
              </a:lnSpc>
              <a:spcBef>
                <a:spcPts val="600"/>
              </a:spcBef>
              <a:spcAft>
                <a:spcPts val="400"/>
              </a:spcAft>
              <a:buClr>
                <a:srgbClr val="7F7F7F"/>
              </a:buClr>
              <a:buSzPts val="1900"/>
              <a:buFont typeface="Arial"/>
              <a:buChar char="•"/>
              <a:defRPr sz="1900" b="0" i="0" u="none" strike="noStrike" cap="none">
                <a:solidFill>
                  <a:srgbClr val="7F7F7F"/>
                </a:solidFill>
                <a:latin typeface="Arial"/>
                <a:ea typeface="Arial"/>
                <a:cs typeface="Arial"/>
                <a:sym typeface="Arial"/>
              </a:defRPr>
            </a:lvl9pPr>
          </a:lstStyle>
          <a:p>
            <a:endParaRPr/>
          </a:p>
        </p:txBody>
      </p:sp>
      <p:sp>
        <p:nvSpPr>
          <p:cNvPr id="23" name="Google Shape;23;p5"/>
          <p:cNvSpPr txBox="1">
            <a:spLocks noGrp="1"/>
          </p:cNvSpPr>
          <p:nvPr>
            <p:ph type="body" idx="1"/>
          </p:nvPr>
        </p:nvSpPr>
        <p:spPr>
          <a:xfrm>
            <a:off x="6273478" y="1752601"/>
            <a:ext cx="5347022"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1"/>
              </a:buClr>
              <a:buSzPts val="2400"/>
              <a:buChar char="​"/>
              <a:defRPr sz="2400" b="1" i="0" cap="none">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24" name="Google Shape;24;p5"/>
          <p:cNvSpPr txBox="1">
            <a:spLocks noGrp="1"/>
          </p:cNvSpPr>
          <p:nvPr>
            <p:ph type="title"/>
          </p:nvPr>
        </p:nvSpPr>
        <p:spPr>
          <a:xfrm>
            <a:off x="6273478" y="475129"/>
            <a:ext cx="5347022"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
        <p:nvSpPr>
          <p:cNvPr id="26" name="Google Shape;26;p5"/>
          <p:cNvSpPr/>
          <p:nvPr/>
        </p:nvSpPr>
        <p:spPr>
          <a:xfrm>
            <a:off x="5739588" y="0"/>
            <a:ext cx="81021" cy="157415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7"/>
        <p:cNvGrpSpPr/>
        <p:nvPr/>
      </p:nvGrpSpPr>
      <p:grpSpPr>
        <a:xfrm>
          <a:off x="0" y="0"/>
          <a:ext cx="0" cy="0"/>
          <a:chOff x="0" y="0"/>
          <a:chExt cx="0" cy="0"/>
        </a:xfrm>
      </p:grpSpPr>
      <p:sp>
        <p:nvSpPr>
          <p:cNvPr id="28" name="Google Shape;28;p6"/>
          <p:cNvSpPr/>
          <p:nvPr/>
        </p:nvSpPr>
        <p:spPr>
          <a:xfrm>
            <a:off x="2" y="0"/>
            <a:ext cx="81021" cy="157415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29" name="Google Shape;29;p6"/>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571500" y="1752601"/>
            <a:ext cx="11049000"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3"/>
              </a:buClr>
              <a:buSzPts val="1800"/>
              <a:buChar char="•"/>
              <a:defRPr sz="1800"/>
            </a:lvl1pPr>
            <a:lvl2pPr marL="914400" lvl="1" indent="-342900" algn="l">
              <a:lnSpc>
                <a:spcPct val="110000"/>
              </a:lnSpc>
              <a:spcBef>
                <a:spcPts val="12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81000" algn="l">
              <a:lnSpc>
                <a:spcPct val="110000"/>
              </a:lnSpc>
              <a:spcBef>
                <a:spcPts val="1200"/>
              </a:spcBef>
              <a:spcAft>
                <a:spcPts val="0"/>
              </a:spcAft>
              <a:buClr>
                <a:schemeClr val="accent3"/>
              </a:buClr>
              <a:buSzPts val="2400"/>
              <a:buChar char="​"/>
              <a:defRPr>
                <a:solidFill>
                  <a:schemeClr val="accent3"/>
                </a:solidFil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31" name="Google Shape;31;p6"/>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3"/>
                </a:solidFill>
                <a:latin typeface="Arial"/>
                <a:ea typeface="Arial"/>
                <a:cs typeface="Arial"/>
                <a:sym typeface="Arial"/>
              </a:rPr>
              <a:t>‹#›</a:t>
            </a:fld>
            <a:endParaRPr sz="1100">
              <a:solidFill>
                <a:schemeClr val="accent3"/>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32"/>
        <p:cNvGrpSpPr/>
        <p:nvPr/>
      </p:nvGrpSpPr>
      <p:grpSpPr>
        <a:xfrm>
          <a:off x="0" y="0"/>
          <a:ext cx="0" cy="0"/>
          <a:chOff x="0" y="0"/>
          <a:chExt cx="0" cy="0"/>
        </a:xfrm>
      </p:grpSpPr>
      <p:sp>
        <p:nvSpPr>
          <p:cNvPr id="33" name="Google Shape;33;p7"/>
          <p:cNvSpPr/>
          <p:nvPr/>
        </p:nvSpPr>
        <p:spPr>
          <a:xfrm>
            <a:off x="2" y="0"/>
            <a:ext cx="81021" cy="157415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34" name="Google Shape;34;p7"/>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571500" y="1752601"/>
            <a:ext cx="11049000"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4"/>
              </a:buClr>
              <a:buSzPts val="1800"/>
              <a:buChar char="•"/>
              <a:defRPr sz="1800"/>
            </a:lvl1pPr>
            <a:lvl2pPr marL="914400" lvl="1" indent="-342900" algn="l">
              <a:lnSpc>
                <a:spcPct val="110000"/>
              </a:lnSpc>
              <a:spcBef>
                <a:spcPts val="12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81000" algn="l">
              <a:lnSpc>
                <a:spcPct val="110000"/>
              </a:lnSpc>
              <a:spcBef>
                <a:spcPts val="1200"/>
              </a:spcBef>
              <a:spcAft>
                <a:spcPts val="0"/>
              </a:spcAft>
              <a:buClr>
                <a:schemeClr val="accent4"/>
              </a:buClr>
              <a:buSzPts val="2400"/>
              <a:buChar char="​"/>
              <a:defRPr>
                <a:solidFill>
                  <a:schemeClr val="accent4"/>
                </a:solidFil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36" name="Google Shape;36;p7"/>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4"/>
                </a:solidFill>
                <a:latin typeface="Arial"/>
                <a:ea typeface="Arial"/>
                <a:cs typeface="Arial"/>
                <a:sym typeface="Arial"/>
              </a:rPr>
              <a:t>‹#›</a:t>
            </a:fld>
            <a:endParaRPr sz="1100">
              <a:solidFill>
                <a:schemeClr val="accent4"/>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37"/>
        <p:cNvGrpSpPr/>
        <p:nvPr/>
      </p:nvGrpSpPr>
      <p:grpSpPr>
        <a:xfrm>
          <a:off x="0" y="0"/>
          <a:ext cx="0" cy="0"/>
          <a:chOff x="0" y="0"/>
          <a:chExt cx="0" cy="0"/>
        </a:xfrm>
      </p:grpSpPr>
      <p:sp>
        <p:nvSpPr>
          <p:cNvPr id="38" name="Google Shape;38;p8"/>
          <p:cNvSpPr/>
          <p:nvPr/>
        </p:nvSpPr>
        <p:spPr>
          <a:xfrm>
            <a:off x="2" y="0"/>
            <a:ext cx="81021" cy="157415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39" name="Google Shape;39;p8"/>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a:spLocks noGrp="1"/>
          </p:cNvSpPr>
          <p:nvPr>
            <p:ph type="body" idx="1"/>
          </p:nvPr>
        </p:nvSpPr>
        <p:spPr>
          <a:xfrm>
            <a:off x="571500" y="1752601"/>
            <a:ext cx="11049000"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Clr>
                <a:schemeClr val="accent5"/>
              </a:buClr>
              <a:buSzPts val="1800"/>
              <a:buChar char="•"/>
              <a:defRPr sz="1800"/>
            </a:lvl1pPr>
            <a:lvl2pPr marL="914400" lvl="1" indent="-342900" algn="l">
              <a:lnSpc>
                <a:spcPct val="110000"/>
              </a:lnSpc>
              <a:spcBef>
                <a:spcPts val="12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81000" algn="l">
              <a:lnSpc>
                <a:spcPct val="110000"/>
              </a:lnSpc>
              <a:spcBef>
                <a:spcPts val="1200"/>
              </a:spcBef>
              <a:spcAft>
                <a:spcPts val="0"/>
              </a:spcAft>
              <a:buClr>
                <a:schemeClr val="accent5"/>
              </a:buClr>
              <a:buSzPts val="2400"/>
              <a:buChar char="​"/>
              <a:defRPr>
                <a:solidFill>
                  <a:schemeClr val="accent5"/>
                </a:solidFil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41" name="Google Shape;41;p8"/>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5"/>
                </a:solidFill>
                <a:latin typeface="Arial"/>
                <a:ea typeface="Arial"/>
                <a:cs typeface="Arial"/>
                <a:sym typeface="Arial"/>
              </a:rPr>
              <a:t>‹#›</a:t>
            </a:fld>
            <a:endParaRPr sz="1100">
              <a:solidFill>
                <a:schemeClr val="accent5"/>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571500" y="829941"/>
            <a:ext cx="11049000" cy="583321"/>
          </a:xfrm>
          <a:prstGeom prst="rect">
            <a:avLst/>
          </a:prstGeom>
          <a:noFill/>
          <a:ln>
            <a:noFill/>
          </a:ln>
        </p:spPr>
        <p:txBody>
          <a:bodyPr spcFirstLastPara="1" wrap="square" lIns="0" tIns="0" rIns="0" bIns="0" anchor="b" anchorCtr="0">
            <a:noAutofit/>
          </a:bodyPr>
          <a:lstStyle>
            <a:lvl1pPr lvl="0" algn="ctr">
              <a:lnSpc>
                <a:spcPct val="8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571500" y="3225867"/>
            <a:ext cx="11049000" cy="406265"/>
          </a:xfrm>
          <a:prstGeom prst="rect">
            <a:avLst/>
          </a:prstGeom>
          <a:noFill/>
          <a:ln>
            <a:noFill/>
          </a:ln>
        </p:spPr>
        <p:txBody>
          <a:bodyPr spcFirstLastPara="1" wrap="square" lIns="0" tIns="0" rIns="0" bIns="0" anchor="ctr" anchorCtr="0">
            <a:spAutoFit/>
          </a:bodyPr>
          <a:lstStyle>
            <a:lvl1pPr marL="457200" lvl="0" indent="-228600" algn="ctr">
              <a:lnSpc>
                <a:spcPct val="110000"/>
              </a:lnSpc>
              <a:spcBef>
                <a:spcPts val="0"/>
              </a:spcBef>
              <a:spcAft>
                <a:spcPts val="0"/>
              </a:spcAft>
              <a:buSzPts val="2400"/>
              <a:buNone/>
              <a:defRPr sz="2400">
                <a:solidFill>
                  <a:schemeClr val="lt1"/>
                </a:solidFill>
              </a:defRPr>
            </a:lvl1pPr>
            <a:lvl2pPr marL="914400" lvl="1" indent="-381000" algn="l">
              <a:lnSpc>
                <a:spcPct val="110000"/>
              </a:lnSpc>
              <a:spcBef>
                <a:spcPts val="1200"/>
              </a:spcBef>
              <a:spcAft>
                <a:spcPts val="0"/>
              </a:spcAft>
              <a:buSzPts val="2400"/>
              <a:buChar char="-"/>
              <a:defRPr sz="2400"/>
            </a:lvl2pPr>
            <a:lvl3pPr marL="1371600" lvl="2" indent="-381000" algn="l">
              <a:lnSpc>
                <a:spcPct val="110000"/>
              </a:lnSpc>
              <a:spcBef>
                <a:spcPts val="600"/>
              </a:spcBef>
              <a:spcAft>
                <a:spcPts val="0"/>
              </a:spcAft>
              <a:buSzPts val="2400"/>
              <a:buChar char="•"/>
              <a:defRPr sz="2400"/>
            </a:lvl3pPr>
            <a:lvl4pPr marL="1828800" lvl="3" indent="-381000" algn="l">
              <a:lnSpc>
                <a:spcPct val="110000"/>
              </a:lnSpc>
              <a:spcBef>
                <a:spcPts val="600"/>
              </a:spcBef>
              <a:spcAft>
                <a:spcPts val="0"/>
              </a:spcAft>
              <a:buSzPts val="2400"/>
              <a:buChar char="•"/>
              <a:defRPr sz="2400"/>
            </a:lvl4pPr>
            <a:lvl5pPr marL="2286000" lvl="4" indent="-381000" algn="l">
              <a:lnSpc>
                <a:spcPct val="110000"/>
              </a:lnSpc>
              <a:spcBef>
                <a:spcPts val="1200"/>
              </a:spcBef>
              <a:spcAft>
                <a:spcPts val="0"/>
              </a:spcAft>
              <a:buClr>
                <a:schemeClr val="accent1"/>
              </a:buClr>
              <a:buSzPts val="2400"/>
              <a:buChar char="​"/>
              <a:defRPr sz="2400"/>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45" name="Google Shape;45;p9"/>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lt1"/>
                </a:solidFill>
                <a:latin typeface="Arial"/>
                <a:ea typeface="Arial"/>
                <a:cs typeface="Arial"/>
                <a:sym typeface="Arial"/>
              </a:rPr>
              <a:t>‹#›</a:t>
            </a:fld>
            <a:endParaRPr sz="1100">
              <a:solidFill>
                <a:schemeClr val="lt1"/>
              </a:solidFill>
              <a:latin typeface="Arial"/>
              <a:ea typeface="Arial"/>
              <a:cs typeface="Arial"/>
              <a:sym typeface="Arial"/>
            </a:endParaRPr>
          </a:p>
        </p:txBody>
      </p:sp>
      <p:cxnSp>
        <p:nvCxnSpPr>
          <p:cNvPr id="46" name="Google Shape;46;p9"/>
          <p:cNvCxnSpPr/>
          <p:nvPr/>
        </p:nvCxnSpPr>
        <p:spPr>
          <a:xfrm>
            <a:off x="6089547" y="932330"/>
            <a:ext cx="0" cy="1640541"/>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571500" y="1752601"/>
            <a:ext cx="5311736"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1"/>
              </a:buClr>
              <a:buSzPts val="2400"/>
              <a:buChar char="​"/>
              <a:defRPr sz="2400" b="1" i="0" cap="none">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49" name="Google Shape;49;p10"/>
          <p:cNvSpPr txBox="1">
            <a:spLocks noGrp="1"/>
          </p:cNvSpPr>
          <p:nvPr>
            <p:ph type="body" idx="2"/>
          </p:nvPr>
        </p:nvSpPr>
        <p:spPr>
          <a:xfrm>
            <a:off x="6288490" y="1752601"/>
            <a:ext cx="5332010" cy="441644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sz="1800">
                <a:latin typeface="Georgia"/>
                <a:ea typeface="Georgia"/>
                <a:cs typeface="Georgia"/>
                <a:sym typeface="Georgia"/>
              </a:defRPr>
            </a:lvl1pPr>
            <a:lvl2pPr marL="914400" lvl="1" indent="-342900" algn="l">
              <a:lnSpc>
                <a:spcPct val="110000"/>
              </a:lnSpc>
              <a:spcBef>
                <a:spcPts val="1200"/>
              </a:spcBef>
              <a:spcAft>
                <a:spcPts val="0"/>
              </a:spcAft>
              <a:buSzPts val="1800"/>
              <a:buChar char="-"/>
              <a:defRPr sz="1800">
                <a:latin typeface="Georgia"/>
                <a:ea typeface="Georgia"/>
                <a:cs typeface="Georgia"/>
                <a:sym typeface="Georgia"/>
              </a:defRPr>
            </a:lvl2pPr>
            <a:lvl3pPr marL="1371600" lvl="2" indent="-342900" algn="l">
              <a:lnSpc>
                <a:spcPct val="110000"/>
              </a:lnSpc>
              <a:spcBef>
                <a:spcPts val="600"/>
              </a:spcBef>
              <a:spcAft>
                <a:spcPts val="0"/>
              </a:spcAft>
              <a:buSzPts val="1800"/>
              <a:buChar char="•"/>
              <a:defRPr sz="1800">
                <a:latin typeface="Georgia"/>
                <a:ea typeface="Georgia"/>
                <a:cs typeface="Georgia"/>
                <a:sym typeface="Georgia"/>
              </a:defRPr>
            </a:lvl3pPr>
            <a:lvl4pPr marL="1828800" lvl="3" indent="-342900" algn="l">
              <a:lnSpc>
                <a:spcPct val="110000"/>
              </a:lnSpc>
              <a:spcBef>
                <a:spcPts val="600"/>
              </a:spcBef>
              <a:spcAft>
                <a:spcPts val="0"/>
              </a:spcAft>
              <a:buSzPts val="1800"/>
              <a:buChar char="•"/>
              <a:defRPr sz="1800">
                <a:latin typeface="Georgia"/>
                <a:ea typeface="Georgia"/>
                <a:cs typeface="Georgia"/>
                <a:sym typeface="Georgia"/>
              </a:defRPr>
            </a:lvl4pPr>
            <a:lvl5pPr marL="2286000" lvl="4" indent="-381000" algn="l">
              <a:lnSpc>
                <a:spcPct val="110000"/>
              </a:lnSpc>
              <a:spcBef>
                <a:spcPts val="1200"/>
              </a:spcBef>
              <a:spcAft>
                <a:spcPts val="0"/>
              </a:spcAft>
              <a:buClr>
                <a:schemeClr val="accent1"/>
              </a:buClr>
              <a:buSzPts val="2400"/>
              <a:buChar char="​"/>
              <a:defRPr sz="2400" b="1" i="0" cap="none">
                <a:latin typeface="Arial"/>
                <a:ea typeface="Arial"/>
                <a:cs typeface="Arial"/>
                <a:sym typeface="Arial"/>
              </a:defRPr>
            </a:lvl5pPr>
            <a:lvl6pPr marL="2743200" lvl="5" indent="-342900" algn="l">
              <a:lnSpc>
                <a:spcPct val="110000"/>
              </a:lnSpc>
              <a:spcBef>
                <a:spcPts val="1200"/>
              </a:spcBef>
              <a:spcAft>
                <a:spcPts val="0"/>
              </a:spcAft>
              <a:buClr>
                <a:schemeClr val="dk1"/>
              </a:buClr>
              <a:buSzPts val="1800"/>
              <a:buChar char="​"/>
              <a:defRPr/>
            </a:lvl6pPr>
            <a:lvl7pPr marL="3200400" lvl="6" indent="-342900" algn="l">
              <a:lnSpc>
                <a:spcPct val="110000"/>
              </a:lnSpc>
              <a:spcBef>
                <a:spcPts val="600"/>
              </a:spcBef>
              <a:spcAft>
                <a:spcPts val="0"/>
              </a:spcAft>
              <a:buSzPts val="1800"/>
              <a:buChar char="​"/>
              <a:defRPr/>
            </a:lvl7pPr>
            <a:lvl8pPr marL="3657600" lvl="7" indent="-342900" algn="l">
              <a:lnSpc>
                <a:spcPct val="110000"/>
              </a:lnSpc>
              <a:spcBef>
                <a:spcPts val="600"/>
              </a:spcBef>
              <a:spcAft>
                <a:spcPts val="0"/>
              </a:spcAft>
              <a:buClr>
                <a:srgbClr val="7F7F7F"/>
              </a:buClr>
              <a:buSzPts val="1800"/>
              <a:buChar char="•"/>
              <a:defRPr/>
            </a:lvl8pPr>
            <a:lvl9pPr marL="4114800" lvl="8" indent="-342900" algn="l">
              <a:lnSpc>
                <a:spcPct val="110000"/>
              </a:lnSpc>
              <a:spcBef>
                <a:spcPts val="600"/>
              </a:spcBef>
              <a:spcAft>
                <a:spcPts val="400"/>
              </a:spcAft>
              <a:buClr>
                <a:srgbClr val="7F7F7F"/>
              </a:buClr>
              <a:buSzPts val="1800"/>
              <a:buChar char="•"/>
              <a:defRPr/>
            </a:lvl9pPr>
          </a:lstStyle>
          <a:p>
            <a:endParaRPr/>
          </a:p>
        </p:txBody>
      </p:sp>
      <p:sp>
        <p:nvSpPr>
          <p:cNvPr id="50" name="Google Shape;50;p10"/>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3600"/>
              <a:buFont typeface="Arial"/>
              <a:buNone/>
              <a:defRPr b="1" i="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p:nvPr/>
        </p:nvSpPr>
        <p:spPr>
          <a:xfrm>
            <a:off x="584947" y="6387676"/>
            <a:ext cx="535405"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fld id="{00000000-1234-1234-1234-123412341234}" type="slidenum">
              <a:rPr lang="en-US" sz="1100">
                <a:solidFill>
                  <a:schemeClr val="accent1"/>
                </a:solidFill>
                <a:latin typeface="Arial"/>
                <a:ea typeface="Arial"/>
                <a:cs typeface="Arial"/>
                <a:sym typeface="Arial"/>
              </a:rPr>
              <a:t>‹#›</a:t>
            </a:fld>
            <a:endParaRPr sz="1100">
              <a:solidFill>
                <a:schemeClr val="accent1"/>
              </a:solidFill>
              <a:latin typeface="Arial"/>
              <a:ea typeface="Arial"/>
              <a:cs typeface="Arial"/>
              <a:sym typeface="Arial"/>
            </a:endParaRPr>
          </a:p>
        </p:txBody>
      </p:sp>
      <p:sp>
        <p:nvSpPr>
          <p:cNvPr id="52" name="Google Shape;52;p10"/>
          <p:cNvSpPr/>
          <p:nvPr/>
        </p:nvSpPr>
        <p:spPr>
          <a:xfrm>
            <a:off x="2" y="0"/>
            <a:ext cx="81021" cy="1574157"/>
          </a:xfrm>
          <a:prstGeom prst="rect">
            <a:avLst/>
          </a:prstGeom>
          <a:solidFill>
            <a:srgbClr val="7030A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71500" y="1752601"/>
            <a:ext cx="11049000" cy="441644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0"/>
              </a:spcBef>
              <a:spcAft>
                <a:spcPts val="0"/>
              </a:spcAft>
              <a:buClr>
                <a:schemeClr val="accent1"/>
              </a:buClr>
              <a:buSzPts val="1800"/>
              <a:buFont typeface="Arial"/>
              <a:buChar char="•"/>
              <a:defRPr sz="1800" b="0" i="0" u="none" strike="noStrike" cap="none">
                <a:solidFill>
                  <a:schemeClr val="dk1"/>
                </a:solidFill>
                <a:latin typeface="Georgia"/>
                <a:ea typeface="Georgia"/>
                <a:cs typeface="Georgia"/>
                <a:sym typeface="Georgia"/>
              </a:defRPr>
            </a:lvl1pPr>
            <a:lvl2pPr marL="914400" marR="0" lvl="1" indent="-342900" algn="l" rtl="0">
              <a:lnSpc>
                <a:spcPct val="110000"/>
              </a:lnSpc>
              <a:spcBef>
                <a:spcPts val="12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L="1371600" marR="0" lvl="2" indent="-342900"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42900" algn="l" rtl="0">
              <a:lnSpc>
                <a:spcPct val="110000"/>
              </a:lnSpc>
              <a:spcBef>
                <a:spcPts val="600"/>
              </a:spcBef>
              <a:spcAft>
                <a:spcPts val="0"/>
              </a:spcAft>
              <a:buClr>
                <a:schemeClr val="dk2"/>
              </a:buClr>
              <a:buSzPts val="1800"/>
              <a:buFont typeface="Arial"/>
              <a:buChar char="•"/>
              <a:defRPr sz="1800" b="0" i="0" u="none" strike="noStrike" cap="none">
                <a:solidFill>
                  <a:schemeClr val="dk1"/>
                </a:solidFill>
                <a:latin typeface="Georgia"/>
                <a:ea typeface="Georgia"/>
                <a:cs typeface="Georgia"/>
                <a:sym typeface="Georgia"/>
              </a:defRPr>
            </a:lvl4pPr>
            <a:lvl5pPr marL="2286000" marR="0" lvl="4" indent="-381000" algn="l" rtl="0">
              <a:lnSpc>
                <a:spcPct val="110000"/>
              </a:lnSpc>
              <a:spcBef>
                <a:spcPts val="1200"/>
              </a:spcBef>
              <a:spcAft>
                <a:spcPts val="0"/>
              </a:spcAft>
              <a:buClr>
                <a:schemeClr val="accent1"/>
              </a:buClr>
              <a:buSzPts val="2400"/>
              <a:buFont typeface="Arial"/>
              <a:buChar char="​"/>
              <a:defRPr sz="2400" b="1" i="0" u="none" strike="noStrike" cap="none">
                <a:solidFill>
                  <a:schemeClr val="accent1"/>
                </a:solidFill>
                <a:latin typeface="Arial"/>
                <a:ea typeface="Arial"/>
                <a:cs typeface="Arial"/>
                <a:sym typeface="Arial"/>
              </a:defRPr>
            </a:lvl5pPr>
            <a:lvl6pPr marL="2743200" marR="0" lvl="5" indent="-349250" algn="l" rtl="0">
              <a:lnSpc>
                <a:spcPct val="110000"/>
              </a:lnSpc>
              <a:spcBef>
                <a:spcPts val="120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lnSpc>
                <a:spcPct val="110000"/>
              </a:lnSpc>
              <a:spcBef>
                <a:spcPts val="600"/>
              </a:spcBef>
              <a:spcAft>
                <a:spcPts val="0"/>
              </a:spcAft>
              <a:buClr>
                <a:schemeClr val="accent1"/>
              </a:buClr>
              <a:buSzPts val="1900"/>
              <a:buFont typeface="Arial"/>
              <a:buChar char="​"/>
              <a:defRPr sz="1900" b="0" i="0" u="none" strike="noStrike" cap="none">
                <a:solidFill>
                  <a:srgbClr val="3F3F3F"/>
                </a:solidFill>
                <a:latin typeface="Arial"/>
                <a:ea typeface="Arial"/>
                <a:cs typeface="Arial"/>
                <a:sym typeface="Arial"/>
              </a:defRPr>
            </a:lvl7pPr>
            <a:lvl8pPr marL="3657600" marR="0" lvl="7" indent="-349250" algn="l" rtl="0">
              <a:lnSpc>
                <a:spcPct val="110000"/>
              </a:lnSpc>
              <a:spcBef>
                <a:spcPts val="600"/>
              </a:spcBef>
              <a:spcAft>
                <a:spcPts val="0"/>
              </a:spcAft>
              <a:buClr>
                <a:srgbClr val="7F7F7F"/>
              </a:buClr>
              <a:buSzPts val="1900"/>
              <a:buFont typeface="Arial"/>
              <a:buChar char="•"/>
              <a:defRPr sz="1900" b="0" i="0" u="none" strike="noStrike" cap="none">
                <a:solidFill>
                  <a:srgbClr val="7F7F7F"/>
                </a:solidFill>
                <a:latin typeface="Arial"/>
                <a:ea typeface="Arial"/>
                <a:cs typeface="Arial"/>
                <a:sym typeface="Arial"/>
              </a:defRPr>
            </a:lvl8pPr>
            <a:lvl9pPr marL="4114800" marR="0" lvl="8" indent="-349250" algn="l" rtl="0">
              <a:lnSpc>
                <a:spcPct val="110000"/>
              </a:lnSpc>
              <a:spcBef>
                <a:spcPts val="600"/>
              </a:spcBef>
              <a:spcAft>
                <a:spcPts val="400"/>
              </a:spcAft>
              <a:buClr>
                <a:srgbClr val="7F7F7F"/>
              </a:buClr>
              <a:buSzPts val="1900"/>
              <a:buFont typeface="Arial"/>
              <a:buChar char="•"/>
              <a:defRPr sz="1900" b="0" i="0" u="none" strike="noStrike" cap="none">
                <a:solidFill>
                  <a:srgbClr val="7F7F7F"/>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60">
          <p15:clr>
            <a:srgbClr val="F26B43"/>
          </p15:clr>
        </p15:guide>
        <p15:guide id="4" pos="7320">
          <p15:clr>
            <a:srgbClr val="F26B43"/>
          </p15:clr>
        </p15:guide>
        <p15:guide id="5" orient="horz" pos="264">
          <p15:clr>
            <a:srgbClr val="F26B43"/>
          </p15:clr>
        </p15:guide>
        <p15:guide id="6" orient="horz" pos="3886">
          <p15:clr>
            <a:srgbClr val="F26B43"/>
          </p15:clr>
        </p15:guide>
        <p15:guide id="7" orient="horz" pos="1104">
          <p15:clr>
            <a:srgbClr val="F26B43"/>
          </p15:clr>
        </p15:guide>
        <p15:guide id="8" orient="horz" pos="6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p:nvPr/>
        </p:nvSpPr>
        <p:spPr>
          <a:xfrm>
            <a:off x="571498" y="4976094"/>
            <a:ext cx="8276665" cy="521660"/>
          </a:xfrm>
          <a:prstGeom prst="rect">
            <a:avLst/>
          </a:prstGeom>
          <a:noFill/>
          <a:ln>
            <a:noFill/>
          </a:ln>
        </p:spPr>
        <p:txBody>
          <a:bodyPr spcFirstLastPara="1" wrap="square" lIns="0" tIns="0" rIns="0" bIns="0" anchor="ctr" anchorCtr="0">
            <a:noAutofit/>
          </a:bodyPr>
          <a:lstStyle/>
          <a:p>
            <a:pPr marL="0" marR="0" lvl="0" indent="0" algn="l" rtl="0">
              <a:lnSpc>
                <a:spcPct val="88000"/>
              </a:lnSpc>
              <a:spcBef>
                <a:spcPts val="0"/>
              </a:spcBef>
              <a:spcAft>
                <a:spcPts val="0"/>
              </a:spcAft>
              <a:buClr>
                <a:schemeClr val="lt1"/>
              </a:buClr>
              <a:buSzPts val="2400"/>
              <a:buFont typeface="Arial"/>
              <a:buNone/>
            </a:pPr>
            <a:endParaRPr sz="2400" b="0" i="0" u="none" strike="noStrike" cap="none">
              <a:solidFill>
                <a:srgbClr val="FFFFFF"/>
              </a:solidFill>
              <a:latin typeface="Arial"/>
              <a:ea typeface="Arial"/>
              <a:cs typeface="Arial"/>
              <a:sym typeface="Arial"/>
            </a:endParaRPr>
          </a:p>
        </p:txBody>
      </p:sp>
      <p:pic>
        <p:nvPicPr>
          <p:cNvPr id="161" name="Google Shape;161;p33"/>
          <p:cNvPicPr preferRelativeResize="0"/>
          <p:nvPr/>
        </p:nvPicPr>
        <p:blipFill rotWithShape="1">
          <a:blip r:embed="rId3">
            <a:alphaModFix/>
          </a:blip>
          <a:srcRect b="56267"/>
          <a:stretch/>
        </p:blipFill>
        <p:spPr>
          <a:xfrm>
            <a:off x="0" y="4114799"/>
            <a:ext cx="12258675" cy="2743201"/>
          </a:xfrm>
          <a:prstGeom prst="rect">
            <a:avLst/>
          </a:prstGeom>
          <a:noFill/>
          <a:ln>
            <a:noFill/>
          </a:ln>
        </p:spPr>
      </p:pic>
      <p:sp>
        <p:nvSpPr>
          <p:cNvPr id="162" name="Google Shape;162;p33"/>
          <p:cNvSpPr txBox="1"/>
          <p:nvPr/>
        </p:nvSpPr>
        <p:spPr>
          <a:xfrm>
            <a:off x="685466" y="5150640"/>
            <a:ext cx="10821067" cy="692497"/>
          </a:xfrm>
          <a:prstGeom prst="rect">
            <a:avLst/>
          </a:prstGeom>
          <a:noFill/>
          <a:ln>
            <a:noFill/>
          </a:ln>
        </p:spPr>
        <p:txBody>
          <a:bodyPr spcFirstLastPara="1" wrap="square" lIns="91425" tIns="45700" rIns="91425" bIns="45700" anchor="t" anchorCtr="0">
            <a:noAutofit/>
          </a:bodyPr>
          <a:lstStyle/>
          <a:p>
            <a:pPr marL="12700" marR="0" lvl="0" indent="0" algn="l" rtl="0">
              <a:lnSpc>
                <a:spcPct val="110000"/>
              </a:lnSpc>
              <a:spcBef>
                <a:spcPts val="0"/>
              </a:spcBef>
              <a:spcAft>
                <a:spcPts val="0"/>
              </a:spcAft>
              <a:buClr>
                <a:schemeClr val="accent1"/>
              </a:buClr>
              <a:buSzPts val="1800"/>
              <a:buFont typeface="Arial"/>
              <a:buNone/>
            </a:pPr>
            <a:endParaRPr sz="1800" b="0" i="0" u="none" strike="noStrike" cap="none">
              <a:solidFill>
                <a:schemeClr val="dk1"/>
              </a:solidFill>
              <a:latin typeface="Georgia"/>
              <a:ea typeface="Georgia"/>
              <a:cs typeface="Georgia"/>
              <a:sym typeface="Georgia"/>
            </a:endParaRPr>
          </a:p>
        </p:txBody>
      </p:sp>
      <p:sp>
        <p:nvSpPr>
          <p:cNvPr id="163" name="Google Shape;163;p33"/>
          <p:cNvSpPr txBox="1">
            <a:spLocks noGrp="1"/>
          </p:cNvSpPr>
          <p:nvPr>
            <p:ph type="ctrTitle"/>
          </p:nvPr>
        </p:nvSpPr>
        <p:spPr>
          <a:xfrm>
            <a:off x="461531" y="1245469"/>
            <a:ext cx="10791624" cy="893771"/>
          </a:xfrm>
          <a:prstGeom prst="rect">
            <a:avLst/>
          </a:prstGeom>
          <a:noFill/>
          <a:ln>
            <a:noFill/>
          </a:ln>
        </p:spPr>
        <p:txBody>
          <a:bodyPr spcFirstLastPara="1" wrap="square" lIns="0" tIns="0" rIns="0" bIns="0" anchor="b" anchorCtr="0">
            <a:noAutofit/>
          </a:bodyPr>
          <a:lstStyle/>
          <a:p>
            <a:pPr marL="0" lvl="0" indent="0" algn="l" rtl="0">
              <a:lnSpc>
                <a:spcPct val="88000"/>
              </a:lnSpc>
              <a:spcBef>
                <a:spcPts val="0"/>
              </a:spcBef>
              <a:spcAft>
                <a:spcPts val="0"/>
              </a:spcAft>
              <a:buClr>
                <a:srgbClr val="7030A0"/>
              </a:buClr>
              <a:buSzPts val="5400"/>
              <a:buFont typeface="Arial"/>
              <a:buNone/>
            </a:pPr>
            <a:r>
              <a:rPr lang="en-US" sz="5400">
                <a:solidFill>
                  <a:srgbClr val="7030A0"/>
                </a:solidFill>
              </a:rPr>
              <a:t>CS542: Final Project</a:t>
            </a:r>
            <a:br>
              <a:rPr lang="en-US" sz="5400">
                <a:solidFill>
                  <a:srgbClr val="0082B2"/>
                </a:solidFill>
              </a:rPr>
            </a:br>
            <a:r>
              <a:rPr lang="en-US" sz="5400">
                <a:solidFill>
                  <a:srgbClr val="7030A0"/>
                </a:solidFill>
              </a:rPr>
              <a:t>Bitcoin Price Prediction</a:t>
            </a:r>
            <a:endParaRPr/>
          </a:p>
        </p:txBody>
      </p:sp>
      <p:sp>
        <p:nvSpPr>
          <p:cNvPr id="164" name="Google Shape;164;p33"/>
          <p:cNvSpPr txBox="1"/>
          <p:nvPr/>
        </p:nvSpPr>
        <p:spPr>
          <a:xfrm>
            <a:off x="461524" y="3499475"/>
            <a:ext cx="7539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7030A0"/>
                </a:solidFill>
                <a:latin typeface="Arial"/>
                <a:ea typeface="Arial"/>
                <a:cs typeface="Arial"/>
                <a:sym typeface="Arial"/>
              </a:rPr>
              <a:t>Gabriel Belmont, David Kim</a:t>
            </a:r>
            <a:r>
              <a:rPr lang="en-US" sz="1800" b="1">
                <a:solidFill>
                  <a:srgbClr val="7030A0"/>
                </a:solidFill>
              </a:rPr>
              <a:t>, </a:t>
            </a:r>
            <a:r>
              <a:rPr lang="en-US" sz="1800" b="1" i="0" u="none" strike="noStrike" cap="none">
                <a:solidFill>
                  <a:srgbClr val="7030A0"/>
                </a:solidFill>
                <a:latin typeface="Arial"/>
                <a:ea typeface="Arial"/>
                <a:cs typeface="Arial"/>
                <a:sym typeface="Arial"/>
              </a:rPr>
              <a:t>Vikram Varma and Wenxuan Yan</a:t>
            </a:r>
            <a:endParaRPr/>
          </a:p>
        </p:txBody>
      </p:sp>
      <p:pic>
        <p:nvPicPr>
          <p:cNvPr id="165" name="Google Shape;165;p33"/>
          <p:cNvPicPr preferRelativeResize="0"/>
          <p:nvPr/>
        </p:nvPicPr>
        <p:blipFill rotWithShape="1">
          <a:blip r:embed="rId4">
            <a:alphaModFix/>
          </a:blip>
          <a:srcRect/>
          <a:stretch/>
        </p:blipFill>
        <p:spPr>
          <a:xfrm>
            <a:off x="8191597" y="488708"/>
            <a:ext cx="1743075" cy="1743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Training and Validation Loss</a:t>
            </a:r>
            <a:endParaRPr/>
          </a:p>
        </p:txBody>
      </p:sp>
      <p:sp>
        <p:nvSpPr>
          <p:cNvPr id="279" name="Google Shape;279;p42"/>
          <p:cNvSpPr txBox="1">
            <a:spLocks noGrp="1"/>
          </p:cNvSpPr>
          <p:nvPr>
            <p:ph type="body" idx="1"/>
          </p:nvPr>
        </p:nvSpPr>
        <p:spPr>
          <a:xfrm>
            <a:off x="571500" y="1427385"/>
            <a:ext cx="11049000" cy="701350"/>
          </a:xfrm>
          <a:prstGeom prst="rect">
            <a:avLst/>
          </a:prstGeom>
          <a:noFill/>
          <a:ln>
            <a:noFill/>
          </a:ln>
        </p:spPr>
        <p:txBody>
          <a:bodyPr spcFirstLastPara="1" wrap="square" lIns="0" tIns="0" rIns="0" bIns="0" anchor="t" anchorCtr="0">
            <a:noAutofit/>
          </a:bodyPr>
          <a:lstStyle/>
          <a:p>
            <a:pPr marL="293688" lvl="0" indent="-280988" algn="l" rtl="0">
              <a:lnSpc>
                <a:spcPct val="110000"/>
              </a:lnSpc>
              <a:spcBef>
                <a:spcPts val="0"/>
              </a:spcBef>
              <a:spcAft>
                <a:spcPts val="0"/>
              </a:spcAft>
              <a:buSzPts val="1800"/>
              <a:buChar char="•"/>
            </a:pPr>
            <a:r>
              <a:rPr lang="en-US">
                <a:solidFill>
                  <a:srgbClr val="7030A0"/>
                </a:solidFill>
              </a:rPr>
              <a:t>We used mean-squared error to determine the loss in our model.  After approximately 10 epochs, the validation and training losses in the model converged and no additional epochs were needed.  </a:t>
            </a:r>
            <a:endParaRPr/>
          </a:p>
          <a:p>
            <a:pPr marL="293688" lvl="0" indent="-166688" algn="l" rtl="0">
              <a:lnSpc>
                <a:spcPct val="110000"/>
              </a:lnSpc>
              <a:spcBef>
                <a:spcPts val="1200"/>
              </a:spcBef>
              <a:spcAft>
                <a:spcPts val="0"/>
              </a:spcAft>
              <a:buSzPts val="1800"/>
              <a:buNone/>
            </a:pPr>
            <a:endParaRPr>
              <a:solidFill>
                <a:srgbClr val="7030A0"/>
              </a:solidFill>
            </a:endParaRPr>
          </a:p>
        </p:txBody>
      </p:sp>
      <p:sp>
        <p:nvSpPr>
          <p:cNvPr id="280" name="Google Shape;280;p42"/>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pic>
        <p:nvPicPr>
          <p:cNvPr id="281" name="Google Shape;281;p42"/>
          <p:cNvPicPr preferRelativeResize="0"/>
          <p:nvPr/>
        </p:nvPicPr>
        <p:blipFill rotWithShape="1">
          <a:blip r:embed="rId3">
            <a:alphaModFix/>
          </a:blip>
          <a:srcRect/>
          <a:stretch/>
        </p:blipFill>
        <p:spPr>
          <a:xfrm>
            <a:off x="1836867" y="2079909"/>
            <a:ext cx="8100234" cy="42946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571500" y="483479"/>
            <a:ext cx="11049000" cy="5832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Linear Regression</a:t>
            </a:r>
            <a:endParaRPr/>
          </a:p>
        </p:txBody>
      </p:sp>
      <p:sp>
        <p:nvSpPr>
          <p:cNvPr id="287" name="Google Shape;287;p43"/>
          <p:cNvSpPr txBox="1"/>
          <p:nvPr/>
        </p:nvSpPr>
        <p:spPr>
          <a:xfrm>
            <a:off x="11078364" y="-8749"/>
            <a:ext cx="542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pic>
        <p:nvPicPr>
          <p:cNvPr id="288" name="Google Shape;288;p43"/>
          <p:cNvPicPr preferRelativeResize="0"/>
          <p:nvPr/>
        </p:nvPicPr>
        <p:blipFill>
          <a:blip r:embed="rId3">
            <a:alphaModFix/>
          </a:blip>
          <a:stretch>
            <a:fillRect/>
          </a:stretch>
        </p:blipFill>
        <p:spPr>
          <a:xfrm>
            <a:off x="2495175" y="1066675"/>
            <a:ext cx="7201652" cy="2690450"/>
          </a:xfrm>
          <a:prstGeom prst="rect">
            <a:avLst/>
          </a:prstGeom>
          <a:noFill/>
          <a:ln>
            <a:noFill/>
          </a:ln>
        </p:spPr>
      </p:pic>
      <p:pic>
        <p:nvPicPr>
          <p:cNvPr id="289" name="Google Shape;289;p43"/>
          <p:cNvPicPr preferRelativeResize="0"/>
          <p:nvPr/>
        </p:nvPicPr>
        <p:blipFill>
          <a:blip r:embed="rId4">
            <a:alphaModFix/>
          </a:blip>
          <a:stretch>
            <a:fillRect/>
          </a:stretch>
        </p:blipFill>
        <p:spPr>
          <a:xfrm>
            <a:off x="2495175" y="3757123"/>
            <a:ext cx="7201649" cy="27497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4"/>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LSTM Results</a:t>
            </a:r>
            <a:endParaRPr/>
          </a:p>
        </p:txBody>
      </p:sp>
      <p:sp>
        <p:nvSpPr>
          <p:cNvPr id="295" name="Google Shape;295;p44"/>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pic>
        <p:nvPicPr>
          <p:cNvPr id="296" name="Google Shape;296;p44"/>
          <p:cNvPicPr preferRelativeResize="0"/>
          <p:nvPr/>
        </p:nvPicPr>
        <p:blipFill rotWithShape="1">
          <a:blip r:embed="rId3">
            <a:alphaModFix/>
          </a:blip>
          <a:srcRect/>
          <a:stretch/>
        </p:blipFill>
        <p:spPr>
          <a:xfrm>
            <a:off x="1693650" y="3713750"/>
            <a:ext cx="8209101" cy="2829700"/>
          </a:xfrm>
          <a:prstGeom prst="rect">
            <a:avLst/>
          </a:prstGeom>
          <a:noFill/>
          <a:ln>
            <a:noFill/>
          </a:ln>
        </p:spPr>
      </p:pic>
      <p:pic>
        <p:nvPicPr>
          <p:cNvPr id="297" name="Google Shape;297;p44"/>
          <p:cNvPicPr preferRelativeResize="0"/>
          <p:nvPr/>
        </p:nvPicPr>
        <p:blipFill rotWithShape="1">
          <a:blip r:embed="rId4">
            <a:alphaModFix/>
          </a:blip>
          <a:srcRect/>
          <a:stretch/>
        </p:blipFill>
        <p:spPr>
          <a:xfrm>
            <a:off x="2017745" y="803518"/>
            <a:ext cx="8156509" cy="28887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Simple RNN Results</a:t>
            </a:r>
            <a:endParaRPr/>
          </a:p>
        </p:txBody>
      </p:sp>
      <p:sp>
        <p:nvSpPr>
          <p:cNvPr id="303" name="Google Shape;303;p45"/>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pic>
        <p:nvPicPr>
          <p:cNvPr id="304" name="Google Shape;304;p45"/>
          <p:cNvPicPr preferRelativeResize="0"/>
          <p:nvPr/>
        </p:nvPicPr>
        <p:blipFill rotWithShape="1">
          <a:blip r:embed="rId3">
            <a:alphaModFix/>
          </a:blip>
          <a:srcRect/>
          <a:stretch/>
        </p:blipFill>
        <p:spPr>
          <a:xfrm>
            <a:off x="1677954" y="3429000"/>
            <a:ext cx="8417768" cy="3078404"/>
          </a:xfrm>
          <a:prstGeom prst="rect">
            <a:avLst/>
          </a:prstGeom>
          <a:noFill/>
          <a:ln>
            <a:noFill/>
          </a:ln>
        </p:spPr>
      </p:pic>
      <p:pic>
        <p:nvPicPr>
          <p:cNvPr id="305" name="Google Shape;305;p45"/>
          <p:cNvPicPr preferRelativeResize="0"/>
          <p:nvPr/>
        </p:nvPicPr>
        <p:blipFill rotWithShape="1">
          <a:blip r:embed="rId4">
            <a:alphaModFix/>
          </a:blip>
          <a:srcRect/>
          <a:stretch/>
        </p:blipFill>
        <p:spPr>
          <a:xfrm>
            <a:off x="1791478" y="870080"/>
            <a:ext cx="8304244" cy="275564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Brownian Motion Results (Random Walk Model)</a:t>
            </a:r>
            <a:endParaRPr/>
          </a:p>
        </p:txBody>
      </p:sp>
      <p:sp>
        <p:nvSpPr>
          <p:cNvPr id="311" name="Google Shape;311;p46"/>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pic>
        <p:nvPicPr>
          <p:cNvPr id="312" name="Google Shape;312;p46"/>
          <p:cNvPicPr preferRelativeResize="0"/>
          <p:nvPr/>
        </p:nvPicPr>
        <p:blipFill rotWithShape="1">
          <a:blip r:embed="rId3">
            <a:alphaModFix/>
          </a:blip>
          <a:srcRect/>
          <a:stretch/>
        </p:blipFill>
        <p:spPr>
          <a:xfrm>
            <a:off x="173006" y="1400935"/>
            <a:ext cx="11154357" cy="40561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txBox="1">
            <a:spLocks noGrp="1"/>
          </p:cNvSpPr>
          <p:nvPr>
            <p:ph type="body" idx="1"/>
          </p:nvPr>
        </p:nvSpPr>
        <p:spPr>
          <a:xfrm>
            <a:off x="571500" y="1752600"/>
            <a:ext cx="6554400" cy="4416600"/>
          </a:xfrm>
          <a:prstGeom prst="rect">
            <a:avLst/>
          </a:prstGeom>
          <a:noFill/>
          <a:ln>
            <a:noFill/>
          </a:ln>
        </p:spPr>
        <p:txBody>
          <a:bodyPr spcFirstLastPara="1" wrap="square" lIns="0" tIns="0" rIns="0" bIns="0" anchor="t" anchorCtr="0">
            <a:noAutofit/>
          </a:bodyPr>
          <a:lstStyle/>
          <a:p>
            <a:pPr marL="298450" lvl="0" indent="-285750" algn="l" rtl="0">
              <a:lnSpc>
                <a:spcPct val="110000"/>
              </a:lnSpc>
              <a:spcBef>
                <a:spcPts val="0"/>
              </a:spcBef>
              <a:spcAft>
                <a:spcPts val="0"/>
              </a:spcAft>
              <a:buSzPts val="1800"/>
              <a:buChar char="•"/>
            </a:pPr>
            <a:r>
              <a:rPr lang="en-US">
                <a:solidFill>
                  <a:srgbClr val="7030A0"/>
                </a:solidFill>
              </a:rPr>
              <a:t>Simple RNN with no Sentiment Data: </a:t>
            </a:r>
            <a:r>
              <a:rPr lang="en-US" i="1">
                <a:solidFill>
                  <a:srgbClr val="7030A0"/>
                </a:solidFill>
              </a:rPr>
              <a:t>C = </a:t>
            </a:r>
            <a:r>
              <a:rPr lang="en-US">
                <a:solidFill>
                  <a:srgbClr val="7030A0"/>
                </a:solidFill>
              </a:rPr>
              <a:t>0.521</a:t>
            </a:r>
            <a:endParaRPr/>
          </a:p>
          <a:p>
            <a:pPr marL="298450" lvl="0" indent="-285750" algn="l" rtl="0">
              <a:lnSpc>
                <a:spcPct val="110000"/>
              </a:lnSpc>
              <a:spcBef>
                <a:spcPts val="1200"/>
              </a:spcBef>
              <a:spcAft>
                <a:spcPts val="0"/>
              </a:spcAft>
              <a:buSzPts val="1800"/>
              <a:buChar char="•"/>
            </a:pPr>
            <a:r>
              <a:rPr lang="en-US">
                <a:solidFill>
                  <a:srgbClr val="7030A0"/>
                </a:solidFill>
              </a:rPr>
              <a:t>LSTM without Sentiment Data: </a:t>
            </a:r>
            <a:r>
              <a:rPr lang="en-US" i="1">
                <a:solidFill>
                  <a:srgbClr val="7030A0"/>
                </a:solidFill>
              </a:rPr>
              <a:t>C = </a:t>
            </a:r>
            <a:r>
              <a:rPr lang="en-US">
                <a:solidFill>
                  <a:srgbClr val="7030A0"/>
                </a:solidFill>
              </a:rPr>
              <a:t>0.490</a:t>
            </a:r>
            <a:endParaRPr>
              <a:solidFill>
                <a:srgbClr val="7030A0"/>
              </a:solidFill>
            </a:endParaRPr>
          </a:p>
          <a:p>
            <a:pPr marL="298450" lvl="0" indent="-285750" algn="l" rtl="0">
              <a:spcBef>
                <a:spcPts val="1200"/>
              </a:spcBef>
              <a:spcAft>
                <a:spcPts val="0"/>
              </a:spcAft>
              <a:buClr>
                <a:srgbClr val="7030A0"/>
              </a:buClr>
              <a:buSzPts val="1800"/>
              <a:buChar char="•"/>
            </a:pPr>
            <a:r>
              <a:rPr lang="en-US">
                <a:solidFill>
                  <a:srgbClr val="7030A0"/>
                </a:solidFill>
              </a:rPr>
              <a:t>Linear Regression without Sentiment Data: C = 0.487</a:t>
            </a:r>
            <a:endParaRPr>
              <a:solidFill>
                <a:srgbClr val="7030A0"/>
              </a:solidFill>
            </a:endParaRPr>
          </a:p>
          <a:p>
            <a:pPr marL="298450" lvl="0" indent="-285750" algn="l" rtl="0">
              <a:lnSpc>
                <a:spcPct val="110000"/>
              </a:lnSpc>
              <a:spcBef>
                <a:spcPts val="1200"/>
              </a:spcBef>
              <a:spcAft>
                <a:spcPts val="0"/>
              </a:spcAft>
              <a:buSzPts val="1800"/>
              <a:buChar char="•"/>
            </a:pPr>
            <a:r>
              <a:rPr lang="en-US">
                <a:solidFill>
                  <a:srgbClr val="7030A0"/>
                </a:solidFill>
              </a:rPr>
              <a:t>Simple RNN with Sentiment Data: </a:t>
            </a:r>
            <a:r>
              <a:rPr lang="en-US" i="1">
                <a:solidFill>
                  <a:srgbClr val="7030A0"/>
                </a:solidFill>
              </a:rPr>
              <a:t>C = </a:t>
            </a:r>
            <a:r>
              <a:rPr lang="en-US">
                <a:solidFill>
                  <a:srgbClr val="7030A0"/>
                </a:solidFill>
              </a:rPr>
              <a:t>0.454</a:t>
            </a:r>
            <a:endParaRPr>
              <a:solidFill>
                <a:srgbClr val="7030A0"/>
              </a:solidFill>
            </a:endParaRPr>
          </a:p>
          <a:p>
            <a:pPr marL="298450" lvl="0" indent="-285750" algn="l" rtl="0">
              <a:spcBef>
                <a:spcPts val="1200"/>
              </a:spcBef>
              <a:spcAft>
                <a:spcPts val="0"/>
              </a:spcAft>
              <a:buClr>
                <a:srgbClr val="7030A0"/>
              </a:buClr>
              <a:buSzPts val="1800"/>
              <a:buChar char="•"/>
            </a:pPr>
            <a:r>
              <a:rPr lang="en-US">
                <a:solidFill>
                  <a:srgbClr val="7030A0"/>
                </a:solidFill>
              </a:rPr>
              <a:t>Linear Regression with Sentiment Data: C = 0.445</a:t>
            </a:r>
            <a:endParaRPr>
              <a:solidFill>
                <a:srgbClr val="7030A0"/>
              </a:solidFill>
            </a:endParaRPr>
          </a:p>
          <a:p>
            <a:pPr marL="298450" lvl="0" indent="-285750" algn="l" rtl="0">
              <a:lnSpc>
                <a:spcPct val="110000"/>
              </a:lnSpc>
              <a:spcBef>
                <a:spcPts val="1200"/>
              </a:spcBef>
              <a:spcAft>
                <a:spcPts val="0"/>
              </a:spcAft>
              <a:buSzPts val="1800"/>
              <a:buChar char="•"/>
            </a:pPr>
            <a:r>
              <a:rPr lang="en-US">
                <a:solidFill>
                  <a:srgbClr val="7030A0"/>
                </a:solidFill>
              </a:rPr>
              <a:t>LSTM with Sentiment Data: </a:t>
            </a:r>
            <a:r>
              <a:rPr lang="en-US" i="1">
                <a:solidFill>
                  <a:srgbClr val="7030A0"/>
                </a:solidFill>
              </a:rPr>
              <a:t>C = 0.411</a:t>
            </a:r>
            <a:endParaRPr>
              <a:solidFill>
                <a:srgbClr val="7030A0"/>
              </a:solidFill>
            </a:endParaRPr>
          </a:p>
          <a:p>
            <a:pPr marL="298450" lvl="0" indent="-171450" algn="l" rtl="0">
              <a:lnSpc>
                <a:spcPct val="110000"/>
              </a:lnSpc>
              <a:spcBef>
                <a:spcPts val="1200"/>
              </a:spcBef>
              <a:spcAft>
                <a:spcPts val="0"/>
              </a:spcAft>
              <a:buClr>
                <a:schemeClr val="accent5"/>
              </a:buClr>
              <a:buSzPts val="1800"/>
              <a:buNone/>
            </a:pPr>
            <a:endParaRPr/>
          </a:p>
          <a:p>
            <a:pPr marL="298450" lvl="0" indent="-171450" algn="l" rtl="0">
              <a:lnSpc>
                <a:spcPct val="110000"/>
              </a:lnSpc>
              <a:spcBef>
                <a:spcPts val="1200"/>
              </a:spcBef>
              <a:spcAft>
                <a:spcPts val="0"/>
              </a:spcAft>
              <a:buClr>
                <a:schemeClr val="accent5"/>
              </a:buClr>
              <a:buSzPts val="1800"/>
              <a:buNone/>
            </a:pPr>
            <a:r>
              <a:rPr lang="en-US" b="1">
                <a:solidFill>
                  <a:srgbClr val="7030A0"/>
                </a:solidFill>
              </a:rPr>
              <a:t>C</a:t>
            </a:r>
            <a:r>
              <a:rPr lang="en-US">
                <a:solidFill>
                  <a:srgbClr val="7030A0"/>
                </a:solidFill>
              </a:rPr>
              <a:t> = how often the prediction correctly guesses the direction of price:</a:t>
            </a:r>
            <a:endParaRPr>
              <a:solidFill>
                <a:srgbClr val="7030A0"/>
              </a:solidFill>
            </a:endParaRPr>
          </a:p>
          <a:p>
            <a:pPr marL="298450" lvl="0" indent="-171450" algn="l" rtl="0">
              <a:lnSpc>
                <a:spcPct val="110000"/>
              </a:lnSpc>
              <a:spcBef>
                <a:spcPts val="1200"/>
              </a:spcBef>
              <a:spcAft>
                <a:spcPts val="0"/>
              </a:spcAft>
              <a:buClr>
                <a:schemeClr val="accent5"/>
              </a:buClr>
              <a:buSzPts val="1800"/>
              <a:buNone/>
            </a:pPr>
            <a:r>
              <a:rPr lang="en-US">
                <a:solidFill>
                  <a:srgbClr val="7030A0"/>
                </a:solidFill>
              </a:rPr>
              <a:t>			</a:t>
            </a:r>
            <a:r>
              <a:rPr lang="en-US" i="1">
                <a:solidFill>
                  <a:srgbClr val="7030A0"/>
                </a:solidFill>
              </a:rPr>
              <a:t>C = # days Correctly guessing price direction/#days</a:t>
            </a:r>
            <a:endParaRPr i="1">
              <a:solidFill>
                <a:srgbClr val="7030A0"/>
              </a:solidFill>
            </a:endParaRPr>
          </a:p>
        </p:txBody>
      </p:sp>
      <p:sp>
        <p:nvSpPr>
          <p:cNvPr id="318" name="Google Shape;318;p47"/>
          <p:cNvSpPr txBox="1">
            <a:spLocks noGrp="1"/>
          </p:cNvSpPr>
          <p:nvPr>
            <p:ph type="body" idx="2"/>
          </p:nvPr>
        </p:nvSpPr>
        <p:spPr>
          <a:xfrm>
            <a:off x="6288490" y="1752601"/>
            <a:ext cx="5331900" cy="4416300"/>
          </a:xfrm>
          <a:prstGeom prst="rect">
            <a:avLst/>
          </a:prstGeom>
          <a:noFill/>
          <a:ln>
            <a:noFill/>
          </a:ln>
        </p:spPr>
        <p:txBody>
          <a:bodyPr spcFirstLastPara="1" wrap="square" lIns="0" tIns="0" rIns="0" bIns="0" anchor="t" anchorCtr="0">
            <a:noAutofit/>
          </a:bodyPr>
          <a:lstStyle/>
          <a:p>
            <a:pPr marL="298450" lvl="0" indent="-285750" algn="l" rtl="0">
              <a:lnSpc>
                <a:spcPct val="110000"/>
              </a:lnSpc>
              <a:spcBef>
                <a:spcPts val="0"/>
              </a:spcBef>
              <a:spcAft>
                <a:spcPts val="0"/>
              </a:spcAft>
              <a:buClr>
                <a:schemeClr val="accent5"/>
              </a:buClr>
              <a:buSzPts val="1800"/>
              <a:buChar char="•"/>
            </a:pPr>
            <a:r>
              <a:rPr lang="en-US">
                <a:solidFill>
                  <a:srgbClr val="7030A0"/>
                </a:solidFill>
              </a:rPr>
              <a:t>Random Walk: C = 0.471</a:t>
            </a:r>
            <a:endParaRPr/>
          </a:p>
          <a:p>
            <a:pPr marL="298450" lvl="0" indent="-285750" algn="l" rtl="0">
              <a:lnSpc>
                <a:spcPct val="110000"/>
              </a:lnSpc>
              <a:spcBef>
                <a:spcPts val="1200"/>
              </a:spcBef>
              <a:spcAft>
                <a:spcPts val="0"/>
              </a:spcAft>
              <a:buClr>
                <a:schemeClr val="accent5"/>
              </a:buClr>
              <a:buSzPts val="1800"/>
              <a:buChar char="•"/>
            </a:pPr>
            <a:r>
              <a:rPr lang="en-US">
                <a:solidFill>
                  <a:srgbClr val="7030A0"/>
                </a:solidFill>
              </a:rPr>
              <a:t>“Buy and Hold”: C = 0.617</a:t>
            </a:r>
            <a:endParaRPr/>
          </a:p>
        </p:txBody>
      </p:sp>
      <p:sp>
        <p:nvSpPr>
          <p:cNvPr id="319" name="Google Shape;319;p47"/>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3600"/>
              <a:buFont typeface="Arial"/>
              <a:buNone/>
            </a:pPr>
            <a:r>
              <a:rPr lang="en-US">
                <a:solidFill>
                  <a:srgbClr val="7030A0"/>
                </a:solidFill>
              </a:rPr>
              <a:t>Model Results</a:t>
            </a:r>
            <a:endParaRPr/>
          </a:p>
        </p:txBody>
      </p:sp>
      <p:cxnSp>
        <p:nvCxnSpPr>
          <p:cNvPr id="320" name="Google Shape;320;p47"/>
          <p:cNvCxnSpPr/>
          <p:nvPr/>
        </p:nvCxnSpPr>
        <p:spPr>
          <a:xfrm>
            <a:off x="564795" y="1601897"/>
            <a:ext cx="5318441" cy="0"/>
          </a:xfrm>
          <a:prstGeom prst="straightConnector1">
            <a:avLst/>
          </a:prstGeom>
          <a:noFill/>
          <a:ln w="28575" cap="flat" cmpd="sng">
            <a:solidFill>
              <a:schemeClr val="accent1"/>
            </a:solidFill>
            <a:prstDash val="solid"/>
            <a:round/>
            <a:headEnd type="none" w="sm" len="sm"/>
            <a:tailEnd type="none" w="sm" len="sm"/>
          </a:ln>
        </p:spPr>
      </p:cxnSp>
      <p:cxnSp>
        <p:nvCxnSpPr>
          <p:cNvPr id="321" name="Google Shape;321;p47"/>
          <p:cNvCxnSpPr/>
          <p:nvPr/>
        </p:nvCxnSpPr>
        <p:spPr>
          <a:xfrm>
            <a:off x="6288490" y="1583378"/>
            <a:ext cx="5318441" cy="0"/>
          </a:xfrm>
          <a:prstGeom prst="straightConnector1">
            <a:avLst/>
          </a:prstGeom>
          <a:noFill/>
          <a:ln w="28575" cap="flat" cmpd="sng">
            <a:solidFill>
              <a:schemeClr val="accent1"/>
            </a:solidFill>
            <a:prstDash val="solid"/>
            <a:round/>
            <a:headEnd type="none" w="sm" len="sm"/>
            <a:tailEnd type="none" w="sm" len="sm"/>
          </a:ln>
        </p:spPr>
      </p:cxnSp>
      <p:sp>
        <p:nvSpPr>
          <p:cNvPr id="322" name="Google Shape;322;p47"/>
          <p:cNvSpPr txBox="1"/>
          <p:nvPr/>
        </p:nvSpPr>
        <p:spPr>
          <a:xfrm>
            <a:off x="564795" y="1240201"/>
            <a:ext cx="531844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030A0"/>
              </a:buClr>
              <a:buSzPts val="1400"/>
              <a:buFont typeface="Arial"/>
              <a:buNone/>
            </a:pPr>
            <a:r>
              <a:rPr lang="en-US" sz="1400" b="1" i="0" u="none" strike="noStrike" cap="none">
                <a:solidFill>
                  <a:srgbClr val="7030A0"/>
                </a:solidFill>
                <a:latin typeface="Arial"/>
                <a:ea typeface="Arial"/>
                <a:cs typeface="Arial"/>
                <a:sym typeface="Arial"/>
              </a:rPr>
              <a:t>“Machine Learning” Models</a:t>
            </a:r>
            <a:endParaRPr/>
          </a:p>
        </p:txBody>
      </p:sp>
      <p:sp>
        <p:nvSpPr>
          <p:cNvPr id="323" name="Google Shape;323;p47"/>
          <p:cNvSpPr txBox="1"/>
          <p:nvPr/>
        </p:nvSpPr>
        <p:spPr>
          <a:xfrm>
            <a:off x="6308767" y="1171200"/>
            <a:ext cx="531844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030A0"/>
              </a:buClr>
              <a:buSzPts val="1400"/>
              <a:buFont typeface="Arial"/>
              <a:buNone/>
            </a:pPr>
            <a:r>
              <a:rPr lang="en-US" sz="1400" b="1">
                <a:solidFill>
                  <a:srgbClr val="7030A0"/>
                </a:solidFill>
                <a:latin typeface="Arial"/>
                <a:ea typeface="Arial"/>
                <a:cs typeface="Arial"/>
                <a:sym typeface="Arial"/>
              </a:rPr>
              <a:t>“Baseline” Models</a:t>
            </a:r>
            <a:endParaRPr sz="1400" b="1" i="0" u="none" strike="noStrike" cap="none">
              <a:solidFill>
                <a:srgbClr val="7030A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8"/>
          <p:cNvSpPr txBox="1">
            <a:spLocks noGrp="1"/>
          </p:cNvSpPr>
          <p:nvPr>
            <p:ph type="body" idx="1"/>
          </p:nvPr>
        </p:nvSpPr>
        <p:spPr>
          <a:xfrm>
            <a:off x="571500" y="1752601"/>
            <a:ext cx="5311800" cy="44163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endParaRPr/>
          </a:p>
        </p:txBody>
      </p:sp>
      <p:sp>
        <p:nvSpPr>
          <p:cNvPr id="329" name="Google Shape;329;p48"/>
          <p:cNvSpPr txBox="1">
            <a:spLocks noGrp="1"/>
          </p:cNvSpPr>
          <p:nvPr>
            <p:ph type="body" idx="2"/>
          </p:nvPr>
        </p:nvSpPr>
        <p:spPr>
          <a:xfrm>
            <a:off x="6288490" y="1752601"/>
            <a:ext cx="5331900" cy="44163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endParaRPr/>
          </a:p>
        </p:txBody>
      </p:sp>
      <p:sp>
        <p:nvSpPr>
          <p:cNvPr id="330" name="Google Shape;330;p48"/>
          <p:cNvSpPr txBox="1">
            <a:spLocks noGrp="1"/>
          </p:cNvSpPr>
          <p:nvPr>
            <p:ph type="title"/>
          </p:nvPr>
        </p:nvSpPr>
        <p:spPr>
          <a:xfrm>
            <a:off x="571500" y="483479"/>
            <a:ext cx="11049000" cy="583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331" name="Google Shape;331;p48"/>
          <p:cNvPicPr preferRelativeResize="0"/>
          <p:nvPr/>
        </p:nvPicPr>
        <p:blipFill>
          <a:blip r:embed="rId3">
            <a:alphaModFix/>
          </a:blip>
          <a:stretch>
            <a:fillRect/>
          </a:stretch>
        </p:blipFill>
        <p:spPr>
          <a:xfrm>
            <a:off x="0" y="111326"/>
            <a:ext cx="12192001" cy="6635349"/>
          </a:xfrm>
          <a:prstGeom prst="rect">
            <a:avLst/>
          </a:prstGeom>
          <a:noFill/>
          <a:ln>
            <a:noFill/>
          </a:ln>
        </p:spPr>
      </p:pic>
      <p:pic>
        <p:nvPicPr>
          <p:cNvPr id="332" name="Google Shape;332;p48"/>
          <p:cNvPicPr preferRelativeResize="0"/>
          <p:nvPr/>
        </p:nvPicPr>
        <p:blipFill>
          <a:blip r:embed="rId4">
            <a:alphaModFix/>
          </a:blip>
          <a:stretch>
            <a:fillRect/>
          </a:stretch>
        </p:blipFill>
        <p:spPr>
          <a:xfrm>
            <a:off x="425050" y="808425"/>
            <a:ext cx="9393674" cy="3279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49" descr="A picture containing text&#10;&#10;Description automatically generated"/>
          <p:cNvPicPr preferRelativeResize="0">
            <a:picLocks noGrp="1"/>
          </p:cNvPicPr>
          <p:nvPr>
            <p:ph type="pic" idx="2"/>
          </p:nvPr>
        </p:nvPicPr>
        <p:blipFill rotWithShape="1">
          <a:blip r:embed="rId3">
            <a:alphaModFix/>
          </a:blip>
          <a:srcRect/>
          <a:stretch/>
        </p:blipFill>
        <p:spPr>
          <a:xfrm>
            <a:off x="0" y="0"/>
            <a:ext cx="5741988" cy="6858000"/>
          </a:xfrm>
          <a:prstGeom prst="rect">
            <a:avLst/>
          </a:prstGeom>
          <a:noFill/>
          <a:ln>
            <a:noFill/>
          </a:ln>
        </p:spPr>
      </p:pic>
      <p:sp>
        <p:nvSpPr>
          <p:cNvPr id="338" name="Google Shape;338;p49"/>
          <p:cNvSpPr txBox="1">
            <a:spLocks noGrp="1"/>
          </p:cNvSpPr>
          <p:nvPr>
            <p:ph type="body" idx="1"/>
          </p:nvPr>
        </p:nvSpPr>
        <p:spPr>
          <a:xfrm>
            <a:off x="6273478" y="858416"/>
            <a:ext cx="5347022" cy="5310625"/>
          </a:xfrm>
          <a:prstGeom prst="rect">
            <a:avLst/>
          </a:prstGeom>
          <a:noFill/>
          <a:ln>
            <a:noFill/>
          </a:ln>
        </p:spPr>
        <p:txBody>
          <a:bodyPr spcFirstLastPara="1" wrap="square" lIns="0" tIns="0" rIns="0" bIns="0" anchor="t" anchorCtr="0">
            <a:noAutofit/>
          </a:bodyPr>
          <a:lstStyle/>
          <a:p>
            <a:pPr marL="298450" lvl="0" indent="-285750" algn="l" rtl="0">
              <a:lnSpc>
                <a:spcPct val="110000"/>
              </a:lnSpc>
              <a:spcBef>
                <a:spcPts val="0"/>
              </a:spcBef>
              <a:spcAft>
                <a:spcPts val="0"/>
              </a:spcAft>
              <a:buSzPts val="1800"/>
              <a:buChar char="•"/>
            </a:pPr>
            <a:r>
              <a:rPr lang="en-US">
                <a:solidFill>
                  <a:srgbClr val="7030A0"/>
                </a:solidFill>
              </a:rPr>
              <a:t>Bitcoin Price Prediction is complex as future prices depend on past prices and have significantly more volatility that traditional fiat currencies.</a:t>
            </a:r>
            <a:endParaRPr/>
          </a:p>
          <a:p>
            <a:pPr marL="298450" lvl="0" indent="-285750" algn="l" rtl="0">
              <a:lnSpc>
                <a:spcPct val="110000"/>
              </a:lnSpc>
              <a:spcBef>
                <a:spcPts val="1200"/>
              </a:spcBef>
              <a:spcAft>
                <a:spcPts val="0"/>
              </a:spcAft>
              <a:buSzPts val="1800"/>
              <a:buChar char="•"/>
            </a:pPr>
            <a:r>
              <a:rPr lang="en-US">
                <a:solidFill>
                  <a:srgbClr val="7030A0"/>
                </a:solidFill>
              </a:rPr>
              <a:t>The LSTM and Simple RNN neural network models without sentiment data provide slightly better prediction than our random baseline and linear regression models. </a:t>
            </a:r>
            <a:endParaRPr/>
          </a:p>
          <a:p>
            <a:pPr marL="298450" lvl="0" indent="-285750" algn="l" rtl="0">
              <a:lnSpc>
                <a:spcPct val="110000"/>
              </a:lnSpc>
              <a:spcBef>
                <a:spcPts val="1200"/>
              </a:spcBef>
              <a:spcAft>
                <a:spcPts val="0"/>
              </a:spcAft>
              <a:buSzPts val="1800"/>
              <a:buChar char="•"/>
            </a:pPr>
            <a:r>
              <a:rPr lang="en-US">
                <a:solidFill>
                  <a:srgbClr val="7030A0"/>
                </a:solidFill>
              </a:rPr>
              <a:t>Our LSTM and RNN models underperform with sentiment data and tend to “undershoot” actual prices. We believe this was due to the difficulty of modeling negative versus positive sentiment within Google trends keyword searches.  This is an area that could be better refined in the model with additional work on key words with negative and positive sentiment impacts on Bitcoin.</a:t>
            </a:r>
            <a:endParaRPr/>
          </a:p>
        </p:txBody>
      </p:sp>
      <p:sp>
        <p:nvSpPr>
          <p:cNvPr id="339" name="Google Shape;339;p49"/>
          <p:cNvSpPr txBox="1">
            <a:spLocks noGrp="1"/>
          </p:cNvSpPr>
          <p:nvPr>
            <p:ph type="title"/>
          </p:nvPr>
        </p:nvSpPr>
        <p:spPr>
          <a:xfrm>
            <a:off x="6273478" y="475129"/>
            <a:ext cx="5347022"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Conclusion</a:t>
            </a:r>
            <a:endParaRPr/>
          </a:p>
        </p:txBody>
      </p:sp>
      <p:sp>
        <p:nvSpPr>
          <p:cNvPr id="340" name="Google Shape;340;p49"/>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sp>
        <p:nvSpPr>
          <p:cNvPr id="341" name="Google Shape;341;p49"/>
          <p:cNvSpPr/>
          <p:nvPr/>
        </p:nvSpPr>
        <p:spPr>
          <a:xfrm>
            <a:off x="0" y="-8749"/>
            <a:ext cx="5741988" cy="6858000"/>
          </a:xfrm>
          <a:prstGeom prst="rect">
            <a:avLst/>
          </a:prstGeom>
          <a:solidFill>
            <a:srgbClr val="A6A6A6">
              <a:alpha val="49803"/>
            </a:srgb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Summary</a:t>
            </a:r>
            <a:endParaRPr/>
          </a:p>
        </p:txBody>
      </p:sp>
      <p:sp>
        <p:nvSpPr>
          <p:cNvPr id="171" name="Google Shape;171;p34"/>
          <p:cNvSpPr txBox="1">
            <a:spLocks noGrp="1"/>
          </p:cNvSpPr>
          <p:nvPr>
            <p:ph type="body" idx="1"/>
          </p:nvPr>
        </p:nvSpPr>
        <p:spPr>
          <a:xfrm>
            <a:off x="571500" y="1066800"/>
            <a:ext cx="11049000" cy="701350"/>
          </a:xfrm>
          <a:prstGeom prst="rect">
            <a:avLst/>
          </a:prstGeom>
          <a:noFill/>
          <a:ln>
            <a:noFill/>
          </a:ln>
        </p:spPr>
        <p:txBody>
          <a:bodyPr spcFirstLastPara="1" wrap="square" lIns="0" tIns="0" rIns="0" bIns="0" anchor="t" anchorCtr="0">
            <a:noAutofit/>
          </a:bodyPr>
          <a:lstStyle/>
          <a:p>
            <a:pPr marL="293688" lvl="0" indent="-280988" algn="l" rtl="0">
              <a:lnSpc>
                <a:spcPct val="110000"/>
              </a:lnSpc>
              <a:spcBef>
                <a:spcPts val="0"/>
              </a:spcBef>
              <a:spcAft>
                <a:spcPts val="0"/>
              </a:spcAft>
              <a:buSzPts val="1800"/>
              <a:buChar char="•"/>
            </a:pPr>
            <a:r>
              <a:rPr lang="en-US">
                <a:solidFill>
                  <a:srgbClr val="7030A0"/>
                </a:solidFill>
              </a:rPr>
              <a:t>Bitcoin is a peer-to-peer virtual currency that represents a digital innovation in currency technology.</a:t>
            </a:r>
            <a:endParaRPr/>
          </a:p>
          <a:p>
            <a:pPr marL="293688" lvl="0" indent="-280988" algn="l" rtl="0">
              <a:lnSpc>
                <a:spcPct val="110000"/>
              </a:lnSpc>
              <a:spcBef>
                <a:spcPts val="1200"/>
              </a:spcBef>
              <a:spcAft>
                <a:spcPts val="0"/>
              </a:spcAft>
              <a:buSzPts val="1800"/>
              <a:buChar char="•"/>
            </a:pPr>
            <a:r>
              <a:rPr lang="en-US">
                <a:solidFill>
                  <a:srgbClr val="7030A0"/>
                </a:solidFill>
              </a:rPr>
              <a:t>The price of Bitcoin fluctuates dramatically and depends substantially on public sentiment. </a:t>
            </a:r>
            <a:endParaRPr/>
          </a:p>
          <a:p>
            <a:pPr marL="293688" lvl="0" indent="-280988" algn="l" rtl="0">
              <a:lnSpc>
                <a:spcPct val="110000"/>
              </a:lnSpc>
              <a:spcBef>
                <a:spcPts val="1200"/>
              </a:spcBef>
              <a:spcAft>
                <a:spcPts val="0"/>
              </a:spcAft>
              <a:buSzPts val="1800"/>
              <a:buChar char="•"/>
            </a:pPr>
            <a:r>
              <a:rPr lang="en-US">
                <a:solidFill>
                  <a:srgbClr val="7030A0"/>
                </a:solidFill>
              </a:rPr>
              <a:t>Given the importance of public sentiment in Bitcoin prices, we explored the use of the long-short term memory model (LSTM) to predict Bitcoin prices </a:t>
            </a:r>
            <a:endParaRPr/>
          </a:p>
          <a:p>
            <a:pPr marL="293688" lvl="0" indent="-280988" algn="l" rtl="0">
              <a:lnSpc>
                <a:spcPct val="110000"/>
              </a:lnSpc>
              <a:spcBef>
                <a:spcPts val="1200"/>
              </a:spcBef>
              <a:spcAft>
                <a:spcPts val="0"/>
              </a:spcAft>
              <a:buSzPts val="1800"/>
              <a:buChar char="•"/>
            </a:pPr>
            <a:r>
              <a:rPr lang="en-US">
                <a:solidFill>
                  <a:srgbClr val="7030A0"/>
                </a:solidFill>
              </a:rPr>
              <a:t>We used a combination of public sentiment data from Google Trends and Bitcoin prices from 2016-2020 as training for our LSTM model.  </a:t>
            </a:r>
            <a:endParaRPr/>
          </a:p>
        </p:txBody>
      </p:sp>
      <p:sp>
        <p:nvSpPr>
          <p:cNvPr id="172" name="Google Shape;172;p34"/>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pic>
        <p:nvPicPr>
          <p:cNvPr id="173" name="Google Shape;173;p34"/>
          <p:cNvPicPr preferRelativeResize="0"/>
          <p:nvPr/>
        </p:nvPicPr>
        <p:blipFill rotWithShape="1">
          <a:blip r:embed="rId3">
            <a:alphaModFix/>
          </a:blip>
          <a:srcRect/>
          <a:stretch/>
        </p:blipFill>
        <p:spPr>
          <a:xfrm>
            <a:off x="5816082" y="3486973"/>
            <a:ext cx="4998098" cy="2887547"/>
          </a:xfrm>
          <a:prstGeom prst="rect">
            <a:avLst/>
          </a:prstGeom>
          <a:noFill/>
          <a:ln>
            <a:noFill/>
          </a:ln>
        </p:spPr>
      </p:pic>
      <p:pic>
        <p:nvPicPr>
          <p:cNvPr id="174" name="Google Shape;174;p34"/>
          <p:cNvPicPr preferRelativeResize="0"/>
          <p:nvPr/>
        </p:nvPicPr>
        <p:blipFill rotWithShape="1">
          <a:blip r:embed="rId4">
            <a:alphaModFix/>
          </a:blip>
          <a:srcRect/>
          <a:stretch/>
        </p:blipFill>
        <p:spPr>
          <a:xfrm>
            <a:off x="1048139" y="3486973"/>
            <a:ext cx="4572000" cy="28875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5"/>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Background: Recurrent Neural Networks</a:t>
            </a:r>
            <a:endParaRPr/>
          </a:p>
        </p:txBody>
      </p:sp>
      <p:sp>
        <p:nvSpPr>
          <p:cNvPr id="180" name="Google Shape;180;p35"/>
          <p:cNvSpPr txBox="1">
            <a:spLocks noGrp="1"/>
          </p:cNvSpPr>
          <p:nvPr>
            <p:ph type="body" idx="1"/>
          </p:nvPr>
        </p:nvSpPr>
        <p:spPr>
          <a:xfrm>
            <a:off x="571500" y="1066800"/>
            <a:ext cx="11049000" cy="701350"/>
          </a:xfrm>
          <a:prstGeom prst="rect">
            <a:avLst/>
          </a:prstGeom>
          <a:noFill/>
          <a:ln>
            <a:noFill/>
          </a:ln>
        </p:spPr>
        <p:txBody>
          <a:bodyPr spcFirstLastPara="1" wrap="square" lIns="0" tIns="0" rIns="0" bIns="0" anchor="t" anchorCtr="0">
            <a:noAutofit/>
          </a:bodyPr>
          <a:lstStyle/>
          <a:p>
            <a:pPr marL="293688" lvl="0" indent="-280988" algn="l" rtl="0">
              <a:lnSpc>
                <a:spcPct val="110000"/>
              </a:lnSpc>
              <a:spcBef>
                <a:spcPts val="0"/>
              </a:spcBef>
              <a:spcAft>
                <a:spcPts val="0"/>
              </a:spcAft>
              <a:buSzPts val="1800"/>
              <a:buChar char="•"/>
            </a:pPr>
            <a:r>
              <a:rPr lang="en-US">
                <a:solidFill>
                  <a:srgbClr val="7030A0"/>
                </a:solidFill>
              </a:rPr>
              <a:t>RNNs are neural networks that are good at modeling sequence data such as prices.</a:t>
            </a:r>
            <a:endParaRPr/>
          </a:p>
        </p:txBody>
      </p:sp>
      <p:sp>
        <p:nvSpPr>
          <p:cNvPr id="181" name="Google Shape;181;p35"/>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pic>
        <p:nvPicPr>
          <p:cNvPr id="182" name="Google Shape;182;p35" descr="Chart&#10;&#10;Description automatically generated"/>
          <p:cNvPicPr preferRelativeResize="0"/>
          <p:nvPr/>
        </p:nvPicPr>
        <p:blipFill rotWithShape="1">
          <a:blip r:embed="rId3">
            <a:alphaModFix/>
          </a:blip>
          <a:srcRect/>
          <a:stretch/>
        </p:blipFill>
        <p:spPr>
          <a:xfrm>
            <a:off x="2463282" y="1417475"/>
            <a:ext cx="6176379" cy="46305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Background: Recurrent Neural Networks</a:t>
            </a:r>
            <a:endParaRPr/>
          </a:p>
        </p:txBody>
      </p:sp>
      <p:sp>
        <p:nvSpPr>
          <p:cNvPr id="188" name="Google Shape;188;p36"/>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sp>
        <p:nvSpPr>
          <p:cNvPr id="189" name="Google Shape;189;p36"/>
          <p:cNvSpPr txBox="1"/>
          <p:nvPr/>
        </p:nvSpPr>
        <p:spPr>
          <a:xfrm>
            <a:off x="1259633" y="1120480"/>
            <a:ext cx="46373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Traditional “Feed Forward” Neural Network</a:t>
            </a:r>
            <a:endParaRPr/>
          </a:p>
        </p:txBody>
      </p:sp>
      <p:sp>
        <p:nvSpPr>
          <p:cNvPr id="190" name="Google Shape;190;p36"/>
          <p:cNvSpPr txBox="1"/>
          <p:nvPr/>
        </p:nvSpPr>
        <p:spPr>
          <a:xfrm>
            <a:off x="7029062" y="1120480"/>
            <a:ext cx="32346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Recurrent Neural Network</a:t>
            </a:r>
            <a:endParaRPr/>
          </a:p>
        </p:txBody>
      </p:sp>
      <p:sp>
        <p:nvSpPr>
          <p:cNvPr id="191" name="Google Shape;191;p36"/>
          <p:cNvSpPr/>
          <p:nvPr/>
        </p:nvSpPr>
        <p:spPr>
          <a:xfrm>
            <a:off x="2304661" y="1735494"/>
            <a:ext cx="2183363" cy="8397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1">
                <a:solidFill>
                  <a:schemeClr val="lt1"/>
                </a:solidFill>
                <a:latin typeface="Arial"/>
                <a:ea typeface="Arial"/>
                <a:cs typeface="Arial"/>
                <a:sym typeface="Arial"/>
              </a:rPr>
              <a:t>Output</a:t>
            </a:r>
            <a:endParaRPr/>
          </a:p>
        </p:txBody>
      </p:sp>
      <p:sp>
        <p:nvSpPr>
          <p:cNvPr id="192" name="Google Shape;192;p36"/>
          <p:cNvSpPr/>
          <p:nvPr/>
        </p:nvSpPr>
        <p:spPr>
          <a:xfrm>
            <a:off x="7392955" y="1735494"/>
            <a:ext cx="2183363" cy="8397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1">
                <a:solidFill>
                  <a:schemeClr val="lt1"/>
                </a:solidFill>
                <a:latin typeface="Arial"/>
                <a:ea typeface="Arial"/>
                <a:cs typeface="Arial"/>
                <a:sym typeface="Arial"/>
              </a:rPr>
              <a:t>Output</a:t>
            </a:r>
            <a:endParaRPr/>
          </a:p>
        </p:txBody>
      </p:sp>
      <p:sp>
        <p:nvSpPr>
          <p:cNvPr id="193" name="Google Shape;193;p36"/>
          <p:cNvSpPr/>
          <p:nvPr/>
        </p:nvSpPr>
        <p:spPr>
          <a:xfrm>
            <a:off x="7392955" y="4979437"/>
            <a:ext cx="2183363" cy="8397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1">
                <a:solidFill>
                  <a:schemeClr val="lt1"/>
                </a:solidFill>
                <a:latin typeface="Arial"/>
                <a:ea typeface="Arial"/>
                <a:cs typeface="Arial"/>
                <a:sym typeface="Arial"/>
              </a:rPr>
              <a:t>Input</a:t>
            </a:r>
            <a:endParaRPr/>
          </a:p>
        </p:txBody>
      </p:sp>
      <p:sp>
        <p:nvSpPr>
          <p:cNvPr id="194" name="Google Shape;194;p36"/>
          <p:cNvSpPr/>
          <p:nvPr/>
        </p:nvSpPr>
        <p:spPr>
          <a:xfrm>
            <a:off x="2304660" y="4979437"/>
            <a:ext cx="2183363" cy="8397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1">
                <a:solidFill>
                  <a:schemeClr val="lt1"/>
                </a:solidFill>
                <a:latin typeface="Arial"/>
                <a:ea typeface="Arial"/>
                <a:cs typeface="Arial"/>
                <a:sym typeface="Arial"/>
              </a:rPr>
              <a:t>Input</a:t>
            </a:r>
            <a:endParaRPr/>
          </a:p>
        </p:txBody>
      </p:sp>
      <p:sp>
        <p:nvSpPr>
          <p:cNvPr id="195" name="Google Shape;195;p36"/>
          <p:cNvSpPr/>
          <p:nvPr/>
        </p:nvSpPr>
        <p:spPr>
          <a:xfrm>
            <a:off x="2668553" y="3066663"/>
            <a:ext cx="1455576" cy="1418253"/>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1">
                <a:solidFill>
                  <a:schemeClr val="lt1"/>
                </a:solidFill>
                <a:latin typeface="Arial"/>
                <a:ea typeface="Arial"/>
                <a:cs typeface="Arial"/>
                <a:sym typeface="Arial"/>
              </a:rPr>
              <a:t>Hidden</a:t>
            </a:r>
            <a:endParaRPr/>
          </a:p>
          <a:p>
            <a:pPr marL="0" marR="0" lvl="0" indent="0" algn="ctr" rtl="0">
              <a:lnSpc>
                <a:spcPct val="90000"/>
              </a:lnSpc>
              <a:spcBef>
                <a:spcPts val="600"/>
              </a:spcBef>
              <a:spcAft>
                <a:spcPts val="0"/>
              </a:spcAft>
              <a:buNone/>
            </a:pPr>
            <a:r>
              <a:rPr lang="en-US" sz="1200" b="1">
                <a:solidFill>
                  <a:schemeClr val="lt1"/>
                </a:solidFill>
                <a:latin typeface="Arial"/>
                <a:ea typeface="Arial"/>
                <a:cs typeface="Arial"/>
                <a:sym typeface="Arial"/>
              </a:rPr>
              <a:t>Layer</a:t>
            </a:r>
            <a:endParaRPr/>
          </a:p>
        </p:txBody>
      </p:sp>
      <p:sp>
        <p:nvSpPr>
          <p:cNvPr id="196" name="Google Shape;196;p36"/>
          <p:cNvSpPr/>
          <p:nvPr/>
        </p:nvSpPr>
        <p:spPr>
          <a:xfrm>
            <a:off x="7756848" y="3066662"/>
            <a:ext cx="1455576" cy="1418253"/>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1">
                <a:solidFill>
                  <a:schemeClr val="lt1"/>
                </a:solidFill>
                <a:latin typeface="Arial"/>
                <a:ea typeface="Arial"/>
                <a:cs typeface="Arial"/>
                <a:sym typeface="Arial"/>
              </a:rPr>
              <a:t>Hidden</a:t>
            </a:r>
            <a:endParaRPr/>
          </a:p>
          <a:p>
            <a:pPr marL="0" marR="0" lvl="0" indent="0" algn="ctr" rtl="0">
              <a:lnSpc>
                <a:spcPct val="90000"/>
              </a:lnSpc>
              <a:spcBef>
                <a:spcPts val="600"/>
              </a:spcBef>
              <a:spcAft>
                <a:spcPts val="0"/>
              </a:spcAft>
              <a:buNone/>
            </a:pPr>
            <a:r>
              <a:rPr lang="en-US" sz="1200" b="1">
                <a:solidFill>
                  <a:schemeClr val="lt1"/>
                </a:solidFill>
                <a:latin typeface="Arial"/>
                <a:ea typeface="Arial"/>
                <a:cs typeface="Arial"/>
                <a:sym typeface="Arial"/>
              </a:rPr>
              <a:t>Layer</a:t>
            </a:r>
            <a:endParaRPr/>
          </a:p>
        </p:txBody>
      </p:sp>
      <p:cxnSp>
        <p:nvCxnSpPr>
          <p:cNvPr id="197" name="Google Shape;197;p36"/>
          <p:cNvCxnSpPr>
            <a:stCxn id="194" idx="0"/>
            <a:endCxn id="195" idx="4"/>
          </p:cNvCxnSpPr>
          <p:nvPr/>
        </p:nvCxnSpPr>
        <p:spPr>
          <a:xfrm rot="10800000">
            <a:off x="3396341" y="4485037"/>
            <a:ext cx="0" cy="494400"/>
          </a:xfrm>
          <a:prstGeom prst="straightConnector1">
            <a:avLst/>
          </a:prstGeom>
          <a:noFill/>
          <a:ln w="9525" cap="flat" cmpd="sng">
            <a:solidFill>
              <a:schemeClr val="accent1"/>
            </a:solidFill>
            <a:prstDash val="solid"/>
            <a:round/>
            <a:headEnd type="none" w="sm" len="sm"/>
            <a:tailEnd type="triangle" w="med" len="med"/>
          </a:ln>
        </p:spPr>
      </p:cxnSp>
      <p:cxnSp>
        <p:nvCxnSpPr>
          <p:cNvPr id="198" name="Google Shape;198;p36"/>
          <p:cNvCxnSpPr>
            <a:stCxn id="195" idx="0"/>
            <a:endCxn id="191" idx="2"/>
          </p:cNvCxnSpPr>
          <p:nvPr/>
        </p:nvCxnSpPr>
        <p:spPr>
          <a:xfrm rot="10800000">
            <a:off x="3396341" y="2575263"/>
            <a:ext cx="0" cy="491400"/>
          </a:xfrm>
          <a:prstGeom prst="straightConnector1">
            <a:avLst/>
          </a:prstGeom>
          <a:noFill/>
          <a:ln w="9525" cap="flat" cmpd="sng">
            <a:solidFill>
              <a:schemeClr val="accent1"/>
            </a:solidFill>
            <a:prstDash val="solid"/>
            <a:round/>
            <a:headEnd type="none" w="sm" len="sm"/>
            <a:tailEnd type="triangle" w="med" len="med"/>
          </a:ln>
        </p:spPr>
      </p:cxnSp>
      <p:cxnSp>
        <p:nvCxnSpPr>
          <p:cNvPr id="199" name="Google Shape;199;p36"/>
          <p:cNvCxnSpPr>
            <a:stCxn id="193" idx="0"/>
            <a:endCxn id="196" idx="4"/>
          </p:cNvCxnSpPr>
          <p:nvPr/>
        </p:nvCxnSpPr>
        <p:spPr>
          <a:xfrm rot="10800000">
            <a:off x="8484636" y="4485037"/>
            <a:ext cx="0" cy="494400"/>
          </a:xfrm>
          <a:prstGeom prst="straightConnector1">
            <a:avLst/>
          </a:prstGeom>
          <a:noFill/>
          <a:ln w="9525" cap="flat" cmpd="sng">
            <a:solidFill>
              <a:schemeClr val="accent1"/>
            </a:solidFill>
            <a:prstDash val="solid"/>
            <a:round/>
            <a:headEnd type="none" w="sm" len="sm"/>
            <a:tailEnd type="triangle" w="med" len="med"/>
          </a:ln>
        </p:spPr>
      </p:cxnSp>
      <p:cxnSp>
        <p:nvCxnSpPr>
          <p:cNvPr id="200" name="Google Shape;200;p36"/>
          <p:cNvCxnSpPr>
            <a:stCxn id="196" idx="0"/>
            <a:endCxn id="192" idx="2"/>
          </p:cNvCxnSpPr>
          <p:nvPr/>
        </p:nvCxnSpPr>
        <p:spPr>
          <a:xfrm rot="10800000">
            <a:off x="8484636" y="2575262"/>
            <a:ext cx="0" cy="491400"/>
          </a:xfrm>
          <a:prstGeom prst="straightConnector1">
            <a:avLst/>
          </a:prstGeom>
          <a:noFill/>
          <a:ln w="9525" cap="flat" cmpd="sng">
            <a:solidFill>
              <a:schemeClr val="accent1"/>
            </a:solidFill>
            <a:prstDash val="solid"/>
            <a:round/>
            <a:headEnd type="none" w="sm" len="sm"/>
            <a:tailEnd type="triangle" w="med" len="med"/>
          </a:ln>
        </p:spPr>
      </p:cxnSp>
      <p:cxnSp>
        <p:nvCxnSpPr>
          <p:cNvPr id="201" name="Google Shape;201;p36"/>
          <p:cNvCxnSpPr>
            <a:stCxn id="196" idx="6"/>
            <a:endCxn id="196" idx="2"/>
          </p:cNvCxnSpPr>
          <p:nvPr/>
        </p:nvCxnSpPr>
        <p:spPr>
          <a:xfrm flipH="1">
            <a:off x="7756824" y="3775788"/>
            <a:ext cx="1455600" cy="600"/>
          </a:xfrm>
          <a:prstGeom prst="bentConnector5">
            <a:avLst>
              <a:gd name="adj1" fmla="val -15705"/>
              <a:gd name="adj2" fmla="val 156287913"/>
              <a:gd name="adj3" fmla="val 115703"/>
            </a:avLst>
          </a:prstGeom>
          <a:noFill/>
          <a:ln w="9525" cap="flat" cmpd="sng">
            <a:solidFill>
              <a:schemeClr val="accent1"/>
            </a:solidFill>
            <a:prstDash val="solid"/>
            <a:round/>
            <a:headEnd type="none" w="sm" len="sm"/>
            <a:tailEnd type="triangle" w="med" len="med"/>
          </a:ln>
        </p:spPr>
      </p:cxnSp>
      <p:sp>
        <p:nvSpPr>
          <p:cNvPr id="202" name="Google Shape;202;p36"/>
          <p:cNvSpPr txBox="1"/>
          <p:nvPr/>
        </p:nvSpPr>
        <p:spPr>
          <a:xfrm>
            <a:off x="9576318" y="3959585"/>
            <a:ext cx="95793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Hidden State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496855" y="345853"/>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Background: Recurrent Neural Networks</a:t>
            </a:r>
            <a:endParaRPr/>
          </a:p>
        </p:txBody>
      </p:sp>
      <p:sp>
        <p:nvSpPr>
          <p:cNvPr id="208" name="Google Shape;208;p37"/>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sp>
        <p:nvSpPr>
          <p:cNvPr id="209" name="Google Shape;209;p37"/>
          <p:cNvSpPr/>
          <p:nvPr/>
        </p:nvSpPr>
        <p:spPr>
          <a:xfrm>
            <a:off x="603379" y="1006777"/>
            <a:ext cx="10164148" cy="203132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7030A0"/>
              </a:buClr>
              <a:buSzPts val="1800"/>
              <a:buFont typeface="Arial"/>
              <a:buChar char="•"/>
            </a:pPr>
            <a:r>
              <a:rPr lang="en-US" sz="1800">
                <a:solidFill>
                  <a:srgbClr val="7030A0"/>
                </a:solidFill>
                <a:latin typeface="Arial"/>
                <a:ea typeface="Arial"/>
                <a:cs typeface="Arial"/>
                <a:sym typeface="Arial"/>
              </a:rPr>
              <a:t>The issue with RNNs is that they are not good at remembering long term trends and have a “short term” memory.</a:t>
            </a:r>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a:t>
            </a:r>
            <a:endParaRPr/>
          </a:p>
          <a:p>
            <a:pPr marL="285750" marR="0" lvl="0" indent="-285750" algn="l" rtl="0">
              <a:spcBef>
                <a:spcPts val="0"/>
              </a:spcBef>
              <a:spcAft>
                <a:spcPts val="0"/>
              </a:spcAft>
              <a:buClr>
                <a:srgbClr val="7030A0"/>
              </a:buClr>
              <a:buSzPts val="1800"/>
              <a:buFont typeface="Arial"/>
              <a:buChar char="•"/>
            </a:pPr>
            <a:r>
              <a:rPr lang="en-US" sz="1800">
                <a:solidFill>
                  <a:srgbClr val="7030A0"/>
                </a:solidFill>
                <a:latin typeface="Arial"/>
                <a:ea typeface="Arial"/>
                <a:cs typeface="Arial"/>
                <a:sym typeface="Arial"/>
              </a:rPr>
              <a:t>When doing back propagation, each node in a layer calculates its gradient with respect to the effects of the gradient in the prior layer. If adjustments to the prior layer are small, adjustments to the current layer will be even smaller.</a:t>
            </a:r>
            <a:endParaRPr/>
          </a:p>
          <a:p>
            <a:pPr marL="0" marR="0" lvl="0" indent="0" algn="l" rtl="0">
              <a:spcBef>
                <a:spcPts val="0"/>
              </a:spcBef>
              <a:spcAft>
                <a:spcPts val="0"/>
              </a:spcAft>
              <a:buNone/>
            </a:pPr>
            <a:endParaRPr sz="1800">
              <a:solidFill>
                <a:srgbClr val="7030A0"/>
              </a:solidFill>
              <a:latin typeface="Arial"/>
              <a:ea typeface="Arial"/>
              <a:cs typeface="Arial"/>
              <a:sym typeface="Arial"/>
            </a:endParaRPr>
          </a:p>
        </p:txBody>
      </p:sp>
      <p:sp>
        <p:nvSpPr>
          <p:cNvPr id="210" name="Google Shape;210;p37"/>
          <p:cNvSpPr/>
          <p:nvPr/>
        </p:nvSpPr>
        <p:spPr>
          <a:xfrm>
            <a:off x="603379" y="3061200"/>
            <a:ext cx="1045028" cy="103569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211" name="Google Shape;211;p37"/>
          <p:cNvSpPr/>
          <p:nvPr/>
        </p:nvSpPr>
        <p:spPr>
          <a:xfrm>
            <a:off x="2397967" y="3061200"/>
            <a:ext cx="1045028" cy="103569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212" name="Google Shape;212;p37"/>
          <p:cNvSpPr/>
          <p:nvPr/>
        </p:nvSpPr>
        <p:spPr>
          <a:xfrm>
            <a:off x="4133461" y="3061200"/>
            <a:ext cx="1045028" cy="103569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213" name="Google Shape;213;p37"/>
          <p:cNvSpPr/>
          <p:nvPr/>
        </p:nvSpPr>
        <p:spPr>
          <a:xfrm>
            <a:off x="5788089" y="3061200"/>
            <a:ext cx="1045028" cy="103569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214" name="Google Shape;214;p37"/>
          <p:cNvSpPr/>
          <p:nvPr/>
        </p:nvSpPr>
        <p:spPr>
          <a:xfrm>
            <a:off x="7592007" y="3061200"/>
            <a:ext cx="1045028" cy="103569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cxnSp>
        <p:nvCxnSpPr>
          <p:cNvPr id="215" name="Google Shape;215;p37"/>
          <p:cNvCxnSpPr>
            <a:stCxn id="214" idx="2"/>
            <a:endCxn id="213" idx="6"/>
          </p:cNvCxnSpPr>
          <p:nvPr/>
        </p:nvCxnSpPr>
        <p:spPr>
          <a:xfrm rot="10800000">
            <a:off x="6833007" y="3579049"/>
            <a:ext cx="759000" cy="0"/>
          </a:xfrm>
          <a:prstGeom prst="straightConnector1">
            <a:avLst/>
          </a:prstGeom>
          <a:noFill/>
          <a:ln w="9525" cap="flat" cmpd="sng">
            <a:solidFill>
              <a:schemeClr val="accent1"/>
            </a:solidFill>
            <a:prstDash val="solid"/>
            <a:round/>
            <a:headEnd type="none" w="sm" len="sm"/>
            <a:tailEnd type="triangle" w="med" len="med"/>
          </a:ln>
        </p:spPr>
      </p:cxnSp>
      <p:cxnSp>
        <p:nvCxnSpPr>
          <p:cNvPr id="216" name="Google Shape;216;p37"/>
          <p:cNvCxnSpPr>
            <a:stCxn id="213" idx="2"/>
            <a:endCxn id="212" idx="6"/>
          </p:cNvCxnSpPr>
          <p:nvPr/>
        </p:nvCxnSpPr>
        <p:spPr>
          <a:xfrm rot="10800000">
            <a:off x="5178489" y="3579049"/>
            <a:ext cx="609600" cy="0"/>
          </a:xfrm>
          <a:prstGeom prst="straightConnector1">
            <a:avLst/>
          </a:prstGeom>
          <a:noFill/>
          <a:ln w="9525" cap="flat" cmpd="sng">
            <a:solidFill>
              <a:schemeClr val="accent1"/>
            </a:solidFill>
            <a:prstDash val="solid"/>
            <a:round/>
            <a:headEnd type="none" w="sm" len="sm"/>
            <a:tailEnd type="triangle" w="med" len="med"/>
          </a:ln>
        </p:spPr>
      </p:cxnSp>
      <p:cxnSp>
        <p:nvCxnSpPr>
          <p:cNvPr id="217" name="Google Shape;217;p37"/>
          <p:cNvCxnSpPr>
            <a:stCxn id="212" idx="2"/>
            <a:endCxn id="211" idx="6"/>
          </p:cNvCxnSpPr>
          <p:nvPr/>
        </p:nvCxnSpPr>
        <p:spPr>
          <a:xfrm rot="10800000">
            <a:off x="3442861" y="3579049"/>
            <a:ext cx="690600" cy="0"/>
          </a:xfrm>
          <a:prstGeom prst="straightConnector1">
            <a:avLst/>
          </a:prstGeom>
          <a:noFill/>
          <a:ln w="9525" cap="flat" cmpd="sng">
            <a:solidFill>
              <a:schemeClr val="accent1"/>
            </a:solidFill>
            <a:prstDash val="solid"/>
            <a:round/>
            <a:headEnd type="none" w="sm" len="sm"/>
            <a:tailEnd type="triangle" w="med" len="med"/>
          </a:ln>
        </p:spPr>
      </p:cxnSp>
      <p:cxnSp>
        <p:nvCxnSpPr>
          <p:cNvPr id="218" name="Google Shape;218;p37"/>
          <p:cNvCxnSpPr>
            <a:stCxn id="211" idx="2"/>
            <a:endCxn id="210" idx="6"/>
          </p:cNvCxnSpPr>
          <p:nvPr/>
        </p:nvCxnSpPr>
        <p:spPr>
          <a:xfrm rot="10800000">
            <a:off x="1648267" y="3579049"/>
            <a:ext cx="749700" cy="0"/>
          </a:xfrm>
          <a:prstGeom prst="straightConnector1">
            <a:avLst/>
          </a:prstGeom>
          <a:noFill/>
          <a:ln w="9525" cap="flat" cmpd="sng">
            <a:solidFill>
              <a:schemeClr val="accent1"/>
            </a:solidFill>
            <a:prstDash val="solid"/>
            <a:round/>
            <a:headEnd type="none" w="sm" len="sm"/>
            <a:tailEnd type="triangle" w="med" len="med"/>
          </a:ln>
        </p:spPr>
      </p:cxnSp>
      <p:sp>
        <p:nvSpPr>
          <p:cNvPr id="219" name="Google Shape;219;p37"/>
          <p:cNvSpPr/>
          <p:nvPr/>
        </p:nvSpPr>
        <p:spPr>
          <a:xfrm rot="10800000">
            <a:off x="7813997" y="4416639"/>
            <a:ext cx="601047" cy="597159"/>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220" name="Google Shape;220;p37"/>
          <p:cNvSpPr/>
          <p:nvPr/>
        </p:nvSpPr>
        <p:spPr>
          <a:xfrm rot="10800000">
            <a:off x="6010079" y="4391148"/>
            <a:ext cx="601047" cy="466531"/>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221" name="Google Shape;221;p37"/>
          <p:cNvSpPr/>
          <p:nvPr/>
        </p:nvSpPr>
        <p:spPr>
          <a:xfrm rot="10800000">
            <a:off x="4466642" y="4363765"/>
            <a:ext cx="413658" cy="351454"/>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222" name="Google Shape;222;p37"/>
          <p:cNvSpPr/>
          <p:nvPr/>
        </p:nvSpPr>
        <p:spPr>
          <a:xfrm rot="10800000">
            <a:off x="2755638" y="4341386"/>
            <a:ext cx="329685" cy="248817"/>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sp>
        <p:nvSpPr>
          <p:cNvPr id="223" name="Google Shape;223;p37"/>
          <p:cNvSpPr/>
          <p:nvPr/>
        </p:nvSpPr>
        <p:spPr>
          <a:xfrm rot="10800000">
            <a:off x="937721" y="4302505"/>
            <a:ext cx="188172" cy="110413"/>
          </a:xfrm>
          <a:prstGeom prst="triangle">
            <a:avLst>
              <a:gd name="adj" fmla="val 50000"/>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1">
              <a:solidFill>
                <a:schemeClr val="lt1"/>
              </a:solidFill>
              <a:latin typeface="Arial"/>
              <a:ea typeface="Arial"/>
              <a:cs typeface="Arial"/>
              <a:sym typeface="Arial"/>
            </a:endParaRPr>
          </a:p>
        </p:txBody>
      </p:sp>
      <p:pic>
        <p:nvPicPr>
          <p:cNvPr id="224" name="Google Shape;224;p37"/>
          <p:cNvPicPr preferRelativeResize="0"/>
          <p:nvPr/>
        </p:nvPicPr>
        <p:blipFill rotWithShape="1">
          <a:blip r:embed="rId3">
            <a:alphaModFix/>
          </a:blip>
          <a:srcRect/>
          <a:stretch/>
        </p:blipFill>
        <p:spPr>
          <a:xfrm>
            <a:off x="9763914" y="2921824"/>
            <a:ext cx="1314450" cy="1314450"/>
          </a:xfrm>
          <a:prstGeom prst="rect">
            <a:avLst/>
          </a:prstGeom>
          <a:noFill/>
          <a:ln>
            <a:noFill/>
          </a:ln>
        </p:spPr>
      </p:pic>
      <p:sp>
        <p:nvSpPr>
          <p:cNvPr id="225" name="Google Shape;225;p37"/>
          <p:cNvSpPr txBox="1"/>
          <p:nvPr/>
        </p:nvSpPr>
        <p:spPr>
          <a:xfrm>
            <a:off x="3670041" y="5009469"/>
            <a:ext cx="24259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“Vanishing Gradient”</a:t>
            </a:r>
            <a:endParaRPr/>
          </a:p>
        </p:txBody>
      </p:sp>
      <p:sp>
        <p:nvSpPr>
          <p:cNvPr id="226" name="Google Shape;226;p37"/>
          <p:cNvSpPr txBox="1"/>
          <p:nvPr/>
        </p:nvSpPr>
        <p:spPr>
          <a:xfrm>
            <a:off x="9194541" y="4391148"/>
            <a:ext cx="242595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Final Hidden State of RNN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496855" y="345853"/>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Solution: Long Short Term Memory</a:t>
            </a:r>
            <a:endParaRPr/>
          </a:p>
        </p:txBody>
      </p:sp>
      <p:sp>
        <p:nvSpPr>
          <p:cNvPr id="232" name="Google Shape;232;p38"/>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sp>
        <p:nvSpPr>
          <p:cNvPr id="233" name="Google Shape;233;p38"/>
          <p:cNvSpPr/>
          <p:nvPr/>
        </p:nvSpPr>
        <p:spPr>
          <a:xfrm>
            <a:off x="603379" y="1006777"/>
            <a:ext cx="10164148" cy="646331"/>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7030A0"/>
              </a:buClr>
              <a:buSzPts val="1800"/>
              <a:buFont typeface="Arial"/>
              <a:buChar char="•"/>
            </a:pPr>
            <a:r>
              <a:rPr lang="en-US" sz="1800">
                <a:solidFill>
                  <a:srgbClr val="7030A0"/>
                </a:solidFill>
                <a:latin typeface="Arial"/>
                <a:ea typeface="Arial"/>
                <a:cs typeface="Arial"/>
                <a:sym typeface="Arial"/>
              </a:rPr>
              <a:t>Bitcoin seems to fluctuate between periods of relative stability and volatility.  We use an LSTM to preserve longer term as our model.  </a:t>
            </a:r>
            <a:endParaRPr/>
          </a:p>
        </p:txBody>
      </p:sp>
      <p:pic>
        <p:nvPicPr>
          <p:cNvPr id="234" name="Google Shape;234;p38" descr="A LSTM neural network."/>
          <p:cNvPicPr preferRelativeResize="0"/>
          <p:nvPr/>
        </p:nvPicPr>
        <p:blipFill rotWithShape="1">
          <a:blip r:embed="rId3">
            <a:alphaModFix/>
          </a:blip>
          <a:srcRect/>
          <a:stretch/>
        </p:blipFill>
        <p:spPr>
          <a:xfrm>
            <a:off x="2879410" y="2052686"/>
            <a:ext cx="5686092" cy="2136727"/>
          </a:xfrm>
          <a:prstGeom prst="rect">
            <a:avLst/>
          </a:prstGeom>
          <a:noFill/>
          <a:ln>
            <a:noFill/>
          </a:ln>
        </p:spPr>
      </p:pic>
      <p:pic>
        <p:nvPicPr>
          <p:cNvPr id="235" name="Google Shape;235;p38"/>
          <p:cNvPicPr preferRelativeResize="0"/>
          <p:nvPr/>
        </p:nvPicPr>
        <p:blipFill rotWithShape="1">
          <a:blip r:embed="rId4">
            <a:alphaModFix/>
          </a:blip>
          <a:srcRect/>
          <a:stretch/>
        </p:blipFill>
        <p:spPr>
          <a:xfrm>
            <a:off x="2879410" y="4330864"/>
            <a:ext cx="5519641" cy="1028396"/>
          </a:xfrm>
          <a:prstGeom prst="rect">
            <a:avLst/>
          </a:prstGeom>
          <a:noFill/>
          <a:ln>
            <a:noFill/>
          </a:ln>
        </p:spPr>
      </p:pic>
      <p:sp>
        <p:nvSpPr>
          <p:cNvPr id="236" name="Google Shape;236;p38"/>
          <p:cNvSpPr txBox="1"/>
          <p:nvPr/>
        </p:nvSpPr>
        <p:spPr>
          <a:xfrm>
            <a:off x="3152069" y="5312937"/>
            <a:ext cx="4974300" cy="3693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7030A0"/>
                </a:solidFill>
                <a:latin typeface="Arial"/>
                <a:ea typeface="Arial"/>
                <a:cs typeface="Arial"/>
                <a:sym typeface="Arial"/>
              </a:rPr>
              <a:t>LSTM “Cell”</a:t>
            </a:r>
            <a:endParaRPr/>
          </a:p>
        </p:txBody>
      </p:sp>
      <p:sp>
        <p:nvSpPr>
          <p:cNvPr id="237" name="Google Shape;237;p38"/>
          <p:cNvSpPr txBox="1"/>
          <p:nvPr/>
        </p:nvSpPr>
        <p:spPr>
          <a:xfrm>
            <a:off x="571500" y="5682225"/>
            <a:ext cx="4772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eorgia"/>
                <a:ea typeface="Georgia"/>
                <a:cs typeface="Georgia"/>
                <a:sym typeface="Georgia"/>
              </a:rPr>
              <a:t>Source: Understanding LSTM Networks, Stanford CS379 Lecture Notes </a:t>
            </a:r>
            <a:endParaRPr>
              <a:latin typeface="Georgia"/>
              <a:ea typeface="Georgia"/>
              <a:cs typeface="Georgia"/>
              <a:sym typeface="Georg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Training Data</a:t>
            </a:r>
            <a:endParaRPr/>
          </a:p>
        </p:txBody>
      </p:sp>
      <p:sp>
        <p:nvSpPr>
          <p:cNvPr id="243" name="Google Shape;243;p39"/>
          <p:cNvSpPr txBox="1">
            <a:spLocks noGrp="1"/>
          </p:cNvSpPr>
          <p:nvPr>
            <p:ph type="body" idx="1"/>
          </p:nvPr>
        </p:nvSpPr>
        <p:spPr>
          <a:xfrm>
            <a:off x="571500" y="1427385"/>
            <a:ext cx="11049000" cy="701350"/>
          </a:xfrm>
          <a:prstGeom prst="rect">
            <a:avLst/>
          </a:prstGeom>
          <a:noFill/>
          <a:ln>
            <a:noFill/>
          </a:ln>
        </p:spPr>
        <p:txBody>
          <a:bodyPr spcFirstLastPara="1" wrap="square" lIns="0" tIns="0" rIns="0" bIns="0" anchor="t" anchorCtr="0">
            <a:noAutofit/>
          </a:bodyPr>
          <a:lstStyle/>
          <a:p>
            <a:pPr marL="293688" lvl="0" indent="-280988" algn="l" rtl="0">
              <a:lnSpc>
                <a:spcPct val="110000"/>
              </a:lnSpc>
              <a:spcBef>
                <a:spcPts val="0"/>
              </a:spcBef>
              <a:spcAft>
                <a:spcPts val="0"/>
              </a:spcAft>
              <a:buSzPts val="1800"/>
              <a:buChar char="•"/>
            </a:pPr>
            <a:r>
              <a:rPr lang="en-US">
                <a:solidFill>
                  <a:srgbClr val="7030A0"/>
                </a:solidFill>
              </a:rPr>
              <a:t>Our data came from two sources:  Yahoo Finance Bitcoin price data and Google Trends sentiment data.</a:t>
            </a:r>
            <a:endParaRPr/>
          </a:p>
          <a:p>
            <a:pPr marL="293688" lvl="0" indent="-280988" algn="l" rtl="0">
              <a:lnSpc>
                <a:spcPct val="110000"/>
              </a:lnSpc>
              <a:spcBef>
                <a:spcPts val="1200"/>
              </a:spcBef>
              <a:spcAft>
                <a:spcPts val="0"/>
              </a:spcAft>
              <a:buSzPts val="1800"/>
              <a:buChar char="•"/>
            </a:pPr>
            <a:r>
              <a:rPr lang="en-US">
                <a:solidFill>
                  <a:srgbClr val="7030A0"/>
                </a:solidFill>
              </a:rPr>
              <a:t>Our X training model uses Bitcoin prices and sentiment for the prior 60 days and our Y training model uses sentiment and price of the target day</a:t>
            </a:r>
            <a:endParaRPr/>
          </a:p>
        </p:txBody>
      </p:sp>
      <p:sp>
        <p:nvSpPr>
          <p:cNvPr id="244" name="Google Shape;244;p39"/>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sp>
        <p:nvSpPr>
          <p:cNvPr id="245" name="Google Shape;245;p39"/>
          <p:cNvSpPr/>
          <p:nvPr/>
        </p:nvSpPr>
        <p:spPr>
          <a:xfrm>
            <a:off x="1908108" y="2798408"/>
            <a:ext cx="4268756" cy="1863054"/>
          </a:xfrm>
          <a:prstGeom prst="bracketPair">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6" name="Google Shape;246;p39"/>
          <p:cNvSpPr/>
          <p:nvPr/>
        </p:nvSpPr>
        <p:spPr>
          <a:xfrm>
            <a:off x="7333861" y="2798408"/>
            <a:ext cx="1063690" cy="1863054"/>
          </a:xfrm>
          <a:prstGeom prst="bracketPair">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39"/>
          <p:cNvSpPr/>
          <p:nvPr/>
        </p:nvSpPr>
        <p:spPr>
          <a:xfrm rot="-5400000">
            <a:off x="3554141" y="2614326"/>
            <a:ext cx="995265" cy="4637312"/>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8" name="Google Shape;248;p39"/>
          <p:cNvSpPr/>
          <p:nvPr/>
        </p:nvSpPr>
        <p:spPr>
          <a:xfrm rot="-5400000">
            <a:off x="7365791" y="4300578"/>
            <a:ext cx="995265" cy="1254873"/>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9" name="Google Shape;249;p39"/>
          <p:cNvSpPr txBox="1"/>
          <p:nvPr/>
        </p:nvSpPr>
        <p:spPr>
          <a:xfrm>
            <a:off x="2267339" y="2841993"/>
            <a:ext cx="3547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030A0"/>
                </a:solidFill>
                <a:latin typeface="Arial"/>
                <a:ea typeface="Arial"/>
                <a:cs typeface="Arial"/>
                <a:sym typeface="Arial"/>
              </a:rPr>
              <a:t>P</a:t>
            </a:r>
            <a:r>
              <a:rPr lang="en-US" sz="1800" baseline="-25000">
                <a:solidFill>
                  <a:srgbClr val="7030A0"/>
                </a:solidFill>
                <a:latin typeface="Arial"/>
                <a:ea typeface="Arial"/>
                <a:cs typeface="Arial"/>
                <a:sym typeface="Arial"/>
              </a:rPr>
              <a:t>0</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1</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2</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3</a:t>
            </a:r>
            <a:r>
              <a:rPr lang="en-US" sz="1800">
                <a:solidFill>
                  <a:srgbClr val="7030A0"/>
                </a:solidFill>
                <a:latin typeface="Arial"/>
                <a:ea typeface="Arial"/>
                <a:cs typeface="Arial"/>
                <a:sym typeface="Arial"/>
              </a:rPr>
              <a:t> …  … P</a:t>
            </a:r>
            <a:r>
              <a:rPr lang="en-US" sz="1800" baseline="-25000">
                <a:solidFill>
                  <a:srgbClr val="7030A0"/>
                </a:solidFill>
                <a:latin typeface="Arial"/>
                <a:ea typeface="Arial"/>
                <a:cs typeface="Arial"/>
                <a:sym typeface="Arial"/>
              </a:rPr>
              <a:t>59</a:t>
            </a:r>
            <a:r>
              <a:rPr lang="en-US" sz="1800">
                <a:solidFill>
                  <a:srgbClr val="7030A0"/>
                </a:solidFill>
                <a:latin typeface="Arial"/>
                <a:ea typeface="Arial"/>
                <a:cs typeface="Arial"/>
                <a:sym typeface="Arial"/>
              </a:rPr>
              <a:t> </a:t>
            </a:r>
            <a:endParaRPr/>
          </a:p>
        </p:txBody>
      </p:sp>
      <p:sp>
        <p:nvSpPr>
          <p:cNvPr id="250" name="Google Shape;250;p39"/>
          <p:cNvSpPr txBox="1"/>
          <p:nvPr/>
        </p:nvSpPr>
        <p:spPr>
          <a:xfrm>
            <a:off x="2267339" y="3944177"/>
            <a:ext cx="32657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p:txBody>
      </p:sp>
      <p:sp>
        <p:nvSpPr>
          <p:cNvPr id="251" name="Google Shape;251;p39"/>
          <p:cNvSpPr txBox="1"/>
          <p:nvPr/>
        </p:nvSpPr>
        <p:spPr>
          <a:xfrm>
            <a:off x="2267339" y="3172354"/>
            <a:ext cx="3547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030A0"/>
                </a:solidFill>
                <a:latin typeface="Arial"/>
                <a:ea typeface="Arial"/>
                <a:cs typeface="Arial"/>
                <a:sym typeface="Arial"/>
              </a:rPr>
              <a:t>P</a:t>
            </a:r>
            <a:r>
              <a:rPr lang="en-US" sz="1800" baseline="-25000">
                <a:solidFill>
                  <a:srgbClr val="7030A0"/>
                </a:solidFill>
                <a:latin typeface="Arial"/>
                <a:ea typeface="Arial"/>
                <a:cs typeface="Arial"/>
                <a:sym typeface="Arial"/>
              </a:rPr>
              <a:t>1</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2</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3</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4</a:t>
            </a:r>
            <a:r>
              <a:rPr lang="en-US" sz="1800">
                <a:solidFill>
                  <a:srgbClr val="7030A0"/>
                </a:solidFill>
                <a:latin typeface="Arial"/>
                <a:ea typeface="Arial"/>
                <a:cs typeface="Arial"/>
                <a:sym typeface="Arial"/>
              </a:rPr>
              <a:t> …  … P</a:t>
            </a:r>
            <a:r>
              <a:rPr lang="en-US" sz="1800" baseline="-25000">
                <a:solidFill>
                  <a:srgbClr val="7030A0"/>
                </a:solidFill>
                <a:latin typeface="Arial"/>
                <a:ea typeface="Arial"/>
                <a:cs typeface="Arial"/>
                <a:sym typeface="Arial"/>
              </a:rPr>
              <a:t>60</a:t>
            </a:r>
            <a:r>
              <a:rPr lang="en-US" sz="1800">
                <a:solidFill>
                  <a:srgbClr val="7030A0"/>
                </a:solidFill>
                <a:latin typeface="Arial"/>
                <a:ea typeface="Arial"/>
                <a:cs typeface="Arial"/>
                <a:sym typeface="Arial"/>
              </a:rPr>
              <a:t> </a:t>
            </a:r>
            <a:endParaRPr/>
          </a:p>
        </p:txBody>
      </p:sp>
      <p:sp>
        <p:nvSpPr>
          <p:cNvPr id="252" name="Google Shape;252;p39"/>
          <p:cNvSpPr txBox="1"/>
          <p:nvPr/>
        </p:nvSpPr>
        <p:spPr>
          <a:xfrm>
            <a:off x="2267339" y="3482845"/>
            <a:ext cx="3547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030A0"/>
                </a:solidFill>
                <a:latin typeface="Arial"/>
                <a:ea typeface="Arial"/>
                <a:cs typeface="Arial"/>
                <a:sym typeface="Arial"/>
              </a:rPr>
              <a:t>P</a:t>
            </a:r>
            <a:r>
              <a:rPr lang="en-US" sz="1800" baseline="-25000">
                <a:solidFill>
                  <a:srgbClr val="7030A0"/>
                </a:solidFill>
                <a:latin typeface="Arial"/>
                <a:ea typeface="Arial"/>
                <a:cs typeface="Arial"/>
                <a:sym typeface="Arial"/>
              </a:rPr>
              <a:t>2</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3</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4</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5</a:t>
            </a:r>
            <a:r>
              <a:rPr lang="en-US" sz="1800">
                <a:solidFill>
                  <a:srgbClr val="7030A0"/>
                </a:solidFill>
                <a:latin typeface="Arial"/>
                <a:ea typeface="Arial"/>
                <a:cs typeface="Arial"/>
                <a:sym typeface="Arial"/>
              </a:rPr>
              <a:t> …  … P</a:t>
            </a:r>
            <a:r>
              <a:rPr lang="en-US" sz="1800" baseline="-25000">
                <a:solidFill>
                  <a:srgbClr val="7030A0"/>
                </a:solidFill>
                <a:latin typeface="Arial"/>
                <a:ea typeface="Arial"/>
                <a:cs typeface="Arial"/>
                <a:sym typeface="Arial"/>
              </a:rPr>
              <a:t>61</a:t>
            </a:r>
            <a:r>
              <a:rPr lang="en-US" sz="1800">
                <a:solidFill>
                  <a:srgbClr val="7030A0"/>
                </a:solidFill>
                <a:latin typeface="Arial"/>
                <a:ea typeface="Arial"/>
                <a:cs typeface="Arial"/>
                <a:sym typeface="Arial"/>
              </a:rPr>
              <a:t> </a:t>
            </a:r>
            <a:endParaRPr/>
          </a:p>
        </p:txBody>
      </p:sp>
      <p:sp>
        <p:nvSpPr>
          <p:cNvPr id="253" name="Google Shape;253;p39"/>
          <p:cNvSpPr txBox="1"/>
          <p:nvPr/>
        </p:nvSpPr>
        <p:spPr>
          <a:xfrm>
            <a:off x="2267339" y="3784386"/>
            <a:ext cx="3547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  :    :   :    :   :     :     :    </a:t>
            </a:r>
            <a:endParaRPr/>
          </a:p>
        </p:txBody>
      </p:sp>
      <p:sp>
        <p:nvSpPr>
          <p:cNvPr id="254" name="Google Shape;254;p39"/>
          <p:cNvSpPr txBox="1"/>
          <p:nvPr/>
        </p:nvSpPr>
        <p:spPr>
          <a:xfrm>
            <a:off x="2267339" y="4061052"/>
            <a:ext cx="3547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030A0"/>
                </a:solidFill>
                <a:latin typeface="Arial"/>
                <a:ea typeface="Arial"/>
                <a:cs typeface="Arial"/>
                <a:sym typeface="Arial"/>
              </a:rPr>
              <a:t>P</a:t>
            </a:r>
            <a:r>
              <a:rPr lang="en-US" sz="1800" baseline="-25000">
                <a:solidFill>
                  <a:srgbClr val="7030A0"/>
                </a:solidFill>
                <a:latin typeface="Arial"/>
                <a:ea typeface="Arial"/>
                <a:cs typeface="Arial"/>
                <a:sym typeface="Arial"/>
              </a:rPr>
              <a:t>1768</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1769</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1770</a:t>
            </a:r>
            <a:r>
              <a:rPr lang="en-US" sz="1800">
                <a:solidFill>
                  <a:srgbClr val="7030A0"/>
                </a:solidFill>
                <a:latin typeface="Arial"/>
                <a:ea typeface="Arial"/>
                <a:cs typeface="Arial"/>
                <a:sym typeface="Arial"/>
              </a:rPr>
              <a:t> P</a:t>
            </a:r>
            <a:r>
              <a:rPr lang="en-US" sz="1800" baseline="-25000">
                <a:solidFill>
                  <a:srgbClr val="7030A0"/>
                </a:solidFill>
                <a:latin typeface="Arial"/>
                <a:ea typeface="Arial"/>
                <a:cs typeface="Arial"/>
                <a:sym typeface="Arial"/>
              </a:rPr>
              <a:t>1771</a:t>
            </a:r>
            <a:r>
              <a:rPr lang="en-US" sz="1800">
                <a:solidFill>
                  <a:srgbClr val="7030A0"/>
                </a:solidFill>
                <a:latin typeface="Arial"/>
                <a:ea typeface="Arial"/>
                <a:cs typeface="Arial"/>
                <a:sym typeface="Arial"/>
              </a:rPr>
              <a:t> …  … P</a:t>
            </a:r>
            <a:r>
              <a:rPr lang="en-US" sz="1800" baseline="-25000">
                <a:solidFill>
                  <a:srgbClr val="7030A0"/>
                </a:solidFill>
                <a:latin typeface="Arial"/>
                <a:ea typeface="Arial"/>
                <a:cs typeface="Arial"/>
                <a:sym typeface="Arial"/>
              </a:rPr>
              <a:t>1827</a:t>
            </a:r>
            <a:r>
              <a:rPr lang="en-US" sz="1800">
                <a:solidFill>
                  <a:srgbClr val="7030A0"/>
                </a:solidFill>
                <a:latin typeface="Arial"/>
                <a:ea typeface="Arial"/>
                <a:cs typeface="Arial"/>
                <a:sym typeface="Arial"/>
              </a:rPr>
              <a:t> </a:t>
            </a:r>
            <a:endParaRPr/>
          </a:p>
        </p:txBody>
      </p:sp>
      <p:sp>
        <p:nvSpPr>
          <p:cNvPr id="255" name="Google Shape;255;p39"/>
          <p:cNvSpPr txBox="1"/>
          <p:nvPr/>
        </p:nvSpPr>
        <p:spPr>
          <a:xfrm>
            <a:off x="2748255" y="5644455"/>
            <a:ext cx="258604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7030A0"/>
                </a:solidFill>
                <a:latin typeface="Arial"/>
                <a:ea typeface="Arial"/>
                <a:cs typeface="Arial"/>
                <a:sym typeface="Arial"/>
              </a:rPr>
              <a:t>X train</a:t>
            </a:r>
            <a:endParaRPr/>
          </a:p>
        </p:txBody>
      </p:sp>
      <p:sp>
        <p:nvSpPr>
          <p:cNvPr id="256" name="Google Shape;256;p39"/>
          <p:cNvSpPr txBox="1"/>
          <p:nvPr/>
        </p:nvSpPr>
        <p:spPr>
          <a:xfrm>
            <a:off x="6580828" y="5633991"/>
            <a:ext cx="258604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7030A0"/>
                </a:solidFill>
                <a:latin typeface="Arial"/>
                <a:ea typeface="Arial"/>
                <a:cs typeface="Arial"/>
                <a:sym typeface="Arial"/>
              </a:rPr>
              <a:t>Y train</a:t>
            </a:r>
            <a:endParaRPr/>
          </a:p>
        </p:txBody>
      </p:sp>
      <p:sp>
        <p:nvSpPr>
          <p:cNvPr id="257" name="Google Shape;257;p39"/>
          <p:cNvSpPr txBox="1"/>
          <p:nvPr/>
        </p:nvSpPr>
        <p:spPr>
          <a:xfrm>
            <a:off x="7527427" y="2907306"/>
            <a:ext cx="69284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030A0"/>
                </a:solidFill>
                <a:latin typeface="Arial"/>
                <a:ea typeface="Arial"/>
                <a:cs typeface="Arial"/>
                <a:sym typeface="Arial"/>
              </a:rPr>
              <a:t>P</a:t>
            </a:r>
            <a:r>
              <a:rPr lang="en-US" sz="1800" baseline="-25000">
                <a:solidFill>
                  <a:srgbClr val="7030A0"/>
                </a:solidFill>
                <a:latin typeface="Arial"/>
                <a:ea typeface="Arial"/>
                <a:cs typeface="Arial"/>
                <a:sym typeface="Arial"/>
              </a:rPr>
              <a:t>60</a:t>
            </a:r>
            <a:endParaRPr/>
          </a:p>
          <a:p>
            <a:pPr marL="0" marR="0" lvl="0" indent="0" algn="l" rtl="0">
              <a:spcBef>
                <a:spcPts val="0"/>
              </a:spcBef>
              <a:spcAft>
                <a:spcPts val="0"/>
              </a:spcAft>
              <a:buNone/>
            </a:pPr>
            <a:r>
              <a:rPr lang="en-US" sz="1800">
                <a:solidFill>
                  <a:srgbClr val="7030A0"/>
                </a:solidFill>
                <a:latin typeface="Arial"/>
                <a:ea typeface="Arial"/>
                <a:cs typeface="Arial"/>
                <a:sym typeface="Arial"/>
              </a:rPr>
              <a:t>P</a:t>
            </a:r>
            <a:r>
              <a:rPr lang="en-US" sz="1800" baseline="-25000">
                <a:solidFill>
                  <a:srgbClr val="7030A0"/>
                </a:solidFill>
                <a:latin typeface="Arial"/>
                <a:ea typeface="Arial"/>
                <a:cs typeface="Arial"/>
                <a:sym typeface="Arial"/>
              </a:rPr>
              <a:t>61</a:t>
            </a:r>
            <a:endParaRPr/>
          </a:p>
          <a:p>
            <a:pPr marL="0" marR="0" lvl="0" indent="0" algn="l" rtl="0">
              <a:spcBef>
                <a:spcPts val="0"/>
              </a:spcBef>
              <a:spcAft>
                <a:spcPts val="0"/>
              </a:spcAft>
              <a:buNone/>
            </a:pPr>
            <a:r>
              <a:rPr lang="en-US" sz="1800">
                <a:solidFill>
                  <a:srgbClr val="7030A0"/>
                </a:solidFill>
                <a:latin typeface="Arial"/>
                <a:ea typeface="Arial"/>
                <a:cs typeface="Arial"/>
                <a:sym typeface="Arial"/>
              </a:rPr>
              <a:t>P</a:t>
            </a:r>
            <a:r>
              <a:rPr lang="en-US" sz="1800" baseline="-25000">
                <a:solidFill>
                  <a:srgbClr val="7030A0"/>
                </a:solidFill>
                <a:latin typeface="Arial"/>
                <a:ea typeface="Arial"/>
                <a:cs typeface="Arial"/>
                <a:sym typeface="Arial"/>
              </a:rPr>
              <a:t>62</a:t>
            </a:r>
            <a:endParaRPr/>
          </a:p>
          <a:p>
            <a:pPr marL="0" marR="0" lvl="0" indent="0" algn="l" rtl="0">
              <a:spcBef>
                <a:spcPts val="0"/>
              </a:spcBef>
              <a:spcAft>
                <a:spcPts val="0"/>
              </a:spcAft>
              <a:buNone/>
            </a:pPr>
            <a:r>
              <a:rPr lang="en-US" sz="1800" baseline="-25000">
                <a:solidFill>
                  <a:srgbClr val="7030A0"/>
                </a:solidFill>
                <a:latin typeface="Arial"/>
                <a:ea typeface="Arial"/>
                <a:cs typeface="Arial"/>
                <a:sym typeface="Arial"/>
              </a:rPr>
              <a:t>    </a:t>
            </a:r>
            <a:r>
              <a:rPr lang="en-US" sz="1800">
                <a:solidFill>
                  <a:schemeClr val="dk1"/>
                </a:solidFill>
                <a:latin typeface="Arial"/>
                <a:ea typeface="Arial"/>
                <a:cs typeface="Arial"/>
                <a:sym typeface="Arial"/>
              </a:rPr>
              <a:t>:</a:t>
            </a:r>
            <a:endParaRPr sz="1800" baseline="-250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P</a:t>
            </a:r>
            <a:r>
              <a:rPr lang="en-US" sz="1800" baseline="-25000">
                <a:solidFill>
                  <a:srgbClr val="7030A0"/>
                </a:solidFill>
                <a:latin typeface="Arial"/>
                <a:ea typeface="Arial"/>
                <a:cs typeface="Arial"/>
                <a:sym typeface="Arial"/>
              </a:rPr>
              <a:t>1828</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Preprocessing</a:t>
            </a:r>
            <a:endParaRPr/>
          </a:p>
        </p:txBody>
      </p:sp>
      <p:sp>
        <p:nvSpPr>
          <p:cNvPr id="263" name="Google Shape;263;p40"/>
          <p:cNvSpPr txBox="1">
            <a:spLocks noGrp="1"/>
          </p:cNvSpPr>
          <p:nvPr>
            <p:ph type="body" idx="1"/>
          </p:nvPr>
        </p:nvSpPr>
        <p:spPr>
          <a:xfrm>
            <a:off x="571500" y="1427385"/>
            <a:ext cx="11049000" cy="701350"/>
          </a:xfrm>
          <a:prstGeom prst="rect">
            <a:avLst/>
          </a:prstGeom>
          <a:noFill/>
          <a:ln>
            <a:noFill/>
          </a:ln>
        </p:spPr>
        <p:txBody>
          <a:bodyPr spcFirstLastPara="1" wrap="square" lIns="0" tIns="0" rIns="0" bIns="0" anchor="t" anchorCtr="0">
            <a:noAutofit/>
          </a:bodyPr>
          <a:lstStyle/>
          <a:p>
            <a:pPr marL="293688" lvl="0" indent="-280988" algn="l" rtl="0">
              <a:lnSpc>
                <a:spcPct val="110000"/>
              </a:lnSpc>
              <a:spcBef>
                <a:spcPts val="0"/>
              </a:spcBef>
              <a:spcAft>
                <a:spcPts val="0"/>
              </a:spcAft>
              <a:buSzPts val="1800"/>
              <a:buChar char="•"/>
            </a:pPr>
            <a:r>
              <a:rPr lang="en-US">
                <a:solidFill>
                  <a:srgbClr val="7030A0"/>
                </a:solidFill>
              </a:rPr>
              <a:t>In order to use a combination of price and sentiment sources for our model, we normalized the data using the MinMaxScaler function in Python.</a:t>
            </a:r>
            <a:endParaRPr/>
          </a:p>
          <a:p>
            <a:pPr marL="293688" lvl="0" indent="-280988" algn="l" rtl="0">
              <a:lnSpc>
                <a:spcPct val="110000"/>
              </a:lnSpc>
              <a:spcBef>
                <a:spcPts val="1200"/>
              </a:spcBef>
              <a:spcAft>
                <a:spcPts val="0"/>
              </a:spcAft>
              <a:buSzPts val="1800"/>
              <a:buChar char="•"/>
            </a:pPr>
            <a:r>
              <a:rPr lang="en-US">
                <a:solidFill>
                  <a:srgbClr val="7030A0"/>
                </a:solidFill>
              </a:rPr>
              <a:t>MinMaxScaler scales each of our model features to a range [0,1] using the formula below:</a:t>
            </a:r>
            <a:endParaRPr/>
          </a:p>
        </p:txBody>
      </p:sp>
      <p:sp>
        <p:nvSpPr>
          <p:cNvPr id="264" name="Google Shape;264;p40"/>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pic>
        <p:nvPicPr>
          <p:cNvPr id="265" name="Google Shape;265;p40"/>
          <p:cNvPicPr preferRelativeResize="0"/>
          <p:nvPr/>
        </p:nvPicPr>
        <p:blipFill>
          <a:blip r:embed="rId3">
            <a:alphaModFix/>
          </a:blip>
          <a:stretch>
            <a:fillRect/>
          </a:stretch>
        </p:blipFill>
        <p:spPr>
          <a:xfrm>
            <a:off x="2681288" y="3093746"/>
            <a:ext cx="6829425" cy="1076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571500" y="483479"/>
            <a:ext cx="11049000" cy="5833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030A0"/>
              </a:buClr>
              <a:buSzPts val="2800"/>
              <a:buFont typeface="Arial"/>
              <a:buNone/>
            </a:pPr>
            <a:r>
              <a:rPr lang="en-US" sz="2800">
                <a:solidFill>
                  <a:srgbClr val="7030A0"/>
                </a:solidFill>
              </a:rPr>
              <a:t>Building the LSTM Recurrent Neural Network</a:t>
            </a:r>
            <a:endParaRPr/>
          </a:p>
        </p:txBody>
      </p:sp>
      <p:sp>
        <p:nvSpPr>
          <p:cNvPr id="271" name="Google Shape;271;p41"/>
          <p:cNvSpPr txBox="1">
            <a:spLocks noGrp="1"/>
          </p:cNvSpPr>
          <p:nvPr>
            <p:ph type="body" idx="1"/>
          </p:nvPr>
        </p:nvSpPr>
        <p:spPr>
          <a:xfrm>
            <a:off x="571500" y="1427385"/>
            <a:ext cx="11049000" cy="701350"/>
          </a:xfrm>
          <a:prstGeom prst="rect">
            <a:avLst/>
          </a:prstGeom>
          <a:noFill/>
          <a:ln>
            <a:noFill/>
          </a:ln>
        </p:spPr>
        <p:txBody>
          <a:bodyPr spcFirstLastPara="1" wrap="square" lIns="0" tIns="0" rIns="0" bIns="0" anchor="t" anchorCtr="0">
            <a:noAutofit/>
          </a:bodyPr>
          <a:lstStyle/>
          <a:p>
            <a:pPr marL="293688" lvl="0" indent="-280988" algn="l" rtl="0">
              <a:lnSpc>
                <a:spcPct val="110000"/>
              </a:lnSpc>
              <a:spcBef>
                <a:spcPts val="0"/>
              </a:spcBef>
              <a:spcAft>
                <a:spcPts val="0"/>
              </a:spcAft>
              <a:buSzPts val="1800"/>
              <a:buChar char="•"/>
            </a:pPr>
            <a:r>
              <a:rPr lang="en-US">
                <a:solidFill>
                  <a:srgbClr val="7030A0"/>
                </a:solidFill>
              </a:rPr>
              <a:t>We built our LSTM model using </a:t>
            </a:r>
            <a:r>
              <a:rPr lang="en-US" i="1">
                <a:solidFill>
                  <a:srgbClr val="7030A0"/>
                </a:solidFill>
              </a:rPr>
              <a:t>Keras </a:t>
            </a:r>
            <a:r>
              <a:rPr lang="en-US">
                <a:solidFill>
                  <a:srgbClr val="7030A0"/>
                </a:solidFill>
              </a:rPr>
              <a:t>and </a:t>
            </a:r>
            <a:r>
              <a:rPr lang="en-US" i="1">
                <a:solidFill>
                  <a:srgbClr val="7030A0"/>
                </a:solidFill>
              </a:rPr>
              <a:t>Tensorflow.  </a:t>
            </a:r>
            <a:r>
              <a:rPr lang="en-US">
                <a:solidFill>
                  <a:srgbClr val="7030A0"/>
                </a:solidFill>
              </a:rPr>
              <a:t>As price prediction is a sequential regression problem, we used the </a:t>
            </a:r>
            <a:r>
              <a:rPr lang="en-US" i="1">
                <a:solidFill>
                  <a:srgbClr val="7030A0"/>
                </a:solidFill>
              </a:rPr>
              <a:t>Sequential</a:t>
            </a:r>
            <a:r>
              <a:rPr lang="en-US">
                <a:solidFill>
                  <a:srgbClr val="7030A0"/>
                </a:solidFill>
              </a:rPr>
              <a:t> model from </a:t>
            </a:r>
            <a:r>
              <a:rPr lang="en-US" i="1">
                <a:solidFill>
                  <a:srgbClr val="7030A0"/>
                </a:solidFill>
              </a:rPr>
              <a:t>Keras</a:t>
            </a:r>
            <a:r>
              <a:rPr lang="en-US">
                <a:solidFill>
                  <a:srgbClr val="7030A0"/>
                </a:solidFill>
              </a:rPr>
              <a:t> to create an LSTM with sequential layers.</a:t>
            </a:r>
            <a:endParaRPr/>
          </a:p>
          <a:p>
            <a:pPr marL="293688" lvl="0" indent="-280988" algn="l" rtl="0">
              <a:lnSpc>
                <a:spcPct val="110000"/>
              </a:lnSpc>
              <a:spcBef>
                <a:spcPts val="1200"/>
              </a:spcBef>
              <a:spcAft>
                <a:spcPts val="0"/>
              </a:spcAft>
              <a:buSzPts val="1800"/>
              <a:buChar char="•"/>
            </a:pPr>
            <a:r>
              <a:rPr lang="en-US">
                <a:solidFill>
                  <a:srgbClr val="7030A0"/>
                </a:solidFill>
              </a:rPr>
              <a:t>We used a high dimensionality in the LSTM layers to manage the complexity of upward and downward price movements in Bitcoin.  We also used dropout layers to regularize the LSTM model by probabilistically excluding input and recurrent connection in the LSTM to reduce overfitting.</a:t>
            </a:r>
            <a:endParaRPr/>
          </a:p>
          <a:p>
            <a:pPr marL="293688" lvl="0" indent="-166688" algn="l" rtl="0">
              <a:lnSpc>
                <a:spcPct val="110000"/>
              </a:lnSpc>
              <a:spcBef>
                <a:spcPts val="1200"/>
              </a:spcBef>
              <a:spcAft>
                <a:spcPts val="0"/>
              </a:spcAft>
              <a:buSzPts val="1800"/>
              <a:buNone/>
            </a:pPr>
            <a:endParaRPr>
              <a:solidFill>
                <a:srgbClr val="7030A0"/>
              </a:solidFill>
            </a:endParaRPr>
          </a:p>
        </p:txBody>
      </p:sp>
      <p:sp>
        <p:nvSpPr>
          <p:cNvPr id="272" name="Google Shape;272;p41"/>
          <p:cNvSpPr txBox="1"/>
          <p:nvPr/>
        </p:nvSpPr>
        <p:spPr>
          <a:xfrm>
            <a:off x="11078364" y="-8749"/>
            <a:ext cx="54213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200"/>
              <a:buFont typeface="Arial"/>
              <a:buNone/>
            </a:pPr>
            <a:r>
              <a:rPr lang="en-US" sz="1200" b="1" i="1" u="none" strike="noStrike" cap="none">
                <a:solidFill>
                  <a:srgbClr val="C00000"/>
                </a:solidFill>
                <a:latin typeface="Arial"/>
                <a:ea typeface="Arial"/>
                <a:cs typeface="Arial"/>
                <a:sym typeface="Arial"/>
              </a:rPr>
              <a:t>Draft</a:t>
            </a:r>
            <a:endParaRPr/>
          </a:p>
        </p:txBody>
      </p:sp>
      <p:sp>
        <p:nvSpPr>
          <p:cNvPr id="273" name="Google Shape;273;p41"/>
          <p:cNvSpPr/>
          <p:nvPr/>
        </p:nvSpPr>
        <p:spPr>
          <a:xfrm>
            <a:off x="2712099" y="3282716"/>
            <a:ext cx="6096000" cy="2893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212121"/>
                </a:solidFill>
                <a:latin typeface="Courier New"/>
                <a:ea typeface="Courier New"/>
                <a:cs typeface="Courier New"/>
                <a:sym typeface="Courier New"/>
              </a:rPr>
              <a:t>Layer (type) Output Shape Param # ================================================================= lstm_3 (LSTM) (None, 60, 100) 43600 _________________________________________________________________ dropout_3 (Dropout) (None, 60, 100) 0 _________________________________________________________________ lstm_4 (LSTM) (None, 60, 100) 80400 _________________________________________________________________ dropout_4 (Dropout) (None, 60, 100) 0 _________________________________________________________________ lstm_5 (LSTM) (None, 100) 80400 _________________________________________________________________ dropout_5 (Dropout) (None, 100) 0 _________________________________________________________________ dense_1 (Dense) (None, 1) 101 ================================================================= Total params: 204,501 Trainable params: 204,501 Non-trainable params: 0 </a:t>
            </a:r>
            <a:r>
              <a:rPr lang="en-US" sz="1200">
                <a:solidFill>
                  <a:srgbClr val="212121"/>
                </a:solidFill>
                <a:latin typeface="Courier New"/>
                <a:ea typeface="Courier New"/>
                <a:cs typeface="Courier New"/>
                <a:sym typeface="Courier New"/>
              </a:rPr>
              <a:t>________________________________________________________________</a:t>
            </a:r>
            <a:endParaRPr sz="12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Verifone 2015">
  <a:themeElements>
    <a:clrScheme name="Custom 5">
      <a:dk1>
        <a:srgbClr val="000000"/>
      </a:dk1>
      <a:lt1>
        <a:srgbClr val="FFFFFF"/>
      </a:lt1>
      <a:dk2>
        <a:srgbClr val="555E61"/>
      </a:dk2>
      <a:lt2>
        <a:srgbClr val="EAEAEB"/>
      </a:lt2>
      <a:accent1>
        <a:srgbClr val="00AEEE"/>
      </a:accent1>
      <a:accent2>
        <a:srgbClr val="F0412E"/>
      </a:accent2>
      <a:accent3>
        <a:srgbClr val="84CA34"/>
      </a:accent3>
      <a:accent4>
        <a:srgbClr val="FD8401"/>
      </a:accent4>
      <a:accent5>
        <a:srgbClr val="7B60BF"/>
      </a:accent5>
      <a:accent6>
        <a:srgbClr val="FDBA17"/>
      </a:accent6>
      <a:hlink>
        <a:srgbClr val="00AEEE"/>
      </a:hlink>
      <a:folHlink>
        <a:srgbClr val="E1E2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1525</Words>
  <Application>Microsoft Office PowerPoint</Application>
  <PresentationFormat>Widescreen</PresentationFormat>
  <Paragraphs>128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Courier New</vt:lpstr>
      <vt:lpstr>Georgia</vt:lpstr>
      <vt:lpstr>Verifone 2015</vt:lpstr>
      <vt:lpstr>CS542: Final Project Bitcoin Price Prediction</vt:lpstr>
      <vt:lpstr>Summary</vt:lpstr>
      <vt:lpstr>Background: Recurrent Neural Networks</vt:lpstr>
      <vt:lpstr>Background: Recurrent Neural Networks</vt:lpstr>
      <vt:lpstr>Background: Recurrent Neural Networks</vt:lpstr>
      <vt:lpstr>Solution: Long Short Term Memory</vt:lpstr>
      <vt:lpstr>Training Data</vt:lpstr>
      <vt:lpstr>Preprocessing</vt:lpstr>
      <vt:lpstr>Building the LSTM Recurrent Neural Network</vt:lpstr>
      <vt:lpstr>Training and Validation Loss</vt:lpstr>
      <vt:lpstr>Linear Regression</vt:lpstr>
      <vt:lpstr>LSTM Results</vt:lpstr>
      <vt:lpstr>Simple RNN Results</vt:lpstr>
      <vt:lpstr>Brownian Motion Results (Random Walk Model)</vt:lpstr>
      <vt:lpstr>Model 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CS542: Final Project Bitcoin Price Prediction</dc:title>
  <cp:lastModifiedBy>Vikram Varma</cp:lastModifiedBy>
  <cp:revision>1</cp:revision>
  <dcterms:modified xsi:type="dcterms:W3CDTF">2021-07-02T22:32:58Z</dcterms:modified>
</cp:coreProperties>
</file>