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58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1293" autoAdjust="0"/>
  </p:normalViewPr>
  <p:slideViewPr>
    <p:cSldViewPr>
      <p:cViewPr varScale="1">
        <p:scale>
          <a:sx n="169" d="100"/>
          <a:sy n="169" d="100"/>
        </p:scale>
        <p:origin x="293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4" d="100"/>
          <a:sy n="144" d="100"/>
        </p:scale>
        <p:origin x="-232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BB1441B-CAFA-734F-9848-E5F1393F32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2E69576-A3EE-A04F-9331-6CD4026FD00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79153F82-1556-8F4C-94C4-A9FB600389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84BE57DD-A681-034A-9EF0-30C35F4C1FB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58567B77-E915-624D-83FA-267A5A2BD0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E4AFA39-3BEF-5F47-B6E7-7F49D1386F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FCC953-D0CE-884E-BC5B-C74BF8984D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F070B2C-CC60-2F4B-BB59-37B8EFEBE6C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A376257-4EAE-994C-BDC1-CEAA92C600C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252AF037-910D-E943-8824-E7C9062EE8D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4BC4C81-ED6D-D24A-A798-3C3C43EF75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DD32FE92-180F-AB42-A5A7-EC0C18110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F6A9D50-76C3-3947-9F3E-EAB57B5372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96914A-09CB-8845-8271-B0AE9A69C2A4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2AEF2285-38DB-B44A-9CE2-A336EDB075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287A3E3-1103-B943-BBD3-F432530D3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>
            <a:extLst>
              <a:ext uri="{FF2B5EF4-FFF2-40B4-BE49-F238E27FC236}">
                <a16:creationId xmlns:a16="http://schemas.microsoft.com/office/drawing/2014/main" id="{3C18C5C7-2224-134E-BFF3-AD4A023BD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BF68F5B2-67E4-7346-A56B-CB4E3C4004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6200"/>
            <a:ext cx="9144000" cy="28956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Osaka" charset="0"/>
            </a:endParaRP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6FDD33BB-1393-4947-9406-C8626E861E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200" b="1" i="0" baseline="0" dirty="0">
                <a:latin typeface="Arial Bold" charset="0"/>
                <a:ea typeface="Osaka" charset="0"/>
              </a:rPr>
              <a:t>Boston University</a:t>
            </a:r>
            <a:r>
              <a:rPr lang="en-US" altLang="en-US" sz="1200" dirty="0">
                <a:latin typeface="Arial" charset="0"/>
                <a:ea typeface="Osaka" charset="0"/>
              </a:rPr>
              <a:t> College of Engineering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7772400" cy="1752600"/>
          </a:xfrm>
        </p:spPr>
        <p:txBody>
          <a:bodyPr/>
          <a:lstStyle>
            <a:lvl1pPr marL="0" indent="0">
              <a:buFont typeface="Wingdings" charset="2"/>
              <a:buNone/>
              <a:defRPr sz="1800">
                <a:solidFill>
                  <a:srgbClr val="CCCCCC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1143000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236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F74916-539A-5E49-889F-2113EA4F404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6477000" y="730250"/>
            <a:ext cx="2303463" cy="498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Osaka" charset="0"/>
              </a:defRPr>
            </a:lvl9pPr>
          </a:lstStyle>
          <a:p>
            <a:pPr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2AEFCB-C68A-6E4C-A694-D3E08A64CC5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09599" y="729512"/>
            <a:ext cx="5638801" cy="49854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E58E2A8-EEC8-4C4F-9475-A69FDB4010CB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EC601: Sensorium 2023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BE87F283-4974-7D49-B446-25EDA566260C}"/>
              </a:ext>
            </a:extLst>
          </p:cNvPr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2</a:t>
            </a:r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5307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A0010D-2BEA-914B-980A-4605BF1AA2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EC601: Sensorium 2023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28878EDD-7BD9-AA40-97A6-17BB7FCD998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2</a:t>
            </a:r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9073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F14288C-E590-6D4D-BD6A-28BDACE756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EC601: Sensorium 2023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E3B8C453-67FD-DE4E-8435-2112239D3BF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2</a:t>
            </a:r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758909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862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34D0AB-14E3-C048-AE34-2C1CD2FDED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EC601: Sensorium 2023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3A6881B-076C-264A-9223-83F88AB57D6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2</a:t>
            </a:r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64383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09E82A1-AED5-554A-82AE-D5A1761F42D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EC601: Sensorium 2023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2B447DAA-DAE4-4045-862C-68F11A411CA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2</a:t>
            </a:r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65127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1926CDC-00B8-4B48-9EEE-63277DEAED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EC601: Sensorium 2023</a:t>
            </a: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D2D384BF-CC1C-4A44-927F-B8F70582ABE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2</a:t>
            </a:r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58987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2B87FF8E-5086-934F-9124-20F6115D26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EC601: Sensorium 2023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47E91D63-4FD7-6A44-A125-5213AA8613E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2</a:t>
            </a:r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28207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58A930-1A2E-9F41-9C55-27D7718AF7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EC601: Sensorium 2023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AAC77557-131D-5841-8FAD-F270F5DDE44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2</a:t>
            </a:r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420445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328291-589A-9242-8B65-1201AEE1F25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EC601: Sensorium 2023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8C5EAD46-963C-D74F-90B8-8524C9F6FE29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2/3/08  2</a:t>
            </a:r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151081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>
            <a:extLst>
              <a:ext uri="{FF2B5EF4-FFF2-40B4-BE49-F238E27FC236}">
                <a16:creationId xmlns:a16="http://schemas.microsoft.com/office/drawing/2014/main" id="{C4E12FF0-A1C2-FD47-98B3-69DF868CDAC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42863"/>
            <a:ext cx="9144000" cy="347663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Osaka" charset="0"/>
            </a:endParaRP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88265B84-3B53-4146-B825-4EBFE4426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0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545B3D2-5D92-654D-ABDC-68CA3AC02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828800"/>
            <a:ext cx="7924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D719C42-9F8D-F042-9241-9ED587D4ACE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0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r>
              <a:rPr lang="en-US" altLang="en-US"/>
              <a:t>EC601: Sensorium 2023</a:t>
            </a:r>
          </a:p>
        </p:txBody>
      </p:sp>
      <p:sp>
        <p:nvSpPr>
          <p:cNvPr id="1036" name="Text Box 12">
            <a:extLst>
              <a:ext uri="{FF2B5EF4-FFF2-40B4-BE49-F238E27FC236}">
                <a16:creationId xmlns:a16="http://schemas.microsoft.com/office/drawing/2014/main" id="{0958E208-11C0-4B47-972D-ADCC74244A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9600" y="1524000"/>
            <a:ext cx="7924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sz="1200" b="1">
                <a:solidFill>
                  <a:schemeClr val="bg1"/>
                </a:solidFill>
                <a:latin typeface="Arial" charset="0"/>
                <a:ea typeface="Osaka" charset="0"/>
              </a:rPr>
              <a:t>Boston University</a:t>
            </a:r>
            <a:r>
              <a:rPr lang="en-US" altLang="en-US" sz="1200">
                <a:solidFill>
                  <a:schemeClr val="bg1"/>
                </a:solidFill>
                <a:latin typeface="Arial" charset="0"/>
                <a:ea typeface="Osaka" charset="0"/>
              </a:rPr>
              <a:t> Slideshow Title Goes Here</a:t>
            </a: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DD62B90E-4628-9E42-8A08-B66432A767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6118225"/>
            <a:ext cx="968375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042" name="Rectangle 18">
            <a:extLst>
              <a:ext uri="{FF2B5EF4-FFF2-40B4-BE49-F238E27FC236}">
                <a16:creationId xmlns:a16="http://schemas.microsoft.com/office/drawing/2014/main" id="{048AAB0B-A411-BD43-AEC7-C81A582A482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01000" y="76200"/>
            <a:ext cx="1066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aseline="30000">
                <a:solidFill>
                  <a:srgbClr val="CCCCCC"/>
                </a:solidFill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r>
              <a:rPr lang="en-US" altLang="en-US"/>
              <a:t>2/3/08  2</a:t>
            </a:r>
            <a:endParaRPr lang="en-US" altLang="en-US" baseline="0"/>
          </a:p>
        </p:txBody>
      </p:sp>
      <p:sp>
        <p:nvSpPr>
          <p:cNvPr id="1047" name="Rectangle 23">
            <a:extLst>
              <a:ext uri="{FF2B5EF4-FFF2-40B4-BE49-F238E27FC236}">
                <a16:creationId xmlns:a16="http://schemas.microsoft.com/office/drawing/2014/main" id="{99292DDB-239E-8E42-945E-42AAC88F7A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9600" y="6172200"/>
            <a:ext cx="46640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200" b="1" i="0" baseline="0" dirty="0">
                <a:latin typeface="Arial Bold" charset="0"/>
                <a:ea typeface="Osaka" charset="0"/>
              </a:rPr>
              <a:t>Boston University</a:t>
            </a:r>
            <a:r>
              <a:rPr lang="en-US" altLang="en-US" sz="1200" dirty="0">
                <a:latin typeface="Arial" charset="0"/>
                <a:ea typeface="Osaka" charset="0"/>
              </a:rPr>
              <a:t> College of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9" r:id="rId10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Osak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675B4"/>
        </a:buClr>
        <a:buFont typeface="Wingdings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6C0360B-F25F-B041-B8DA-65ECD0945AC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EC601: Sensorium 2023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0D36AB9-194D-3445-9A04-83B820398E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Hyunsoo Kim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B957-A96C-2BD3-F7BB-727CF31E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806CB-8377-5DD4-58E1-93085AE82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Competition to find the best predictive model</a:t>
            </a:r>
          </a:p>
          <a:p>
            <a:pPr lvl="1"/>
            <a:r>
              <a:rPr lang="en-US" dirty="0"/>
              <a:t>Input == videos shown to mice</a:t>
            </a:r>
          </a:p>
          <a:p>
            <a:pPr lvl="1"/>
            <a:r>
              <a:rPr lang="en-US" dirty="0"/>
              <a:t>Output == neuron responses</a:t>
            </a:r>
          </a:p>
          <a:p>
            <a:pPr lvl="1"/>
            <a:r>
              <a:rPr lang="en-US" dirty="0"/>
              <a:t>Intermediate == behaviors</a:t>
            </a:r>
          </a:p>
          <a:p>
            <a:r>
              <a:rPr lang="en-US" dirty="0"/>
              <a:t>Main track</a:t>
            </a:r>
          </a:p>
          <a:p>
            <a:pPr lvl="1"/>
            <a:r>
              <a:rPr lang="en-US" dirty="0"/>
              <a:t>Input == “natural videos”</a:t>
            </a:r>
          </a:p>
          <a:p>
            <a:pPr lvl="2"/>
            <a:r>
              <a:rPr lang="en-US" dirty="0"/>
              <a:t>E.g. a snippet from a movie</a:t>
            </a:r>
          </a:p>
          <a:p>
            <a:r>
              <a:rPr lang="en-US" dirty="0"/>
              <a:t>Bonus track</a:t>
            </a:r>
          </a:p>
          <a:p>
            <a:pPr lvl="1"/>
            <a:r>
              <a:rPr lang="en-US" dirty="0"/>
              <a:t>Input == “non-natural videos”</a:t>
            </a:r>
          </a:p>
          <a:p>
            <a:pPr lvl="2"/>
            <a:r>
              <a:rPr lang="en-US" dirty="0"/>
              <a:t>E.g. gaussian noise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11248A-2338-493A-FDC4-C9531DF0D9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EC601: Sensorium 2023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A1341-74DD-6D07-E5C6-775536219B1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2</a:t>
            </a:r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94828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0946-5255-8F81-2FF8-F4FFF2B9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Mice model “product mission”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58ECA-6C08-AC64-3B6B-67C4BE26A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track</a:t>
            </a:r>
          </a:p>
          <a:p>
            <a:pPr lvl="1"/>
            <a:r>
              <a:rPr lang="en-US" dirty="0"/>
              <a:t>Model with above 0.241 correlation</a:t>
            </a:r>
          </a:p>
          <a:p>
            <a:r>
              <a:rPr lang="en-US" dirty="0"/>
              <a:t>Bonus track</a:t>
            </a:r>
          </a:p>
          <a:p>
            <a:pPr lvl="1"/>
            <a:r>
              <a:rPr lang="en-US" dirty="0"/>
              <a:t>Model with above 0.154 correlation</a:t>
            </a:r>
          </a:p>
          <a:p>
            <a:r>
              <a:rPr lang="en-US" dirty="0"/>
              <a:t>I, a researcher, would like to use accurate mice model to develop human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73D33-E63B-660C-A242-C077287BF9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EC601: Sensorium 2023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76665-673B-210B-5DF1-C311EA02818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2</a:t>
            </a:r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508015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4AAE-C0FF-5B95-24B8-1764EE69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MVP, users, and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4FC2D-1B3D-94FF-71CE-5544443B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model that can translate human neuron responses to videos</a:t>
            </a:r>
          </a:p>
          <a:p>
            <a:pPr lvl="1"/>
            <a:r>
              <a:rPr lang="en-US" dirty="0"/>
              <a:t>Success is not guaranteed</a:t>
            </a:r>
          </a:p>
          <a:p>
            <a:r>
              <a:rPr lang="en-US" dirty="0"/>
              <a:t>Law enforcement</a:t>
            </a:r>
          </a:p>
          <a:p>
            <a:pPr lvl="1"/>
            <a:r>
              <a:rPr lang="en-US" dirty="0"/>
              <a:t>Everyone involved in a incident would like to see in other’s viewpoints</a:t>
            </a:r>
          </a:p>
          <a:p>
            <a:r>
              <a:rPr lang="en-US" dirty="0"/>
              <a:t>Healthcare providers</a:t>
            </a:r>
          </a:p>
          <a:p>
            <a:pPr lvl="1"/>
            <a:r>
              <a:rPr lang="en-US" dirty="0"/>
              <a:t>Doctors would like to isolate the root cause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E7DB2-14F0-23D5-0C86-6FC144CDE0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EC601: Sensorium 2023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5B341-BFB2-5725-12FE-A0ED04F765B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2</a:t>
            </a:r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292555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D958-4C47-CEA4-0A3A-CF5B6DE6A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36D1-9085-E9D8-B943-74500C247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white paper</a:t>
            </a:r>
          </a:p>
          <a:p>
            <a:r>
              <a:rPr lang="en-US" dirty="0"/>
              <a:t>Setup development environment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Deep Lake</a:t>
            </a:r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Run and update the given </a:t>
            </a:r>
            <a:r>
              <a:rPr lang="en-US" dirty="0" err="1"/>
              <a:t>dataloader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Change or give names to variables</a:t>
            </a:r>
          </a:p>
          <a:p>
            <a:pPr lvl="1"/>
            <a:r>
              <a:rPr lang="en-US" dirty="0"/>
              <a:t>Delete redundant operations</a:t>
            </a:r>
          </a:p>
          <a:p>
            <a:pPr lvl="1"/>
            <a:r>
              <a:rPr lang="en-US" dirty="0"/>
              <a:t>Housekeeping in general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43EFF-1E03-BE95-3BBB-1BFFAC183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EC601: Sensorium 2023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E7693-3FE4-6E65-35CF-2BC415711E7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2</a:t>
            </a:r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603172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20A7-4D89-3277-DEB6-99771860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14B19-27BA-4E86-5AE8-1B7CC9BCA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Deeper dive into the white paper</a:t>
            </a:r>
          </a:p>
          <a:p>
            <a:pPr lvl="1"/>
            <a:r>
              <a:rPr lang="en-US" dirty="0"/>
              <a:t>Understand it better</a:t>
            </a:r>
          </a:p>
          <a:p>
            <a:pPr lvl="1"/>
            <a:r>
              <a:rPr lang="en-US" dirty="0"/>
              <a:t>Maybe ask </a:t>
            </a:r>
            <a:r>
              <a:rPr lang="en-US" dirty="0" err="1"/>
              <a:t>ChatGPT</a:t>
            </a:r>
            <a:endParaRPr lang="en-US" dirty="0"/>
          </a:p>
          <a:p>
            <a:r>
              <a:rPr lang="en-US" dirty="0"/>
              <a:t>Run and update the given model generator notebook</a:t>
            </a:r>
          </a:p>
          <a:p>
            <a:pPr lvl="1"/>
            <a:r>
              <a:rPr lang="en-US" dirty="0"/>
              <a:t>Generate and benchmark the baseline model</a:t>
            </a:r>
          </a:p>
          <a:p>
            <a:pPr lvl="1"/>
            <a:r>
              <a:rPr lang="en-US" dirty="0"/>
              <a:t>Repeat with small but novel changes</a:t>
            </a:r>
          </a:p>
          <a:p>
            <a:r>
              <a:rPr lang="en-US" dirty="0"/>
              <a:t>Rebuild </a:t>
            </a:r>
            <a:r>
              <a:rPr lang="en-US" dirty="0" err="1"/>
              <a:t>PyTorch</a:t>
            </a:r>
            <a:r>
              <a:rPr lang="en-US" dirty="0"/>
              <a:t> with different BLAS, if necessary</a:t>
            </a:r>
          </a:p>
          <a:p>
            <a:pPr lvl="1"/>
            <a:r>
              <a:rPr lang="en-US" dirty="0"/>
              <a:t>Or tap into SCC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334D4-86EB-83C3-088E-143D6F5B6B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EC601: Sensorium 2023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AF216-2626-EF71-BFE3-9C848446456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2/3/08  2</a:t>
            </a:r>
            <a:endParaRPr lang="en-US" altLang="en-US" baseline="0"/>
          </a:p>
        </p:txBody>
      </p:sp>
    </p:spTree>
    <p:extLst>
      <p:ext uri="{BB962C8B-B14F-4D97-AF65-F5344CB8AC3E}">
        <p14:creationId xmlns:p14="http://schemas.microsoft.com/office/powerpoint/2010/main" val="3627739446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"/>
      </a:majorFont>
      <a:minorFont>
        <a:latin typeface="Arial"/>
        <a:ea typeface="Osak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2004:Templates:Presentations:Designs:Blank Presentation</Template>
  <TotalTime>400</TotalTime>
  <Words>252</Words>
  <Application>Microsoft Office PowerPoint</Application>
  <PresentationFormat>On-screen Show (4:3)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Bold</vt:lpstr>
      <vt:lpstr>Wingdings</vt:lpstr>
      <vt:lpstr>Blank Presentation</vt:lpstr>
      <vt:lpstr>EC601: Sensorium 2023</vt:lpstr>
      <vt:lpstr>Literature review</vt:lpstr>
      <vt:lpstr>Mice model “product mission”</vt:lpstr>
      <vt:lpstr>MVP, users, and user stories</vt:lpstr>
      <vt:lpstr>Sprint 1 results</vt:lpstr>
      <vt:lpstr>Sprint 2 goals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Kim, Hyunsoo</cp:lastModifiedBy>
  <cp:revision>30</cp:revision>
  <cp:lastPrinted>2018-05-31T15:51:35Z</cp:lastPrinted>
  <dcterms:created xsi:type="dcterms:W3CDTF">2008-01-28T19:49:47Z</dcterms:created>
  <dcterms:modified xsi:type="dcterms:W3CDTF">2023-10-04T22:36:28Z</dcterms:modified>
</cp:coreProperties>
</file>