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84" r:id="rId3"/>
    <p:sldId id="257" r:id="rId4"/>
    <p:sldId id="262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7"/>
    <p:restoredTop sz="94650"/>
  </p:normalViewPr>
  <p:slideViewPr>
    <p:cSldViewPr snapToGrid="0" snapToObjects="1">
      <p:cViewPr varScale="1">
        <p:scale>
          <a:sx n="165" d="100"/>
          <a:sy n="165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3F5E0-9ADE-D349-88F7-FBA276FAA359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2FE32-4D24-2A4E-A04A-2BD1D3E6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11E2F-7086-2043-9CB7-9FC829BDB8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9C2D-CBF8-464F-A8BA-98C5B9259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A8DD5-C0DD-A04A-95C0-A7525AC26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467B-C046-2141-B9EC-2BB7FC62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174-9171-3444-89EF-0CA87D0A1934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F7ACD-AE73-724C-A2FF-32F44266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0DF3A-0A8F-CD46-A228-B5189EB4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4730-CE8E-7248-BFEF-428E377C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0D01-426C-C54F-8758-6A33446F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D3218-1E62-1543-8DD8-471CE4278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D6A89-618B-DB48-80E2-96EAF8D6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174-9171-3444-89EF-0CA87D0A1934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FDA3-54A7-C940-B88B-C7BC8659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7767-7EF9-FA4D-908D-37EA0035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4730-CE8E-7248-BFEF-428E377C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0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62469-4C51-8546-9783-9955103F8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F470E-685F-4E4C-9E5E-35ADDE7A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2D05-91F8-154F-95CA-31C049D8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174-9171-3444-89EF-0CA87D0A1934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ACD0E-8217-604D-85A2-B629BDA1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645E-CC55-C848-B131-F05221E5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4730-CE8E-7248-BFEF-428E377C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6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E5D6-C8C4-4F40-A600-479DB578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4612-9BEF-FA48-9B5D-5E6A1DA6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5C7B-78E7-3448-A866-4F238D84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174-9171-3444-89EF-0CA87D0A1934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9FDE-102F-A847-A93E-A1D502EF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B45B-071A-F543-AA34-DE56F9DB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4730-CE8E-7248-BFEF-428E377C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DC05-BD10-0842-9B9D-CE91A58A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10D42-9E68-724C-9494-CF1425BC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DE90A-0ECC-EB4E-A37B-755BAD6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174-9171-3444-89EF-0CA87D0A1934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3335-141B-7C46-A0D5-2A2E2E29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6105-99CC-E24D-AD23-400B79D5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4730-CE8E-7248-BFEF-428E377C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6017-45F6-4E42-AF2D-7FA065E5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2D62-2243-6347-902F-4C77969FD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32EAE-FE28-8A49-9273-727D22110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FA3F7-2B03-E447-AC0B-99CC82AE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174-9171-3444-89EF-0CA87D0A1934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9B1D-3728-894D-A192-FD9024BB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FEE6-3518-954F-A094-5EF22FC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4730-CE8E-7248-BFEF-428E377C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2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5CC5-346C-724A-B5DC-9615AC64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97255-6BE7-824B-935B-CDF7CD9F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E197-A7A8-5F43-AF2C-8D230C22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F0541-4F1F-6347-95EC-35D944504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FC3AE-7A90-2F49-80F7-9CBAED9C6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5937-0127-6D40-8BBE-A108ECAE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174-9171-3444-89EF-0CA87D0A1934}" type="datetimeFigureOut">
              <a:rPr lang="en-US" smtClean="0"/>
              <a:t>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83705-CDB7-7046-A3E0-F521BA45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9C802-E9F4-1A49-9ACF-99FF096F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4730-CE8E-7248-BFEF-428E377C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BCC6-D1C1-5D4D-8555-6BE07CFC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28CCD-981B-0D4B-81EA-350327E9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174-9171-3444-89EF-0CA87D0A1934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8AB5D-1A68-F145-AFEE-746D488A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354BA-951D-944D-812A-87246CA4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4730-CE8E-7248-BFEF-428E377C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E749A-9752-5548-A8EB-49681EAD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174-9171-3444-89EF-0CA87D0A1934}" type="datetimeFigureOut">
              <a:rPr lang="en-US" smtClean="0"/>
              <a:t>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B0D3D-1408-6747-AC3F-0BC0D6AD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0974-CF80-7C4F-8E00-47B0E38D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4730-CE8E-7248-BFEF-428E377C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702C-E72D-664D-A893-434619B5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57BF-0859-674E-8AC0-FEA7A423F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E5DC1-6F07-8C49-A722-E640D6DA5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C2AB-E345-674B-BA52-72807A26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174-9171-3444-89EF-0CA87D0A1934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EF97-25DF-A442-9EB1-937CEA3D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BC29F-0F62-7749-9309-6AAD6B6F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4730-CE8E-7248-BFEF-428E377C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6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4D2F-80B8-E343-A26F-88DBABAD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6C95E-B5B3-2947-9941-ABBBE3122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02AC1-2DE9-0445-9195-EC55494C0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AF401-454F-1B48-B4BB-4D4B6C8F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174-9171-3444-89EF-0CA87D0A1934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F3E5-4302-A04B-9857-70CEE0C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D96F0-0903-644B-87AC-18561233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4730-CE8E-7248-BFEF-428E377C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13D8D-BB43-2A42-AC2A-FDD2C780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0A51-F199-E049-9D56-14F2C21C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F6159-32DE-2E40-B73D-7105A3439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03174-9171-3444-89EF-0CA87D0A1934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B0C7-568A-1240-B9DE-FF770A04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1E540-A268-D543-BD80-2E3958F9F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F4730-CE8E-7248-BFEF-428E377C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1FA045-34B4-4B40-B08C-DE7108B63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643BA8-9335-3647-A19B-F2635B65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87" y="706218"/>
            <a:ext cx="7896068" cy="5445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31EFF5-DF82-EF47-9C17-84BE73C80DAF}"/>
              </a:ext>
            </a:extLst>
          </p:cNvPr>
          <p:cNvSpPr txBox="1"/>
          <p:nvPr/>
        </p:nvSpPr>
        <p:spPr>
          <a:xfrm>
            <a:off x="-1139215" y="-16322"/>
            <a:ext cx="320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 1 </a:t>
            </a:r>
          </a:p>
        </p:txBody>
      </p:sp>
    </p:spTree>
    <p:extLst>
      <p:ext uri="{BB962C8B-B14F-4D97-AF65-F5344CB8AC3E}">
        <p14:creationId xmlns:p14="http://schemas.microsoft.com/office/powerpoint/2010/main" val="271769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778948" y="2988420"/>
            <a:ext cx="2460355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Females</a:t>
            </a: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Males	 Sneakers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(wrasse only)</a:t>
            </a:r>
          </a:p>
        </p:txBody>
      </p:sp>
      <p:sp>
        <p:nvSpPr>
          <p:cNvPr id="15" name="Text Box 1"/>
          <p:cNvSpPr txBox="1"/>
          <p:nvPr/>
        </p:nvSpPr>
        <p:spPr>
          <a:xfrm>
            <a:off x="4863642" y="3207956"/>
            <a:ext cx="2290047" cy="9144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ea typeface="ＭＳ 明朝"/>
                <a:cs typeface="Arial" panose="020B0604020202020204" pitchFamily="34" charset="0"/>
              </a:rPr>
              <a:t>Beverton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ＭＳ 明朝"/>
                <a:cs typeface="Arial" panose="020B0604020202020204" pitchFamily="34" charset="0"/>
              </a:rPr>
              <a:t>-Holt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ＭＳ 明朝"/>
                <a:cs typeface="Arial" panose="020B0604020202020204" pitchFamily="34" charset="0"/>
              </a:rPr>
              <a:t>recruitment</a:t>
            </a:r>
          </a:p>
        </p:txBody>
      </p:sp>
      <p:sp>
        <p:nvSpPr>
          <p:cNvPr id="30" name="Oval 29"/>
          <p:cNvSpPr/>
          <p:nvPr/>
        </p:nvSpPr>
        <p:spPr>
          <a:xfrm>
            <a:off x="3159285" y="2910098"/>
            <a:ext cx="2130592" cy="1631637"/>
          </a:xfrm>
          <a:prstGeom prst="ellipse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34340" y="2696421"/>
            <a:ext cx="1167833" cy="853440"/>
          </a:xfrm>
          <a:prstGeom prst="ellipse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6146" y="3562888"/>
            <a:ext cx="163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Larval pool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591485" y="3576211"/>
            <a:ext cx="791433" cy="172964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>
            <a:spLocks noChangeAspect="1"/>
          </p:cNvSpPr>
          <p:nvPr/>
        </p:nvSpPr>
        <p:spPr>
          <a:xfrm rot="18738333">
            <a:off x="3858412" y="1968274"/>
            <a:ext cx="4459221" cy="4972913"/>
          </a:xfrm>
          <a:prstGeom prst="arc">
            <a:avLst/>
          </a:prstGeom>
          <a:ln w="635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36817" y="4365786"/>
            <a:ext cx="2195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Size-selective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fishing mortality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6788F-3FD8-9E4D-8F3D-A8BDFAAF4656}"/>
              </a:ext>
            </a:extLst>
          </p:cNvPr>
          <p:cNvSpPr txBox="1"/>
          <p:nvPr/>
        </p:nvSpPr>
        <p:spPr>
          <a:xfrm>
            <a:off x="-1139215" y="-16322"/>
            <a:ext cx="320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 2 </a:t>
            </a:r>
          </a:p>
        </p:txBody>
      </p:sp>
      <p:sp>
        <p:nvSpPr>
          <p:cNvPr id="23" name="Text Box 1">
            <a:extLst>
              <a:ext uri="{FF2B5EF4-FFF2-40B4-BE49-F238E27FC236}">
                <a16:creationId xmlns:a16="http://schemas.microsoft.com/office/drawing/2014/main" id="{CB6FC311-79AE-234B-9DD5-CD54133B63AA}"/>
              </a:ext>
            </a:extLst>
          </p:cNvPr>
          <p:cNvSpPr txBox="1"/>
          <p:nvPr/>
        </p:nvSpPr>
        <p:spPr>
          <a:xfrm>
            <a:off x="2456649" y="2291485"/>
            <a:ext cx="1831379" cy="9144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ＭＳ 明朝"/>
                <a:cs typeface="Arial" panose="020B0604020202020204" pitchFamily="34" charset="0"/>
              </a:rPr>
              <a:t>Proportion of eggs hatching into larvae depends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ＭＳ 明朝"/>
                <a:cs typeface="Arial" panose="020B0604020202020204" pitchFamily="34" charset="0"/>
              </a:rPr>
              <a:t> on male care (in scenarios with care feedback)</a:t>
            </a:r>
          </a:p>
        </p:txBody>
      </p:sp>
      <p:sp>
        <p:nvSpPr>
          <p:cNvPr id="27" name="Text Box 1">
            <a:extLst>
              <a:ext uri="{FF2B5EF4-FFF2-40B4-BE49-F238E27FC236}">
                <a16:creationId xmlns:a16="http://schemas.microsoft.com/office/drawing/2014/main" id="{F9EADCB1-E15D-4F4B-9CF8-3A173D6102ED}"/>
              </a:ext>
            </a:extLst>
          </p:cNvPr>
          <p:cNvSpPr txBox="1"/>
          <p:nvPr/>
        </p:nvSpPr>
        <p:spPr>
          <a:xfrm>
            <a:off x="4882685" y="1680775"/>
            <a:ext cx="2290047" cy="9144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ＭＳ 明朝"/>
                <a:cs typeface="Arial" panose="020B0604020202020204" pitchFamily="34" charset="0"/>
              </a:rPr>
              <a:t>Male care increases with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ＭＳ 明朝"/>
                <a:cs typeface="Arial" panose="020B0604020202020204" pitchFamily="34" charset="0"/>
              </a:rPr>
              <a:t>male size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576B8A-9727-F341-82D5-7030476F7A65}"/>
              </a:ext>
            </a:extLst>
          </p:cNvPr>
          <p:cNvSpPr>
            <a:spLocks noChangeAspect="1"/>
          </p:cNvSpPr>
          <p:nvPr/>
        </p:nvSpPr>
        <p:spPr>
          <a:xfrm>
            <a:off x="6883907" y="3428424"/>
            <a:ext cx="1038581" cy="681081"/>
          </a:xfrm>
          <a:prstGeom prst="ellipse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76B0D2-91A0-C94C-8213-E6BBE4BBCE92}"/>
              </a:ext>
            </a:extLst>
          </p:cNvPr>
          <p:cNvSpPr>
            <a:spLocks noChangeAspect="1"/>
          </p:cNvSpPr>
          <p:nvPr/>
        </p:nvSpPr>
        <p:spPr>
          <a:xfrm>
            <a:off x="8009125" y="3542418"/>
            <a:ext cx="1038581" cy="681081"/>
          </a:xfrm>
          <a:prstGeom prst="ellipse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2674524-14C7-004C-A1F8-F120FCF35545}"/>
              </a:ext>
            </a:extLst>
          </p:cNvPr>
          <p:cNvSpPr/>
          <p:nvPr/>
        </p:nvSpPr>
        <p:spPr>
          <a:xfrm>
            <a:off x="8619516" y="2910098"/>
            <a:ext cx="217325" cy="393202"/>
          </a:xfrm>
          <a:custGeom>
            <a:avLst/>
            <a:gdLst>
              <a:gd name="connsiteX0" fmla="*/ 54245 w 318142"/>
              <a:gd name="connsiteY0" fmla="*/ 0 h 317715"/>
              <a:gd name="connsiteX1" fmla="*/ 317716 w 318142"/>
              <a:gd name="connsiteY1" fmla="*/ 201478 h 317715"/>
              <a:gd name="connsiteX2" fmla="*/ 0 w 318142"/>
              <a:gd name="connsiteY2" fmla="*/ 317715 h 317715"/>
              <a:gd name="connsiteX3" fmla="*/ 0 w 318142"/>
              <a:gd name="connsiteY3" fmla="*/ 317715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42" h="317715">
                <a:moveTo>
                  <a:pt x="54245" y="0"/>
                </a:moveTo>
                <a:cubicBezTo>
                  <a:pt x="190501" y="74263"/>
                  <a:pt x="326757" y="148526"/>
                  <a:pt x="317716" y="201478"/>
                </a:cubicBezTo>
                <a:cubicBezTo>
                  <a:pt x="308675" y="254431"/>
                  <a:pt x="0" y="317715"/>
                  <a:pt x="0" y="317715"/>
                </a:cubicBezTo>
                <a:lnTo>
                  <a:pt x="0" y="317715"/>
                </a:lnTo>
              </a:path>
            </a:pathLst>
          </a:custGeom>
          <a:noFill/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C90F0-A6C9-794D-B83F-59D111288005}"/>
              </a:ext>
            </a:extLst>
          </p:cNvPr>
          <p:cNvSpPr txBox="1"/>
          <p:nvPr/>
        </p:nvSpPr>
        <p:spPr>
          <a:xfrm>
            <a:off x="8776909" y="3153154"/>
            <a:ext cx="2513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year 1, recruits grow, mature, and survive each year according to functions in Table 1 and parameters in Table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1357E6-83B9-9E44-BAA6-5693FEA043B3}"/>
              </a:ext>
            </a:extLst>
          </p:cNvPr>
          <p:cNvCxnSpPr>
            <a:cxnSpLocks/>
          </p:cNvCxnSpPr>
          <p:nvPr/>
        </p:nvCxnSpPr>
        <p:spPr>
          <a:xfrm flipH="1">
            <a:off x="7796742" y="3549861"/>
            <a:ext cx="212384" cy="9863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6F9E99-1CFC-B546-B86A-8A9BB163E0F5}"/>
              </a:ext>
            </a:extLst>
          </p:cNvPr>
          <p:cNvCxnSpPr>
            <a:cxnSpLocks/>
          </p:cNvCxnSpPr>
          <p:nvPr/>
        </p:nvCxnSpPr>
        <p:spPr>
          <a:xfrm>
            <a:off x="7497214" y="4107935"/>
            <a:ext cx="188620" cy="4284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09EBA519-CB30-F841-BE40-DC6BF4989A32}"/>
              </a:ext>
            </a:extLst>
          </p:cNvPr>
          <p:cNvSpPr/>
          <p:nvPr/>
        </p:nvSpPr>
        <p:spPr>
          <a:xfrm rot="10617792">
            <a:off x="6688607" y="3606052"/>
            <a:ext cx="217325" cy="393202"/>
          </a:xfrm>
          <a:custGeom>
            <a:avLst/>
            <a:gdLst>
              <a:gd name="connsiteX0" fmla="*/ 54245 w 318142"/>
              <a:gd name="connsiteY0" fmla="*/ 0 h 317715"/>
              <a:gd name="connsiteX1" fmla="*/ 317716 w 318142"/>
              <a:gd name="connsiteY1" fmla="*/ 201478 h 317715"/>
              <a:gd name="connsiteX2" fmla="*/ 0 w 318142"/>
              <a:gd name="connsiteY2" fmla="*/ 317715 h 317715"/>
              <a:gd name="connsiteX3" fmla="*/ 0 w 318142"/>
              <a:gd name="connsiteY3" fmla="*/ 317715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42" h="317715">
                <a:moveTo>
                  <a:pt x="54245" y="0"/>
                </a:moveTo>
                <a:cubicBezTo>
                  <a:pt x="190501" y="74263"/>
                  <a:pt x="326757" y="148526"/>
                  <a:pt x="317716" y="201478"/>
                </a:cubicBezTo>
                <a:cubicBezTo>
                  <a:pt x="308675" y="254431"/>
                  <a:pt x="0" y="317715"/>
                  <a:pt x="0" y="317715"/>
                </a:cubicBezTo>
                <a:lnTo>
                  <a:pt x="0" y="317715"/>
                </a:lnTo>
              </a:path>
            </a:pathLst>
          </a:custGeom>
          <a:noFill/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942915FA-4782-8F41-AB66-5F62A540C789}"/>
              </a:ext>
            </a:extLst>
          </p:cNvPr>
          <p:cNvSpPr/>
          <p:nvPr/>
        </p:nvSpPr>
        <p:spPr>
          <a:xfrm>
            <a:off x="9047706" y="3803272"/>
            <a:ext cx="191597" cy="218537"/>
          </a:xfrm>
          <a:custGeom>
            <a:avLst/>
            <a:gdLst>
              <a:gd name="connsiteX0" fmla="*/ 54245 w 318142"/>
              <a:gd name="connsiteY0" fmla="*/ 0 h 317715"/>
              <a:gd name="connsiteX1" fmla="*/ 317716 w 318142"/>
              <a:gd name="connsiteY1" fmla="*/ 201478 h 317715"/>
              <a:gd name="connsiteX2" fmla="*/ 0 w 318142"/>
              <a:gd name="connsiteY2" fmla="*/ 317715 h 317715"/>
              <a:gd name="connsiteX3" fmla="*/ 0 w 318142"/>
              <a:gd name="connsiteY3" fmla="*/ 317715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42" h="317715">
                <a:moveTo>
                  <a:pt x="54245" y="0"/>
                </a:moveTo>
                <a:cubicBezTo>
                  <a:pt x="190501" y="74263"/>
                  <a:pt x="326757" y="148526"/>
                  <a:pt x="317716" y="201478"/>
                </a:cubicBezTo>
                <a:cubicBezTo>
                  <a:pt x="308675" y="254431"/>
                  <a:pt x="0" y="317715"/>
                  <a:pt x="0" y="317715"/>
                </a:cubicBezTo>
                <a:lnTo>
                  <a:pt x="0" y="317715"/>
                </a:ln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96829C-1411-114A-A654-2712EE0B335D}"/>
              </a:ext>
            </a:extLst>
          </p:cNvPr>
          <p:cNvSpPr txBox="1"/>
          <p:nvPr/>
        </p:nvSpPr>
        <p:spPr>
          <a:xfrm>
            <a:off x="7219946" y="2321330"/>
            <a:ext cx="178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Egg production increases with female mass</a:t>
            </a:r>
          </a:p>
        </p:txBody>
      </p:sp>
    </p:spTree>
    <p:extLst>
      <p:ext uri="{BB962C8B-B14F-4D97-AF65-F5344CB8AC3E}">
        <p14:creationId xmlns:p14="http://schemas.microsoft.com/office/powerpoint/2010/main" val="237936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9199A-9769-6142-B1DF-1A9D464FA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10" r="57725" b="10873"/>
          <a:stretch/>
        </p:blipFill>
        <p:spPr>
          <a:xfrm>
            <a:off x="7983480" y="1520205"/>
            <a:ext cx="2282310" cy="33617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B6AC3-DD28-9B40-AF21-FB917D714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73"/>
          <a:stretch/>
        </p:blipFill>
        <p:spPr>
          <a:xfrm>
            <a:off x="1735809" y="1520206"/>
            <a:ext cx="6157529" cy="3361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5E527-779D-7944-A760-E2590258999D}"/>
              </a:ext>
            </a:extLst>
          </p:cNvPr>
          <p:cNvSpPr txBox="1"/>
          <p:nvPr/>
        </p:nvSpPr>
        <p:spPr>
          <a:xfrm>
            <a:off x="1826380" y="1520205"/>
            <a:ext cx="264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Minimum size limit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56556-D520-CF47-A86D-879E4A89549C}"/>
              </a:ext>
            </a:extLst>
          </p:cNvPr>
          <p:cNvSpPr txBox="1"/>
          <p:nvPr/>
        </p:nvSpPr>
        <p:spPr>
          <a:xfrm>
            <a:off x="4938583" y="1520206"/>
            <a:ext cx="264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Slot size limit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D09C4-2C0D-4B4F-BE5D-9EB862FC7D40}"/>
              </a:ext>
            </a:extLst>
          </p:cNvPr>
          <p:cNvSpPr txBox="1"/>
          <p:nvPr/>
        </p:nvSpPr>
        <p:spPr>
          <a:xfrm>
            <a:off x="7893338" y="1520206"/>
            <a:ext cx="264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Percent decrease in yield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slot limit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EAB8A-5DC5-8041-9D47-7576B2A0D9BB}"/>
              </a:ext>
            </a:extLst>
          </p:cNvPr>
          <p:cNvSpPr txBox="1"/>
          <p:nvPr/>
        </p:nvSpPr>
        <p:spPr>
          <a:xfrm>
            <a:off x="4655817" y="159070"/>
            <a:ext cx="32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Corkwing wrasse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EBE8E-03C3-7D41-9A21-C2109100E643}"/>
              </a:ext>
            </a:extLst>
          </p:cNvPr>
          <p:cNvSpPr txBox="1"/>
          <p:nvPr/>
        </p:nvSpPr>
        <p:spPr>
          <a:xfrm>
            <a:off x="-1139215" y="-16322"/>
            <a:ext cx="320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 3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04456-C18F-194A-A7E3-3C32BF72943A}"/>
              </a:ext>
            </a:extLst>
          </p:cNvPr>
          <p:cNvSpPr txBox="1"/>
          <p:nvPr/>
        </p:nvSpPr>
        <p:spPr>
          <a:xfrm>
            <a:off x="1651855" y="1500531"/>
            <a:ext cx="77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35FF1-DBCD-0E4E-9DD1-488D6E6F513C}"/>
              </a:ext>
            </a:extLst>
          </p:cNvPr>
          <p:cNvSpPr txBox="1"/>
          <p:nvPr/>
        </p:nvSpPr>
        <p:spPr>
          <a:xfrm>
            <a:off x="4781135" y="1500531"/>
            <a:ext cx="77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1F795-7B34-5743-8865-8DCDB9D00AC9}"/>
              </a:ext>
            </a:extLst>
          </p:cNvPr>
          <p:cNvSpPr txBox="1"/>
          <p:nvPr/>
        </p:nvSpPr>
        <p:spPr>
          <a:xfrm>
            <a:off x="7809384" y="1500531"/>
            <a:ext cx="77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58A02-7B07-774D-8225-184380842F4E}"/>
              </a:ext>
            </a:extLst>
          </p:cNvPr>
          <p:cNvSpPr txBox="1"/>
          <p:nvPr/>
        </p:nvSpPr>
        <p:spPr>
          <a:xfrm>
            <a:off x="5168088" y="5118912"/>
            <a:ext cx="217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352981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2E6B7D6-BFF1-0E4C-83CF-C77F2E0B0A88}"/>
              </a:ext>
            </a:extLst>
          </p:cNvPr>
          <p:cNvSpPr txBox="1"/>
          <p:nvPr/>
        </p:nvSpPr>
        <p:spPr>
          <a:xfrm>
            <a:off x="-1139215" y="-16322"/>
            <a:ext cx="320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 4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05C64-CB1A-2E45-9D99-F1EA731190AE}"/>
              </a:ext>
            </a:extLst>
          </p:cNvPr>
          <p:cNvSpPr txBox="1"/>
          <p:nvPr/>
        </p:nvSpPr>
        <p:spPr>
          <a:xfrm>
            <a:off x="4655817" y="159070"/>
            <a:ext cx="32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Corkwing wrasse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3B020F-F066-0C42-9659-FBFA36B28229}"/>
              </a:ext>
            </a:extLst>
          </p:cNvPr>
          <p:cNvGrpSpPr/>
          <p:nvPr/>
        </p:nvGrpSpPr>
        <p:grpSpPr>
          <a:xfrm>
            <a:off x="1761313" y="670640"/>
            <a:ext cx="8544344" cy="5920740"/>
            <a:chOff x="1761313" y="670640"/>
            <a:chExt cx="8544344" cy="592074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BEB00D8-0199-4B4E-BC01-63C2B7CF9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4457" y="3302080"/>
              <a:ext cx="4521200" cy="32893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3FA2E07-2F56-AF4D-B9F3-7E586A40D7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397" b="13890"/>
            <a:stretch/>
          </p:blipFill>
          <p:spPr>
            <a:xfrm>
              <a:off x="5712597" y="676019"/>
              <a:ext cx="4539137" cy="2832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46FAECF-35AB-B04B-9382-757965340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5048"/>
            <a:stretch/>
          </p:blipFill>
          <p:spPr>
            <a:xfrm>
              <a:off x="2214005" y="670640"/>
              <a:ext cx="4546600" cy="279432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F820750-0704-4E41-A5FB-2FCF78B6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8670" y="3302080"/>
              <a:ext cx="4508500" cy="32893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B6C7EB-FA8A-7946-BCA3-A9E14204C14E}"/>
                </a:ext>
              </a:extLst>
            </p:cNvPr>
            <p:cNvSpPr txBox="1"/>
            <p:nvPr/>
          </p:nvSpPr>
          <p:spPr>
            <a:xfrm rot="16200000">
              <a:off x="593894" y="2113748"/>
              <a:ext cx="2642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No feedback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DCC4E7-AC9A-D44C-AD93-18F3FAA46F34}"/>
                </a:ext>
              </a:extLst>
            </p:cNvPr>
            <p:cNvSpPr txBox="1"/>
            <p:nvPr/>
          </p:nvSpPr>
          <p:spPr>
            <a:xfrm rot="16200000">
              <a:off x="618560" y="4721516"/>
              <a:ext cx="2642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526B-8FE3-6C4C-865E-BD9CCFD56502}"/>
                </a:ext>
              </a:extLst>
            </p:cNvPr>
            <p:cNvSpPr txBox="1"/>
            <p:nvPr/>
          </p:nvSpPr>
          <p:spPr>
            <a:xfrm>
              <a:off x="2047206" y="3622612"/>
              <a:ext cx="77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D064FF-454E-164F-9502-03589D4A9AC7}"/>
                </a:ext>
              </a:extLst>
            </p:cNvPr>
            <p:cNvSpPr txBox="1"/>
            <p:nvPr/>
          </p:nvSpPr>
          <p:spPr>
            <a:xfrm>
              <a:off x="5975437" y="3633198"/>
              <a:ext cx="77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4C1340-A92C-EF4A-B4BD-75252AD84FDA}"/>
                </a:ext>
              </a:extLst>
            </p:cNvPr>
            <p:cNvSpPr txBox="1"/>
            <p:nvPr/>
          </p:nvSpPr>
          <p:spPr>
            <a:xfrm>
              <a:off x="3043703" y="806839"/>
              <a:ext cx="2642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Minimum size limit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C4BA5A-CF13-DB49-A4DD-824D7B3783CB}"/>
                </a:ext>
              </a:extLst>
            </p:cNvPr>
            <p:cNvSpPr txBox="1"/>
            <p:nvPr/>
          </p:nvSpPr>
          <p:spPr>
            <a:xfrm>
              <a:off x="6460445" y="878164"/>
              <a:ext cx="2642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Slot size limit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2074C0-9F32-2D4F-9F24-1CA167326B46}"/>
                </a:ext>
              </a:extLst>
            </p:cNvPr>
            <p:cNvSpPr txBox="1"/>
            <p:nvPr/>
          </p:nvSpPr>
          <p:spPr>
            <a:xfrm>
              <a:off x="2170008" y="918588"/>
              <a:ext cx="77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A19F14-7866-0742-AA09-4C170321EE6C}"/>
                </a:ext>
              </a:extLst>
            </p:cNvPr>
            <p:cNvSpPr txBox="1"/>
            <p:nvPr/>
          </p:nvSpPr>
          <p:spPr>
            <a:xfrm>
              <a:off x="5975436" y="971387"/>
              <a:ext cx="77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59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8EAB8A-5DC5-8041-9D47-7576B2A0D9BB}"/>
              </a:ext>
            </a:extLst>
          </p:cNvPr>
          <p:cNvSpPr txBox="1"/>
          <p:nvPr/>
        </p:nvSpPr>
        <p:spPr>
          <a:xfrm>
            <a:off x="4655817" y="159070"/>
            <a:ext cx="32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Lingcod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EBE8E-03C3-7D41-9A21-C2109100E643}"/>
              </a:ext>
            </a:extLst>
          </p:cNvPr>
          <p:cNvSpPr txBox="1"/>
          <p:nvPr/>
        </p:nvSpPr>
        <p:spPr>
          <a:xfrm>
            <a:off x="-1139215" y="-16322"/>
            <a:ext cx="320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 5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6A4623-160F-6443-ACB2-FB5B940DD181}"/>
              </a:ext>
            </a:extLst>
          </p:cNvPr>
          <p:cNvGrpSpPr/>
          <p:nvPr/>
        </p:nvGrpSpPr>
        <p:grpSpPr>
          <a:xfrm>
            <a:off x="1651855" y="1482425"/>
            <a:ext cx="8884099" cy="3370233"/>
            <a:chOff x="1651855" y="1482425"/>
            <a:chExt cx="8884099" cy="337023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8350E38-39AF-544A-B5FC-D34E7833E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1650"/>
            <a:stretch/>
          </p:blipFill>
          <p:spPr>
            <a:xfrm>
              <a:off x="1688999" y="1520204"/>
              <a:ext cx="6186039" cy="333245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3C1563-7E71-FF49-801A-0039904FEFF8}"/>
                </a:ext>
              </a:extLst>
            </p:cNvPr>
            <p:cNvSpPr txBox="1"/>
            <p:nvPr/>
          </p:nvSpPr>
          <p:spPr>
            <a:xfrm>
              <a:off x="1826380" y="1520205"/>
              <a:ext cx="2642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Minimum size limit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16C2B4-42B9-7D42-B240-AD17EADDB4C7}"/>
                </a:ext>
              </a:extLst>
            </p:cNvPr>
            <p:cNvSpPr txBox="1"/>
            <p:nvPr/>
          </p:nvSpPr>
          <p:spPr>
            <a:xfrm>
              <a:off x="4938583" y="1520206"/>
              <a:ext cx="2642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Slot size limit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5FEF-F6F2-8C4A-9099-2056A2BD9992}"/>
                </a:ext>
              </a:extLst>
            </p:cNvPr>
            <p:cNvSpPr txBox="1"/>
            <p:nvPr/>
          </p:nvSpPr>
          <p:spPr>
            <a:xfrm>
              <a:off x="7893338" y="1520206"/>
              <a:ext cx="2642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Percent decrease in yield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with slot limit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E7F2C5-0D0C-EC40-8747-39A521E26ECA}"/>
                </a:ext>
              </a:extLst>
            </p:cNvPr>
            <p:cNvSpPr txBox="1"/>
            <p:nvPr/>
          </p:nvSpPr>
          <p:spPr>
            <a:xfrm>
              <a:off x="1651855" y="1482425"/>
              <a:ext cx="77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05318C-9766-664A-99C4-2AAF34D14612}"/>
                </a:ext>
              </a:extLst>
            </p:cNvPr>
            <p:cNvSpPr txBox="1"/>
            <p:nvPr/>
          </p:nvSpPr>
          <p:spPr>
            <a:xfrm>
              <a:off x="4781135" y="1482425"/>
              <a:ext cx="77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429410-C180-4E41-B61A-AE183DA51E13}"/>
                </a:ext>
              </a:extLst>
            </p:cNvPr>
            <p:cNvSpPr txBox="1"/>
            <p:nvPr/>
          </p:nvSpPr>
          <p:spPr>
            <a:xfrm>
              <a:off x="7809384" y="1482425"/>
              <a:ext cx="77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E536BB7-541A-2441-BFBB-FA5DFE4EB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60" t="13872" r="62822" b="11651"/>
            <a:stretch/>
          </p:blipFill>
          <p:spPr>
            <a:xfrm>
              <a:off x="8084744" y="2043426"/>
              <a:ext cx="2064193" cy="280923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AC9C5DB-0D5C-F44E-8888-81EA65844D31}"/>
              </a:ext>
            </a:extLst>
          </p:cNvPr>
          <p:cNvSpPr txBox="1"/>
          <p:nvPr/>
        </p:nvSpPr>
        <p:spPr>
          <a:xfrm>
            <a:off x="5168088" y="5118912"/>
            <a:ext cx="217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34044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FECB42B-0B36-0F4F-B78B-6F5475542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" b="12304"/>
          <a:stretch/>
        </p:blipFill>
        <p:spPr>
          <a:xfrm>
            <a:off x="6156356" y="614203"/>
            <a:ext cx="4099038" cy="28623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559ABB-094A-2648-91C7-66FFE30FA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7266" b="14441"/>
          <a:stretch/>
        </p:blipFill>
        <p:spPr>
          <a:xfrm>
            <a:off x="2263335" y="662242"/>
            <a:ext cx="3730059" cy="28142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E6B7D6-BFF1-0E4C-83CF-C77F2E0B0A88}"/>
              </a:ext>
            </a:extLst>
          </p:cNvPr>
          <p:cNvSpPr txBox="1"/>
          <p:nvPr/>
        </p:nvSpPr>
        <p:spPr>
          <a:xfrm>
            <a:off x="-1139215" y="-16322"/>
            <a:ext cx="320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 6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05C64-CB1A-2E45-9D99-F1EA731190AE}"/>
              </a:ext>
            </a:extLst>
          </p:cNvPr>
          <p:cNvSpPr txBox="1"/>
          <p:nvPr/>
        </p:nvSpPr>
        <p:spPr>
          <a:xfrm>
            <a:off x="4657241" y="7749"/>
            <a:ext cx="32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Lingcod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4A0A6A-EE9A-5C4B-ABE1-4F9789060FC4}"/>
              </a:ext>
            </a:extLst>
          </p:cNvPr>
          <p:cNvSpPr txBox="1"/>
          <p:nvPr/>
        </p:nvSpPr>
        <p:spPr>
          <a:xfrm>
            <a:off x="3043703" y="806839"/>
            <a:ext cx="264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Minimum size limit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679677-460D-9E48-A28F-7EF139B8C591}"/>
              </a:ext>
            </a:extLst>
          </p:cNvPr>
          <p:cNvSpPr txBox="1"/>
          <p:nvPr/>
        </p:nvSpPr>
        <p:spPr>
          <a:xfrm>
            <a:off x="6514904" y="806839"/>
            <a:ext cx="264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Slot size limit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856518-008E-114D-921E-43AE569FB44E}"/>
              </a:ext>
            </a:extLst>
          </p:cNvPr>
          <p:cNvSpPr txBox="1"/>
          <p:nvPr/>
        </p:nvSpPr>
        <p:spPr>
          <a:xfrm>
            <a:off x="2170008" y="918588"/>
            <a:ext cx="77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0709C1-5844-2641-84C7-FEB912E0BB33}"/>
              </a:ext>
            </a:extLst>
          </p:cNvPr>
          <p:cNvSpPr txBox="1"/>
          <p:nvPr/>
        </p:nvSpPr>
        <p:spPr>
          <a:xfrm>
            <a:off x="6029895" y="900062"/>
            <a:ext cx="77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185DB6-43DB-6B4D-9DA8-20C8B8A2572D}"/>
              </a:ext>
            </a:extLst>
          </p:cNvPr>
          <p:cNvSpPr txBox="1"/>
          <p:nvPr/>
        </p:nvSpPr>
        <p:spPr>
          <a:xfrm>
            <a:off x="2047206" y="3622612"/>
            <a:ext cx="77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C8522F-856E-384B-8BDA-8BE227890720}"/>
              </a:ext>
            </a:extLst>
          </p:cNvPr>
          <p:cNvSpPr txBox="1"/>
          <p:nvPr/>
        </p:nvSpPr>
        <p:spPr>
          <a:xfrm>
            <a:off x="6029896" y="3561873"/>
            <a:ext cx="77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7F816E-5824-264F-93D0-85E2D93367E4}"/>
              </a:ext>
            </a:extLst>
          </p:cNvPr>
          <p:cNvSpPr txBox="1"/>
          <p:nvPr/>
        </p:nvSpPr>
        <p:spPr>
          <a:xfrm rot="16200000">
            <a:off x="593894" y="2113748"/>
            <a:ext cx="264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feedback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F7617-DC17-5140-BDDB-5494032831D9}"/>
              </a:ext>
            </a:extLst>
          </p:cNvPr>
          <p:cNvSpPr txBox="1"/>
          <p:nvPr/>
        </p:nvSpPr>
        <p:spPr>
          <a:xfrm rot="16200000">
            <a:off x="618560" y="4721516"/>
            <a:ext cx="264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F24972D-0298-3A42-977A-6AE076E449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8"/>
          <a:stretch/>
        </p:blipFill>
        <p:spPr>
          <a:xfrm>
            <a:off x="6206904" y="3256154"/>
            <a:ext cx="4048490" cy="3238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378BB2-347E-684D-AE44-F7996C135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113"/>
          <a:stretch/>
        </p:blipFill>
        <p:spPr>
          <a:xfrm>
            <a:off x="2288001" y="3294254"/>
            <a:ext cx="3705393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5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168</Words>
  <Application>Microsoft Macintosh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明朝</vt:lpstr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49</cp:revision>
  <dcterms:created xsi:type="dcterms:W3CDTF">2020-01-02T03:59:46Z</dcterms:created>
  <dcterms:modified xsi:type="dcterms:W3CDTF">2020-01-03T02:40:23Z</dcterms:modified>
</cp:coreProperties>
</file>