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562"/>
  </p:normalViewPr>
  <p:slideViewPr>
    <p:cSldViewPr snapToGrid="0" snapToObjects="1">
      <p:cViewPr varScale="1">
        <p:scale>
          <a:sx n="112" d="100"/>
          <a:sy n="112" d="100"/>
        </p:scale>
        <p:origin x="38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E1F5-78EE-F74A-ACEE-553D3CECEDC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EA94-61D5-1143-B311-E8AA04C9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A94-61D5-1143-B311-E8AA04C9EA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6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A94-61D5-1143-B311-E8AA04C9EA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A94-61D5-1143-B311-E8AA04C9E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A94-61D5-1143-B311-E8AA04C9E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A94-61D5-1143-B311-E8AA04C9EA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B563-8805-5243-A862-335BDA799873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8DD2-A200-DC47-B8E5-5ED2CBF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90750"/>
            <a:ext cx="5778500" cy="476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74D8A-4ADF-5447-A154-65D6010C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0"/>
            <a:ext cx="5791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5029" y="1132114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Lingcod min size limit, no slot, no feedback</a:t>
            </a:r>
          </a:p>
          <a:p>
            <a:endParaRPr lang="en-US" dirty="0"/>
          </a:p>
          <a:p>
            <a:r>
              <a:rPr lang="en-US" dirty="0"/>
              <a:t>The steeper the nonlinearity in care capacity with male size (i.e., </a:t>
            </a:r>
            <a:r>
              <a:rPr lang="en-US" dirty="0" err="1"/>
              <a:t>expoenent</a:t>
            </a:r>
            <a:r>
              <a:rPr lang="en-US" dirty="0"/>
              <a:t> &gt; 1), the less convex  the Care Capacity curve here (meaning, the more linear).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DB989-CF49-5841-8A03-A1523334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190"/>
            <a:ext cx="6858000" cy="40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1DED1-89A8-884E-A969-954A758B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089"/>
            <a:ext cx="6858000" cy="40738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F3FED3-E1DA-E349-9C9C-DCEEB0169BF9}"/>
              </a:ext>
            </a:extLst>
          </p:cNvPr>
          <p:cNvSpPr/>
          <p:nvPr/>
        </p:nvSpPr>
        <p:spPr>
          <a:xfrm>
            <a:off x="1545167" y="1841269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Lingcod min size limit, WITH slot, no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36B66-CFEB-D04C-9C21-8C7CF19C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340"/>
            <a:ext cx="6858000" cy="4069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6E725-6AB4-4E46-9030-97CB0198BB0C}"/>
              </a:ext>
            </a:extLst>
          </p:cNvPr>
          <p:cNvSpPr txBox="1"/>
          <p:nvPr/>
        </p:nvSpPr>
        <p:spPr>
          <a:xfrm>
            <a:off x="1045029" y="1132114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Lingcod min size limit, no slot, WITH feedback</a:t>
            </a:r>
          </a:p>
          <a:p>
            <a:endParaRPr lang="en-US" dirty="0"/>
          </a:p>
          <a:p>
            <a:r>
              <a:rPr lang="en-US" dirty="0"/>
              <a:t>The availability of parental care increases so much, overall egg survivorship might be higher! </a:t>
            </a:r>
          </a:p>
        </p:txBody>
      </p:sp>
    </p:spTree>
    <p:extLst>
      <p:ext uri="{BB962C8B-B14F-4D97-AF65-F5344CB8AC3E}">
        <p14:creationId xmlns:p14="http://schemas.microsoft.com/office/powerpoint/2010/main" val="392454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57C6F-D17C-1B48-A7DA-1ED6E76F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3324"/>
            <a:ext cx="6858000" cy="4057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7BDDC-2145-034A-8BB0-3E9DB80E004E}"/>
              </a:ext>
            </a:extLst>
          </p:cNvPr>
          <p:cNvSpPr txBox="1"/>
          <p:nvPr/>
        </p:nvSpPr>
        <p:spPr>
          <a:xfrm>
            <a:off x="1045029" y="1132114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Lingcod slot limit, WITH feedback</a:t>
            </a:r>
          </a:p>
          <a:p>
            <a:endParaRPr lang="en-US" b="1" dirty="0"/>
          </a:p>
          <a:p>
            <a:r>
              <a:rPr lang="en-US" b="1" dirty="0"/>
              <a:t>YIELD and CARE are identical to the case with NO feedback – but the feedback buffers SPR at a higher level of fishing mortality than it would otherwise.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3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7CF360-40F4-D042-BDA7-43F4ABDF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190"/>
            <a:ext cx="6858000" cy="4018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71E44-CA13-424A-A82F-0B96D77FF192}"/>
              </a:ext>
            </a:extLst>
          </p:cNvPr>
          <p:cNvSpPr txBox="1"/>
          <p:nvPr/>
        </p:nvSpPr>
        <p:spPr>
          <a:xfrm>
            <a:off x="1045029" y="113211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Wrasse min size limit, no feedback</a:t>
            </a:r>
          </a:p>
          <a:p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8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7BDDC-2145-034A-8BB0-3E9DB80E004E}"/>
              </a:ext>
            </a:extLst>
          </p:cNvPr>
          <p:cNvSpPr txBox="1"/>
          <p:nvPr/>
        </p:nvSpPr>
        <p:spPr>
          <a:xfrm>
            <a:off x="1045029" y="113211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Wrasse slot size limit, no feedback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EBA2BC-CCBE-2C49-9524-D30E83EF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965"/>
            <a:ext cx="6858000" cy="4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7BDDC-2145-034A-8BB0-3E9DB80E004E}"/>
              </a:ext>
            </a:extLst>
          </p:cNvPr>
          <p:cNvSpPr txBox="1"/>
          <p:nvPr/>
        </p:nvSpPr>
        <p:spPr>
          <a:xfrm>
            <a:off x="1045029" y="113211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Wrasse </a:t>
            </a:r>
            <a:r>
              <a:rPr lang="en-US" b="1" dirty="0" err="1"/>
              <a:t>minsize</a:t>
            </a:r>
            <a:r>
              <a:rPr lang="en-US" b="1" dirty="0"/>
              <a:t> limit, with feedback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3F5D4-F2A9-7C44-8203-924834A6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965"/>
            <a:ext cx="6858000" cy="4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7BDDC-2145-034A-8BB0-3E9DB80E004E}"/>
              </a:ext>
            </a:extLst>
          </p:cNvPr>
          <p:cNvSpPr txBox="1"/>
          <p:nvPr/>
        </p:nvSpPr>
        <p:spPr>
          <a:xfrm>
            <a:off x="1045029" y="113211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Wrasse SLOT size limit, with feedback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0925D-7A6E-4142-9561-701C9EF7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965"/>
            <a:ext cx="6858000" cy="401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1ECB2-C1DC-6D48-84E7-ADB29C128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770" y="1794510"/>
            <a:ext cx="2623655" cy="21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5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B1B985A-D9F3-3646-855F-AA30AEF9665C}" vid="{3CA93B3B-264C-D642-872E-6E49CDAF6B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letter</Template>
  <TotalTime>4016</TotalTime>
  <Words>153</Words>
  <Application>Microsoft Macintosh PowerPoint</Application>
  <PresentationFormat>Letter Paper (8.5x11 in)</PresentationFormat>
  <Paragraphs>30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</cp:lastModifiedBy>
  <cp:revision>20</cp:revision>
  <dcterms:created xsi:type="dcterms:W3CDTF">2019-09-25T00:54:23Z</dcterms:created>
  <dcterms:modified xsi:type="dcterms:W3CDTF">2019-10-10T14:41:58Z</dcterms:modified>
</cp:coreProperties>
</file>