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56" r:id="rId5"/>
    <p:sldId id="263" r:id="rId6"/>
    <p:sldId id="264" r:id="rId7"/>
    <p:sldId id="265" r:id="rId8"/>
    <p:sldId id="266" r:id="rId9"/>
    <p:sldId id="262" r:id="rId10"/>
    <p:sldId id="261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208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7B10-78FD-124B-9BBF-CD361EAAA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1561A-685E-6F47-BAF6-9CE8A07F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C642-7ED5-AF46-8876-6B933674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859E-A6E7-1645-8589-28028124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42B8-C51D-5C49-82F2-E0D81D61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028-5E7F-D14E-8418-EF583A73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BAA29-23B3-BE4D-9DD6-21CD6567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CB1B-F828-8E4F-9595-440451DB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9F6A-8E6E-4944-BB2C-A3E3FEB1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2808-18E3-2A4B-B3CC-D36C9D3A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892E3-F469-FA4D-B54B-4A0BE3A3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3B2C5-BB2C-EC4C-AC24-E02B6509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FA7C-93B7-8241-AC5C-E929CEEC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C559D-8A7D-2E43-B2AC-2548748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1170-0643-4B42-9428-116A820D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2F16-2336-9147-A7A4-AE7C6CDC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990D-E779-0747-AB07-2682213D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3500-DA34-D544-95EF-1F7054C5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1AF2-ABDB-5349-A7DD-09790A55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5802-07FC-B24F-80F2-75FB93E3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6F11-1240-0A42-BE02-3CA49593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28D9-3203-1E45-B6AE-7ECBD987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6518-BF56-8E47-B27B-1C5A3B20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572A-D4BC-8049-BE5F-F128759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991F-AEF1-C542-9506-D7FA1D11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3B85-12B3-AA47-842D-1CCA3781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174F-BD6B-5545-AAA9-15BE0DE68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727CE-DE35-A443-A0A6-42CB3732C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F7AE-4D6A-7A4C-BF69-E1F82463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0722-D2FD-5F40-9A93-AEAB8B83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261FC-F392-8041-83DB-7940825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D75F-B5A3-464E-9726-854C8D5E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26F9-E6F0-C549-BDD7-B54C5E25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47002-E2D4-0440-8293-C9422637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A3201-7BA1-094A-91BF-3D344D4F6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B2E72-B495-DE4C-8644-EA577FBCD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DEBED-1907-8A4E-B512-1707A066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E1075-3FC9-554C-B0B5-B8A6B893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85610-974E-A248-B3F3-D925819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DB7F-E425-0B4F-8C0A-81C025FF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48724-91AB-D84A-B2F8-2FECA3EC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986EE-9E95-8E42-B8AC-31BDD34F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F2CF0-97E2-6140-A59F-4E9871F6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4DCFD-3F27-3E47-8E19-B6924067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31BB-E1D7-554C-9434-15B4BEAC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19AB3-5F49-DB46-8F1F-93459B43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E264-19A4-7A4B-8E29-BFC4C09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BF07-02C8-484E-B514-AEEFAA73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927A-25A6-B54E-B74F-13C7E38D8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F2079-CB69-3A41-8C45-5207A0F8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F279A-733A-7C43-8538-585BAFA1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A9DB-5880-3744-888D-BE61695A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468-ACF5-0142-BC34-A04115AC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E5142-C9EC-144D-9EED-53D42DAD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03F04-018C-534D-B12D-BDBC9E2E5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7F21-90E5-C343-9C4E-7B1D760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DE61F-9FEE-DD40-9CA4-65E358A9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FC2B0-CFE7-E242-A2C7-C6704159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0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2FDA1-DDBA-8E41-B287-D65F1A66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3FD8D-2120-384B-82DE-65E1C9FE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A9EB-BBC8-B94D-B4F7-54EA56B2E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5A0C-F03F-F747-B765-95D6140565C3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9B0B-FB9B-E34A-ABDE-72E38833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5438-5C99-E44E-8D0A-A1A3B1D76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A293-78E4-1240-AD94-47276CED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C64072-373D-3940-BA84-71E61BFB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1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9D6D5-C06F-2F4D-9A62-42902723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6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C42D55-316F-CC47-BE97-52336516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24A3E2-D401-DE47-9510-A7F2344E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3CEBE-8FA5-0542-8F82-F292BAA5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E8275D-1BC4-5542-8266-EC4AF77D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B22AED-2941-A04C-8FDE-746FA18C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AE034-D19C-3849-8C69-70BB65D0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C804A8-688D-4A4A-99F4-A8D5A2C6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1A9C3-76F5-EA4B-988D-D87F1E6A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6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773195-7F3C-D44D-B26C-4A66ECAA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A62832-D090-5945-9C24-3F22507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Kindsvater</dc:creator>
  <cp:lastModifiedBy>Holly Kindsvater</cp:lastModifiedBy>
  <cp:revision>3</cp:revision>
  <dcterms:created xsi:type="dcterms:W3CDTF">2019-04-10T17:54:26Z</dcterms:created>
  <dcterms:modified xsi:type="dcterms:W3CDTF">2019-04-10T18:21:56Z</dcterms:modified>
</cp:coreProperties>
</file>