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89" d="100"/>
          <a:sy n="89" d="100"/>
        </p:scale>
        <p:origin x="3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8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0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9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3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0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5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2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5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0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E883B-11B2-F546-8BE1-5EA8FE305874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9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5AB614B-898D-1A4F-BD8B-085CCBE2B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33450"/>
            <a:ext cx="3924300" cy="4102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6F5580-E16D-9F4A-AC2E-38E1C180C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21350"/>
            <a:ext cx="4381500" cy="4203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76DA35-62E4-5A41-9FFC-1C394C8E2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600" y="5721350"/>
            <a:ext cx="4368800" cy="4216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783FC7-64C3-C84A-A848-133AC4F2F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0900" y="863600"/>
            <a:ext cx="43815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7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41720C-43F7-0040-B790-8CE170516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5387"/>
            <a:ext cx="4178300" cy="4267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0FFA5C-E5BA-3B4B-B450-A6593D6EBA85}"/>
              </a:ext>
            </a:extLst>
          </p:cNvPr>
          <p:cNvSpPr txBox="1"/>
          <p:nvPr/>
        </p:nvSpPr>
        <p:spPr>
          <a:xfrm>
            <a:off x="457200" y="1231341"/>
            <a:ext cx="372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 Food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753BB4-B57B-254E-9007-8C45764F1ADD}"/>
              </a:ext>
            </a:extLst>
          </p:cNvPr>
          <p:cNvSpPr txBox="1"/>
          <p:nvPr/>
        </p:nvSpPr>
        <p:spPr>
          <a:xfrm>
            <a:off x="-2662236" y="3162298"/>
            <a:ext cx="372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 </a:t>
            </a:r>
            <a:r>
              <a:rPr lang="en-US" dirty="0" err="1"/>
              <a:t>f_h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C6A588-8854-F141-B8B3-260D67A5E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195387"/>
            <a:ext cx="4178300" cy="426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2F1B88-2B8D-124C-B387-5217C04D6B86}"/>
              </a:ext>
            </a:extLst>
          </p:cNvPr>
          <p:cNvSpPr txBox="1"/>
          <p:nvPr/>
        </p:nvSpPr>
        <p:spPr>
          <a:xfrm>
            <a:off x="4383086" y="1231341"/>
            <a:ext cx="372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Low Food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E8320C-066B-9D4F-B2AD-C24E2EB43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" y="5259944"/>
            <a:ext cx="4178300" cy="4267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7F3F5A-3E3E-3540-B17A-C85165C67E2B}"/>
              </a:ext>
            </a:extLst>
          </p:cNvPr>
          <p:cNvSpPr txBox="1"/>
          <p:nvPr/>
        </p:nvSpPr>
        <p:spPr>
          <a:xfrm>
            <a:off x="-2579686" y="7125533"/>
            <a:ext cx="372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Low </a:t>
            </a:r>
            <a:r>
              <a:rPr lang="en-US" dirty="0" err="1"/>
              <a:t>f_h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F8941B-5107-404D-B5C4-2D3E0F451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5259944"/>
            <a:ext cx="41783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08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5625</TotalTime>
  <Words>12</Words>
  <Application>Microsoft Macintosh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K</dc:creator>
  <cp:lastModifiedBy>Holly K</cp:lastModifiedBy>
  <cp:revision>9</cp:revision>
  <cp:lastPrinted>2019-10-21T13:07:06Z</cp:lastPrinted>
  <dcterms:created xsi:type="dcterms:W3CDTF">2019-10-17T17:05:15Z</dcterms:created>
  <dcterms:modified xsi:type="dcterms:W3CDTF">2019-10-21T14:51:07Z</dcterms:modified>
</cp:coreProperties>
</file>