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6" r:id="rId3"/>
    <p:sldId id="257" r:id="rId4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89" d="100"/>
          <a:sy n="89" d="100"/>
        </p:scale>
        <p:origin x="3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3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2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5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0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83B-11B2-F546-8BE1-5EA8FE305874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883B-11B2-F546-8BE1-5EA8FE305874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01F23-1180-7A45-89E0-DD037267F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9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25BB55-C8DA-6946-BB69-301AAF8A6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052512"/>
            <a:ext cx="4318000" cy="415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35E203-F584-A346-BCF7-501238343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4852988"/>
            <a:ext cx="4318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5AB614B-898D-1A4F-BD8B-085CCBE2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33450"/>
            <a:ext cx="3924300" cy="410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6F5580-E16D-9F4A-AC2E-38E1C180C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1350"/>
            <a:ext cx="4381500" cy="420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76DA35-62E4-5A41-9FFC-1C394C8E2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600" y="5721350"/>
            <a:ext cx="4368800" cy="421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783FC7-64C3-C84A-A848-133AC4F2F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900" y="863600"/>
            <a:ext cx="43815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7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41720C-43F7-0040-B790-8CE170516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387"/>
            <a:ext cx="4178300" cy="426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FFA5C-E5BA-3B4B-B450-A6593D6EBA85}"/>
              </a:ext>
            </a:extLst>
          </p:cNvPr>
          <p:cNvSpPr txBox="1"/>
          <p:nvPr/>
        </p:nvSpPr>
        <p:spPr>
          <a:xfrm>
            <a:off x="457200" y="1231341"/>
            <a:ext cx="37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Food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53BB4-B57B-254E-9007-8C45764F1ADD}"/>
              </a:ext>
            </a:extLst>
          </p:cNvPr>
          <p:cNvSpPr txBox="1"/>
          <p:nvPr/>
        </p:nvSpPr>
        <p:spPr>
          <a:xfrm>
            <a:off x="-2662236" y="3162298"/>
            <a:ext cx="37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</a:t>
            </a:r>
            <a:r>
              <a:rPr lang="en-US" dirty="0" err="1"/>
              <a:t>f_h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6A588-8854-F141-B8B3-260D67A5E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195387"/>
            <a:ext cx="4178300" cy="426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2F1B88-2B8D-124C-B387-5217C04D6B86}"/>
              </a:ext>
            </a:extLst>
          </p:cNvPr>
          <p:cNvSpPr txBox="1"/>
          <p:nvPr/>
        </p:nvSpPr>
        <p:spPr>
          <a:xfrm>
            <a:off x="4383086" y="1231341"/>
            <a:ext cx="37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 Food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8320C-066B-9D4F-B2AD-C24E2EB43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" y="5259944"/>
            <a:ext cx="4178300" cy="426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7F3F5A-3E3E-3540-B17A-C85165C67E2B}"/>
              </a:ext>
            </a:extLst>
          </p:cNvPr>
          <p:cNvSpPr txBox="1"/>
          <p:nvPr/>
        </p:nvSpPr>
        <p:spPr>
          <a:xfrm>
            <a:off x="-2579686" y="7125533"/>
            <a:ext cx="37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 </a:t>
            </a:r>
            <a:r>
              <a:rPr lang="en-US" dirty="0" err="1"/>
              <a:t>f_h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F8941B-5107-404D-B5C4-2D3E0F451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5259944"/>
            <a:ext cx="4178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0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5660</TotalTime>
  <Words>12</Words>
  <Application>Microsoft Macintosh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K</dc:creator>
  <cp:lastModifiedBy>Holly K</cp:lastModifiedBy>
  <cp:revision>11</cp:revision>
  <cp:lastPrinted>2019-10-21T13:07:06Z</cp:lastPrinted>
  <dcterms:created xsi:type="dcterms:W3CDTF">2019-10-17T17:05:15Z</dcterms:created>
  <dcterms:modified xsi:type="dcterms:W3CDTF">2019-10-24T14:26:35Z</dcterms:modified>
</cp:coreProperties>
</file>