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50"/>
  </p:normalViewPr>
  <p:slideViewPr>
    <p:cSldViewPr snapToGrid="0" snapToObjects="1">
      <p:cViewPr varScale="1">
        <p:scale>
          <a:sx n="119" d="100"/>
          <a:sy n="119" d="100"/>
        </p:scale>
        <p:origin x="208" y="1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B0CE-D7C6-A44B-A36B-922297C03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E9D0C-6206-0A40-9F27-38E22B42E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3AF5C-5F26-264D-8806-41405DBA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1B5A-D74B-9F46-8717-6B8353527521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2CBB-5B0F-FF4F-9239-8251F9B6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CB491-0012-BC44-BF3E-5AA3819B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B6E2-26A0-4D46-9021-55F74E91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5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A294-1002-6241-986A-DC809C6D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ACB55-C191-974B-A268-34F1C33F4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84050-2BF7-5147-86E2-8EFA65AA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1B5A-D74B-9F46-8717-6B8353527521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256F-0A8F-0743-BFB5-7D60D698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FA4FC-217E-0940-8B0E-147EF184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B6E2-26A0-4D46-9021-55F74E91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1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16BA1-9218-ED4C-817B-DB84B5E8C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ECA09-BACD-7540-B5D2-F425F8E25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EDFBF-7F9C-F542-BE29-FDE533BB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1B5A-D74B-9F46-8717-6B8353527521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80650-3838-0248-AA17-559DBDB9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700C3-7705-8D46-A299-3E20831B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B6E2-26A0-4D46-9021-55F74E91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2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1222-D03D-734F-AD95-01509E13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EBFFB-2144-F540-88B5-A078E11EC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1A012-6D7B-6141-B35C-63D1B3ED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1B5A-D74B-9F46-8717-6B8353527521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CDDD8-55BF-F849-BF1C-A395157E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BBE97-0145-FD4B-B492-DF341561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B6E2-26A0-4D46-9021-55F74E91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2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B984-534B-4948-8CA7-755CF15C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FFC24-F23B-A947-986B-7E30BBFCC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533D1-6D63-C845-9ED0-7319BFC0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1B5A-D74B-9F46-8717-6B8353527521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A67D5-E063-6D49-BB17-1A549484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F7BF0-99A5-7046-AEE7-8217D973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B6E2-26A0-4D46-9021-55F74E91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2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142C-E86A-6D4A-8E69-6E9F5746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EDA27-5608-0E4D-AC47-A352A4A86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3ED28-CD80-A946-B854-991F56ECD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5EEE1-B8E6-4646-853F-1D502D9E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1B5A-D74B-9F46-8717-6B8353527521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64058-B84E-A14B-B923-3E0A424B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412EC-06FC-FF46-B36E-8D973FA8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B6E2-26A0-4D46-9021-55F74E91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2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8CD4-DE2E-FA49-8FC7-051583C5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B0B38-9270-2443-BE5C-2586A6958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97078-FBB5-584C-AF0E-6CE8A8676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26B37-2CA2-2D46-8DA6-5EA429B66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9C352-6BD2-F54E-8437-8DF39006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74DF5-B375-F74C-B72D-EBFC58F1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1B5A-D74B-9F46-8717-6B8353527521}" type="datetimeFigureOut">
              <a:rPr lang="en-US" smtClean="0"/>
              <a:t>8/15/19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DB290-2D8F-6142-849B-285C6732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FC2B9-F28D-FC42-A3D5-5AD306FD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B6E2-26A0-4D46-9021-55F74E91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3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C6A6-1E3E-4D4F-9539-7658F5B9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6C81BE-8635-9C43-8690-46C89EA6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1B5A-D74B-9F46-8717-6B8353527521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23325-88BC-CA49-BC52-7264BEDC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1903F-0DCF-364A-8557-1EE0B24A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B6E2-26A0-4D46-9021-55F74E91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6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87B28-77BD-534C-8E89-C72CF02F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1B5A-D74B-9F46-8717-6B8353527521}" type="datetimeFigureOut">
              <a:rPr lang="en-US" smtClean="0"/>
              <a:t>8/15/19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DA2E5-257C-C64D-B3C0-891C38D5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9783B-555B-7B43-B728-EA505215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B6E2-26A0-4D46-9021-55F74E91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2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E106-D058-A449-94E7-BF9F66D3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91369-180F-3D4A-A51E-D6DE19F7A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39743-633A-324D-912E-E6BA03AD4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66029-3546-4847-A308-B0CDCEA2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1B5A-D74B-9F46-8717-6B8353527521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87F49-963E-F040-85C8-1306E761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789AF-6A1B-DE40-819F-0D76E673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B6E2-26A0-4D46-9021-55F74E91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B77C-DE6F-2E49-98E4-748141D2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BBEF4-D266-F844-89F4-11024E2DA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23BE4-2F4F-1A4D-9CFB-6FFE32931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FD18C-E434-FF4E-BC53-B6EB4612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1B5A-D74B-9F46-8717-6B8353527521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2339E-E9E8-2849-BB0F-B320D5F8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193C1-ACC2-4A4C-90B9-FEDA9540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B6E2-26A0-4D46-9021-55F74E91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0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9DC8C-20EF-0847-B662-E5E45D88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DFF3E-B799-2645-B4A4-666C1F35E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30561-6A08-0949-85B2-8E8986C2C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41B5A-D74B-9F46-8717-6B8353527521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A38C5-A9BC-3747-A4C8-6BE7A0E6A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72B1C-1A0C-1E46-8B30-92603FA29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BB6E2-26A0-4D46-9021-55F74E91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3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file:////var/folders/4j/0cn4y4sd6n915srwk8zt3bk80000gn/T/com.microsoft.Powerpoint/converted_emf.emf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3B24DC-F442-8140-8A0E-57A972E2D354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1FC59D-6859-EB4E-A4D9-5BD2DED16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BAAD35-7EC2-5046-A6AE-5373D3032D90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2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C1FFE9-A660-6B41-9E9C-11871043A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6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73A54E-E02C-2B44-989C-7D17FF88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4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08D19C-CA1F-A54D-8B16-3357D115E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9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Kindsvater</dc:creator>
  <cp:lastModifiedBy>Holly Kindsvater</cp:lastModifiedBy>
  <cp:revision>4</cp:revision>
  <dcterms:created xsi:type="dcterms:W3CDTF">2019-08-12T15:44:15Z</dcterms:created>
  <dcterms:modified xsi:type="dcterms:W3CDTF">2019-08-15T13:06:09Z</dcterms:modified>
</cp:coreProperties>
</file>