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77"/>
  </p:normalViewPr>
  <p:slideViewPr>
    <p:cSldViewPr snapToGrid="0" snapToObjects="1">
      <p:cViewPr varScale="1">
        <p:scale>
          <a:sx n="161" d="100"/>
          <a:sy n="161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3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8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5CCD-684B-5343-86CE-492A9AD59EF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1384-0E23-9E4D-8357-D7734172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ACAA6-56D1-294D-AF9F-B626C738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1" y="633508"/>
            <a:ext cx="6246759" cy="8510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8EFE3-24F8-C74D-993E-66BBDED68E98}"/>
              </a:ext>
            </a:extLst>
          </p:cNvPr>
          <p:cNvSpPr txBox="1"/>
          <p:nvPr/>
        </p:nvSpPr>
        <p:spPr>
          <a:xfrm>
            <a:off x="955006" y="0"/>
            <a:ext cx="519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Constant environment, Temp is 295 K, </a:t>
            </a:r>
            <a:r>
              <a:rPr lang="en-US" dirty="0" err="1"/>
              <a:t>f_h</a:t>
            </a:r>
            <a:r>
              <a:rPr lang="en-US" dirty="0"/>
              <a:t> is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A04C6-F09C-7041-9307-6409DB9B8523}"/>
              </a:ext>
            </a:extLst>
          </p:cNvPr>
          <p:cNvSpPr txBox="1"/>
          <p:nvPr/>
        </p:nvSpPr>
        <p:spPr>
          <a:xfrm>
            <a:off x="1286634" y="481806"/>
            <a:ext cx="158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 </a:t>
            </a:r>
            <a:r>
              <a:rPr lang="en-US" sz="1400" dirty="0" err="1"/>
              <a:t>lim</a:t>
            </a:r>
            <a:r>
              <a:rPr lang="en-US" sz="1400" dirty="0"/>
              <a:t> is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8E070-6156-144E-B34C-C66E13C2DDC4}"/>
              </a:ext>
            </a:extLst>
          </p:cNvPr>
          <p:cNvSpPr txBox="1"/>
          <p:nvPr/>
        </p:nvSpPr>
        <p:spPr>
          <a:xfrm>
            <a:off x="4505915" y="479618"/>
            <a:ext cx="158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 </a:t>
            </a:r>
            <a:r>
              <a:rPr lang="en-US" sz="1400" dirty="0" err="1"/>
              <a:t>lim</a:t>
            </a:r>
            <a:r>
              <a:rPr lang="en-US" sz="1400" dirty="0"/>
              <a:t> is 0.2</a:t>
            </a:r>
          </a:p>
        </p:txBody>
      </p:sp>
    </p:spTree>
    <p:extLst>
      <p:ext uri="{BB962C8B-B14F-4D97-AF65-F5344CB8AC3E}">
        <p14:creationId xmlns:p14="http://schemas.microsoft.com/office/powerpoint/2010/main" val="40905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28EFE3-24F8-C74D-993E-66BBDED68E98}"/>
              </a:ext>
            </a:extLst>
          </p:cNvPr>
          <p:cNvSpPr txBox="1"/>
          <p:nvPr/>
        </p:nvSpPr>
        <p:spPr>
          <a:xfrm>
            <a:off x="955006" y="0"/>
            <a:ext cx="519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Constant environment, Temp is 290 K, low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A04C6-F09C-7041-9307-6409DB9B8523}"/>
              </a:ext>
            </a:extLst>
          </p:cNvPr>
          <p:cNvSpPr txBox="1"/>
          <p:nvPr/>
        </p:nvSpPr>
        <p:spPr>
          <a:xfrm>
            <a:off x="1286634" y="481806"/>
            <a:ext cx="158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 </a:t>
            </a:r>
            <a:r>
              <a:rPr lang="en-US" sz="1400" dirty="0" err="1"/>
              <a:t>lim</a:t>
            </a:r>
            <a:r>
              <a:rPr lang="en-US" sz="1400" dirty="0"/>
              <a:t> is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8E070-6156-144E-B34C-C66E13C2DDC4}"/>
              </a:ext>
            </a:extLst>
          </p:cNvPr>
          <p:cNvSpPr txBox="1"/>
          <p:nvPr/>
        </p:nvSpPr>
        <p:spPr>
          <a:xfrm>
            <a:off x="4505915" y="479618"/>
            <a:ext cx="158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 </a:t>
            </a:r>
            <a:r>
              <a:rPr lang="en-US" sz="1400" dirty="0" err="1"/>
              <a:t>lim</a:t>
            </a:r>
            <a:r>
              <a:rPr lang="en-US" sz="1400" dirty="0"/>
              <a:t> is 0.2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B7BE25-E429-8D42-823C-3DF5FC96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9" y="887219"/>
            <a:ext cx="5825053" cy="82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28EFE3-24F8-C74D-993E-66BBDED68E98}"/>
              </a:ext>
            </a:extLst>
          </p:cNvPr>
          <p:cNvSpPr txBox="1"/>
          <p:nvPr/>
        </p:nvSpPr>
        <p:spPr>
          <a:xfrm>
            <a:off x="955006" y="0"/>
            <a:ext cx="519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Seasonal environment,  low mortality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8E070-6156-144E-B34C-C66E13C2DDC4}"/>
              </a:ext>
            </a:extLst>
          </p:cNvPr>
          <p:cNvSpPr txBox="1"/>
          <p:nvPr/>
        </p:nvSpPr>
        <p:spPr>
          <a:xfrm>
            <a:off x="446555" y="323101"/>
            <a:ext cx="310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Temp is 290 K, Rep </a:t>
            </a:r>
            <a:r>
              <a:rPr lang="en-US" sz="1400" dirty="0" err="1"/>
              <a:t>lim</a:t>
            </a:r>
            <a:r>
              <a:rPr lang="en-US" sz="1400" dirty="0"/>
              <a:t> is 0.2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77175-F613-9041-8B42-FB6D42FD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9" y="584648"/>
            <a:ext cx="3115850" cy="8559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7A616-35AC-B544-8E27-B5432586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49" y="584647"/>
            <a:ext cx="3213100" cy="8559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1D2B06-C302-F240-9468-3746C0151335}"/>
              </a:ext>
            </a:extLst>
          </p:cNvPr>
          <p:cNvSpPr txBox="1"/>
          <p:nvPr/>
        </p:nvSpPr>
        <p:spPr>
          <a:xfrm>
            <a:off x="3562405" y="346217"/>
            <a:ext cx="310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Temp is 295 K, Rep </a:t>
            </a:r>
            <a:r>
              <a:rPr lang="en-US" sz="1400" dirty="0" err="1"/>
              <a:t>lim</a:t>
            </a:r>
            <a:r>
              <a:rPr lang="en-US" sz="1400" dirty="0"/>
              <a:t> is 0.2</a:t>
            </a:r>
          </a:p>
        </p:txBody>
      </p:sp>
    </p:spTree>
    <p:extLst>
      <p:ext uri="{BB962C8B-B14F-4D97-AF65-F5344CB8AC3E}">
        <p14:creationId xmlns:p14="http://schemas.microsoft.com/office/powerpoint/2010/main" val="7474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60109F-629A-D54A-9041-42F8D9B28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61"/>
          <a:stretch/>
        </p:blipFill>
        <p:spPr>
          <a:xfrm>
            <a:off x="1967459" y="0"/>
            <a:ext cx="2923082" cy="74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43238</TotalTime>
  <Words>62</Words>
  <Application>Microsoft Macintosh PowerPoint</Application>
  <PresentationFormat>Letter Paper (8.5x11 in)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6</cp:revision>
  <dcterms:created xsi:type="dcterms:W3CDTF">2021-05-06T18:58:09Z</dcterms:created>
  <dcterms:modified xsi:type="dcterms:W3CDTF">2021-07-02T14:26:26Z</dcterms:modified>
</cp:coreProperties>
</file>