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567"/>
  </p:normalViewPr>
  <p:slideViewPr>
    <p:cSldViewPr snapToGrid="0" snapToObjects="1">
      <p:cViewPr varScale="1">
        <p:scale>
          <a:sx n="75" d="100"/>
          <a:sy n="75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80" y="189517"/>
            <a:ext cx="6736080" cy="6790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" y="56388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mortality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2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40" y="197771"/>
            <a:ext cx="6979920" cy="6660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9720" y="45720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69680" y="45720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9720" y="379476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69680" y="379476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0560" y="457200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mortality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4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67" y="16933"/>
            <a:ext cx="853440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9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-133350"/>
            <a:ext cx="853440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1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3" y="-133350"/>
            <a:ext cx="853440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7" y="0"/>
            <a:ext cx="853440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6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6" y="0"/>
            <a:ext cx="853440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1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Kindsvater</cp:lastModifiedBy>
  <cp:revision>11</cp:revision>
  <dcterms:created xsi:type="dcterms:W3CDTF">2019-06-01T17:36:51Z</dcterms:created>
  <dcterms:modified xsi:type="dcterms:W3CDTF">2019-06-02T17:22:45Z</dcterms:modified>
</cp:coreProperties>
</file>