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7871"/>
  </p:normalViewPr>
  <p:slideViewPr>
    <p:cSldViewPr snapToGrid="0" snapToObjects="1">
      <p:cViewPr varScale="1">
        <p:scale>
          <a:sx n="120" d="100"/>
          <a:sy n="120" d="100"/>
        </p:scale>
        <p:origin x="208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990D-4671-D746-AC20-F074B17F3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7298F-CF63-E14A-9EBC-9F1DD9BC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930B-2BE0-1942-9AB6-CC0B92B7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C3465-CB9F-A240-8878-89177850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E2F0-4F1F-404B-94B1-175EFEFE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7B15-D6E5-FE45-A8C9-4FA3D3CB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71FF2-8548-994A-B3AA-67BF492A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8A95E-781A-F047-ABA5-721EE5BE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7862-F8AE-9F47-AE22-73070C43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BFC-3AB1-C04D-B7AA-26F067D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BD057-D666-144D-AD52-7A5D86523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79ED-DBF6-424C-9FDB-24B1DC14C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B9C7-8364-0643-8057-21E905F8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1E3D-368A-2C47-B428-33618E8F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E4E2-E0EE-5D4C-BE9C-3B514334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4877-E768-8D4A-9A7F-2FD3D163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BB9A-1A17-664A-A90C-4E4A1B07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99A6-553A-DE41-B481-D3E04411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31AB-AE82-7C4C-A95D-ED9B6E9B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AFE7-7414-B648-ABCC-2427B258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C2E8-9191-244F-B844-76CE2CBE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5D1D-79BC-CD4C-86CC-3CE54D46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723D-5AAE-C146-A418-5FEA8B42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A590-93D3-C24A-9285-8718BF11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026A-8B08-8B4A-8869-280575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19EF-D373-5C49-ACA1-8CB261BF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1F65-3D38-8445-80AA-BFC29E466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45301-175D-0B4F-9309-562EF99F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EBB14-43AF-964D-B876-16B6875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5A9C-2BC5-9E42-95D9-D3EF4E75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1434-D0F1-A540-9B38-DD3DC76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1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44A9-FD4F-4044-80E4-25110A43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7D9AD-B82A-AB47-8393-146A0A46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E3757-8563-A541-BF02-383EA2F1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0B94E-A74D-3E42-90D7-BE347B3C5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87121-15E6-EF4D-830A-A0D843CA8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B3371-A5DF-3943-A885-AED3B67D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3537E-464F-A24C-B5E8-6D55965D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98A22-8AFE-CE4C-9409-279774D5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BDF2-2F9F-754F-9BEE-0305381D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C2B6-56AF-E642-8253-C42901A8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6D1B-D3CD-E24D-B4EC-97E546BD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EFE54-A186-9748-A031-E9988BEE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DC385-A72E-E64B-9D9E-FCEAA876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B79C9-6A58-824D-8484-181A735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DF68-CCB4-AB4B-89B4-55C026FC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6437-461D-1D40-BFEC-B3273689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EA41-8F32-074D-9399-836FC90B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CDD7D-FC9F-2942-9C85-FC9902C6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99A9C-11D0-1245-805F-835F2D90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5847-23ED-5441-B7A8-C7676CB4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FEFD1-B70F-1348-BA8A-A5005A76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3027-D451-0F4A-ADA9-CD270CD9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41561-6562-3141-9EAE-2FABA924C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C43F-8E27-E44D-A76A-52480960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DD11-F966-D745-A42B-3DECA4DD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BE68-72B0-8744-95F9-F96F244F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F4A4B-1B04-E043-B8B2-64E72F3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EF81-3705-8942-A039-DFF835B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1F99-A8CC-F147-9994-FB7B3C81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EF53-3ADC-B946-8DAD-8422F259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4119-0174-E745-9662-06438F1C5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4E64-51EB-0744-97EF-774876272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6BF5-A546-D64F-A594-D061674DC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CCD1-FBF7-CB4A-B418-38C093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023B22-B75D-B845-B5C5-E2A58AFF2E34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1B3F0-DC8D-F240-B498-7F85D85C73B3}"/>
              </a:ext>
            </a:extLst>
          </p:cNvPr>
          <p:cNvSpPr txBox="1"/>
          <p:nvPr/>
        </p:nvSpPr>
        <p:spPr>
          <a:xfrm>
            <a:off x="4607442" y="227891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mortality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2BE18-CB8B-C347-A155-8DEA4D82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023B22-B75D-B845-B5C5-E2A58AFF2E34}"/>
              </a:ext>
            </a:extLst>
          </p:cNvPr>
          <p:cNvSpPr txBox="1"/>
          <p:nvPr/>
        </p:nvSpPr>
        <p:spPr>
          <a:xfrm>
            <a:off x="542260" y="425302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85FC4-A9A2-B548-9619-08C804342EE0}"/>
              </a:ext>
            </a:extLst>
          </p:cNvPr>
          <p:cNvSpPr txBox="1"/>
          <p:nvPr/>
        </p:nvSpPr>
        <p:spPr>
          <a:xfrm>
            <a:off x="4607442" y="227891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13DA0-788E-3B46-9465-3714936A8C20}"/>
              </a:ext>
            </a:extLst>
          </p:cNvPr>
          <p:cNvSpPr txBox="1"/>
          <p:nvPr/>
        </p:nvSpPr>
        <p:spPr>
          <a:xfrm>
            <a:off x="5557284" y="3429000"/>
            <a:ext cx="2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1CE18-E268-244F-873F-2D72A4A8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FAB6B6-8495-4844-A6A3-879C7B0C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3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4</cp:revision>
  <dcterms:created xsi:type="dcterms:W3CDTF">2021-06-30T14:53:27Z</dcterms:created>
  <dcterms:modified xsi:type="dcterms:W3CDTF">2021-06-30T15:17:15Z</dcterms:modified>
</cp:coreProperties>
</file>