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65"/>
  </p:normalViewPr>
  <p:slideViewPr>
    <p:cSldViewPr snapToGrid="0" snapToObjects="1">
      <p:cViewPr varScale="1">
        <p:scale>
          <a:sx n="157" d="100"/>
          <a:sy n="157" d="100"/>
        </p:scale>
        <p:origin x="1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1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3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5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8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6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3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35CCD-684B-5343-86CE-492A9AD59EF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CACAA6-56D1-294D-AF9F-B626C738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71" y="633508"/>
            <a:ext cx="6246759" cy="8510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8EFE3-24F8-C74D-993E-66BBDED68E98}"/>
              </a:ext>
            </a:extLst>
          </p:cNvPr>
          <p:cNvSpPr txBox="1"/>
          <p:nvPr/>
        </p:nvSpPr>
        <p:spPr>
          <a:xfrm>
            <a:off x="955006" y="0"/>
            <a:ext cx="519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Constant environment, Temp is 295 K, </a:t>
            </a:r>
            <a:r>
              <a:rPr lang="en-US" dirty="0" err="1"/>
              <a:t>f_h</a:t>
            </a:r>
            <a:r>
              <a:rPr lang="en-US" dirty="0"/>
              <a:t> is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A04C6-F09C-7041-9307-6409DB9B8523}"/>
              </a:ext>
            </a:extLst>
          </p:cNvPr>
          <p:cNvSpPr txBox="1"/>
          <p:nvPr/>
        </p:nvSpPr>
        <p:spPr>
          <a:xfrm>
            <a:off x="1286634" y="481806"/>
            <a:ext cx="1586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 </a:t>
            </a:r>
            <a:r>
              <a:rPr lang="en-US" sz="1400" dirty="0" err="1"/>
              <a:t>lim</a:t>
            </a:r>
            <a:r>
              <a:rPr lang="en-US" sz="1400" dirty="0"/>
              <a:t> is 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8E070-6156-144E-B34C-C66E13C2DDC4}"/>
              </a:ext>
            </a:extLst>
          </p:cNvPr>
          <p:cNvSpPr txBox="1"/>
          <p:nvPr/>
        </p:nvSpPr>
        <p:spPr>
          <a:xfrm>
            <a:off x="4505915" y="479618"/>
            <a:ext cx="1586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 </a:t>
            </a:r>
            <a:r>
              <a:rPr lang="en-US" sz="1400" dirty="0" err="1"/>
              <a:t>lim</a:t>
            </a:r>
            <a:r>
              <a:rPr lang="en-US" sz="1400" dirty="0"/>
              <a:t> is 0.2</a:t>
            </a:r>
          </a:p>
        </p:txBody>
      </p:sp>
    </p:spTree>
    <p:extLst>
      <p:ext uri="{BB962C8B-B14F-4D97-AF65-F5344CB8AC3E}">
        <p14:creationId xmlns:p14="http://schemas.microsoft.com/office/powerpoint/2010/main" val="409055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28EFE3-24F8-C74D-993E-66BBDED68E98}"/>
              </a:ext>
            </a:extLst>
          </p:cNvPr>
          <p:cNvSpPr txBox="1"/>
          <p:nvPr/>
        </p:nvSpPr>
        <p:spPr>
          <a:xfrm>
            <a:off x="955006" y="0"/>
            <a:ext cx="519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Constant environment, Temp is 290 K, </a:t>
            </a:r>
            <a:r>
              <a:rPr lang="en-US" dirty="0" err="1"/>
              <a:t>f_h</a:t>
            </a:r>
            <a:r>
              <a:rPr lang="en-US" dirty="0"/>
              <a:t> is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A04C6-F09C-7041-9307-6409DB9B8523}"/>
              </a:ext>
            </a:extLst>
          </p:cNvPr>
          <p:cNvSpPr txBox="1"/>
          <p:nvPr/>
        </p:nvSpPr>
        <p:spPr>
          <a:xfrm>
            <a:off x="1286634" y="481806"/>
            <a:ext cx="1586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 </a:t>
            </a:r>
            <a:r>
              <a:rPr lang="en-US" sz="1400" dirty="0" err="1"/>
              <a:t>lim</a:t>
            </a:r>
            <a:r>
              <a:rPr lang="en-US" sz="1400" dirty="0"/>
              <a:t> is 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8E070-6156-144E-B34C-C66E13C2DDC4}"/>
              </a:ext>
            </a:extLst>
          </p:cNvPr>
          <p:cNvSpPr txBox="1"/>
          <p:nvPr/>
        </p:nvSpPr>
        <p:spPr>
          <a:xfrm>
            <a:off x="4505915" y="479618"/>
            <a:ext cx="1586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 </a:t>
            </a:r>
            <a:r>
              <a:rPr lang="en-US" sz="1400" dirty="0" err="1"/>
              <a:t>lim</a:t>
            </a:r>
            <a:r>
              <a:rPr lang="en-US" sz="1400" dirty="0"/>
              <a:t> is 0.2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B7BE25-E429-8D42-823C-3DF5FC96A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9" y="887219"/>
            <a:ext cx="5825053" cy="82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28EFE3-24F8-C74D-993E-66BBDED68E98}"/>
              </a:ext>
            </a:extLst>
          </p:cNvPr>
          <p:cNvSpPr txBox="1"/>
          <p:nvPr/>
        </p:nvSpPr>
        <p:spPr>
          <a:xfrm>
            <a:off x="955006" y="0"/>
            <a:ext cx="519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Seasonal environment,  </a:t>
            </a:r>
            <a:r>
              <a:rPr lang="en-US" dirty="0" err="1"/>
              <a:t>f_h</a:t>
            </a:r>
            <a:r>
              <a:rPr lang="en-US" dirty="0"/>
              <a:t> is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8E070-6156-144E-B34C-C66E13C2DDC4}"/>
              </a:ext>
            </a:extLst>
          </p:cNvPr>
          <p:cNvSpPr txBox="1"/>
          <p:nvPr/>
        </p:nvSpPr>
        <p:spPr>
          <a:xfrm>
            <a:off x="446555" y="323101"/>
            <a:ext cx="3105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Temp is 290 K, Rep </a:t>
            </a:r>
            <a:r>
              <a:rPr lang="en-US" sz="1400" dirty="0" err="1"/>
              <a:t>lim</a:t>
            </a:r>
            <a:r>
              <a:rPr lang="en-US" sz="1400" dirty="0"/>
              <a:t> is 0.2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77175-F613-9041-8B42-FB6D42FD3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9" y="584648"/>
            <a:ext cx="3115850" cy="8559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7A616-35AC-B544-8E27-B5432586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49" y="584647"/>
            <a:ext cx="3213100" cy="8559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1D2B06-C302-F240-9468-3746C0151335}"/>
              </a:ext>
            </a:extLst>
          </p:cNvPr>
          <p:cNvSpPr txBox="1"/>
          <p:nvPr/>
        </p:nvSpPr>
        <p:spPr>
          <a:xfrm>
            <a:off x="3562405" y="346217"/>
            <a:ext cx="3105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Temp is 295 K, Rep </a:t>
            </a:r>
            <a:r>
              <a:rPr lang="en-US" sz="1400" dirty="0" err="1"/>
              <a:t>lim</a:t>
            </a:r>
            <a:r>
              <a:rPr lang="en-US" sz="1400" dirty="0"/>
              <a:t> is 0.2</a:t>
            </a:r>
          </a:p>
        </p:txBody>
      </p:sp>
    </p:spTree>
    <p:extLst>
      <p:ext uri="{BB962C8B-B14F-4D97-AF65-F5344CB8AC3E}">
        <p14:creationId xmlns:p14="http://schemas.microsoft.com/office/powerpoint/2010/main" val="74744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40145</TotalTime>
  <Words>68</Words>
  <Application>Microsoft Macintosh PowerPoint</Application>
  <PresentationFormat>Letter Paper (8.5x11 in)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Kindsvater</dc:creator>
  <cp:lastModifiedBy>Holly Kindsvater</cp:lastModifiedBy>
  <cp:revision>4</cp:revision>
  <dcterms:created xsi:type="dcterms:W3CDTF">2021-05-06T18:58:09Z</dcterms:created>
  <dcterms:modified xsi:type="dcterms:W3CDTF">2021-06-03T16:03:20Z</dcterms:modified>
</cp:coreProperties>
</file>