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2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6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3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FD7D-F43E-5545-83EE-43F39DDEE807}"/>
              </a:ext>
            </a:extLst>
          </p:cNvPr>
          <p:cNvSpPr txBox="1"/>
          <p:nvPr/>
        </p:nvSpPr>
        <p:spPr>
          <a:xfrm>
            <a:off x="1688122" y="679938"/>
            <a:ext cx="4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LENGTH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B423C-6585-7347-BC6C-6225E2FD59CD}"/>
              </a:ext>
            </a:extLst>
          </p:cNvPr>
          <p:cNvSpPr txBox="1"/>
          <p:nvPr/>
        </p:nvSpPr>
        <p:spPr>
          <a:xfrm>
            <a:off x="1230921" y="668215"/>
            <a:ext cx="56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REPRODUCTION</a:t>
            </a:r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6B3C-4CC3-2846-BF38-57A7DD47DF57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FECUNDITY EXPONENT</a:t>
            </a:r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CA2B-700E-C148-970A-3E953912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022-A6D9-A949-B785-BA08D7A4A30B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6A60-0672-324E-AEC6-6AD86CD021E2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39F0-45A8-7C49-9975-39C09AA0E110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A8ED-43E8-724F-AA37-E6AFBD63A2B4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4E85-02C7-144B-BDA8-BF6C8665A009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MORTALITY SLOPE</a:t>
            </a:r>
          </a:p>
        </p:txBody>
      </p:sp>
    </p:spTree>
    <p:extLst>
      <p:ext uri="{BB962C8B-B14F-4D97-AF65-F5344CB8AC3E}">
        <p14:creationId xmlns:p14="http://schemas.microsoft.com/office/powerpoint/2010/main" val="9280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FF2C9-B22E-AB46-A6AC-DEEDCD23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" y="1019089"/>
            <a:ext cx="2806700" cy="627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502505" y="535459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8B67-1DFB-4049-8D3C-214E2F03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39" y="1019089"/>
            <a:ext cx="2819400" cy="627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3003718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A85C8-02E7-D547-863C-56494AD76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95" y="1019089"/>
            <a:ext cx="27940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504931" y="542696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93132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>
            <a:off x="-45825" y="12151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>
            <a:off x="29393" y="3221795"/>
            <a:ext cx="322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food</a:t>
            </a:r>
          </a:p>
        </p:txBody>
      </p:sp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28737</TotalTime>
  <Words>443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68</cp:revision>
  <cp:lastPrinted>2019-11-25T20:46:29Z</cp:lastPrinted>
  <dcterms:created xsi:type="dcterms:W3CDTF">2019-10-17T17:05:15Z</dcterms:created>
  <dcterms:modified xsi:type="dcterms:W3CDTF">2019-12-06T16:44:29Z</dcterms:modified>
</cp:coreProperties>
</file>