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60C0-E62B-E545-B76D-77353A1E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59D7E-0FA4-B24B-8C32-257F55A8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F4B3-C14D-0444-9186-FC4220B7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D1A7-EF7E-D744-B366-8CB05CFF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CA8D-D5CD-4D4A-93C3-112FC9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8F55-4A4B-374C-B1B9-3F4845BF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8CE7-B064-6A42-BD6D-F4AB847D5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D679-6C84-3148-A32E-4ADAA02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F70D-BB31-7E45-A462-8B742B46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3BDD-2AD0-BD42-BDC1-07B16E6C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8ED2-DDFF-2E48-9721-88A8D0B53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C512-FEE1-2C4E-9820-FD07835CF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F310-A163-8C44-AF45-8D448AE2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B65A-6D57-A148-9823-8E3EEAE5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E522-AF10-8248-B20F-B3E3F4D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64DD-4752-954F-B499-62A84378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4FB8-07B6-0B46-B753-4DF6A026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8B88-14E4-4D40-8CA7-FC6C00C9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EAAC-3488-7942-AD65-E4C1DB1A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47BB-E918-344E-A5F4-EEE4A59C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C0D0-E45A-1A4B-A122-C2DEDBDF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9497-5886-9046-B8D9-BF1CCC00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DC5D-D492-0A42-8FD5-0EFDCEB6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3512-97A3-064D-A770-A2C4307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10DD-0E4D-DA4A-8E4E-D042FAD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4C7B-16D8-F84A-AF98-7F125E9D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5330-B836-024D-B916-68D2FA9A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5278B-17B6-4646-96E7-3A3D19FC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DA8F-BCD9-1E43-8EAA-694ECED0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F4DC-4C5A-6940-BA77-97FA2F31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A0D4-37E4-4F4C-A074-0D02AD03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4B60-981E-FA45-918B-668DD944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18D9-EE52-9440-BB7D-778A17B7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C0274-8EF0-2B4A-A8C4-957200C4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A912B-C91D-D940-AF83-9C9F7D4F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AA20A-5A2D-6C41-A8E2-AEB68FBD3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12259-C19B-8345-A0D4-39555A9B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4D950-F714-3248-BF01-48781F9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F80A5-C71C-8544-B37A-A3CB5311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BDE1-77A7-B649-9BCB-D5268FF3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A4606-2042-3043-B9A8-10D59EEC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C30C9-AB1B-C047-B1F3-1DD76A83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9F50-C332-CB43-AD92-FBB8E14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3B1F-2848-E34D-A02E-E29E05D7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85DD5-F836-4A4F-885E-000591FB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113E5-81F9-F64A-95F0-B38B156D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FFCB-6DEA-554F-9788-8FFEC3F5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5C59-AA1D-CD4D-A289-F496038B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D0A8-483B-F642-8EAB-F715510BF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C7E4-9D03-944B-A570-3C39E9B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C8BB-9EF0-A940-A0C5-97CB4E20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2B2C-14E1-B743-B6E1-45CE9F57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0E22-2198-3F40-8C00-712DB2A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FF7A8-2DEB-CA46-A66F-5A6FA17CE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DF68-3790-FC44-9E0F-AB1FEA90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31CBD-4515-484B-8577-2D6154A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A4F80-E4C3-6541-A741-6EDF873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6BCB-AA9B-E447-82E1-EF28E921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8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80E15-8D4B-524E-8053-FFD728A9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3974-DB3B-1448-83C2-FB112DDC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16EC-6608-E640-98E3-BCB06D1E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6C0B-18AC-D849-8696-E3C6139B3E6A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A8B3-D309-6B4D-B6EE-5392D794C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EB8A-9BAE-A64B-923E-0A616CC97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AA24-3BF5-7D46-823E-CC4C8D02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367F6-07B7-4C4A-A8A6-2A6F5FE3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451B2-DF7A-744C-9163-F3B9BADC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B85AD-7BAC-414D-BBE0-7B5F9E31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1</cp:revision>
  <dcterms:created xsi:type="dcterms:W3CDTF">2019-06-03T14:11:09Z</dcterms:created>
  <dcterms:modified xsi:type="dcterms:W3CDTF">2019-06-03T14:12:03Z</dcterms:modified>
</cp:coreProperties>
</file>