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1"/>
    <p:restoredTop sz="97871"/>
  </p:normalViewPr>
  <p:slideViewPr>
    <p:cSldViewPr snapToGrid="0" snapToObjects="1">
      <p:cViewPr>
        <p:scale>
          <a:sx n="342" d="100"/>
          <a:sy n="342" d="100"/>
        </p:scale>
        <p:origin x="-4216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35F-2B97-6444-83B6-367163F1A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45EE-05C2-3D43-9F8C-706A04AD3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1C7D-8C0F-3645-AB61-91F3A72C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4E4F7-2988-3749-85C7-66DE41D2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360B-67C7-D44F-869F-CA14650D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2A23-BD43-E643-A862-22A7188E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8BE18-FD49-7242-A9B9-06CBCB3C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6B05-FE68-C545-AB68-00872C0F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2FFB-5E47-9444-9608-298F340D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B25D-BBFC-BF43-8A08-C4B4BF99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8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66701-0F8D-2547-A634-613F9E73D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D0253-683E-114E-A628-0ADFB67D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A569-0E99-624A-BC9C-38353B6E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4492-5F06-4E46-9F6F-2706C62D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9236-D143-5942-8BC8-9B4C0309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E3FE-6690-9B4E-B41F-E8387FF3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D518-DBBE-974F-9C4A-EB6E95F8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5648-5BBE-DC4F-B71D-7D4C560F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F340-5ADA-8643-BAA1-C4DF4C79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7832-3F22-0B49-A49E-45AA474E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8CA7-D3CB-1646-ADC1-23ECCE09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2174-E6B1-3A4B-93B2-DF8D063C3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69C1-92B8-9A4D-A0EA-C3D1F215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E17B-41DE-3642-B32C-976A8F8B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5202-2E9B-2046-898B-7E20293E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57AE-B785-784F-9AEE-F4F967FF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3A49-27DC-2E44-B4DB-53CFCE731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0408-72E4-CA47-8BD2-0E6C3A6F9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7302C-C800-214C-BC61-443535DE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57B87-4290-D148-8D97-05128AA1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8886-DB44-B942-9081-2CFB08FA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4AD2-12E9-2D49-8D64-7C7E5EA5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B9839-A43C-AF41-8827-CEA0B918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190D6-0592-F94A-9842-6BC694305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7EEF-1D3B-9546-AA89-A483A304F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C9198-5B9D-8D40-A5FB-EDD62DFBE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643E3-2228-824F-9397-E65B702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53E01-E84A-A54F-9ACF-4D2E51C8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3CBB7-8BD5-674A-87F5-801E6419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888F-B66F-C247-97FA-DAFB1CA6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EDD14-3649-0D40-99AF-E410CC66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CEBF4-468E-B948-A5BB-D977BE92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693E4-59F8-A14D-8F7D-1012A339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6A53D-435F-674F-8B38-0937E27E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102D9-0445-5F4A-AC7A-964C7840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C9A0-F85D-9344-9238-6FBB91D9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98AA-2415-5C45-9E7B-58B7BF71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87D4-6118-D444-B001-8545C5EC7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C1A6-05C7-4C43-B028-8D592008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41AB5-FE5E-D84F-A3FA-54473EDA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72DD4-B543-844F-96CE-171BDC37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43AC8-EC1D-D441-A25C-4E935779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4F23-CE76-7245-A6C7-C552585A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204B7-4F89-EA48-8553-AB9AE0F42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5133F-FB89-1843-8EBF-F107AD98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7DD6-B246-5F4E-A00F-C61E37BA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7C12D-1EEE-D342-B294-2607FB3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7488C-262E-BC4F-A9A9-8EFABA13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75338-FD1A-8640-9155-709AC845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C89CE-9030-0147-9D8F-D67EF2716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9267-D39E-C744-9F76-59BB295D9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D59A-AF1F-8840-AB26-285BC37E2520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6A005-6A2B-2E49-988B-9211FA407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8A62-3EF8-EE42-B310-7F8033B7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5BF3-B2A0-6D4D-A36E-385E1CF1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DECCF8-5945-D444-9453-D59146A5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DD8EE-5E28-694A-9625-8FEA2A1F821B}"/>
              </a:ext>
            </a:extLst>
          </p:cNvPr>
          <p:cNvSpPr txBox="1"/>
          <p:nvPr/>
        </p:nvSpPr>
        <p:spPr>
          <a:xfrm>
            <a:off x="1148316" y="1637414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290K</a:t>
            </a:r>
          </a:p>
        </p:txBody>
      </p:sp>
    </p:spTree>
    <p:extLst>
      <p:ext uri="{BB962C8B-B14F-4D97-AF65-F5344CB8AC3E}">
        <p14:creationId xmlns:p14="http://schemas.microsoft.com/office/powerpoint/2010/main" val="104462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1EEA8B-1355-4048-8B75-582F13C1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AE40EE-8BD6-7A49-888E-8421AA2CFD3F}"/>
              </a:ext>
            </a:extLst>
          </p:cNvPr>
          <p:cNvSpPr txBox="1"/>
          <p:nvPr/>
        </p:nvSpPr>
        <p:spPr>
          <a:xfrm>
            <a:off x="1148316" y="1637414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295K</a:t>
            </a:r>
          </a:p>
        </p:txBody>
      </p:sp>
    </p:spTree>
    <p:extLst>
      <p:ext uri="{BB962C8B-B14F-4D97-AF65-F5344CB8AC3E}">
        <p14:creationId xmlns:p14="http://schemas.microsoft.com/office/powerpoint/2010/main" val="310880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8261D6-F5EA-3D47-AE14-8C89F69A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4" y="0"/>
            <a:ext cx="220435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9FE57B-4348-B34F-9690-AFF9CF3B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47" y="0"/>
            <a:ext cx="220435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E7E6DD-ACB8-B146-9BC9-A887D115E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541" y="0"/>
            <a:ext cx="220738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C6CCF-4E8D-AF43-BDDD-BC1BB4ACF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26" y="0"/>
            <a:ext cx="22073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1D213-CFD4-8941-BA35-659082BB5B6E}"/>
              </a:ext>
            </a:extLst>
          </p:cNvPr>
          <p:cNvSpPr txBox="1"/>
          <p:nvPr/>
        </p:nvSpPr>
        <p:spPr>
          <a:xfrm>
            <a:off x="5486400" y="489098"/>
            <a:ext cx="999460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290 K</a:t>
            </a:r>
          </a:p>
        </p:txBody>
      </p:sp>
    </p:spTree>
    <p:extLst>
      <p:ext uri="{BB962C8B-B14F-4D97-AF65-F5344CB8AC3E}">
        <p14:creationId xmlns:p14="http://schemas.microsoft.com/office/powerpoint/2010/main" val="195528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9F618-0AB1-FC44-8B56-9A581EED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28" y="0"/>
            <a:ext cx="221682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FC9AA2-A272-A84E-B2C0-7B31EE0A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0" y="0"/>
            <a:ext cx="22168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B70F-876D-714D-9438-D9BE86E2C318}"/>
              </a:ext>
            </a:extLst>
          </p:cNvPr>
          <p:cNvSpPr txBox="1"/>
          <p:nvPr/>
        </p:nvSpPr>
        <p:spPr>
          <a:xfrm>
            <a:off x="5098639" y="85060"/>
            <a:ext cx="1637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290 K</a:t>
            </a:r>
          </a:p>
          <a:p>
            <a:endParaRPr lang="en-US" dirty="0"/>
          </a:p>
          <a:p>
            <a:r>
              <a:rPr lang="en-US" dirty="0"/>
              <a:t>Seasonal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0D4E6-5589-3B4A-91A6-44A1CB4B8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820" y="-79745"/>
            <a:ext cx="221682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BEBFF-DCFC-724F-B7A1-BD992B394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177" y="-127591"/>
            <a:ext cx="2216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8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12</cp:revision>
  <dcterms:created xsi:type="dcterms:W3CDTF">2021-06-05T17:48:11Z</dcterms:created>
  <dcterms:modified xsi:type="dcterms:W3CDTF">2021-06-06T21:54:08Z</dcterms:modified>
</cp:coreProperties>
</file>