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50"/>
  </p:normalViewPr>
  <p:slideViewPr>
    <p:cSldViewPr snapToGrid="0" snapToObjects="1">
      <p:cViewPr varScale="1">
        <p:scale>
          <a:sx n="200" d="100"/>
          <a:sy n="200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3BE-DCA4-CC4D-B014-9D9A5CFB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D159-B068-1B4B-AC09-6A5198BFD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B277-E234-AB45-BED2-0F9B84A9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99D79-1176-7142-A1F4-FB44460F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5563-BAF0-EB4B-9327-ADE93B8C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A932-4A52-2B47-92F3-89AEB4A2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A62C8-4118-6441-A862-D1A49FC62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E8EB-32FD-5448-977B-F1E129C3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BC52-D115-1D44-9E31-E0257D5E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47BE-CAA8-4A41-8502-84417211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8F654-68C7-724D-B075-95B990DA4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F77B0-CB8E-DC4E-9D68-D80A4545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AEC7-0D1B-CB42-A816-2AF08185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7816-D4A9-E24B-81CD-BDC4F30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B00A-CC2D-8148-A99A-65DB426A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019A-B117-AA4F-9695-A7E7865D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6910-DE7E-464C-8145-A6FCCC04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F853-8BD1-F34B-BE65-1F12AC19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9F35-BA20-E342-8166-F84FF03B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F147-2795-DF45-AE0E-443EEBAC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B07-DE7C-4F48-87B3-CECFCA81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84CB-C335-984B-B3A1-AA7BE460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982C-A334-FE4C-A3EB-510FEA35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689D-D753-314C-8DD4-AC01E1BC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6D80-22CF-3E4C-A0B6-CC5C3463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9438-EA4C-224D-AE1B-E7FCF229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8D1A-9AF8-BD4A-9B44-1FC62BB8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09EAC-8625-CC4A-A851-F9885637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07B6-FCF3-5E4B-A5AC-0FCEC9F0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D6B3-1982-EA41-8E47-CA3B793B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3A4A2-382F-D946-BAFE-09FC3040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0855-8E64-4041-A5C2-5C84BC54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7E21-EB60-2240-833B-83B2B9F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90093-47F3-7646-AF3B-0CA32BFD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264B1-2FFC-FE47-9370-54B224E4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E8CF8-C601-1E47-9661-9D26A71D3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CDB18-4183-8240-ADB0-8B1CF9F4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06FC-82C1-9144-9126-43FA91E5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3D918-332B-6745-9CF1-A41FBA90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57F7-D870-6B41-8CA8-090D57E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35884-5F1F-EE43-9C24-A7D64E71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E7ACF-7761-C346-ADD3-913AFB05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F7B83-8D5D-5249-9879-92102B07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78AF-8BED-4842-B015-04071643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C4FA9-CB93-4E4F-86F2-19BD7123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CB3A-C3DF-E043-B5E9-0855CB3E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1EF2-A6A5-CC43-9FD9-30A2EE0E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6FAA-3F8D-0D4C-9348-6F4892F7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FB4D-0ED2-2E4C-8139-65C14B5E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472C-438E-7541-9502-27B2BF8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1B93-4047-344A-BA24-8B7603BB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0B0E2-A8DE-7745-9F9D-6CAAA40D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F438-79ED-6D45-9236-115DFEFB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96653-051F-3E47-BD68-B3A11083E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3C3AA-B398-8344-9570-DFFD49D9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D767-6779-854E-83B2-A38FB3C8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F1949-5E66-FC48-A733-4E4D195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8B43B-2C80-884F-B573-A3DF6809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21F5F-FA43-C640-BA17-C602C88D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8E5A-03BC-1948-9D86-AF29D2D2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7A9F-3E18-4E44-894E-9423A9092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8777-9420-934F-9AD8-850E0BF396DA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4E52-3257-FA4D-B2B7-57F145CB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6A6D-7FA7-3D4B-B8C1-2332C8CEE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03D4-9B06-1849-800C-B7F1C926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C0D104-28B5-1B47-A4DA-A6BABCA7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3714750"/>
            <a:ext cx="92837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AAAC8-4997-9C4B-A3DA-E259EB29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698500"/>
            <a:ext cx="9321800" cy="222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2AC87-5AC2-7E42-AD9C-04DF4611541B}"/>
              </a:ext>
            </a:extLst>
          </p:cNvPr>
          <p:cNvSpPr txBox="1"/>
          <p:nvPr/>
        </p:nvSpPr>
        <p:spPr>
          <a:xfrm>
            <a:off x="184150" y="1454150"/>
            <a:ext cx="103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mortality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4B54-23D6-8746-B956-69699647259D}"/>
              </a:ext>
            </a:extLst>
          </p:cNvPr>
          <p:cNvSpPr txBox="1"/>
          <p:nvPr/>
        </p:nvSpPr>
        <p:spPr>
          <a:xfrm>
            <a:off x="234950" y="4425950"/>
            <a:ext cx="103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mortality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68302-91C0-6542-93F9-F29B2554F564}"/>
              </a:ext>
            </a:extLst>
          </p:cNvPr>
          <p:cNvSpPr txBox="1"/>
          <p:nvPr/>
        </p:nvSpPr>
        <p:spPr>
          <a:xfrm>
            <a:off x="9010650" y="107950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much food staying small is ok</a:t>
            </a:r>
          </a:p>
        </p:txBody>
      </p:sp>
    </p:spTree>
    <p:extLst>
      <p:ext uri="{BB962C8B-B14F-4D97-AF65-F5344CB8AC3E}">
        <p14:creationId xmlns:p14="http://schemas.microsoft.com/office/powerpoint/2010/main" val="340781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E1660-901C-334F-A179-00CEC47E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895350"/>
            <a:ext cx="11112500" cy="506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86131-C54A-4846-923D-E10EDB8A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895350"/>
            <a:ext cx="11112500" cy="506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D0E1D-1832-694F-9D03-600BDA0F1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895350"/>
            <a:ext cx="11112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18353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6</cp:revision>
  <cp:lastPrinted>2020-09-11T15:03:42Z</cp:lastPrinted>
  <dcterms:created xsi:type="dcterms:W3CDTF">2020-08-29T22:02:52Z</dcterms:created>
  <dcterms:modified xsi:type="dcterms:W3CDTF">2020-09-26T18:00:48Z</dcterms:modified>
</cp:coreProperties>
</file>