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F987-C5B5-C972-F8EF-D09E9536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FA511-7259-0313-5D1F-C36F2441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FDB68-3986-5CEF-A913-207D9A06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DD872-3CAB-9BB5-A9E9-C723E6D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32F6C-02BB-B4E1-E63F-BE33EEAE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F58C-E269-076F-E9EC-F42F625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C6813-E67B-2FD9-C0A5-73ADF803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5754-A9F6-EE2F-95A1-9C126FA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BAB00-B92A-AE7C-A03E-66695553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DBC91-9563-6585-558C-B0644A9E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5C062E-0ADA-0ECB-9477-AEA798C66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0C6A8-6684-79F4-7CBF-6C616F11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CAE35-DBC5-D152-442B-C82F639F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605CA-A4F5-3FDC-482E-8B0C0446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E9766-0488-4BD4-7AA7-524ED838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5CC5-D5CB-B190-0C97-0173676B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F846E-F17E-49FB-54A6-88E7FAA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ACDBC-18A3-070B-FEAF-DBBA6F0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13762-6D95-9366-2368-0217A5A6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A78FE-FD67-60BB-20AC-39F99A29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E6801-1558-D28F-FA07-CDC4E818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2CE91-24CB-96DE-9B69-E4998A03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57893-E065-3F77-5C8B-060E2C7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019AC-B735-8351-A849-A109F02F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A33AF-5C50-C167-A941-8CDFFFB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67C46-6360-F0B5-BB69-78B87C08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3E52A-40DD-F309-4EE9-5A2417409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67037-0FB1-C006-D165-36B97489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31B8A-CEE3-B85D-3160-E61BAC19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28CD0-0FAA-C604-02E9-F1D54869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C4DE2-276D-C120-B17C-89A9B91A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158C-5104-9125-9345-3C04F7E6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C164A-58E4-305F-4783-988710C5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E4DDD-7DC0-5885-957C-5E884674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BBE6F-1D24-55E2-DC30-66B725E46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4AF957-ED00-E132-2D0D-F461F9ADB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E3EAB-5AF9-CB17-EDF7-E82D8544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5BFA25-5523-5C45-4193-35363A1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A23FAC-8D74-3B68-8F61-6BD791B4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2149D-E057-EB5B-81CE-712B4DE8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0F5B0-D7B5-21A7-8FD5-60DE971A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228CD-1CDD-CAB2-018D-4FC076B4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912FE-E3B5-280E-853C-F0564C34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58B649-89FD-9124-F8E3-B3F79864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EF9CE-077C-F0EE-E578-3BC54FDC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02C88-E97D-B96A-C656-E058E88C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C7B9-1A94-E914-FE76-95FED868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5653-5AFF-128E-BD27-50D6F07D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64C7A-C5C4-9C32-F4FD-924B225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4225C-4BFA-25BA-2146-4D3DFB9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5AB96-8CA7-5C5E-BFD3-7D5716B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64371-A3CB-9346-81F2-3736510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CD4C-FEAA-6C46-F5EC-C5E0D9C7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EB629-F7AA-E04F-C028-98C6B6B5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867-BC29-8EED-ABD3-7BFAFF5B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33DA-94D7-E7FC-5CC6-DEB8E648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260B8-17E3-A5A9-E7C8-5995D5C3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4DBE0-C9B6-4B1F-A357-A299AD20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06AA9-475D-C9F3-34AC-0E6611E6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FD865-7EB0-8103-9FE7-3EBF9C66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4E8B0-BB03-2A87-C060-1455C547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5D53F-1832-45D6-A7F9-DEFFEA7EF84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55042-67D3-3746-C8B3-4D54F2CC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E75F1-B360-1860-9DAB-DE9FF50E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E067E-5D3C-4513-B0C4-CEF3C1984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8AAC0-2BDF-949B-C670-21FE6D2AF076}"/>
              </a:ext>
            </a:extLst>
          </p:cNvPr>
          <p:cNvSpPr txBox="1"/>
          <p:nvPr/>
        </p:nvSpPr>
        <p:spPr>
          <a:xfrm>
            <a:off x="490330" y="1166842"/>
            <a:ext cx="11264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및 </a:t>
            </a:r>
            <a:r>
              <a:rPr lang="en-US" altLang="ko-KR" dirty="0"/>
              <a:t>1</a:t>
            </a:r>
            <a:r>
              <a:rPr lang="ko-KR" altLang="en-US" dirty="0"/>
              <a:t>스테이지 모든 객체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제작 </a:t>
            </a:r>
            <a:endParaRPr lang="en-US" altLang="ko-KR" dirty="0"/>
          </a:p>
          <a:p>
            <a:r>
              <a:rPr lang="en-US" altLang="ko-KR" dirty="0"/>
              <a:t>	90%, </a:t>
            </a:r>
            <a:r>
              <a:rPr lang="ko-KR" altLang="en-US" dirty="0"/>
              <a:t>스킬 이펙트 </a:t>
            </a:r>
            <a:r>
              <a:rPr lang="en-US" altLang="ko-KR" dirty="0"/>
              <a:t>8</a:t>
            </a:r>
            <a:r>
              <a:rPr lang="ko-KR" altLang="en-US" dirty="0"/>
              <a:t>개 남음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충돌 판정을 제작해서 총알이 날아가고 적중하기 및 스킬 그리고 바닥에 닿고 점프 하면 중력가속도</a:t>
            </a:r>
            <a:r>
              <a:rPr lang="en-US" altLang="ko-KR" dirty="0"/>
              <a:t>	</a:t>
            </a:r>
            <a:r>
              <a:rPr lang="ko-KR" altLang="en-US" dirty="0"/>
              <a:t>받아서 떨어지는 것과 착지하는 것을 구현 </a:t>
            </a:r>
            <a:endParaRPr lang="en-US" altLang="ko-KR" dirty="0"/>
          </a:p>
          <a:p>
            <a:r>
              <a:rPr lang="en-US" altLang="ko-KR" dirty="0"/>
              <a:t>	100%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피격 시 체력이 닳고 체력이</a:t>
            </a:r>
            <a:r>
              <a:rPr lang="en-US" altLang="ko-KR" dirty="0"/>
              <a:t> 0 </a:t>
            </a:r>
            <a:r>
              <a:rPr lang="ko-KR" altLang="en-US" dirty="0"/>
              <a:t>이 될 경우 사망 모션 구현 그리고 </a:t>
            </a:r>
            <a:r>
              <a:rPr lang="en-US" altLang="ko-KR" dirty="0"/>
              <a:t>1</a:t>
            </a:r>
            <a:r>
              <a:rPr lang="ko-KR" altLang="en-US" dirty="0"/>
              <a:t>스테이지 보스 제외 제작</a:t>
            </a:r>
            <a:endParaRPr lang="en-US" altLang="ko-KR" dirty="0"/>
          </a:p>
          <a:p>
            <a:r>
              <a:rPr lang="en-US" altLang="ko-KR" dirty="0"/>
              <a:t>	60%, 1</a:t>
            </a:r>
            <a:r>
              <a:rPr lang="ko-KR" altLang="en-US" dirty="0"/>
              <a:t>스테이지 </a:t>
            </a:r>
            <a:r>
              <a:rPr lang="en-US" altLang="ko-KR" dirty="0"/>
              <a:t>20%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– 2</a:t>
            </a:r>
            <a:r>
              <a:rPr lang="ko-KR" altLang="en-US" dirty="0"/>
              <a:t>스테이지 보스 제외 제작 그리고 스테이지를 넘어가는 것 구현</a:t>
            </a:r>
            <a:endParaRPr lang="en-US" altLang="ko-KR" dirty="0"/>
          </a:p>
          <a:p>
            <a:r>
              <a:rPr lang="en-US" altLang="ko-KR" dirty="0"/>
              <a:t>	0%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– 3</a:t>
            </a:r>
            <a:r>
              <a:rPr lang="ko-KR" altLang="en-US" dirty="0"/>
              <a:t>스테이지 보스 제외 제작 그리고 배경음악과 스킬 사운드 구현</a:t>
            </a:r>
            <a:endParaRPr lang="en-US" altLang="ko-KR" dirty="0"/>
          </a:p>
          <a:p>
            <a:r>
              <a:rPr lang="en-US" altLang="ko-KR" dirty="0"/>
              <a:t>	0%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– 4</a:t>
            </a:r>
            <a:r>
              <a:rPr lang="ko-KR" altLang="en-US" dirty="0"/>
              <a:t>스테이지 보스 제외 제작 그리고 시작화면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– 1, 2, 3, 4 </a:t>
            </a:r>
            <a:r>
              <a:rPr lang="ko-KR" altLang="en-US" dirty="0"/>
              <a:t>보스 제작 과 최종 클리어 화면 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– 5</a:t>
            </a:r>
            <a:r>
              <a:rPr lang="ko-KR" altLang="en-US" dirty="0"/>
              <a:t>스테이지 보스 포함 제작</a:t>
            </a:r>
            <a:endParaRPr lang="en-US" altLang="ko-KR" dirty="0"/>
          </a:p>
        </p:txBody>
      </p:sp>
      <p:pic>
        <p:nvPicPr>
          <p:cNvPr id="29" name="오디오 28">
            <a:hlinkClick r:id="" action="ppaction://media"/>
            <a:extLst>
              <a:ext uri="{FF2B5EF4-FFF2-40B4-BE49-F238E27FC236}">
                <a16:creationId xmlns:a16="http://schemas.microsoft.com/office/drawing/2014/main" id="{C5D8DAE0-2E05-409B-AF13-0A5FD0982F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2674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96"/>
    </mc:Choice>
    <mc:Fallback>
      <p:transition spd="slow" advTm="22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3DD7-A0D8-415C-CB4C-4D849D18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8677DE-ABBC-43F9-CA8E-57758A193A41}"/>
              </a:ext>
            </a:extLst>
          </p:cNvPr>
          <p:cNvSpPr txBox="1"/>
          <p:nvPr/>
        </p:nvSpPr>
        <p:spPr>
          <a:xfrm>
            <a:off x="490330" y="1166842"/>
            <a:ext cx="11264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및 </a:t>
            </a:r>
            <a:r>
              <a:rPr lang="en-US" altLang="ko-KR" dirty="0"/>
              <a:t>1</a:t>
            </a:r>
            <a:r>
              <a:rPr lang="ko-KR" altLang="en-US" dirty="0"/>
              <a:t>스테이지 모든 객체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제작 </a:t>
            </a:r>
            <a:endParaRPr lang="en-US" altLang="ko-KR" dirty="0"/>
          </a:p>
          <a:p>
            <a:r>
              <a:rPr lang="en-US" altLang="ko-KR" dirty="0"/>
              <a:t>	90%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충돌 판정을 제작해서 총알이 날아가고 적중하기 및 스킬 그리고 바닥에 닿고 점프 하면 중력가속도</a:t>
            </a:r>
            <a:r>
              <a:rPr lang="en-US" altLang="ko-KR" dirty="0"/>
              <a:t>	</a:t>
            </a:r>
            <a:r>
              <a:rPr lang="ko-KR" altLang="en-US" dirty="0"/>
              <a:t>받아서 떨어지는 것과 착지하는 것을 구현 </a:t>
            </a:r>
            <a:endParaRPr lang="en-US" altLang="ko-KR" dirty="0"/>
          </a:p>
          <a:p>
            <a:r>
              <a:rPr lang="en-US" altLang="ko-KR" dirty="0"/>
              <a:t>	100%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캐릭터 피격 시 체력이 닳고 체력이</a:t>
            </a:r>
            <a:r>
              <a:rPr lang="en-US" altLang="ko-KR" dirty="0"/>
              <a:t> 0 </a:t>
            </a:r>
            <a:r>
              <a:rPr lang="ko-KR" altLang="en-US" dirty="0"/>
              <a:t>이 될 경우 사망 모션 구현 그리고 </a:t>
            </a:r>
            <a:r>
              <a:rPr lang="en-US" altLang="ko-KR" dirty="0"/>
              <a:t>1</a:t>
            </a:r>
            <a:r>
              <a:rPr lang="ko-KR" altLang="en-US" dirty="0"/>
              <a:t>스테이지 보스 제외 제작</a:t>
            </a:r>
            <a:endParaRPr lang="en-US" altLang="ko-KR" dirty="0"/>
          </a:p>
          <a:p>
            <a:r>
              <a:rPr lang="en-US" altLang="ko-KR" dirty="0"/>
              <a:t>	60%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– 2</a:t>
            </a:r>
            <a:r>
              <a:rPr lang="ko-KR" altLang="en-US" dirty="0"/>
              <a:t>스테이지 보스 제외 제작 그리고 스테이지를 넘어가는 것 구현</a:t>
            </a:r>
            <a:endParaRPr lang="en-US" altLang="ko-KR" dirty="0"/>
          </a:p>
          <a:p>
            <a:r>
              <a:rPr lang="en-US" altLang="ko-KR" dirty="0"/>
              <a:t>	0%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수업시간에 배운 대로 상태 머신 등을 활용 하여 처음 부터 다시 만들기 시작</a:t>
            </a:r>
            <a:endParaRPr lang="en-US" altLang="ko-KR" dirty="0"/>
          </a:p>
          <a:p>
            <a:r>
              <a:rPr lang="en-US" altLang="ko-KR" dirty="0"/>
              <a:t>	40%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– 1 </a:t>
            </a:r>
            <a:r>
              <a:rPr lang="ko-KR" altLang="en-US" dirty="0"/>
              <a:t>스테이지 보스 제외 제작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2, 3, 4 </a:t>
            </a:r>
            <a:r>
              <a:rPr lang="ko-KR" altLang="en-US" dirty="0"/>
              <a:t>스테이지 블록과 </a:t>
            </a:r>
            <a:r>
              <a:rPr lang="ko-KR" altLang="en-US" dirty="0" err="1"/>
              <a:t>몹</a:t>
            </a:r>
            <a:r>
              <a:rPr lang="ko-KR" altLang="en-US" dirty="0"/>
              <a:t> 이미지 </a:t>
            </a:r>
            <a:r>
              <a:rPr lang="ko-KR" altLang="en-US" dirty="0" err="1"/>
              <a:t>스프라이트</a:t>
            </a:r>
            <a:r>
              <a:rPr lang="ko-KR" altLang="en-US" dirty="0"/>
              <a:t> 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– 2, 3, 4 </a:t>
            </a:r>
            <a:r>
              <a:rPr lang="ko-KR" altLang="en-US" dirty="0"/>
              <a:t>보스 제외 제작 과 시작</a:t>
            </a:r>
            <a:r>
              <a:rPr lang="en-US" altLang="ko-KR" dirty="0"/>
              <a:t>,</a:t>
            </a:r>
            <a:r>
              <a:rPr lang="ko-KR" altLang="en-US" dirty="0"/>
              <a:t> 클리어 화면 제작과</a:t>
            </a:r>
            <a:r>
              <a:rPr lang="en-US" altLang="ko-KR" dirty="0"/>
              <a:t> </a:t>
            </a:r>
            <a:r>
              <a:rPr lang="ko-KR" altLang="en-US" dirty="0"/>
              <a:t>스킬과 배경 사운드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모든 스테이지 보스 제작 및 최종 최적화</a:t>
            </a:r>
            <a:endParaRPr lang="en-US" altLang="ko-KR" dirty="0"/>
          </a:p>
        </p:txBody>
      </p:sp>
      <p:pic>
        <p:nvPicPr>
          <p:cNvPr id="29" name="오디오 28">
            <a:hlinkClick r:id="" action="ppaction://media"/>
            <a:extLst>
              <a:ext uri="{FF2B5EF4-FFF2-40B4-BE49-F238E27FC236}">
                <a16:creationId xmlns:a16="http://schemas.microsoft.com/office/drawing/2014/main" id="{CBB7B968-D931-BED4-B7C9-4D85291DE4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372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89"/>
    </mc:Choice>
    <mc:Fallback>
      <p:transition spd="slow" advTm="13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71B48E21-DA40-21E4-2BAE-E028CAA7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237"/>
            <a:ext cx="12192000" cy="487552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CE872923-F1DF-587E-32A3-19F7E18C014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3393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75E6E6552B1D43A095A107D929E0EB" ma:contentTypeVersion="5" ma:contentTypeDescription="새 문서를 만듭니다." ma:contentTypeScope="" ma:versionID="605dc96126818368f00da0c1694221b3">
  <xsd:schema xmlns:xsd="http://www.w3.org/2001/XMLSchema" xmlns:xs="http://www.w3.org/2001/XMLSchema" xmlns:p="http://schemas.microsoft.com/office/2006/metadata/properties" xmlns:ns3="794b34fb-07f1-467a-8c27-408b5a843343" targetNamespace="http://schemas.microsoft.com/office/2006/metadata/properties" ma:root="true" ma:fieldsID="7cab026e65a00633db7c8b6054d506e5" ns3:_="">
    <xsd:import namespace="794b34fb-07f1-467a-8c27-408b5a843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b34fb-07f1-467a-8c27-408b5a843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6BA0C-5B35-4BA6-95F8-AE2BD148677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4b34fb-07f1-467a-8c27-408b5a843343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53E55F-B5C6-4A80-83A9-D9A8D39350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02F27-3373-4880-B661-01306EDA7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b34fb-07f1-467a-8c27-408b5a843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302</Words>
  <Application>Microsoft Office PowerPoint</Application>
  <PresentationFormat>와이드스크린</PresentationFormat>
  <Paragraphs>30</Paragraphs>
  <Slides>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황광진(2021180044)</dc:creator>
  <cp:lastModifiedBy>황광진(2021180044)</cp:lastModifiedBy>
  <cp:revision>2</cp:revision>
  <dcterms:created xsi:type="dcterms:W3CDTF">2024-11-18T08:53:25Z</dcterms:created>
  <dcterms:modified xsi:type="dcterms:W3CDTF">2024-11-18T14:34:38Z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0x010100EB75E6E6552B1D43A095A107D929E0EB</vt:lpwstr>
  </property>
</Properties>
</file>