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B856-6BB9-4F8F-BE70-1CF1A0573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7B50D-5508-8241-1790-F48932F2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208AA-711B-97FA-0C4C-DE86709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F31F4-1ED0-E03A-0B80-6D171FE5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C36D8-EAC1-47D0-9832-65955869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F97F8-A93C-0DA7-B322-7A9B10CE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4D230-F804-882F-74D8-F8A443DD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F2ED2-6054-8623-0B74-4ADFD0AE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9D656-5798-A25E-F755-1F94EE03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94025-1CE0-09A3-B2E3-3D4C0B6C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4D7D9-5A9F-B180-64E0-D1EF4D09F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7AD8D-7D5F-E789-2399-BA1F80B9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524D1-DD87-6734-55A7-06F26DC0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5B5EA-6A86-1C67-2EB1-96B307AB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351F6-3AC4-D063-C8B1-12A7A0B2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928E-19AF-1501-03A2-27F4113B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7CE9F-6623-64CC-D115-F139FE92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F038-7498-EC63-9083-1CECDB09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6D533-BEC1-2C06-969B-8913B178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31182-9512-8ADC-557A-08C9E39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46BB-00D2-F556-2120-48D8A8D6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8780F-3515-5A3F-4710-67CDDFA7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1128-2A80-87B7-8C30-753E4013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A981F-56B7-C4E9-7AAB-5C517105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9F3E7-59DD-BC0E-994E-880AD7E1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54AB-C350-30FC-95B3-36755CE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E9108-9D5D-396D-CD5F-73515228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2BB81-F0C9-7EF9-CFE4-98FCF508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220D7-0CC1-8D7F-9771-6AC6F87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42853-21A3-3042-8A7C-EF962ACC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76245-8C54-B06E-4085-B53BADE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F139-6F65-9154-3ED8-83FBB0A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1BE98-8B2A-3118-589A-0358E936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FBFDD-BA20-808E-9643-0BAB1E67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36EC-0368-A15E-BB4F-81FFD1AA1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21B7F7-59CB-20F9-3E9B-A01E6890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FBB841-A896-3E1B-4659-EE5AF683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C86C9-4AC2-1FEC-AC9E-3947E7D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09242-5F63-4B87-89C4-81D7B5E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8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23C1-AF48-C4C0-C5D8-CFA27EA7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2BBA58-1DFA-DD25-B8B2-76BED784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D42C4D-C4A9-D5BD-2088-72D07A70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D6E8-BB5E-D1FA-83C9-42F624FC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C0B9FB-ADE7-EFB0-2BCB-3ADFE8A2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F268-911F-4279-9D6F-353A014B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08F89-E67F-B404-40C0-2C6325F6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D5D28-D0AB-AFD1-D24E-422B8F2A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A83B8-C1B9-E987-2C98-4DD9BABF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298B0-AE1E-197D-7114-A78EB14D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CBD34-CE73-3CDC-527B-A88F1B2F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3A5F9-7D3E-FEB3-DD76-92E784E3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FA575-8D2C-2551-115D-65796E54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D1A2-B8AA-DC29-F567-902396FA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D6C938-3F92-18C6-B1A8-51D45A03A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83555-9076-C290-0978-6A645F2C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A6D7D-3115-A730-ACB6-3FA3BCF7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19BA7-89B2-3054-BA69-4AE43794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D4000-11A2-A647-C38B-061F2519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29532-A494-86C3-97EF-1E594740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77476-AA41-3704-2276-DA77BBFF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0240-90A0-71BB-6420-117FB13B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7FB3E-1B60-4425-BA88-E2DD66DB50F2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79FA7-E7E0-0032-3464-CE27755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866D-48DE-4E84-D1D3-6CB666E9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BCCCD-61BE-4A7D-A08A-38C04D76F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773CC1-CC14-C931-ED86-DB75C064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58173"/>
              </p:ext>
            </p:extLst>
          </p:nvPr>
        </p:nvGraphicFramePr>
        <p:xfrm>
          <a:off x="227903" y="78946"/>
          <a:ext cx="11736194" cy="670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48">
                  <a:extLst>
                    <a:ext uri="{9D8B030D-6E8A-4147-A177-3AD203B41FA5}">
                      <a16:colId xmlns:a16="http://schemas.microsoft.com/office/drawing/2014/main" val="386634217"/>
                    </a:ext>
                  </a:extLst>
                </a:gridCol>
                <a:gridCol w="2934048">
                  <a:extLst>
                    <a:ext uri="{9D8B030D-6E8A-4147-A177-3AD203B41FA5}">
                      <a16:colId xmlns:a16="http://schemas.microsoft.com/office/drawing/2014/main" val="1295898243"/>
                    </a:ext>
                  </a:extLst>
                </a:gridCol>
                <a:gridCol w="4192602">
                  <a:extLst>
                    <a:ext uri="{9D8B030D-6E8A-4147-A177-3AD203B41FA5}">
                      <a16:colId xmlns:a16="http://schemas.microsoft.com/office/drawing/2014/main" val="1397333274"/>
                    </a:ext>
                  </a:extLst>
                </a:gridCol>
                <a:gridCol w="1675496">
                  <a:extLst>
                    <a:ext uri="{9D8B030D-6E8A-4147-A177-3AD203B41FA5}">
                      <a16:colId xmlns:a16="http://schemas.microsoft.com/office/drawing/2014/main" val="956001656"/>
                    </a:ext>
                  </a:extLst>
                </a:gridCol>
              </a:tblGrid>
              <a:tr h="496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13779"/>
                  </a:ext>
                </a:extLst>
              </a:tr>
              <a:tr h="589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스테이지 완성</a:t>
                      </a:r>
                      <a:r>
                        <a:rPr lang="en-US" altLang="ko-KR" dirty="0"/>
                        <a:t>, 2, 3</a:t>
                      </a:r>
                      <a:r>
                        <a:rPr lang="ko-KR" altLang="en-US" dirty="0"/>
                        <a:t>스테이지 일정이상만 완성</a:t>
                      </a:r>
                      <a:r>
                        <a:rPr lang="en-US" altLang="ko-KR" dirty="0"/>
                        <a:t>, 4, 5 </a:t>
                      </a:r>
                      <a:r>
                        <a:rPr lang="ko-KR" altLang="en-US" dirty="0" err="1"/>
                        <a:t>못만듬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79395"/>
                  </a:ext>
                </a:extLst>
              </a:tr>
              <a:tr h="1095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대쉬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추락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마우스 위치에 따른 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z, x</a:t>
                      </a:r>
                      <a:r>
                        <a:rPr lang="ko-KR" altLang="en-US" dirty="0"/>
                        <a:t>로 캐릭터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기본공격과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28451"/>
                  </a:ext>
                </a:extLst>
              </a:tr>
              <a:tr h="534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45868"/>
                  </a:ext>
                </a:extLst>
              </a:tr>
              <a:tr h="1600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 아이템으로 체력을 늘리거나 캐릭터 스킬을 강화하고 일정 점수가 있어야 스킬이 해금되며 포탈을 타서 다음스테이지로 </a:t>
                      </a:r>
                      <a:r>
                        <a:rPr lang="ko-KR" altLang="en-US" dirty="0" err="1"/>
                        <a:t>넘어감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포탈에서 다음스테이지로 넘어가기 구현 실패로 포탈을 </a:t>
                      </a:r>
                      <a:r>
                        <a:rPr lang="ko-KR" altLang="en-US" dirty="0" err="1"/>
                        <a:t>타는게</a:t>
                      </a:r>
                      <a:r>
                        <a:rPr lang="ko-KR" altLang="en-US" dirty="0"/>
                        <a:t> 아닌 수동으로 </a:t>
                      </a:r>
                      <a:r>
                        <a:rPr lang="en-US" altLang="ko-KR" dirty="0"/>
                        <a:t>1, 2, 3, 4, 5, 6 ,7</a:t>
                      </a:r>
                      <a:r>
                        <a:rPr lang="ko-KR" altLang="en-US" dirty="0"/>
                        <a:t>을 눌러 이동하게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02506"/>
                  </a:ext>
                </a:extLst>
              </a:tr>
              <a:tr h="1347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애니메이션과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캐릭터의 공격과 스킬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보이스 넣기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그리고 스테이지 별로 배경음악 넣기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47499"/>
                  </a:ext>
                </a:extLst>
              </a:tr>
              <a:tr h="534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보스를 잡아야만 다음 스테이지로 </a:t>
                      </a:r>
                      <a:r>
                        <a:rPr lang="ko-KR" altLang="en-US" dirty="0" err="1"/>
                        <a:t>넘어감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개중에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개밖에 </a:t>
                      </a:r>
                      <a:r>
                        <a:rPr lang="ko-KR" altLang="en-US" dirty="0" err="1"/>
                        <a:t>못만듬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5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1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680A213-4356-6A88-A4B5-2413C822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90" y="0"/>
            <a:ext cx="8837420" cy="4081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25098-FFEA-0A2A-A53E-A30295B638AD}"/>
              </a:ext>
            </a:extLst>
          </p:cNvPr>
          <p:cNvSpPr txBox="1"/>
          <p:nvPr/>
        </p:nvSpPr>
        <p:spPr>
          <a:xfrm>
            <a:off x="5074327" y="4177364"/>
            <a:ext cx="3213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week of Oct 13 : 36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week of Oct 20 : 15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week of Oct 27 :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week of Nov</a:t>
            </a:r>
            <a:r>
              <a:rPr lang="ko-KR" altLang="en-US" dirty="0"/>
              <a:t> </a:t>
            </a:r>
            <a:r>
              <a:rPr lang="en-US" altLang="ko-KR" dirty="0"/>
              <a:t>3 :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week of Nov 10 : 11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week of Nov 17 : 31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week of Nov 24 : 70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week of Dec 1 : 133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week of Dec</a:t>
            </a:r>
            <a:r>
              <a:rPr lang="ko-KR" altLang="en-US" dirty="0"/>
              <a:t> </a:t>
            </a:r>
            <a:r>
              <a:rPr lang="en-US" altLang="ko-KR" dirty="0"/>
              <a:t>8 : 21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6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54FEF-C809-8B77-8E79-A07498AEFD4E}"/>
              </a:ext>
            </a:extLst>
          </p:cNvPr>
          <p:cNvSpPr txBox="1"/>
          <p:nvPr/>
        </p:nvSpPr>
        <p:spPr>
          <a:xfrm>
            <a:off x="5358464" y="0"/>
            <a:ext cx="147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지인의 후기</a:t>
            </a:r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2048525-ACB0-8F49-9F4E-03200939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80" y="565033"/>
            <a:ext cx="6001058" cy="1435174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3A8EA5B-43E9-338B-A758-AB21214A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384"/>
            <a:ext cx="6039160" cy="2425825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8C1B92B-8BBF-F839-D355-8079D742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8" y="2305976"/>
            <a:ext cx="5874052" cy="257823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5E5E6B0-C2C9-91B1-7BE2-091DC75A1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1" y="5009430"/>
            <a:ext cx="6959958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75E6E6552B1D43A095A107D929E0EB" ma:contentTypeVersion="5" ma:contentTypeDescription="새 문서를 만듭니다." ma:contentTypeScope="" ma:versionID="605dc96126818368f00da0c1694221b3">
  <xsd:schema xmlns:xsd="http://www.w3.org/2001/XMLSchema" xmlns:xs="http://www.w3.org/2001/XMLSchema" xmlns:p="http://schemas.microsoft.com/office/2006/metadata/properties" xmlns:ns3="794b34fb-07f1-467a-8c27-408b5a843343" targetNamespace="http://schemas.microsoft.com/office/2006/metadata/properties" ma:root="true" ma:fieldsID="7cab026e65a00633db7c8b6054d506e5" ns3:_="">
    <xsd:import namespace="794b34fb-07f1-467a-8c27-408b5a843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b34fb-07f1-467a-8c27-408b5a84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313E75-FB89-4D3C-A5D5-0E78E7D12A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b34fb-07f1-467a-8c27-408b5a84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74C4E4-B7C8-4C51-A21D-6782945B1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952D0-4AA7-4C77-9CD9-0873818B906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94b34fb-07f1-467a-8c27-408b5a843343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232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황광진(2021180044)</dc:creator>
  <cp:lastModifiedBy>황광진(2021180044)</cp:lastModifiedBy>
  <cp:revision>1</cp:revision>
  <dcterms:created xsi:type="dcterms:W3CDTF">2024-12-08T12:56:15Z</dcterms:created>
  <dcterms:modified xsi:type="dcterms:W3CDTF">2024-12-08T14:25:41Z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0x010100EB75E6E6552B1D43A095A107D929E0EB</vt:lpwstr>
  </property>
</Properties>
</file>