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8" r:id="rId10"/>
    <p:sldId id="266" r:id="rId11"/>
    <p:sldId id="269" r:id="rId12"/>
    <p:sldId id="267" r:id="rId13"/>
    <p:sldId id="261" r:id="rId14"/>
    <p:sldId id="262" r:id="rId15"/>
    <p:sldId id="263" r:id="rId16"/>
  </p:sldIdLst>
  <p:sldSz cx="9144000" cy="5143500" type="screen16x9"/>
  <p:notesSz cx="6858000" cy="9144000"/>
  <p:embeddedFontLst>
    <p:embeddedFont>
      <p:font typeface="Archivo Narrow" panose="020B060402020202020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ZAN AHMED ANSARI" userId="f7203dca6ff3c2dc" providerId="LiveId" clId="{4F6FCB6F-F472-45FD-B6E3-97F7118F12D3}"/>
    <pc:docChg chg="undo custSel addSld modSld modMainMaster">
      <pc:chgData name="FAIZAN AHMED ANSARI" userId="f7203dca6ff3c2dc" providerId="LiveId" clId="{4F6FCB6F-F472-45FD-B6E3-97F7118F12D3}" dt="2021-10-19T11:59:55.533" v="332"/>
      <pc:docMkLst>
        <pc:docMk/>
      </pc:docMkLst>
      <pc:sldChg chg="modSp mod modTransition">
        <pc:chgData name="FAIZAN AHMED ANSARI" userId="f7203dca6ff3c2dc" providerId="LiveId" clId="{4F6FCB6F-F472-45FD-B6E3-97F7118F12D3}" dt="2021-10-18T06:14:21.151" v="106" actId="20577"/>
        <pc:sldMkLst>
          <pc:docMk/>
          <pc:sldMk cId="769018379" sldId="256"/>
        </pc:sldMkLst>
        <pc:spChg chg="mod">
          <ac:chgData name="FAIZAN AHMED ANSARI" userId="f7203dca6ff3c2dc" providerId="LiveId" clId="{4F6FCB6F-F472-45FD-B6E3-97F7118F12D3}" dt="2021-10-18T06:14:21.151" v="106" actId="20577"/>
          <ac:spMkLst>
            <pc:docMk/>
            <pc:sldMk cId="769018379" sldId="256"/>
            <ac:spMk id="3" creationId="{36ABAEF2-DDAD-453D-8A30-99DD405A5AC4}"/>
          </ac:spMkLst>
        </pc:spChg>
      </pc:sldChg>
      <pc:sldChg chg="modTransition">
        <pc:chgData name="FAIZAN AHMED ANSARI" userId="f7203dca6ff3c2dc" providerId="LiveId" clId="{4F6FCB6F-F472-45FD-B6E3-97F7118F12D3}" dt="2021-10-18T06:02:20.590" v="52"/>
        <pc:sldMkLst>
          <pc:docMk/>
          <pc:sldMk cId="3811879294" sldId="257"/>
        </pc:sldMkLst>
      </pc:sldChg>
      <pc:sldChg chg="modSp mod modTransition">
        <pc:chgData name="FAIZAN AHMED ANSARI" userId="f7203dca6ff3c2dc" providerId="LiveId" clId="{4F6FCB6F-F472-45FD-B6E3-97F7118F12D3}" dt="2021-10-18T06:08:20.590" v="66" actId="2711"/>
        <pc:sldMkLst>
          <pc:docMk/>
          <pc:sldMk cId="4243382037" sldId="258"/>
        </pc:sldMkLst>
        <pc:spChg chg="mod">
          <ac:chgData name="FAIZAN AHMED ANSARI" userId="f7203dca6ff3c2dc" providerId="LiveId" clId="{4F6FCB6F-F472-45FD-B6E3-97F7118F12D3}" dt="2021-10-18T06:08:15.163" v="65" actId="2711"/>
          <ac:spMkLst>
            <pc:docMk/>
            <pc:sldMk cId="4243382037" sldId="258"/>
            <ac:spMk id="2" creationId="{CEF0FE6C-BCC1-4AD8-95D7-A4BEA7DE860E}"/>
          </ac:spMkLst>
        </pc:spChg>
        <pc:spChg chg="mod">
          <ac:chgData name="FAIZAN AHMED ANSARI" userId="f7203dca6ff3c2dc" providerId="LiveId" clId="{4F6FCB6F-F472-45FD-B6E3-97F7118F12D3}" dt="2021-10-18T06:08:20.590" v="66" actId="2711"/>
          <ac:spMkLst>
            <pc:docMk/>
            <pc:sldMk cId="4243382037" sldId="258"/>
            <ac:spMk id="3" creationId="{51E342D5-CE06-4D73-A94C-436DC2084D37}"/>
          </ac:spMkLst>
        </pc:spChg>
      </pc:sldChg>
      <pc:sldChg chg="modSp mod modTransition">
        <pc:chgData name="FAIZAN AHMED ANSARI" userId="f7203dca6ff3c2dc" providerId="LiveId" clId="{4F6FCB6F-F472-45FD-B6E3-97F7118F12D3}" dt="2021-10-18T06:08:45.051" v="70" actId="2711"/>
        <pc:sldMkLst>
          <pc:docMk/>
          <pc:sldMk cId="3550325791" sldId="259"/>
        </pc:sldMkLst>
        <pc:spChg chg="mod">
          <ac:chgData name="FAIZAN AHMED ANSARI" userId="f7203dca6ff3c2dc" providerId="LiveId" clId="{4F6FCB6F-F472-45FD-B6E3-97F7118F12D3}" dt="2021-10-18T06:08:37.217" v="69" actId="2711"/>
          <ac:spMkLst>
            <pc:docMk/>
            <pc:sldMk cId="3550325791" sldId="259"/>
            <ac:spMk id="2" creationId="{299EC648-330C-43CE-A094-52C4C820516D}"/>
          </ac:spMkLst>
        </pc:spChg>
        <pc:spChg chg="mod">
          <ac:chgData name="FAIZAN AHMED ANSARI" userId="f7203dca6ff3c2dc" providerId="LiveId" clId="{4F6FCB6F-F472-45FD-B6E3-97F7118F12D3}" dt="2021-10-18T06:08:45.051" v="70" actId="2711"/>
          <ac:spMkLst>
            <pc:docMk/>
            <pc:sldMk cId="3550325791" sldId="259"/>
            <ac:spMk id="3" creationId="{C9378EA6-17AF-44CF-B8A0-DAF6CC87784F}"/>
          </ac:spMkLst>
        </pc:spChg>
      </pc:sldChg>
      <pc:sldChg chg="modSp mod modTransition">
        <pc:chgData name="FAIZAN AHMED ANSARI" userId="f7203dca6ff3c2dc" providerId="LiveId" clId="{4F6FCB6F-F472-45FD-B6E3-97F7118F12D3}" dt="2021-10-18T06:08:29.184" v="68" actId="2711"/>
        <pc:sldMkLst>
          <pc:docMk/>
          <pc:sldMk cId="2260447285" sldId="260"/>
        </pc:sldMkLst>
        <pc:spChg chg="mod">
          <ac:chgData name="FAIZAN AHMED ANSARI" userId="f7203dca6ff3c2dc" providerId="LiveId" clId="{4F6FCB6F-F472-45FD-B6E3-97F7118F12D3}" dt="2021-10-18T06:08:26.115" v="67" actId="2711"/>
          <ac:spMkLst>
            <pc:docMk/>
            <pc:sldMk cId="2260447285" sldId="260"/>
            <ac:spMk id="2" creationId="{CBE1B21C-6764-444C-93E0-8E7A702C205D}"/>
          </ac:spMkLst>
        </pc:spChg>
        <pc:spChg chg="mod">
          <ac:chgData name="FAIZAN AHMED ANSARI" userId="f7203dca6ff3c2dc" providerId="LiveId" clId="{4F6FCB6F-F472-45FD-B6E3-97F7118F12D3}" dt="2021-10-18T06:08:29.184" v="68" actId="2711"/>
          <ac:spMkLst>
            <pc:docMk/>
            <pc:sldMk cId="2260447285" sldId="260"/>
            <ac:spMk id="3" creationId="{B41AD1E9-8F29-4C59-B2AB-FBC678FC325D}"/>
          </ac:spMkLst>
        </pc:spChg>
      </pc:sldChg>
      <pc:sldChg chg="addSp delSp modSp new mod modTransition">
        <pc:chgData name="FAIZAN AHMED ANSARI" userId="f7203dca6ff3c2dc" providerId="LiveId" clId="{4F6FCB6F-F472-45FD-B6E3-97F7118F12D3}" dt="2021-10-19T11:56:59.594" v="287" actId="122"/>
        <pc:sldMkLst>
          <pc:docMk/>
          <pc:sldMk cId="1558017831" sldId="261"/>
        </pc:sldMkLst>
        <pc:spChg chg="mod">
          <ac:chgData name="FAIZAN AHMED ANSARI" userId="f7203dca6ff3c2dc" providerId="LiveId" clId="{4F6FCB6F-F472-45FD-B6E3-97F7118F12D3}" dt="2021-10-18T05:59:15.277" v="41" actId="2711"/>
          <ac:spMkLst>
            <pc:docMk/>
            <pc:sldMk cId="1558017831" sldId="261"/>
            <ac:spMk id="2" creationId="{C7FF9B7C-7DCD-43BA-9186-CDC20DC38CC1}"/>
          </ac:spMkLst>
        </pc:spChg>
        <pc:spChg chg="del">
          <ac:chgData name="FAIZAN AHMED ANSARI" userId="f7203dca6ff3c2dc" providerId="LiveId" clId="{4F6FCB6F-F472-45FD-B6E3-97F7118F12D3}" dt="2021-10-18T06:00:45.692" v="42"/>
          <ac:spMkLst>
            <pc:docMk/>
            <pc:sldMk cId="1558017831" sldId="261"/>
            <ac:spMk id="3" creationId="{376338A2-E548-48DD-9E45-904D83D3427A}"/>
          </ac:spMkLst>
        </pc:spChg>
        <pc:spChg chg="add del mod">
          <ac:chgData name="FAIZAN AHMED ANSARI" userId="f7203dca6ff3c2dc" providerId="LiveId" clId="{4F6FCB6F-F472-45FD-B6E3-97F7118F12D3}" dt="2021-10-19T11:56:53.902" v="285" actId="12084"/>
          <ac:spMkLst>
            <pc:docMk/>
            <pc:sldMk cId="1558017831" sldId="261"/>
            <ac:spMk id="3" creationId="{BC87DC02-2504-4495-8286-60B465CDCDD5}"/>
          </ac:spMkLst>
        </pc:spChg>
        <pc:graphicFrameChg chg="add mod">
          <ac:chgData name="FAIZAN AHMED ANSARI" userId="f7203dca6ff3c2dc" providerId="LiveId" clId="{4F6FCB6F-F472-45FD-B6E3-97F7118F12D3}" dt="2021-10-19T11:56:59.594" v="287" actId="122"/>
          <ac:graphicFrameMkLst>
            <pc:docMk/>
            <pc:sldMk cId="1558017831" sldId="261"/>
            <ac:graphicFrameMk id="4" creationId="{51F3311B-0252-4A4F-9AB4-6D19C6DF9ACF}"/>
          </ac:graphicFrameMkLst>
        </pc:graphicFrameChg>
        <pc:picChg chg="add mod">
          <ac:chgData name="FAIZAN AHMED ANSARI" userId="f7203dca6ff3c2dc" providerId="LiveId" clId="{4F6FCB6F-F472-45FD-B6E3-97F7118F12D3}" dt="2021-10-19T11:56:16.277" v="258" actId="1038"/>
          <ac:picMkLst>
            <pc:docMk/>
            <pc:sldMk cId="1558017831" sldId="261"/>
            <ac:picMk id="5" creationId="{1302CFA4-7F11-45B0-A3D3-F6F4BA4E9DE4}"/>
          </ac:picMkLst>
        </pc:picChg>
      </pc:sldChg>
      <pc:sldChg chg="modSp new mod modTransition">
        <pc:chgData name="FAIZAN AHMED ANSARI" userId="f7203dca6ff3c2dc" providerId="LiveId" clId="{4F6FCB6F-F472-45FD-B6E3-97F7118F12D3}" dt="2021-10-18T06:12:30.453" v="102" actId="20577"/>
        <pc:sldMkLst>
          <pc:docMk/>
          <pc:sldMk cId="709100468" sldId="262"/>
        </pc:sldMkLst>
        <pc:spChg chg="mod">
          <ac:chgData name="FAIZAN AHMED ANSARI" userId="f7203dca6ff3c2dc" providerId="LiveId" clId="{4F6FCB6F-F472-45FD-B6E3-97F7118F12D3}" dt="2021-10-18T06:08:54.358" v="71" actId="2711"/>
          <ac:spMkLst>
            <pc:docMk/>
            <pc:sldMk cId="709100468" sldId="262"/>
            <ac:spMk id="2" creationId="{1C387CAF-950E-48EA-9BF4-8608D0B3DDFF}"/>
          </ac:spMkLst>
        </pc:spChg>
        <pc:spChg chg="mod">
          <ac:chgData name="FAIZAN AHMED ANSARI" userId="f7203dca6ff3c2dc" providerId="LiveId" clId="{4F6FCB6F-F472-45FD-B6E3-97F7118F12D3}" dt="2021-10-18T06:12:30.453" v="102" actId="20577"/>
          <ac:spMkLst>
            <pc:docMk/>
            <pc:sldMk cId="709100468" sldId="262"/>
            <ac:spMk id="3" creationId="{4DC41DBD-94AB-4AFB-BC42-A9130945AE2E}"/>
          </ac:spMkLst>
        </pc:spChg>
      </pc:sldChg>
      <pc:sldChg chg="addSp modSp new modTransition">
        <pc:chgData name="FAIZAN AHMED ANSARI" userId="f7203dca6ff3c2dc" providerId="LiveId" clId="{4F6FCB6F-F472-45FD-B6E3-97F7118F12D3}" dt="2021-10-18T06:02:20.590" v="52"/>
        <pc:sldMkLst>
          <pc:docMk/>
          <pc:sldMk cId="3313214017" sldId="263"/>
        </pc:sldMkLst>
        <pc:picChg chg="add mod">
          <ac:chgData name="FAIZAN AHMED ANSARI" userId="f7203dca6ff3c2dc" providerId="LiveId" clId="{4F6FCB6F-F472-45FD-B6E3-97F7118F12D3}" dt="2021-10-18T06:02:06.682" v="49" actId="1076"/>
          <ac:picMkLst>
            <pc:docMk/>
            <pc:sldMk cId="3313214017" sldId="263"/>
            <ac:picMk id="1026" creationId="{9422CB17-4290-4A01-8500-CFB20477DB34}"/>
          </ac:picMkLst>
        </pc:picChg>
      </pc:sldChg>
      <pc:sldChg chg="addSp delSp modSp new mod">
        <pc:chgData name="FAIZAN AHMED ANSARI" userId="f7203dca6ff3c2dc" providerId="LiveId" clId="{4F6FCB6F-F472-45FD-B6E3-97F7118F12D3}" dt="2021-10-19T11:57:17.873" v="293" actId="122"/>
        <pc:sldMkLst>
          <pc:docMk/>
          <pc:sldMk cId="1450242493" sldId="266"/>
        </pc:sldMkLst>
        <pc:spChg chg="mod">
          <ac:chgData name="FAIZAN AHMED ANSARI" userId="f7203dca6ff3c2dc" providerId="LiveId" clId="{4F6FCB6F-F472-45FD-B6E3-97F7118F12D3}" dt="2021-10-19T11:52:49.093" v="124" actId="242"/>
          <ac:spMkLst>
            <pc:docMk/>
            <pc:sldMk cId="1450242493" sldId="266"/>
            <ac:spMk id="2" creationId="{B885D292-9FEA-4EA3-8B86-F8FED3CD2251}"/>
          </ac:spMkLst>
        </pc:spChg>
        <pc:spChg chg="del">
          <ac:chgData name="FAIZAN AHMED ANSARI" userId="f7203dca6ff3c2dc" providerId="LiveId" clId="{4F6FCB6F-F472-45FD-B6E3-97F7118F12D3}" dt="2021-10-19T11:52:57.518" v="125"/>
          <ac:spMkLst>
            <pc:docMk/>
            <pc:sldMk cId="1450242493" sldId="266"/>
            <ac:spMk id="3" creationId="{9EFFCEE2-076C-4921-BDF3-2778D25DBE1B}"/>
          </ac:spMkLst>
        </pc:spChg>
        <pc:spChg chg="add del mod">
          <ac:chgData name="FAIZAN AHMED ANSARI" userId="f7203dca6ff3c2dc" providerId="LiveId" clId="{4F6FCB6F-F472-45FD-B6E3-97F7118F12D3}" dt="2021-10-19T11:57:05.036" v="288" actId="12084"/>
          <ac:spMkLst>
            <pc:docMk/>
            <pc:sldMk cId="1450242493" sldId="266"/>
            <ac:spMk id="8" creationId="{15A455E7-E165-4D67-B19B-322D74C7CFB3}"/>
          </ac:spMkLst>
        </pc:spChg>
        <pc:spChg chg="add del mod">
          <ac:chgData name="FAIZAN AHMED ANSARI" userId="f7203dca6ff3c2dc" providerId="LiveId" clId="{4F6FCB6F-F472-45FD-B6E3-97F7118F12D3}" dt="2021-10-19T11:57:13.751" v="291" actId="12084"/>
          <ac:spMkLst>
            <pc:docMk/>
            <pc:sldMk cId="1450242493" sldId="266"/>
            <ac:spMk id="9" creationId="{D8433166-99F7-466F-80A7-A531BDD127C3}"/>
          </ac:spMkLst>
        </pc:spChg>
        <pc:graphicFrameChg chg="add mod">
          <ac:chgData name="FAIZAN AHMED ANSARI" userId="f7203dca6ff3c2dc" providerId="LiveId" clId="{4F6FCB6F-F472-45FD-B6E3-97F7118F12D3}" dt="2021-10-19T11:57:09.711" v="290" actId="122"/>
          <ac:graphicFrameMkLst>
            <pc:docMk/>
            <pc:sldMk cId="1450242493" sldId="266"/>
            <ac:graphicFrameMk id="10" creationId="{FDB524D0-3FE2-49C9-8FB4-26EF2A527451}"/>
          </ac:graphicFrameMkLst>
        </pc:graphicFrameChg>
        <pc:graphicFrameChg chg="add mod">
          <ac:chgData name="FAIZAN AHMED ANSARI" userId="f7203dca6ff3c2dc" providerId="LiveId" clId="{4F6FCB6F-F472-45FD-B6E3-97F7118F12D3}" dt="2021-10-19T11:57:17.873" v="293" actId="122"/>
          <ac:graphicFrameMkLst>
            <pc:docMk/>
            <pc:sldMk cId="1450242493" sldId="266"/>
            <ac:graphicFrameMk id="11" creationId="{D9D94BCD-9B10-4E3E-84E1-8DA6DCA5C602}"/>
          </ac:graphicFrameMkLst>
        </pc:graphicFrameChg>
        <pc:picChg chg="add mod">
          <ac:chgData name="FAIZAN AHMED ANSARI" userId="f7203dca6ff3c2dc" providerId="LiveId" clId="{4F6FCB6F-F472-45FD-B6E3-97F7118F12D3}" dt="2021-10-19T11:53:37.253" v="134" actId="14100"/>
          <ac:picMkLst>
            <pc:docMk/>
            <pc:sldMk cId="1450242493" sldId="266"/>
            <ac:picMk id="5" creationId="{AFB0AD78-A1C0-4272-9744-163310640BD8}"/>
          </ac:picMkLst>
        </pc:picChg>
        <pc:picChg chg="add mod modCrop">
          <ac:chgData name="FAIZAN AHMED ANSARI" userId="f7203dca6ff3c2dc" providerId="LiveId" clId="{4F6FCB6F-F472-45FD-B6E3-97F7118F12D3}" dt="2021-10-19T11:53:47.264" v="136" actId="14100"/>
          <ac:picMkLst>
            <pc:docMk/>
            <pc:sldMk cId="1450242493" sldId="266"/>
            <ac:picMk id="7" creationId="{E37EBF3C-5D89-4195-A5CB-EE0C84F30B57}"/>
          </ac:picMkLst>
        </pc:picChg>
      </pc:sldChg>
      <pc:sldChg chg="addSp delSp modSp new mod">
        <pc:chgData name="FAIZAN AHMED ANSARI" userId="f7203dca6ff3c2dc" providerId="LiveId" clId="{4F6FCB6F-F472-45FD-B6E3-97F7118F12D3}" dt="2021-10-19T11:59:55.533" v="332"/>
        <pc:sldMkLst>
          <pc:docMk/>
          <pc:sldMk cId="837531007" sldId="267"/>
        </pc:sldMkLst>
        <pc:spChg chg="mod">
          <ac:chgData name="FAIZAN AHMED ANSARI" userId="f7203dca6ff3c2dc" providerId="LiveId" clId="{4F6FCB6F-F472-45FD-B6E3-97F7118F12D3}" dt="2021-10-19T11:57:33.967" v="309" actId="242"/>
          <ac:spMkLst>
            <pc:docMk/>
            <pc:sldMk cId="837531007" sldId="267"/>
            <ac:spMk id="2" creationId="{8C95EFF8-CB80-4413-9912-D5AB290A23B0}"/>
          </ac:spMkLst>
        </pc:spChg>
        <pc:spChg chg="del">
          <ac:chgData name="FAIZAN AHMED ANSARI" userId="f7203dca6ff3c2dc" providerId="LiveId" clId="{4F6FCB6F-F472-45FD-B6E3-97F7118F12D3}" dt="2021-10-19T11:57:44.718" v="310"/>
          <ac:spMkLst>
            <pc:docMk/>
            <pc:sldMk cId="837531007" sldId="267"/>
            <ac:spMk id="3" creationId="{F95021C2-A735-4722-9954-DFFA76E9D587}"/>
          </ac:spMkLst>
        </pc:spChg>
        <pc:spChg chg="add del mod">
          <ac:chgData name="FAIZAN AHMED ANSARI" userId="f7203dca6ff3c2dc" providerId="LiveId" clId="{4F6FCB6F-F472-45FD-B6E3-97F7118F12D3}" dt="2021-10-19T11:58:52.033" v="312"/>
          <ac:spMkLst>
            <pc:docMk/>
            <pc:sldMk cId="837531007" sldId="267"/>
            <ac:spMk id="7" creationId="{1D766563-5FA7-4C79-AD23-89FFFB094781}"/>
          </ac:spMkLst>
        </pc:spChg>
        <pc:graphicFrameChg chg="add mod">
          <ac:chgData name="FAIZAN AHMED ANSARI" userId="f7203dca6ff3c2dc" providerId="LiveId" clId="{4F6FCB6F-F472-45FD-B6E3-97F7118F12D3}" dt="2021-10-19T11:59:55.533" v="332"/>
          <ac:graphicFrameMkLst>
            <pc:docMk/>
            <pc:sldMk cId="837531007" sldId="267"/>
            <ac:graphicFrameMk id="12" creationId="{35ED9856-85E7-46A0-99CD-B4616671687D}"/>
          </ac:graphicFrameMkLst>
        </pc:graphicFrameChg>
        <pc:picChg chg="add del mod">
          <ac:chgData name="FAIZAN AHMED ANSARI" userId="f7203dca6ff3c2dc" providerId="LiveId" clId="{4F6FCB6F-F472-45FD-B6E3-97F7118F12D3}" dt="2021-10-19T11:58:46.637" v="311" actId="478"/>
          <ac:picMkLst>
            <pc:docMk/>
            <pc:sldMk cId="837531007" sldId="267"/>
            <ac:picMk id="5" creationId="{FACB66A0-175D-4A63-A7D2-845D26F2A994}"/>
          </ac:picMkLst>
        </pc:picChg>
        <pc:picChg chg="add mod">
          <ac:chgData name="FAIZAN AHMED ANSARI" userId="f7203dca6ff3c2dc" providerId="LiveId" clId="{4F6FCB6F-F472-45FD-B6E3-97F7118F12D3}" dt="2021-10-19T11:59:17.261" v="319" actId="1076"/>
          <ac:picMkLst>
            <pc:docMk/>
            <pc:sldMk cId="837531007" sldId="267"/>
            <ac:picMk id="9" creationId="{E224BC8E-78C6-4579-AEE3-DD811F972C59}"/>
          </ac:picMkLst>
        </pc:picChg>
        <pc:picChg chg="add del mod">
          <ac:chgData name="FAIZAN AHMED ANSARI" userId="f7203dca6ff3c2dc" providerId="LiveId" clId="{4F6FCB6F-F472-45FD-B6E3-97F7118F12D3}" dt="2021-10-19T11:59:25.026" v="321"/>
          <ac:picMkLst>
            <pc:docMk/>
            <pc:sldMk cId="837531007" sldId="267"/>
            <ac:picMk id="11" creationId="{96941579-8AE0-4F21-9430-D648EDCDE6BD}"/>
          </ac:picMkLst>
        </pc:picChg>
      </pc:sldChg>
      <pc:sldMasterChg chg="modTransition modSldLayout">
        <pc:chgData name="FAIZAN AHMED ANSARI" userId="f7203dca6ff3c2dc" providerId="LiveId" clId="{4F6FCB6F-F472-45FD-B6E3-97F7118F12D3}" dt="2021-10-18T06:02:20.590" v="52"/>
        <pc:sldMasterMkLst>
          <pc:docMk/>
          <pc:sldMasterMk cId="132580311" sldId="2147483661"/>
        </pc:sldMasterMkLst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1240468393" sldId="2147483662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3595348842" sldId="2147483663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25450951" sldId="2147483664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2663393053" sldId="2147483665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3865388566" sldId="2147483666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2940179637" sldId="2147483667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1947371456" sldId="2147483668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3539754443" sldId="2147483669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3469696112" sldId="2147483670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882664202" sldId="2147483671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132580311" sldId="2147483661"/>
            <pc:sldLayoutMk cId="3408454370" sldId="2147483672"/>
          </pc:sldLayoutMkLst>
        </pc:sldLayoutChg>
      </pc:sldMasterChg>
      <pc:sldMasterChg chg="modTransition modSldLayout">
        <pc:chgData name="FAIZAN AHMED ANSARI" userId="f7203dca6ff3c2dc" providerId="LiveId" clId="{4F6FCB6F-F472-45FD-B6E3-97F7118F12D3}" dt="2021-10-18T06:02:20.590" v="52"/>
        <pc:sldMasterMkLst>
          <pc:docMk/>
          <pc:sldMasterMk cId="2578607073" sldId="2147483673"/>
        </pc:sldMasterMkLst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2578607073" sldId="2147483673"/>
            <pc:sldLayoutMk cId="2592019720" sldId="2147483674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2578607073" sldId="2147483673"/>
            <pc:sldLayoutMk cId="3482819888" sldId="2147483675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2578607073" sldId="2147483673"/>
            <pc:sldLayoutMk cId="2693192940" sldId="2147483676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2578607073" sldId="2147483673"/>
            <pc:sldLayoutMk cId="1347157218" sldId="2147483677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2578607073" sldId="2147483673"/>
            <pc:sldLayoutMk cId="2637475702" sldId="2147483678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2578607073" sldId="2147483673"/>
            <pc:sldLayoutMk cId="1795430619" sldId="2147483679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2578607073" sldId="2147483673"/>
            <pc:sldLayoutMk cId="4015022849" sldId="2147483680"/>
          </pc:sldLayoutMkLst>
        </pc:sldLayoutChg>
        <pc:sldLayoutChg chg="modTransition">
          <pc:chgData name="FAIZAN AHMED ANSARI" userId="f7203dca6ff3c2dc" providerId="LiveId" clId="{4F6FCB6F-F472-45FD-B6E3-97F7118F12D3}" dt="2021-10-18T06:02:20.590" v="52"/>
          <pc:sldLayoutMkLst>
            <pc:docMk/>
            <pc:sldMasterMk cId="2578607073" sldId="2147483673"/>
            <pc:sldLayoutMk cId="3893807311" sldId="214748368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E022C-D639-46F4-8A30-C2565919C55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7D3147C-5A1C-464C-9963-99C93C78CE4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Training management process includes managing and maintaining training records of any organization.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840896-F331-4AD8-ADDF-59AFA2C84A10}" type="parTrans" cxnId="{6D9EB653-D770-4A1C-B343-AAE80CC8EA0C}">
      <dgm:prSet/>
      <dgm:spPr/>
      <dgm:t>
        <a:bodyPr/>
        <a:lstStyle/>
        <a:p>
          <a:endParaRPr lang="en-IN"/>
        </a:p>
      </dgm:t>
    </dgm:pt>
    <dgm:pt modelId="{840096B8-C4FA-4454-867E-869BF8BB12F8}" type="sibTrans" cxnId="{6D9EB653-D770-4A1C-B343-AAE80CC8EA0C}">
      <dgm:prSet/>
      <dgm:spPr/>
      <dgm:t>
        <a:bodyPr/>
        <a:lstStyle/>
        <a:p>
          <a:endParaRPr lang="en-IN"/>
        </a:p>
      </dgm:t>
    </dgm:pt>
    <dgm:pt modelId="{D17F2D2C-6FB8-4F87-A7C3-4F62C637EE4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TMS manages back-office processes for corporate instructor-led-training administration, and typically handles session registration, course administration, tracking, effective monitoring and reporting.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DCF40C-0E2B-4CC1-ACDF-7F3B2F6F697D}" type="parTrans" cxnId="{5F65ABC3-A34C-465A-A63B-92BFEA62C2F9}">
      <dgm:prSet/>
      <dgm:spPr/>
      <dgm:t>
        <a:bodyPr/>
        <a:lstStyle/>
        <a:p>
          <a:endParaRPr lang="en-IN"/>
        </a:p>
      </dgm:t>
    </dgm:pt>
    <dgm:pt modelId="{00F682EA-73DA-4B84-B2AF-B0EFCA889889}" type="sibTrans" cxnId="{5F65ABC3-A34C-465A-A63B-92BFEA62C2F9}">
      <dgm:prSet/>
      <dgm:spPr/>
      <dgm:t>
        <a:bodyPr/>
        <a:lstStyle/>
        <a:p>
          <a:endParaRPr lang="en-IN"/>
        </a:p>
      </dgm:t>
    </dgm:pt>
    <dgm:pt modelId="{90FD56D6-0633-49FC-A71A-0029C9C282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training management system is a streamlined version of what you already do on a daily basis to manage your training organization.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985C1F-643C-422B-87F6-BE5DAE49142C}" type="parTrans" cxnId="{9BFAA613-9E5C-4D79-B1CF-076780854573}">
      <dgm:prSet/>
      <dgm:spPr/>
      <dgm:t>
        <a:bodyPr/>
        <a:lstStyle/>
        <a:p>
          <a:endParaRPr lang="en-IN"/>
        </a:p>
      </dgm:t>
    </dgm:pt>
    <dgm:pt modelId="{FBCA63AE-0F7C-458A-822D-3F02BA890591}" type="sibTrans" cxnId="{9BFAA613-9E5C-4D79-B1CF-076780854573}">
      <dgm:prSet/>
      <dgm:spPr/>
      <dgm:t>
        <a:bodyPr/>
        <a:lstStyle/>
        <a:p>
          <a:endParaRPr lang="en-IN"/>
        </a:p>
      </dgm:t>
    </dgm:pt>
    <dgm:pt modelId="{FA741EEB-0AA5-4C9F-8CCD-0A756BC97642}" type="pres">
      <dgm:prSet presAssocID="{28FE022C-D639-46F4-8A30-C2565919C55B}" presName="linear" presStyleCnt="0">
        <dgm:presLayoutVars>
          <dgm:animLvl val="lvl"/>
          <dgm:resizeHandles val="exact"/>
        </dgm:presLayoutVars>
      </dgm:prSet>
      <dgm:spPr/>
    </dgm:pt>
    <dgm:pt modelId="{74129DC5-75FE-474D-8A5B-0A954E59F8AB}" type="pres">
      <dgm:prSet presAssocID="{37D3147C-5A1C-464C-9963-99C93C78CE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DE6549-8D08-40FE-911B-205AC026DB44}" type="pres">
      <dgm:prSet presAssocID="{840096B8-C4FA-4454-867E-869BF8BB12F8}" presName="spacer" presStyleCnt="0"/>
      <dgm:spPr/>
    </dgm:pt>
    <dgm:pt modelId="{44CEE9F2-042F-4435-AFFD-563B0ED14D41}" type="pres">
      <dgm:prSet presAssocID="{D17F2D2C-6FB8-4F87-A7C3-4F62C637EE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EDE716-EBFA-48C3-9888-6678408B3D2C}" type="pres">
      <dgm:prSet presAssocID="{00F682EA-73DA-4B84-B2AF-B0EFCA889889}" presName="spacer" presStyleCnt="0"/>
      <dgm:spPr/>
    </dgm:pt>
    <dgm:pt modelId="{B08C4AB8-4E8E-47F7-B8C7-4A0D0F0DDC64}" type="pres">
      <dgm:prSet presAssocID="{90FD56D6-0633-49FC-A71A-0029C9C282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88AE01-AFEC-4E5B-A2E4-A300A0FD4ED7}" type="presOf" srcId="{37D3147C-5A1C-464C-9963-99C93C78CE4C}" destId="{74129DC5-75FE-474D-8A5B-0A954E59F8AB}" srcOrd="0" destOrd="0" presId="urn:microsoft.com/office/officeart/2005/8/layout/vList2"/>
    <dgm:cxn modelId="{9BFAA613-9E5C-4D79-B1CF-076780854573}" srcId="{28FE022C-D639-46F4-8A30-C2565919C55B}" destId="{90FD56D6-0633-49FC-A71A-0029C9C282AD}" srcOrd="2" destOrd="0" parTransId="{2D985C1F-643C-422B-87F6-BE5DAE49142C}" sibTransId="{FBCA63AE-0F7C-458A-822D-3F02BA890591}"/>
    <dgm:cxn modelId="{23223723-DE4B-4EB7-B34A-76DC41FE9EB1}" type="presOf" srcId="{D17F2D2C-6FB8-4F87-A7C3-4F62C637EE4E}" destId="{44CEE9F2-042F-4435-AFFD-563B0ED14D41}" srcOrd="0" destOrd="0" presId="urn:microsoft.com/office/officeart/2005/8/layout/vList2"/>
    <dgm:cxn modelId="{97A0C56F-0473-47C4-BA21-17E15FCFFF04}" type="presOf" srcId="{90FD56D6-0633-49FC-A71A-0029C9C282AD}" destId="{B08C4AB8-4E8E-47F7-B8C7-4A0D0F0DDC64}" srcOrd="0" destOrd="0" presId="urn:microsoft.com/office/officeart/2005/8/layout/vList2"/>
    <dgm:cxn modelId="{6D9EB653-D770-4A1C-B343-AAE80CC8EA0C}" srcId="{28FE022C-D639-46F4-8A30-C2565919C55B}" destId="{37D3147C-5A1C-464C-9963-99C93C78CE4C}" srcOrd="0" destOrd="0" parTransId="{CA840896-F331-4AD8-ADDF-59AFA2C84A10}" sibTransId="{840096B8-C4FA-4454-867E-869BF8BB12F8}"/>
    <dgm:cxn modelId="{3AE446AF-EE2E-461A-983B-2E4724B0900E}" type="presOf" srcId="{28FE022C-D639-46F4-8A30-C2565919C55B}" destId="{FA741EEB-0AA5-4C9F-8CCD-0A756BC97642}" srcOrd="0" destOrd="0" presId="urn:microsoft.com/office/officeart/2005/8/layout/vList2"/>
    <dgm:cxn modelId="{5F65ABC3-A34C-465A-A63B-92BFEA62C2F9}" srcId="{28FE022C-D639-46F4-8A30-C2565919C55B}" destId="{D17F2D2C-6FB8-4F87-A7C3-4F62C637EE4E}" srcOrd="1" destOrd="0" parTransId="{EADCF40C-0E2B-4CC1-ACDF-7F3B2F6F697D}" sibTransId="{00F682EA-73DA-4B84-B2AF-B0EFCA889889}"/>
    <dgm:cxn modelId="{916CAB8A-687F-475F-9B5E-31F722D1BB24}" type="presParOf" srcId="{FA741EEB-0AA5-4C9F-8CCD-0A756BC97642}" destId="{74129DC5-75FE-474D-8A5B-0A954E59F8AB}" srcOrd="0" destOrd="0" presId="urn:microsoft.com/office/officeart/2005/8/layout/vList2"/>
    <dgm:cxn modelId="{AB753877-9124-4605-BB18-0829D3B0342A}" type="presParOf" srcId="{FA741EEB-0AA5-4C9F-8CCD-0A756BC97642}" destId="{B9DE6549-8D08-40FE-911B-205AC026DB44}" srcOrd="1" destOrd="0" presId="urn:microsoft.com/office/officeart/2005/8/layout/vList2"/>
    <dgm:cxn modelId="{4C08362F-7CD1-47CC-9DCA-D9C1DFBB843A}" type="presParOf" srcId="{FA741EEB-0AA5-4C9F-8CCD-0A756BC97642}" destId="{44CEE9F2-042F-4435-AFFD-563B0ED14D41}" srcOrd="2" destOrd="0" presId="urn:microsoft.com/office/officeart/2005/8/layout/vList2"/>
    <dgm:cxn modelId="{EF986890-9A81-474D-A8F4-251232152138}" type="presParOf" srcId="{FA741EEB-0AA5-4C9F-8CCD-0A756BC97642}" destId="{D2EDE716-EBFA-48C3-9888-6678408B3D2C}" srcOrd="3" destOrd="0" presId="urn:microsoft.com/office/officeart/2005/8/layout/vList2"/>
    <dgm:cxn modelId="{B8F24E28-6342-496B-B9DD-C8ABA2639313}" type="presParOf" srcId="{FA741EEB-0AA5-4C9F-8CCD-0A756BC97642}" destId="{B08C4AB8-4E8E-47F7-B8C7-4A0D0F0DDC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D580D-C33F-479B-9A9D-6B8CB9CF657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915F98-A00A-4D0A-B634-58576AED95BD}">
      <dgm:prSet/>
      <dgm:spPr/>
      <dgm:t>
        <a:bodyPr/>
        <a:lstStyle/>
        <a:p>
          <a:r>
            <a:rPr lang="en-IN" dirty="0"/>
            <a:t>Organise course logistics and resources.</a:t>
          </a:r>
        </a:p>
      </dgm:t>
    </dgm:pt>
    <dgm:pt modelId="{CA572E7F-7F68-4CF8-A5A7-88A2310E5D56}" type="parTrans" cxnId="{443A977F-7830-440B-BC34-B4F1F0315FC2}">
      <dgm:prSet/>
      <dgm:spPr/>
      <dgm:t>
        <a:bodyPr/>
        <a:lstStyle/>
        <a:p>
          <a:endParaRPr lang="en-IN"/>
        </a:p>
      </dgm:t>
    </dgm:pt>
    <dgm:pt modelId="{28E53452-382D-4BC1-89AA-E15F0FC0751C}" type="sibTrans" cxnId="{443A977F-7830-440B-BC34-B4F1F0315FC2}">
      <dgm:prSet/>
      <dgm:spPr/>
      <dgm:t>
        <a:bodyPr/>
        <a:lstStyle/>
        <a:p>
          <a:endParaRPr lang="en-IN"/>
        </a:p>
      </dgm:t>
    </dgm:pt>
    <dgm:pt modelId="{2B0462C3-9C0F-478C-951B-B4FFC08A1901}">
      <dgm:prSet/>
      <dgm:spPr/>
      <dgm:t>
        <a:bodyPr/>
        <a:lstStyle/>
        <a:p>
          <a:r>
            <a:rPr lang="en-IN"/>
            <a:t>Automate manual tasks.</a:t>
          </a:r>
        </a:p>
      </dgm:t>
    </dgm:pt>
    <dgm:pt modelId="{D9DDBC96-B2E4-4519-84EB-C5A18EDB251C}" type="parTrans" cxnId="{BA1BB95D-4391-453B-AE36-3CF12A2ECF53}">
      <dgm:prSet/>
      <dgm:spPr/>
      <dgm:t>
        <a:bodyPr/>
        <a:lstStyle/>
        <a:p>
          <a:endParaRPr lang="en-IN"/>
        </a:p>
      </dgm:t>
    </dgm:pt>
    <dgm:pt modelId="{35B9F884-88F2-4AF6-AEAC-BDD2AC16D237}" type="sibTrans" cxnId="{BA1BB95D-4391-453B-AE36-3CF12A2ECF53}">
      <dgm:prSet/>
      <dgm:spPr/>
      <dgm:t>
        <a:bodyPr/>
        <a:lstStyle/>
        <a:p>
          <a:endParaRPr lang="en-IN"/>
        </a:p>
      </dgm:t>
    </dgm:pt>
    <dgm:pt modelId="{2E4059B0-54CA-4AC2-93A0-5B7F96362A43}">
      <dgm:prSet/>
      <dgm:spPr/>
      <dgm:t>
        <a:bodyPr/>
        <a:lstStyle/>
        <a:p>
          <a:r>
            <a:rPr lang="en-IN"/>
            <a:t>Manage finances.</a:t>
          </a:r>
        </a:p>
      </dgm:t>
    </dgm:pt>
    <dgm:pt modelId="{8200DC41-3FBD-481B-AA33-0677BA2B8391}" type="parTrans" cxnId="{9BE53E45-EFC9-43EB-9343-D64A81B4E9A5}">
      <dgm:prSet/>
      <dgm:spPr/>
      <dgm:t>
        <a:bodyPr/>
        <a:lstStyle/>
        <a:p>
          <a:endParaRPr lang="en-IN"/>
        </a:p>
      </dgm:t>
    </dgm:pt>
    <dgm:pt modelId="{51FE0B39-227F-4B37-BEBF-8E8C052F91B0}" type="sibTrans" cxnId="{9BE53E45-EFC9-43EB-9343-D64A81B4E9A5}">
      <dgm:prSet/>
      <dgm:spPr/>
      <dgm:t>
        <a:bodyPr/>
        <a:lstStyle/>
        <a:p>
          <a:endParaRPr lang="en-IN"/>
        </a:p>
      </dgm:t>
    </dgm:pt>
    <dgm:pt modelId="{DB6B9700-A2F5-48B8-8AA8-01516C552B48}">
      <dgm:prSet/>
      <dgm:spPr/>
      <dgm:t>
        <a:bodyPr/>
        <a:lstStyle/>
        <a:p>
          <a:r>
            <a:rPr lang="en-IN"/>
            <a:t>Reports and business intelligence.</a:t>
          </a:r>
        </a:p>
      </dgm:t>
    </dgm:pt>
    <dgm:pt modelId="{D7F6DAD0-7758-4252-8D8E-560967F17063}" type="parTrans" cxnId="{C2BF6CD9-8BAE-4A8D-ADEE-C54D9952A952}">
      <dgm:prSet/>
      <dgm:spPr/>
      <dgm:t>
        <a:bodyPr/>
        <a:lstStyle/>
        <a:p>
          <a:endParaRPr lang="en-IN"/>
        </a:p>
      </dgm:t>
    </dgm:pt>
    <dgm:pt modelId="{F2A2F8A1-6759-4FB5-B111-C79514C885BD}" type="sibTrans" cxnId="{C2BF6CD9-8BAE-4A8D-ADEE-C54D9952A952}">
      <dgm:prSet/>
      <dgm:spPr/>
      <dgm:t>
        <a:bodyPr/>
        <a:lstStyle/>
        <a:p>
          <a:endParaRPr lang="en-IN"/>
        </a:p>
      </dgm:t>
    </dgm:pt>
    <dgm:pt modelId="{7448F485-83DF-4E84-8456-3558DAAC4EAD}" type="pres">
      <dgm:prSet presAssocID="{365D580D-C33F-479B-9A9D-6B8CB9CF657A}" presName="compositeShape" presStyleCnt="0">
        <dgm:presLayoutVars>
          <dgm:dir/>
          <dgm:resizeHandles/>
        </dgm:presLayoutVars>
      </dgm:prSet>
      <dgm:spPr/>
    </dgm:pt>
    <dgm:pt modelId="{12CA1683-A15C-471F-B404-22EA01902193}" type="pres">
      <dgm:prSet presAssocID="{365D580D-C33F-479B-9A9D-6B8CB9CF657A}" presName="pyramid" presStyleLbl="node1" presStyleIdx="0" presStyleCnt="1"/>
      <dgm:spPr/>
    </dgm:pt>
    <dgm:pt modelId="{BC6E3046-D4EE-4EF7-9AC6-B472550F7961}" type="pres">
      <dgm:prSet presAssocID="{365D580D-C33F-479B-9A9D-6B8CB9CF657A}" presName="theList" presStyleCnt="0"/>
      <dgm:spPr/>
    </dgm:pt>
    <dgm:pt modelId="{1B9F04CB-E406-4E2A-B2D6-42D3907148DB}" type="pres">
      <dgm:prSet presAssocID="{07915F98-A00A-4D0A-B634-58576AED95BD}" presName="aNode" presStyleLbl="fgAcc1" presStyleIdx="0" presStyleCnt="4">
        <dgm:presLayoutVars>
          <dgm:bulletEnabled val="1"/>
        </dgm:presLayoutVars>
      </dgm:prSet>
      <dgm:spPr/>
    </dgm:pt>
    <dgm:pt modelId="{991113B6-A561-4BBB-AFE7-324F1A13E9C0}" type="pres">
      <dgm:prSet presAssocID="{07915F98-A00A-4D0A-B634-58576AED95BD}" presName="aSpace" presStyleCnt="0"/>
      <dgm:spPr/>
    </dgm:pt>
    <dgm:pt modelId="{D7E53ADB-B2A1-48C5-9F24-275D17D3D5AA}" type="pres">
      <dgm:prSet presAssocID="{2B0462C3-9C0F-478C-951B-B4FFC08A1901}" presName="aNode" presStyleLbl="fgAcc1" presStyleIdx="1" presStyleCnt="4">
        <dgm:presLayoutVars>
          <dgm:bulletEnabled val="1"/>
        </dgm:presLayoutVars>
      </dgm:prSet>
      <dgm:spPr/>
    </dgm:pt>
    <dgm:pt modelId="{AD5A9900-4108-4E11-97A7-6011DD5FBE1E}" type="pres">
      <dgm:prSet presAssocID="{2B0462C3-9C0F-478C-951B-B4FFC08A1901}" presName="aSpace" presStyleCnt="0"/>
      <dgm:spPr/>
    </dgm:pt>
    <dgm:pt modelId="{420A9E0F-4850-401D-A14D-3393C1AFC1F9}" type="pres">
      <dgm:prSet presAssocID="{2E4059B0-54CA-4AC2-93A0-5B7F96362A43}" presName="aNode" presStyleLbl="fgAcc1" presStyleIdx="2" presStyleCnt="4">
        <dgm:presLayoutVars>
          <dgm:bulletEnabled val="1"/>
        </dgm:presLayoutVars>
      </dgm:prSet>
      <dgm:spPr/>
    </dgm:pt>
    <dgm:pt modelId="{65CC82B6-4838-477C-8C36-8930EEFE55CA}" type="pres">
      <dgm:prSet presAssocID="{2E4059B0-54CA-4AC2-93A0-5B7F96362A43}" presName="aSpace" presStyleCnt="0"/>
      <dgm:spPr/>
    </dgm:pt>
    <dgm:pt modelId="{AB86B7B1-610E-4747-B27A-5F1E5EF7C853}" type="pres">
      <dgm:prSet presAssocID="{DB6B9700-A2F5-48B8-8AA8-01516C552B48}" presName="aNode" presStyleLbl="fgAcc1" presStyleIdx="3" presStyleCnt="4">
        <dgm:presLayoutVars>
          <dgm:bulletEnabled val="1"/>
        </dgm:presLayoutVars>
      </dgm:prSet>
      <dgm:spPr/>
    </dgm:pt>
    <dgm:pt modelId="{51BF624D-AFBB-4428-8BDE-9F850E2FEA09}" type="pres">
      <dgm:prSet presAssocID="{DB6B9700-A2F5-48B8-8AA8-01516C552B48}" presName="aSpace" presStyleCnt="0"/>
      <dgm:spPr/>
    </dgm:pt>
  </dgm:ptLst>
  <dgm:cxnLst>
    <dgm:cxn modelId="{77F5E60F-D049-443C-BFCD-E7EF64914B2D}" type="presOf" srcId="{DB6B9700-A2F5-48B8-8AA8-01516C552B48}" destId="{AB86B7B1-610E-4747-B27A-5F1E5EF7C853}" srcOrd="0" destOrd="0" presId="urn:microsoft.com/office/officeart/2005/8/layout/pyramid2"/>
    <dgm:cxn modelId="{76BB252D-A969-4C2C-A44B-D015457BCFE5}" type="presOf" srcId="{07915F98-A00A-4D0A-B634-58576AED95BD}" destId="{1B9F04CB-E406-4E2A-B2D6-42D3907148DB}" srcOrd="0" destOrd="0" presId="urn:microsoft.com/office/officeart/2005/8/layout/pyramid2"/>
    <dgm:cxn modelId="{BA1BB95D-4391-453B-AE36-3CF12A2ECF53}" srcId="{365D580D-C33F-479B-9A9D-6B8CB9CF657A}" destId="{2B0462C3-9C0F-478C-951B-B4FFC08A1901}" srcOrd="1" destOrd="0" parTransId="{D9DDBC96-B2E4-4519-84EB-C5A18EDB251C}" sibTransId="{35B9F884-88F2-4AF6-AEAC-BDD2AC16D237}"/>
    <dgm:cxn modelId="{9BE53E45-EFC9-43EB-9343-D64A81B4E9A5}" srcId="{365D580D-C33F-479B-9A9D-6B8CB9CF657A}" destId="{2E4059B0-54CA-4AC2-93A0-5B7F96362A43}" srcOrd="2" destOrd="0" parTransId="{8200DC41-3FBD-481B-AA33-0677BA2B8391}" sibTransId="{51FE0B39-227F-4B37-BEBF-8E8C052F91B0}"/>
    <dgm:cxn modelId="{443A977F-7830-440B-BC34-B4F1F0315FC2}" srcId="{365D580D-C33F-479B-9A9D-6B8CB9CF657A}" destId="{07915F98-A00A-4D0A-B634-58576AED95BD}" srcOrd="0" destOrd="0" parTransId="{CA572E7F-7F68-4CF8-A5A7-88A2310E5D56}" sibTransId="{28E53452-382D-4BC1-89AA-E15F0FC0751C}"/>
    <dgm:cxn modelId="{AD8111C4-CA10-45CD-ABBF-637E62E40FDF}" type="presOf" srcId="{2E4059B0-54CA-4AC2-93A0-5B7F96362A43}" destId="{420A9E0F-4850-401D-A14D-3393C1AFC1F9}" srcOrd="0" destOrd="0" presId="urn:microsoft.com/office/officeart/2005/8/layout/pyramid2"/>
    <dgm:cxn modelId="{C2BF6CD9-8BAE-4A8D-ADEE-C54D9952A952}" srcId="{365D580D-C33F-479B-9A9D-6B8CB9CF657A}" destId="{DB6B9700-A2F5-48B8-8AA8-01516C552B48}" srcOrd="3" destOrd="0" parTransId="{D7F6DAD0-7758-4252-8D8E-560967F17063}" sibTransId="{F2A2F8A1-6759-4FB5-B111-C79514C885BD}"/>
    <dgm:cxn modelId="{A9C65CE3-1E63-411A-BC54-F5B23E3FA36A}" type="presOf" srcId="{365D580D-C33F-479B-9A9D-6B8CB9CF657A}" destId="{7448F485-83DF-4E84-8456-3558DAAC4EAD}" srcOrd="0" destOrd="0" presId="urn:microsoft.com/office/officeart/2005/8/layout/pyramid2"/>
    <dgm:cxn modelId="{7DBEB5E5-E2B5-4A38-933A-93C4185C3F6C}" type="presOf" srcId="{2B0462C3-9C0F-478C-951B-B4FFC08A1901}" destId="{D7E53ADB-B2A1-48C5-9F24-275D17D3D5AA}" srcOrd="0" destOrd="0" presId="urn:microsoft.com/office/officeart/2005/8/layout/pyramid2"/>
    <dgm:cxn modelId="{334E41F1-6F0B-47CB-9839-3DA4C74CF690}" type="presParOf" srcId="{7448F485-83DF-4E84-8456-3558DAAC4EAD}" destId="{12CA1683-A15C-471F-B404-22EA01902193}" srcOrd="0" destOrd="0" presId="urn:microsoft.com/office/officeart/2005/8/layout/pyramid2"/>
    <dgm:cxn modelId="{76ECF1E9-1F00-4240-84D2-60E64987F18D}" type="presParOf" srcId="{7448F485-83DF-4E84-8456-3558DAAC4EAD}" destId="{BC6E3046-D4EE-4EF7-9AC6-B472550F7961}" srcOrd="1" destOrd="0" presId="urn:microsoft.com/office/officeart/2005/8/layout/pyramid2"/>
    <dgm:cxn modelId="{A50A543C-7A3B-4FC7-A132-56C9D32EB172}" type="presParOf" srcId="{BC6E3046-D4EE-4EF7-9AC6-B472550F7961}" destId="{1B9F04CB-E406-4E2A-B2D6-42D3907148DB}" srcOrd="0" destOrd="0" presId="urn:microsoft.com/office/officeart/2005/8/layout/pyramid2"/>
    <dgm:cxn modelId="{44ADEFA4-7B0F-4DBB-9BC9-E64CA1FEEE0D}" type="presParOf" srcId="{BC6E3046-D4EE-4EF7-9AC6-B472550F7961}" destId="{991113B6-A561-4BBB-AFE7-324F1A13E9C0}" srcOrd="1" destOrd="0" presId="urn:microsoft.com/office/officeart/2005/8/layout/pyramid2"/>
    <dgm:cxn modelId="{3A61D363-5D72-42C9-9B89-483416433EC4}" type="presParOf" srcId="{BC6E3046-D4EE-4EF7-9AC6-B472550F7961}" destId="{D7E53ADB-B2A1-48C5-9F24-275D17D3D5AA}" srcOrd="2" destOrd="0" presId="urn:microsoft.com/office/officeart/2005/8/layout/pyramid2"/>
    <dgm:cxn modelId="{DDFF1C39-99FB-4ECD-BDC2-C240E2CAFADE}" type="presParOf" srcId="{BC6E3046-D4EE-4EF7-9AC6-B472550F7961}" destId="{AD5A9900-4108-4E11-97A7-6011DD5FBE1E}" srcOrd="3" destOrd="0" presId="urn:microsoft.com/office/officeart/2005/8/layout/pyramid2"/>
    <dgm:cxn modelId="{B7EC14CC-26D6-4006-88DD-54A9CC5C3C67}" type="presParOf" srcId="{BC6E3046-D4EE-4EF7-9AC6-B472550F7961}" destId="{420A9E0F-4850-401D-A14D-3393C1AFC1F9}" srcOrd="4" destOrd="0" presId="urn:microsoft.com/office/officeart/2005/8/layout/pyramid2"/>
    <dgm:cxn modelId="{591CCAA5-D427-4EDD-911D-6EFB3CD216AC}" type="presParOf" srcId="{BC6E3046-D4EE-4EF7-9AC6-B472550F7961}" destId="{65CC82B6-4838-477C-8C36-8930EEFE55CA}" srcOrd="5" destOrd="0" presId="urn:microsoft.com/office/officeart/2005/8/layout/pyramid2"/>
    <dgm:cxn modelId="{B2D0967B-C832-48AE-882B-F113F765E880}" type="presParOf" srcId="{BC6E3046-D4EE-4EF7-9AC6-B472550F7961}" destId="{AB86B7B1-610E-4747-B27A-5F1E5EF7C853}" srcOrd="6" destOrd="0" presId="urn:microsoft.com/office/officeart/2005/8/layout/pyramid2"/>
    <dgm:cxn modelId="{6C30EA8B-7152-48D5-B662-0A649C33825E}" type="presParOf" srcId="{BC6E3046-D4EE-4EF7-9AC6-B472550F7961}" destId="{51BF624D-AFBB-4428-8BDE-9F850E2FEA0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2A31E2-A48B-4E4E-AD50-1BB0239D643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7C43A56-ADDE-48A4-A424-CE029A69E1B4}">
      <dgm:prSet/>
      <dgm:spPr/>
      <dgm:t>
        <a:bodyPr/>
        <a:lstStyle/>
        <a:p>
          <a:r>
            <a:rPr lang="en-IN"/>
            <a:t>Website.</a:t>
          </a:r>
        </a:p>
      </dgm:t>
    </dgm:pt>
    <dgm:pt modelId="{2311CA58-545C-4106-BA32-DF0C57F0E21A}" type="parTrans" cxnId="{07623431-B128-4C0A-9DE3-D350A29D6C74}">
      <dgm:prSet/>
      <dgm:spPr/>
      <dgm:t>
        <a:bodyPr/>
        <a:lstStyle/>
        <a:p>
          <a:endParaRPr lang="en-IN"/>
        </a:p>
      </dgm:t>
    </dgm:pt>
    <dgm:pt modelId="{3F8980B7-941B-407B-A3E4-89BC6FD60B7E}" type="sibTrans" cxnId="{07623431-B128-4C0A-9DE3-D350A29D6C74}">
      <dgm:prSet/>
      <dgm:spPr/>
      <dgm:t>
        <a:bodyPr/>
        <a:lstStyle/>
        <a:p>
          <a:endParaRPr lang="en-IN"/>
        </a:p>
      </dgm:t>
    </dgm:pt>
    <dgm:pt modelId="{D9E30E3C-A916-4B67-AD9B-968681B413B9}">
      <dgm:prSet/>
      <dgm:spPr/>
      <dgm:t>
        <a:bodyPr/>
        <a:lstStyle/>
        <a:p>
          <a:r>
            <a:rPr lang="en-IN"/>
            <a:t>Online registration</a:t>
          </a:r>
          <a:r>
            <a:rPr lang="en-IN" b="1"/>
            <a:t>.</a:t>
          </a:r>
          <a:endParaRPr lang="en-IN"/>
        </a:p>
      </dgm:t>
    </dgm:pt>
    <dgm:pt modelId="{A49B6AE1-4329-410D-9298-ECD82CFBEC0F}" type="parTrans" cxnId="{45A35F57-7F5D-438F-A5CD-4B1E87BDBADA}">
      <dgm:prSet/>
      <dgm:spPr/>
      <dgm:t>
        <a:bodyPr/>
        <a:lstStyle/>
        <a:p>
          <a:endParaRPr lang="en-IN"/>
        </a:p>
      </dgm:t>
    </dgm:pt>
    <dgm:pt modelId="{DFBB74B9-20C3-4864-AA7F-CF5F04447A1F}" type="sibTrans" cxnId="{45A35F57-7F5D-438F-A5CD-4B1E87BDBADA}">
      <dgm:prSet/>
      <dgm:spPr/>
      <dgm:t>
        <a:bodyPr/>
        <a:lstStyle/>
        <a:p>
          <a:endParaRPr lang="en-IN"/>
        </a:p>
      </dgm:t>
    </dgm:pt>
    <dgm:pt modelId="{E563EB7E-4D87-4047-92B8-0CDD47DF7775}">
      <dgm:prSet/>
      <dgm:spPr/>
      <dgm:t>
        <a:bodyPr/>
        <a:lstStyle/>
        <a:p>
          <a:r>
            <a:rPr lang="en-IN"/>
            <a:t>Customer portal.</a:t>
          </a:r>
        </a:p>
      </dgm:t>
    </dgm:pt>
    <dgm:pt modelId="{260847E3-0355-4EFF-8F89-DFD589ADE071}" type="parTrans" cxnId="{F9A10B80-4106-4A55-B023-A55C6714FC99}">
      <dgm:prSet/>
      <dgm:spPr/>
      <dgm:t>
        <a:bodyPr/>
        <a:lstStyle/>
        <a:p>
          <a:endParaRPr lang="en-IN"/>
        </a:p>
      </dgm:t>
    </dgm:pt>
    <dgm:pt modelId="{7A8363A9-72F5-456D-9E93-072606816555}" type="sibTrans" cxnId="{F9A10B80-4106-4A55-B023-A55C6714FC99}">
      <dgm:prSet/>
      <dgm:spPr/>
      <dgm:t>
        <a:bodyPr/>
        <a:lstStyle/>
        <a:p>
          <a:endParaRPr lang="en-IN"/>
        </a:p>
      </dgm:t>
    </dgm:pt>
    <dgm:pt modelId="{1DA64914-7F2C-467A-A13D-D79D7D343EE8}" type="pres">
      <dgm:prSet presAssocID="{5B2A31E2-A48B-4E4E-AD50-1BB0239D6439}" presName="compositeShape" presStyleCnt="0">
        <dgm:presLayoutVars>
          <dgm:dir/>
          <dgm:resizeHandles/>
        </dgm:presLayoutVars>
      </dgm:prSet>
      <dgm:spPr/>
    </dgm:pt>
    <dgm:pt modelId="{FD739FC8-B57C-4F69-9D0B-F3006476E5FC}" type="pres">
      <dgm:prSet presAssocID="{5B2A31E2-A48B-4E4E-AD50-1BB0239D6439}" presName="pyramid" presStyleLbl="node1" presStyleIdx="0" presStyleCnt="1" custLinFactNeighborX="8854"/>
      <dgm:spPr/>
    </dgm:pt>
    <dgm:pt modelId="{77890BFF-C3DD-4F4F-B2C1-3206B4361666}" type="pres">
      <dgm:prSet presAssocID="{5B2A31E2-A48B-4E4E-AD50-1BB0239D6439}" presName="theList" presStyleCnt="0"/>
      <dgm:spPr/>
    </dgm:pt>
    <dgm:pt modelId="{81D5D39F-CA65-44BB-B8EE-6F84D274079F}" type="pres">
      <dgm:prSet presAssocID="{F7C43A56-ADDE-48A4-A424-CE029A69E1B4}" presName="aNode" presStyleLbl="fgAcc1" presStyleIdx="0" presStyleCnt="3" custLinFactNeighborX="13778" custLinFactNeighborY="-1">
        <dgm:presLayoutVars>
          <dgm:bulletEnabled val="1"/>
        </dgm:presLayoutVars>
      </dgm:prSet>
      <dgm:spPr/>
    </dgm:pt>
    <dgm:pt modelId="{26263D4B-FE87-4837-8FD0-C3C90C082AE6}" type="pres">
      <dgm:prSet presAssocID="{F7C43A56-ADDE-48A4-A424-CE029A69E1B4}" presName="aSpace" presStyleCnt="0"/>
      <dgm:spPr/>
    </dgm:pt>
    <dgm:pt modelId="{C20FD039-E852-4936-A3D8-09612AFD8818}" type="pres">
      <dgm:prSet presAssocID="{D9E30E3C-A916-4B67-AD9B-968681B413B9}" presName="aNode" presStyleLbl="fgAcc1" presStyleIdx="1" presStyleCnt="3" custLinFactNeighborX="13778" custLinFactNeighborY="-1">
        <dgm:presLayoutVars>
          <dgm:bulletEnabled val="1"/>
        </dgm:presLayoutVars>
      </dgm:prSet>
      <dgm:spPr/>
    </dgm:pt>
    <dgm:pt modelId="{33FE11D1-587C-4925-A63D-FD5A589E3C65}" type="pres">
      <dgm:prSet presAssocID="{D9E30E3C-A916-4B67-AD9B-968681B413B9}" presName="aSpace" presStyleCnt="0"/>
      <dgm:spPr/>
    </dgm:pt>
    <dgm:pt modelId="{1B765E64-4032-418E-81E2-7203402C9BD6}" type="pres">
      <dgm:prSet presAssocID="{E563EB7E-4D87-4047-92B8-0CDD47DF7775}" presName="aNode" presStyleLbl="fgAcc1" presStyleIdx="2" presStyleCnt="3" custLinFactNeighborX="13778" custLinFactNeighborY="-1">
        <dgm:presLayoutVars>
          <dgm:bulletEnabled val="1"/>
        </dgm:presLayoutVars>
      </dgm:prSet>
      <dgm:spPr/>
    </dgm:pt>
    <dgm:pt modelId="{E41F4CCC-A8DC-4EB3-966D-DE49247B7D41}" type="pres">
      <dgm:prSet presAssocID="{E563EB7E-4D87-4047-92B8-0CDD47DF7775}" presName="aSpace" presStyleCnt="0"/>
      <dgm:spPr/>
    </dgm:pt>
  </dgm:ptLst>
  <dgm:cxnLst>
    <dgm:cxn modelId="{07623431-B128-4C0A-9DE3-D350A29D6C74}" srcId="{5B2A31E2-A48B-4E4E-AD50-1BB0239D6439}" destId="{F7C43A56-ADDE-48A4-A424-CE029A69E1B4}" srcOrd="0" destOrd="0" parTransId="{2311CA58-545C-4106-BA32-DF0C57F0E21A}" sibTransId="{3F8980B7-941B-407B-A3E4-89BC6FD60B7E}"/>
    <dgm:cxn modelId="{96976465-F3E8-46D0-9A36-BEA4344F7D10}" type="presOf" srcId="{F7C43A56-ADDE-48A4-A424-CE029A69E1B4}" destId="{81D5D39F-CA65-44BB-B8EE-6F84D274079F}" srcOrd="0" destOrd="0" presId="urn:microsoft.com/office/officeart/2005/8/layout/pyramid2"/>
    <dgm:cxn modelId="{9EB08C45-F73C-41FE-92ED-F6203FC164DB}" type="presOf" srcId="{5B2A31E2-A48B-4E4E-AD50-1BB0239D6439}" destId="{1DA64914-7F2C-467A-A13D-D79D7D343EE8}" srcOrd="0" destOrd="0" presId="urn:microsoft.com/office/officeart/2005/8/layout/pyramid2"/>
    <dgm:cxn modelId="{45A35F57-7F5D-438F-A5CD-4B1E87BDBADA}" srcId="{5B2A31E2-A48B-4E4E-AD50-1BB0239D6439}" destId="{D9E30E3C-A916-4B67-AD9B-968681B413B9}" srcOrd="1" destOrd="0" parTransId="{A49B6AE1-4329-410D-9298-ECD82CFBEC0F}" sibTransId="{DFBB74B9-20C3-4864-AA7F-CF5F04447A1F}"/>
    <dgm:cxn modelId="{F9A10B80-4106-4A55-B023-A55C6714FC99}" srcId="{5B2A31E2-A48B-4E4E-AD50-1BB0239D6439}" destId="{E563EB7E-4D87-4047-92B8-0CDD47DF7775}" srcOrd="2" destOrd="0" parTransId="{260847E3-0355-4EFF-8F89-DFD589ADE071}" sibTransId="{7A8363A9-72F5-456D-9E93-072606816555}"/>
    <dgm:cxn modelId="{1361BCA5-CA30-433C-A93B-95041DEBD16A}" type="presOf" srcId="{D9E30E3C-A916-4B67-AD9B-968681B413B9}" destId="{C20FD039-E852-4936-A3D8-09612AFD8818}" srcOrd="0" destOrd="0" presId="urn:microsoft.com/office/officeart/2005/8/layout/pyramid2"/>
    <dgm:cxn modelId="{470ADFB4-21E2-45B4-A4F2-5B3E09205A9F}" type="presOf" srcId="{E563EB7E-4D87-4047-92B8-0CDD47DF7775}" destId="{1B765E64-4032-418E-81E2-7203402C9BD6}" srcOrd="0" destOrd="0" presId="urn:microsoft.com/office/officeart/2005/8/layout/pyramid2"/>
    <dgm:cxn modelId="{4581E907-BE0E-4032-B1A2-9F5C7433118B}" type="presParOf" srcId="{1DA64914-7F2C-467A-A13D-D79D7D343EE8}" destId="{FD739FC8-B57C-4F69-9D0B-F3006476E5FC}" srcOrd="0" destOrd="0" presId="urn:microsoft.com/office/officeart/2005/8/layout/pyramid2"/>
    <dgm:cxn modelId="{C1568C1D-E3DB-45E5-AC2C-D13D7BBD009C}" type="presParOf" srcId="{1DA64914-7F2C-467A-A13D-D79D7D343EE8}" destId="{77890BFF-C3DD-4F4F-B2C1-3206B4361666}" srcOrd="1" destOrd="0" presId="urn:microsoft.com/office/officeart/2005/8/layout/pyramid2"/>
    <dgm:cxn modelId="{E0B1F476-FC1C-40EA-AAC5-2A0D6C0D8B4C}" type="presParOf" srcId="{77890BFF-C3DD-4F4F-B2C1-3206B4361666}" destId="{81D5D39F-CA65-44BB-B8EE-6F84D274079F}" srcOrd="0" destOrd="0" presId="urn:microsoft.com/office/officeart/2005/8/layout/pyramid2"/>
    <dgm:cxn modelId="{FF158C8E-E90E-499D-9E4F-1B41F2A224D4}" type="presParOf" srcId="{77890BFF-C3DD-4F4F-B2C1-3206B4361666}" destId="{26263D4B-FE87-4837-8FD0-C3C90C082AE6}" srcOrd="1" destOrd="0" presId="urn:microsoft.com/office/officeart/2005/8/layout/pyramid2"/>
    <dgm:cxn modelId="{A35306D9-7425-4A34-8433-D90C89FE41EB}" type="presParOf" srcId="{77890BFF-C3DD-4F4F-B2C1-3206B4361666}" destId="{C20FD039-E852-4936-A3D8-09612AFD8818}" srcOrd="2" destOrd="0" presId="urn:microsoft.com/office/officeart/2005/8/layout/pyramid2"/>
    <dgm:cxn modelId="{06EA9BB1-3554-4329-B659-F6EEDDCDCBE9}" type="presParOf" srcId="{77890BFF-C3DD-4F4F-B2C1-3206B4361666}" destId="{33FE11D1-587C-4925-A63D-FD5A589E3C65}" srcOrd="3" destOrd="0" presId="urn:microsoft.com/office/officeart/2005/8/layout/pyramid2"/>
    <dgm:cxn modelId="{62328948-3E8D-47E4-A510-D2250BE91679}" type="presParOf" srcId="{77890BFF-C3DD-4F4F-B2C1-3206B4361666}" destId="{1B765E64-4032-418E-81E2-7203402C9BD6}" srcOrd="4" destOrd="0" presId="urn:microsoft.com/office/officeart/2005/8/layout/pyramid2"/>
    <dgm:cxn modelId="{85D61860-2DF5-4568-8CC5-1A8820175AB8}" type="presParOf" srcId="{77890BFF-C3DD-4F4F-B2C1-3206B4361666}" destId="{E41F4CCC-A8DC-4EB3-966D-DE49247B7D4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E022C-D639-46F4-8A30-C2565919C55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D3147C-5A1C-464C-9963-99C93C78CE4C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From India: 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alentLMS, UpsideLMS, HRMantra, Pocket studyLMS, WiZDOM LMS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840896-F331-4AD8-ADDF-59AFA2C84A10}" type="parTrans" cxnId="{6D9EB653-D770-4A1C-B343-AAE80CC8EA0C}">
      <dgm:prSet/>
      <dgm:spPr/>
      <dgm:t>
        <a:bodyPr/>
        <a:lstStyle/>
        <a:p>
          <a:endParaRPr lang="en-IN"/>
        </a:p>
      </dgm:t>
    </dgm:pt>
    <dgm:pt modelId="{840096B8-C4FA-4454-867E-869BF8BB12F8}" type="sibTrans" cxnId="{6D9EB653-D770-4A1C-B343-AAE80CC8EA0C}">
      <dgm:prSet/>
      <dgm:spPr/>
      <dgm:t>
        <a:bodyPr/>
        <a:lstStyle/>
        <a:p>
          <a:endParaRPr lang="en-IN"/>
        </a:p>
      </dgm:t>
    </dgm:pt>
    <dgm:pt modelId="{90FD56D6-0633-49FC-A71A-0029C9C282AD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From other Countries: 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Trainual, TalentLMS, LearnUpon LMS, PowerDMS, Tovuti LMS</a:t>
          </a:r>
          <a:endParaRPr lang="en-IN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A63AE-0F7C-458A-822D-3F02BA890591}" type="sibTrans" cxnId="{9BFAA613-9E5C-4D79-B1CF-076780854573}">
      <dgm:prSet/>
      <dgm:spPr/>
      <dgm:t>
        <a:bodyPr/>
        <a:lstStyle/>
        <a:p>
          <a:endParaRPr lang="en-IN"/>
        </a:p>
      </dgm:t>
    </dgm:pt>
    <dgm:pt modelId="{2D985C1F-643C-422B-87F6-BE5DAE49142C}" type="parTrans" cxnId="{9BFAA613-9E5C-4D79-B1CF-076780854573}">
      <dgm:prSet/>
      <dgm:spPr/>
      <dgm:t>
        <a:bodyPr/>
        <a:lstStyle/>
        <a:p>
          <a:endParaRPr lang="en-IN"/>
        </a:p>
      </dgm:t>
    </dgm:pt>
    <dgm:pt modelId="{FA741EEB-0AA5-4C9F-8CCD-0A756BC97642}" type="pres">
      <dgm:prSet presAssocID="{28FE022C-D639-46F4-8A30-C2565919C55B}" presName="linear" presStyleCnt="0">
        <dgm:presLayoutVars>
          <dgm:animLvl val="lvl"/>
          <dgm:resizeHandles val="exact"/>
        </dgm:presLayoutVars>
      </dgm:prSet>
      <dgm:spPr/>
    </dgm:pt>
    <dgm:pt modelId="{74129DC5-75FE-474D-8A5B-0A954E59F8AB}" type="pres">
      <dgm:prSet presAssocID="{37D3147C-5A1C-464C-9963-99C93C78CE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DE6549-8D08-40FE-911B-205AC026DB44}" type="pres">
      <dgm:prSet presAssocID="{840096B8-C4FA-4454-867E-869BF8BB12F8}" presName="spacer" presStyleCnt="0"/>
      <dgm:spPr/>
    </dgm:pt>
    <dgm:pt modelId="{B08C4AB8-4E8E-47F7-B8C7-4A0D0F0DDC64}" type="pres">
      <dgm:prSet presAssocID="{90FD56D6-0633-49FC-A71A-0029C9C282A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388AE01-AFEC-4E5B-A2E4-A300A0FD4ED7}" type="presOf" srcId="{37D3147C-5A1C-464C-9963-99C93C78CE4C}" destId="{74129DC5-75FE-474D-8A5B-0A954E59F8AB}" srcOrd="0" destOrd="0" presId="urn:microsoft.com/office/officeart/2005/8/layout/vList2"/>
    <dgm:cxn modelId="{9BFAA613-9E5C-4D79-B1CF-076780854573}" srcId="{28FE022C-D639-46F4-8A30-C2565919C55B}" destId="{90FD56D6-0633-49FC-A71A-0029C9C282AD}" srcOrd="1" destOrd="0" parTransId="{2D985C1F-643C-422B-87F6-BE5DAE49142C}" sibTransId="{FBCA63AE-0F7C-458A-822D-3F02BA890591}"/>
    <dgm:cxn modelId="{97A0C56F-0473-47C4-BA21-17E15FCFFF04}" type="presOf" srcId="{90FD56D6-0633-49FC-A71A-0029C9C282AD}" destId="{B08C4AB8-4E8E-47F7-B8C7-4A0D0F0DDC64}" srcOrd="0" destOrd="0" presId="urn:microsoft.com/office/officeart/2005/8/layout/vList2"/>
    <dgm:cxn modelId="{6D9EB653-D770-4A1C-B343-AAE80CC8EA0C}" srcId="{28FE022C-D639-46F4-8A30-C2565919C55B}" destId="{37D3147C-5A1C-464C-9963-99C93C78CE4C}" srcOrd="0" destOrd="0" parTransId="{CA840896-F331-4AD8-ADDF-59AFA2C84A10}" sibTransId="{840096B8-C4FA-4454-867E-869BF8BB12F8}"/>
    <dgm:cxn modelId="{3AE446AF-EE2E-461A-983B-2E4724B0900E}" type="presOf" srcId="{28FE022C-D639-46F4-8A30-C2565919C55B}" destId="{FA741EEB-0AA5-4C9F-8CCD-0A756BC97642}" srcOrd="0" destOrd="0" presId="urn:microsoft.com/office/officeart/2005/8/layout/vList2"/>
    <dgm:cxn modelId="{916CAB8A-687F-475F-9B5E-31F722D1BB24}" type="presParOf" srcId="{FA741EEB-0AA5-4C9F-8CCD-0A756BC97642}" destId="{74129DC5-75FE-474D-8A5B-0A954E59F8AB}" srcOrd="0" destOrd="0" presId="urn:microsoft.com/office/officeart/2005/8/layout/vList2"/>
    <dgm:cxn modelId="{AB753877-9124-4605-BB18-0829D3B0342A}" type="presParOf" srcId="{FA741EEB-0AA5-4C9F-8CCD-0A756BC97642}" destId="{B9DE6549-8D08-40FE-911B-205AC026DB44}" srcOrd="1" destOrd="0" presId="urn:microsoft.com/office/officeart/2005/8/layout/vList2"/>
    <dgm:cxn modelId="{B8F24E28-6342-496B-B9DD-C8ABA2639313}" type="presParOf" srcId="{FA741EEB-0AA5-4C9F-8CCD-0A756BC97642}" destId="{B08C4AB8-4E8E-47F7-B8C7-4A0D0F0DDC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94285D-D00F-45AE-9105-04AE4761E01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0FF652-387B-44FB-8E78-40242D11C4FD}">
      <dgm:prSet/>
      <dgm:spPr/>
      <dgm:t>
        <a:bodyPr/>
        <a:lstStyle/>
        <a:p>
          <a:pPr algn="ctr"/>
          <a:r>
            <a:rPr lang="en-IN" dirty="0"/>
            <a:t>Table </a:t>
          </a:r>
          <a:r>
            <a:rPr lang="en-IN" dirty="0">
              <a:sym typeface="Wingdings" panose="05000000000000000000" pitchFamily="2" charset="2"/>
            </a:rPr>
            <a:t></a:t>
          </a:r>
          <a:endParaRPr lang="en-IN" dirty="0"/>
        </a:p>
      </dgm:t>
    </dgm:pt>
    <dgm:pt modelId="{7B7DB6DC-6779-41E3-9567-CBF4C04B0D92}" type="parTrans" cxnId="{12F14928-CFE3-4036-92E3-F51E823197D5}">
      <dgm:prSet/>
      <dgm:spPr/>
      <dgm:t>
        <a:bodyPr/>
        <a:lstStyle/>
        <a:p>
          <a:endParaRPr lang="en-IN"/>
        </a:p>
      </dgm:t>
    </dgm:pt>
    <dgm:pt modelId="{FACF1D31-A339-4648-BCD1-4EC9CC41A48C}" type="sibTrans" cxnId="{12F14928-CFE3-4036-92E3-F51E823197D5}">
      <dgm:prSet/>
      <dgm:spPr/>
      <dgm:t>
        <a:bodyPr/>
        <a:lstStyle/>
        <a:p>
          <a:endParaRPr lang="en-IN"/>
        </a:p>
      </dgm:t>
    </dgm:pt>
    <dgm:pt modelId="{C4977912-1138-4A76-8F8C-398BF93BD4C1}" type="pres">
      <dgm:prSet presAssocID="{1C94285D-D00F-45AE-9105-04AE4761E013}" presName="linear" presStyleCnt="0">
        <dgm:presLayoutVars>
          <dgm:animLvl val="lvl"/>
          <dgm:resizeHandles val="exact"/>
        </dgm:presLayoutVars>
      </dgm:prSet>
      <dgm:spPr/>
    </dgm:pt>
    <dgm:pt modelId="{CDE5E6D0-A207-4DAA-B573-DE3E2E5F4F9C}" type="pres">
      <dgm:prSet presAssocID="{130FF652-387B-44FB-8E78-40242D11C4FD}" presName="parentText" presStyleLbl="node1" presStyleIdx="0" presStyleCnt="1" custLinFactY="-1531" custLinFactNeighborY="-100000">
        <dgm:presLayoutVars>
          <dgm:chMax val="0"/>
          <dgm:bulletEnabled val="1"/>
        </dgm:presLayoutVars>
      </dgm:prSet>
      <dgm:spPr/>
    </dgm:pt>
  </dgm:ptLst>
  <dgm:cxnLst>
    <dgm:cxn modelId="{12F14928-CFE3-4036-92E3-F51E823197D5}" srcId="{1C94285D-D00F-45AE-9105-04AE4761E013}" destId="{130FF652-387B-44FB-8E78-40242D11C4FD}" srcOrd="0" destOrd="0" parTransId="{7B7DB6DC-6779-41E3-9567-CBF4C04B0D92}" sibTransId="{FACF1D31-A339-4648-BCD1-4EC9CC41A48C}"/>
    <dgm:cxn modelId="{6D46B45E-EDE7-47F2-88ED-A37ED52863A9}" type="presOf" srcId="{1C94285D-D00F-45AE-9105-04AE4761E013}" destId="{C4977912-1138-4A76-8F8C-398BF93BD4C1}" srcOrd="0" destOrd="0" presId="urn:microsoft.com/office/officeart/2005/8/layout/vList2"/>
    <dgm:cxn modelId="{5D19F68F-5A29-4465-9C19-89112F110643}" type="presOf" srcId="{130FF652-387B-44FB-8E78-40242D11C4FD}" destId="{CDE5E6D0-A207-4DAA-B573-DE3E2E5F4F9C}" srcOrd="0" destOrd="0" presId="urn:microsoft.com/office/officeart/2005/8/layout/vList2"/>
    <dgm:cxn modelId="{ED5551EB-8C70-4509-9038-65C3A24D3365}" type="presParOf" srcId="{C4977912-1138-4A76-8F8C-398BF93BD4C1}" destId="{CDE5E6D0-A207-4DAA-B573-DE3E2E5F4F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94285D-D00F-45AE-9105-04AE4761E01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30FF652-387B-44FB-8E78-40242D11C4FD}">
      <dgm:prSet/>
      <dgm:spPr/>
      <dgm:t>
        <a:bodyPr/>
        <a:lstStyle/>
        <a:p>
          <a:pPr algn="ctr"/>
          <a:r>
            <a:rPr lang="en-IN" dirty="0"/>
            <a:t>Query </a:t>
          </a:r>
          <a:r>
            <a:rPr lang="en-IN" dirty="0">
              <a:sym typeface="Wingdings" panose="05000000000000000000" pitchFamily="2" charset="2"/>
            </a:rPr>
            <a:t></a:t>
          </a:r>
          <a:endParaRPr lang="en-IN" dirty="0"/>
        </a:p>
      </dgm:t>
    </dgm:pt>
    <dgm:pt modelId="{7B7DB6DC-6779-41E3-9567-CBF4C04B0D92}" type="parTrans" cxnId="{12F14928-CFE3-4036-92E3-F51E823197D5}">
      <dgm:prSet/>
      <dgm:spPr/>
      <dgm:t>
        <a:bodyPr/>
        <a:lstStyle/>
        <a:p>
          <a:endParaRPr lang="en-IN"/>
        </a:p>
      </dgm:t>
    </dgm:pt>
    <dgm:pt modelId="{FACF1D31-A339-4648-BCD1-4EC9CC41A48C}" type="sibTrans" cxnId="{12F14928-CFE3-4036-92E3-F51E823197D5}">
      <dgm:prSet/>
      <dgm:spPr/>
      <dgm:t>
        <a:bodyPr/>
        <a:lstStyle/>
        <a:p>
          <a:endParaRPr lang="en-IN"/>
        </a:p>
      </dgm:t>
    </dgm:pt>
    <dgm:pt modelId="{C4977912-1138-4A76-8F8C-398BF93BD4C1}" type="pres">
      <dgm:prSet presAssocID="{1C94285D-D00F-45AE-9105-04AE4761E013}" presName="linear" presStyleCnt="0">
        <dgm:presLayoutVars>
          <dgm:animLvl val="lvl"/>
          <dgm:resizeHandles val="exact"/>
        </dgm:presLayoutVars>
      </dgm:prSet>
      <dgm:spPr/>
    </dgm:pt>
    <dgm:pt modelId="{CDE5E6D0-A207-4DAA-B573-DE3E2E5F4F9C}" type="pres">
      <dgm:prSet presAssocID="{130FF652-387B-44FB-8E78-40242D11C4F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F14928-CFE3-4036-92E3-F51E823197D5}" srcId="{1C94285D-D00F-45AE-9105-04AE4761E013}" destId="{130FF652-387B-44FB-8E78-40242D11C4FD}" srcOrd="0" destOrd="0" parTransId="{7B7DB6DC-6779-41E3-9567-CBF4C04B0D92}" sibTransId="{FACF1D31-A339-4648-BCD1-4EC9CC41A48C}"/>
    <dgm:cxn modelId="{6D46B45E-EDE7-47F2-88ED-A37ED52863A9}" type="presOf" srcId="{1C94285D-D00F-45AE-9105-04AE4761E013}" destId="{C4977912-1138-4A76-8F8C-398BF93BD4C1}" srcOrd="0" destOrd="0" presId="urn:microsoft.com/office/officeart/2005/8/layout/vList2"/>
    <dgm:cxn modelId="{5D19F68F-5A29-4465-9C19-89112F110643}" type="presOf" srcId="{130FF652-387B-44FB-8E78-40242D11C4FD}" destId="{CDE5E6D0-A207-4DAA-B573-DE3E2E5F4F9C}" srcOrd="0" destOrd="0" presId="urn:microsoft.com/office/officeart/2005/8/layout/vList2"/>
    <dgm:cxn modelId="{ED5551EB-8C70-4509-9038-65C3A24D3365}" type="presParOf" srcId="{C4977912-1138-4A76-8F8C-398BF93BD4C1}" destId="{CDE5E6D0-A207-4DAA-B573-DE3E2E5F4F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8AF7E9-FB16-4D36-A67A-99988DB37FF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C9E91BC-A7E9-4845-A06C-2368EC104804}">
      <dgm:prSet/>
      <dgm:spPr/>
      <dgm:t>
        <a:bodyPr/>
        <a:lstStyle/>
        <a:p>
          <a:pPr algn="ctr"/>
          <a:r>
            <a:rPr lang="en-IN"/>
            <a:t>Reports </a:t>
          </a:r>
          <a:r>
            <a:rPr lang="en-IN">
              <a:sym typeface="Wingdings" panose="05000000000000000000" pitchFamily="2" charset="2"/>
            </a:rPr>
            <a:t></a:t>
          </a:r>
          <a:endParaRPr lang="en-IN"/>
        </a:p>
      </dgm:t>
    </dgm:pt>
    <dgm:pt modelId="{864043D0-CE12-4A7D-8F30-D29EE61798FD}" type="parTrans" cxnId="{0624ACD4-1AB2-44F9-AE0B-D68DC8844667}">
      <dgm:prSet/>
      <dgm:spPr/>
      <dgm:t>
        <a:bodyPr/>
        <a:lstStyle/>
        <a:p>
          <a:endParaRPr lang="en-IN"/>
        </a:p>
      </dgm:t>
    </dgm:pt>
    <dgm:pt modelId="{9D7A2E30-40D0-42DE-B1B1-7816A067FD78}" type="sibTrans" cxnId="{0624ACD4-1AB2-44F9-AE0B-D68DC8844667}">
      <dgm:prSet/>
      <dgm:spPr/>
      <dgm:t>
        <a:bodyPr/>
        <a:lstStyle/>
        <a:p>
          <a:endParaRPr lang="en-IN"/>
        </a:p>
      </dgm:t>
    </dgm:pt>
    <dgm:pt modelId="{94F7E61C-84D0-401D-AC14-8F02F2C06097}" type="pres">
      <dgm:prSet presAssocID="{928AF7E9-FB16-4D36-A67A-99988DB37FFB}" presName="linear" presStyleCnt="0">
        <dgm:presLayoutVars>
          <dgm:animLvl val="lvl"/>
          <dgm:resizeHandles val="exact"/>
        </dgm:presLayoutVars>
      </dgm:prSet>
      <dgm:spPr/>
    </dgm:pt>
    <dgm:pt modelId="{CD6974C4-1BD3-49ED-A39B-C496187CB339}" type="pres">
      <dgm:prSet presAssocID="{5C9E91BC-A7E9-4845-A06C-2368EC10480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24ACD4-1AB2-44F9-AE0B-D68DC8844667}" srcId="{928AF7E9-FB16-4D36-A67A-99988DB37FFB}" destId="{5C9E91BC-A7E9-4845-A06C-2368EC104804}" srcOrd="0" destOrd="0" parTransId="{864043D0-CE12-4A7D-8F30-D29EE61798FD}" sibTransId="{9D7A2E30-40D0-42DE-B1B1-7816A067FD78}"/>
    <dgm:cxn modelId="{E7F3BFEC-350D-43FE-A341-FAADEE1037B8}" type="presOf" srcId="{5C9E91BC-A7E9-4845-A06C-2368EC104804}" destId="{CD6974C4-1BD3-49ED-A39B-C496187CB339}" srcOrd="0" destOrd="0" presId="urn:microsoft.com/office/officeart/2005/8/layout/vList2"/>
    <dgm:cxn modelId="{987366FA-029D-43B3-99FA-599A33F7609C}" type="presOf" srcId="{928AF7E9-FB16-4D36-A67A-99988DB37FFB}" destId="{94F7E61C-84D0-401D-AC14-8F02F2C06097}" srcOrd="0" destOrd="0" presId="urn:microsoft.com/office/officeart/2005/8/layout/vList2"/>
    <dgm:cxn modelId="{190469C7-39CE-476E-BBA0-A269F38EA366}" type="presParOf" srcId="{94F7E61C-84D0-401D-AC14-8F02F2C06097}" destId="{CD6974C4-1BD3-49ED-A39B-C496187CB3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1AD328-ADEB-4981-AF18-8D5607E3FA2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9A7A7C-06D8-4B11-BF77-EDF3DF19D2F2}">
      <dgm:prSet/>
      <dgm:spPr/>
      <dgm:t>
        <a:bodyPr/>
        <a:lstStyle/>
        <a:p>
          <a:pPr algn="ctr"/>
          <a:r>
            <a:rPr lang="en-IN" dirty="0"/>
            <a:t>Forms</a:t>
          </a:r>
          <a:r>
            <a:rPr lang="en-IN" dirty="0">
              <a:sym typeface="Wingdings" panose="05000000000000000000" pitchFamily="2" charset="2"/>
            </a:rPr>
            <a:t></a:t>
          </a:r>
          <a:endParaRPr lang="en-IN" dirty="0"/>
        </a:p>
      </dgm:t>
    </dgm:pt>
    <dgm:pt modelId="{3DC26B0F-013A-420B-8707-1E315AFE636C}" type="parTrans" cxnId="{01253FE4-69C7-47E4-BA31-5E004868C4AB}">
      <dgm:prSet/>
      <dgm:spPr/>
      <dgm:t>
        <a:bodyPr/>
        <a:lstStyle/>
        <a:p>
          <a:endParaRPr lang="en-IN"/>
        </a:p>
      </dgm:t>
    </dgm:pt>
    <dgm:pt modelId="{CB044BE6-796E-4791-9A13-856C98C01023}" type="sibTrans" cxnId="{01253FE4-69C7-47E4-BA31-5E004868C4AB}">
      <dgm:prSet/>
      <dgm:spPr/>
      <dgm:t>
        <a:bodyPr/>
        <a:lstStyle/>
        <a:p>
          <a:endParaRPr lang="en-IN"/>
        </a:p>
      </dgm:t>
    </dgm:pt>
    <dgm:pt modelId="{AB62C365-8E36-4C61-838D-4E5052231099}" type="pres">
      <dgm:prSet presAssocID="{F11AD328-ADEB-4981-AF18-8D5607E3FA2C}" presName="linear" presStyleCnt="0">
        <dgm:presLayoutVars>
          <dgm:animLvl val="lvl"/>
          <dgm:resizeHandles val="exact"/>
        </dgm:presLayoutVars>
      </dgm:prSet>
      <dgm:spPr/>
    </dgm:pt>
    <dgm:pt modelId="{FAE0C1AD-328A-42AE-AC41-0D906BE7B3E8}" type="pres">
      <dgm:prSet presAssocID="{E49A7A7C-06D8-4B11-BF77-EDF3DF19D2F2}" presName="parentText" presStyleLbl="node1" presStyleIdx="0" presStyleCnt="1" custScaleX="72714" custLinFactNeighborY="588">
        <dgm:presLayoutVars>
          <dgm:chMax val="0"/>
          <dgm:bulletEnabled val="1"/>
        </dgm:presLayoutVars>
      </dgm:prSet>
      <dgm:spPr/>
    </dgm:pt>
  </dgm:ptLst>
  <dgm:cxnLst>
    <dgm:cxn modelId="{5D64864D-2DA4-4BC7-887A-D2C1ED4D3812}" type="presOf" srcId="{F11AD328-ADEB-4981-AF18-8D5607E3FA2C}" destId="{AB62C365-8E36-4C61-838D-4E5052231099}" srcOrd="0" destOrd="0" presId="urn:microsoft.com/office/officeart/2005/8/layout/vList2"/>
    <dgm:cxn modelId="{E6C6CA6D-4D8A-4E7A-B8C7-54D2CFAD3B49}" type="presOf" srcId="{E49A7A7C-06D8-4B11-BF77-EDF3DF19D2F2}" destId="{FAE0C1AD-328A-42AE-AC41-0D906BE7B3E8}" srcOrd="0" destOrd="0" presId="urn:microsoft.com/office/officeart/2005/8/layout/vList2"/>
    <dgm:cxn modelId="{01253FE4-69C7-47E4-BA31-5E004868C4AB}" srcId="{F11AD328-ADEB-4981-AF18-8D5607E3FA2C}" destId="{E49A7A7C-06D8-4B11-BF77-EDF3DF19D2F2}" srcOrd="0" destOrd="0" parTransId="{3DC26B0F-013A-420B-8707-1E315AFE636C}" sibTransId="{CB044BE6-796E-4791-9A13-856C98C01023}"/>
    <dgm:cxn modelId="{E088263A-9E8A-4B54-9DAF-99A837DBBF69}" type="presParOf" srcId="{AB62C365-8E36-4C61-838D-4E5052231099}" destId="{FAE0C1AD-328A-42AE-AC41-0D906BE7B3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1AD328-ADEB-4981-AF18-8D5607E3FA2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49A7A7C-06D8-4B11-BF77-EDF3DF19D2F2}">
      <dgm:prSet/>
      <dgm:spPr/>
      <dgm:t>
        <a:bodyPr/>
        <a:lstStyle/>
        <a:p>
          <a:pPr algn="ctr"/>
          <a:r>
            <a:rPr lang="en-IN" dirty="0"/>
            <a:t>Relationships</a:t>
          </a:r>
          <a:r>
            <a:rPr lang="en-IN" dirty="0">
              <a:sym typeface="Wingdings" panose="05000000000000000000" pitchFamily="2" charset="2"/>
            </a:rPr>
            <a:t></a:t>
          </a:r>
          <a:endParaRPr lang="en-IN" dirty="0"/>
        </a:p>
      </dgm:t>
    </dgm:pt>
    <dgm:pt modelId="{3DC26B0F-013A-420B-8707-1E315AFE636C}" type="parTrans" cxnId="{01253FE4-69C7-47E4-BA31-5E004868C4AB}">
      <dgm:prSet/>
      <dgm:spPr/>
      <dgm:t>
        <a:bodyPr/>
        <a:lstStyle/>
        <a:p>
          <a:endParaRPr lang="en-IN"/>
        </a:p>
      </dgm:t>
    </dgm:pt>
    <dgm:pt modelId="{CB044BE6-796E-4791-9A13-856C98C01023}" type="sibTrans" cxnId="{01253FE4-69C7-47E4-BA31-5E004868C4AB}">
      <dgm:prSet/>
      <dgm:spPr/>
      <dgm:t>
        <a:bodyPr/>
        <a:lstStyle/>
        <a:p>
          <a:endParaRPr lang="en-IN"/>
        </a:p>
      </dgm:t>
    </dgm:pt>
    <dgm:pt modelId="{AB62C365-8E36-4C61-838D-4E5052231099}" type="pres">
      <dgm:prSet presAssocID="{F11AD328-ADEB-4981-AF18-8D5607E3FA2C}" presName="linear" presStyleCnt="0">
        <dgm:presLayoutVars>
          <dgm:animLvl val="lvl"/>
          <dgm:resizeHandles val="exact"/>
        </dgm:presLayoutVars>
      </dgm:prSet>
      <dgm:spPr/>
    </dgm:pt>
    <dgm:pt modelId="{FAE0C1AD-328A-42AE-AC41-0D906BE7B3E8}" type="pres">
      <dgm:prSet presAssocID="{E49A7A7C-06D8-4B11-BF77-EDF3DF19D2F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64864D-2DA4-4BC7-887A-D2C1ED4D3812}" type="presOf" srcId="{F11AD328-ADEB-4981-AF18-8D5607E3FA2C}" destId="{AB62C365-8E36-4C61-838D-4E5052231099}" srcOrd="0" destOrd="0" presId="urn:microsoft.com/office/officeart/2005/8/layout/vList2"/>
    <dgm:cxn modelId="{E6C6CA6D-4D8A-4E7A-B8C7-54D2CFAD3B49}" type="presOf" srcId="{E49A7A7C-06D8-4B11-BF77-EDF3DF19D2F2}" destId="{FAE0C1AD-328A-42AE-AC41-0D906BE7B3E8}" srcOrd="0" destOrd="0" presId="urn:microsoft.com/office/officeart/2005/8/layout/vList2"/>
    <dgm:cxn modelId="{01253FE4-69C7-47E4-BA31-5E004868C4AB}" srcId="{F11AD328-ADEB-4981-AF18-8D5607E3FA2C}" destId="{E49A7A7C-06D8-4B11-BF77-EDF3DF19D2F2}" srcOrd="0" destOrd="0" parTransId="{3DC26B0F-013A-420B-8707-1E315AFE636C}" sibTransId="{CB044BE6-796E-4791-9A13-856C98C01023}"/>
    <dgm:cxn modelId="{E088263A-9E8A-4B54-9DAF-99A837DBBF69}" type="presParOf" srcId="{AB62C365-8E36-4C61-838D-4E5052231099}" destId="{FAE0C1AD-328A-42AE-AC41-0D906BE7B3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9DC5-75FE-474D-8A5B-0A954E59F8AB}">
      <dsp:nvSpPr>
        <dsp:cNvPr id="0" name=""/>
        <dsp:cNvSpPr/>
      </dsp:nvSpPr>
      <dsp:spPr>
        <a:xfrm>
          <a:off x="0" y="59153"/>
          <a:ext cx="8272211" cy="849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management process includes managing and maintaining training records of any organization.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65" y="100618"/>
        <a:ext cx="8189281" cy="766490"/>
      </dsp:txXfrm>
    </dsp:sp>
    <dsp:sp modelId="{44CEE9F2-042F-4435-AFFD-563B0ED14D41}">
      <dsp:nvSpPr>
        <dsp:cNvPr id="0" name=""/>
        <dsp:cNvSpPr/>
      </dsp:nvSpPr>
      <dsp:spPr>
        <a:xfrm>
          <a:off x="0" y="954653"/>
          <a:ext cx="8272211" cy="849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TMS manages back-office processes for corporate instructor-led-training administration, and typically handles session registration, course administration, tracking, effective monitoring and reporting.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65" y="996118"/>
        <a:ext cx="8189281" cy="766490"/>
      </dsp:txXfrm>
    </dsp:sp>
    <dsp:sp modelId="{B08C4AB8-4E8E-47F7-B8C7-4A0D0F0DDC64}">
      <dsp:nvSpPr>
        <dsp:cNvPr id="0" name=""/>
        <dsp:cNvSpPr/>
      </dsp:nvSpPr>
      <dsp:spPr>
        <a:xfrm>
          <a:off x="0" y="1850153"/>
          <a:ext cx="8272211" cy="849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training management system is a streamlined version of what you already do on a daily basis to manage your training organization.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65" y="1891618"/>
        <a:ext cx="8189281" cy="766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A1683-A15C-471F-B404-22EA01902193}">
      <dsp:nvSpPr>
        <dsp:cNvPr id="0" name=""/>
        <dsp:cNvSpPr/>
      </dsp:nvSpPr>
      <dsp:spPr>
        <a:xfrm>
          <a:off x="580457" y="0"/>
          <a:ext cx="2201249" cy="220124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F04CB-E406-4E2A-B2D6-42D3907148DB}">
      <dsp:nvSpPr>
        <dsp:cNvPr id="0" name=""/>
        <dsp:cNvSpPr/>
      </dsp:nvSpPr>
      <dsp:spPr>
        <a:xfrm>
          <a:off x="1681081" y="220339"/>
          <a:ext cx="1430811" cy="3912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Organise course logistics and resources.</a:t>
          </a:r>
        </a:p>
      </dsp:txBody>
      <dsp:txXfrm>
        <a:off x="1700180" y="239438"/>
        <a:ext cx="1392613" cy="353039"/>
      </dsp:txXfrm>
    </dsp:sp>
    <dsp:sp modelId="{D7E53ADB-B2A1-48C5-9F24-275D17D3D5AA}">
      <dsp:nvSpPr>
        <dsp:cNvPr id="0" name=""/>
        <dsp:cNvSpPr/>
      </dsp:nvSpPr>
      <dsp:spPr>
        <a:xfrm>
          <a:off x="1681081" y="660482"/>
          <a:ext cx="1430811" cy="3912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Automate manual tasks.</a:t>
          </a:r>
        </a:p>
      </dsp:txBody>
      <dsp:txXfrm>
        <a:off x="1700180" y="679581"/>
        <a:ext cx="1392613" cy="353039"/>
      </dsp:txXfrm>
    </dsp:sp>
    <dsp:sp modelId="{420A9E0F-4850-401D-A14D-3393C1AFC1F9}">
      <dsp:nvSpPr>
        <dsp:cNvPr id="0" name=""/>
        <dsp:cNvSpPr/>
      </dsp:nvSpPr>
      <dsp:spPr>
        <a:xfrm>
          <a:off x="1681081" y="1100624"/>
          <a:ext cx="1430811" cy="3912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Manage finances.</a:t>
          </a:r>
        </a:p>
      </dsp:txBody>
      <dsp:txXfrm>
        <a:off x="1700180" y="1119723"/>
        <a:ext cx="1392613" cy="353039"/>
      </dsp:txXfrm>
    </dsp:sp>
    <dsp:sp modelId="{AB86B7B1-610E-4747-B27A-5F1E5EF7C853}">
      <dsp:nvSpPr>
        <dsp:cNvPr id="0" name=""/>
        <dsp:cNvSpPr/>
      </dsp:nvSpPr>
      <dsp:spPr>
        <a:xfrm>
          <a:off x="1681081" y="1540766"/>
          <a:ext cx="1430811" cy="3912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Reports and business intelligence.</a:t>
          </a:r>
        </a:p>
      </dsp:txBody>
      <dsp:txXfrm>
        <a:off x="1700180" y="1559865"/>
        <a:ext cx="1392613" cy="353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39FC8-B57C-4F69-9D0B-F3006476E5FC}">
      <dsp:nvSpPr>
        <dsp:cNvPr id="0" name=""/>
        <dsp:cNvSpPr/>
      </dsp:nvSpPr>
      <dsp:spPr>
        <a:xfrm>
          <a:off x="775356" y="0"/>
          <a:ext cx="2201249" cy="220124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D39F-CA65-44BB-B8EE-6F84D274079F}">
      <dsp:nvSpPr>
        <dsp:cNvPr id="0" name=""/>
        <dsp:cNvSpPr/>
      </dsp:nvSpPr>
      <dsp:spPr>
        <a:xfrm>
          <a:off x="1878219" y="221306"/>
          <a:ext cx="1430811" cy="5210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Website.</a:t>
          </a:r>
        </a:p>
      </dsp:txBody>
      <dsp:txXfrm>
        <a:off x="1903656" y="246743"/>
        <a:ext cx="1379937" cy="470202"/>
      </dsp:txXfrm>
    </dsp:sp>
    <dsp:sp modelId="{C20FD039-E852-4936-A3D8-09612AFD8818}">
      <dsp:nvSpPr>
        <dsp:cNvPr id="0" name=""/>
        <dsp:cNvSpPr/>
      </dsp:nvSpPr>
      <dsp:spPr>
        <a:xfrm>
          <a:off x="1878219" y="807518"/>
          <a:ext cx="1430811" cy="5210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Online registration</a:t>
          </a:r>
          <a:r>
            <a:rPr lang="en-IN" sz="1300" b="1" kern="1200"/>
            <a:t>.</a:t>
          </a:r>
          <a:endParaRPr lang="en-IN" sz="1300" kern="1200"/>
        </a:p>
      </dsp:txBody>
      <dsp:txXfrm>
        <a:off x="1903656" y="832955"/>
        <a:ext cx="1379937" cy="470202"/>
      </dsp:txXfrm>
    </dsp:sp>
    <dsp:sp modelId="{1B765E64-4032-418E-81E2-7203402C9BD6}">
      <dsp:nvSpPr>
        <dsp:cNvPr id="0" name=""/>
        <dsp:cNvSpPr/>
      </dsp:nvSpPr>
      <dsp:spPr>
        <a:xfrm>
          <a:off x="1878219" y="1393729"/>
          <a:ext cx="1430811" cy="5210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Customer portal.</a:t>
          </a:r>
        </a:p>
      </dsp:txBody>
      <dsp:txXfrm>
        <a:off x="1903656" y="1419166"/>
        <a:ext cx="1379937" cy="470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9DC5-75FE-474D-8A5B-0A954E59F8AB}">
      <dsp:nvSpPr>
        <dsp:cNvPr id="0" name=""/>
        <dsp:cNvSpPr/>
      </dsp:nvSpPr>
      <dsp:spPr>
        <a:xfrm>
          <a:off x="0" y="68963"/>
          <a:ext cx="8272211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From India: 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alentLMS, UpsideLMS, HRMantra, Pocket studyLMS, WiZDOM LMS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28362"/>
        <a:ext cx="8153413" cy="1098002"/>
      </dsp:txXfrm>
    </dsp:sp>
    <dsp:sp modelId="{B08C4AB8-4E8E-47F7-B8C7-4A0D0F0DDC64}">
      <dsp:nvSpPr>
        <dsp:cNvPr id="0" name=""/>
        <dsp:cNvSpPr/>
      </dsp:nvSpPr>
      <dsp:spPr>
        <a:xfrm>
          <a:off x="0" y="1472963"/>
          <a:ext cx="8272211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From other Countries: 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Trainual, TalentLMS, LearnUpon LMS, PowerDMS, Tovuti LMS</a:t>
          </a:r>
          <a:endParaRPr lang="en-IN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532362"/>
        <a:ext cx="8153413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5E6D0-A207-4DAA-B573-DE3E2E5F4F9C}">
      <dsp:nvSpPr>
        <dsp:cNvPr id="0" name=""/>
        <dsp:cNvSpPr/>
      </dsp:nvSpPr>
      <dsp:spPr>
        <a:xfrm>
          <a:off x="0" y="0"/>
          <a:ext cx="965962" cy="327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Table </a:t>
          </a:r>
          <a:r>
            <a:rPr lang="en-IN" sz="1400" kern="1200" dirty="0">
              <a:sym typeface="Wingdings" panose="05000000000000000000" pitchFamily="2" charset="2"/>
            </a:rPr>
            <a:t></a:t>
          </a:r>
          <a:endParaRPr lang="en-IN" sz="1400" kern="1200" dirty="0"/>
        </a:p>
      </dsp:txBody>
      <dsp:txXfrm>
        <a:off x="15992" y="15992"/>
        <a:ext cx="933978" cy="295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5E6D0-A207-4DAA-B573-DE3E2E5F4F9C}">
      <dsp:nvSpPr>
        <dsp:cNvPr id="0" name=""/>
        <dsp:cNvSpPr/>
      </dsp:nvSpPr>
      <dsp:spPr>
        <a:xfrm>
          <a:off x="0" y="5477"/>
          <a:ext cx="965962" cy="327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Query </a:t>
          </a:r>
          <a:r>
            <a:rPr lang="en-IN" sz="1400" kern="1200" dirty="0">
              <a:sym typeface="Wingdings" panose="05000000000000000000" pitchFamily="2" charset="2"/>
            </a:rPr>
            <a:t></a:t>
          </a:r>
          <a:endParaRPr lang="en-IN" sz="1400" kern="1200" dirty="0"/>
        </a:p>
      </dsp:txBody>
      <dsp:txXfrm>
        <a:off x="15992" y="21469"/>
        <a:ext cx="933978" cy="295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974C4-1BD3-49ED-A39B-C496187CB339}">
      <dsp:nvSpPr>
        <dsp:cNvPr id="0" name=""/>
        <dsp:cNvSpPr/>
      </dsp:nvSpPr>
      <dsp:spPr>
        <a:xfrm>
          <a:off x="0" y="5477"/>
          <a:ext cx="1072403" cy="327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Reports </a:t>
          </a:r>
          <a:r>
            <a:rPr lang="en-IN" sz="1400" kern="1200">
              <a:sym typeface="Wingdings" panose="05000000000000000000" pitchFamily="2" charset="2"/>
            </a:rPr>
            <a:t></a:t>
          </a:r>
          <a:endParaRPr lang="en-IN" sz="1400" kern="1200"/>
        </a:p>
      </dsp:txBody>
      <dsp:txXfrm>
        <a:off x="15992" y="21469"/>
        <a:ext cx="1040419" cy="295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0C1AD-328A-42AE-AC41-0D906BE7B3E8}">
      <dsp:nvSpPr>
        <dsp:cNvPr id="0" name=""/>
        <dsp:cNvSpPr/>
      </dsp:nvSpPr>
      <dsp:spPr>
        <a:xfrm>
          <a:off x="187128" y="3576"/>
          <a:ext cx="997350" cy="30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Forms</a:t>
          </a:r>
          <a:r>
            <a:rPr lang="en-IN" sz="1300" kern="1200" dirty="0">
              <a:sym typeface="Wingdings" panose="05000000000000000000" pitchFamily="2" charset="2"/>
            </a:rPr>
            <a:t></a:t>
          </a:r>
          <a:endParaRPr lang="en-IN" sz="1300" kern="1200" dirty="0"/>
        </a:p>
      </dsp:txBody>
      <dsp:txXfrm>
        <a:off x="201978" y="18426"/>
        <a:ext cx="967650" cy="274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0C1AD-328A-42AE-AC41-0D906BE7B3E8}">
      <dsp:nvSpPr>
        <dsp:cNvPr id="0" name=""/>
        <dsp:cNvSpPr/>
      </dsp:nvSpPr>
      <dsp:spPr>
        <a:xfrm>
          <a:off x="0" y="1788"/>
          <a:ext cx="1371607" cy="304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Relationships</a:t>
          </a:r>
          <a:r>
            <a:rPr lang="en-IN" sz="1300" kern="1200" dirty="0">
              <a:sym typeface="Wingdings" panose="05000000000000000000" pitchFamily="2" charset="2"/>
            </a:rPr>
            <a:t></a:t>
          </a:r>
          <a:endParaRPr lang="en-IN" sz="1300" kern="1200" dirty="0"/>
        </a:p>
      </dsp:txBody>
      <dsp:txXfrm>
        <a:off x="14850" y="16638"/>
        <a:ext cx="1341907" cy="27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4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415098"/>
            <a:ext cx="8520600" cy="138217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3" name="Shape 13"/>
          <p:cNvSpPr/>
          <p:nvPr/>
        </p:nvSpPr>
        <p:spPr>
          <a:xfrm flipH="1">
            <a:off x="18" y="50475"/>
            <a:ext cx="9143982" cy="1065191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065191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7" y="256793"/>
            <a:ext cx="2463805" cy="5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4439925"/>
            <a:ext cx="9155100" cy="70357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4439925"/>
            <a:ext cx="3572100" cy="70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4439925"/>
            <a:ext cx="2030700" cy="4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4439925"/>
            <a:ext cx="2984400" cy="70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9201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50" name="Shape 50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828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59" name="Shape 59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93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72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67" name="Shape 67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4715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02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7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8" name="Shape 78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374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86" name="Shape 86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954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2" name="Shape 102"/>
          <p:cNvSpPr/>
          <p:nvPr/>
        </p:nvSpPr>
        <p:spPr>
          <a:xfrm>
            <a:off x="-11025" y="4760831"/>
            <a:ext cx="9155100" cy="3827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343200" y="4823355"/>
            <a:ext cx="2457600" cy="21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945800" y="206"/>
            <a:ext cx="2207100" cy="4610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945800" y="186071"/>
            <a:ext cx="2207100" cy="1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150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3B0A68E-6D3D-4514-A0D9-D8ACA5BC9916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2D472AE-E870-405A-92FD-779B9F30B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0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A68E-6D3D-4514-A0D9-D8ACA5BC9916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02D472AE-E870-405A-92FD-779B9F30B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8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070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4D6-042F-4875-B068-22DD802F9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415098"/>
            <a:ext cx="8520600" cy="68936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MIDBS CIA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BAEF2-DDAD-453D-8A30-99DD405A5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104464"/>
            <a:ext cx="8520600" cy="2245659"/>
          </a:xfrm>
        </p:spPr>
        <p:txBody>
          <a:bodyPr anchor="ctr">
            <a:norm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Hemanath Kumar (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21121015)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292-9FEA-4EA3-8B86-F8FED3CD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management system – access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0AD78-A1C0-4272-9744-16331064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729" y="1502974"/>
            <a:ext cx="7241040" cy="1068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EBF3C-5D89-4195-A5CB-EE0C84F30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80"/>
          <a:stretch/>
        </p:blipFill>
        <p:spPr>
          <a:xfrm>
            <a:off x="1465728" y="2848269"/>
            <a:ext cx="7241040" cy="191871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DB524D0-3FE2-49C9-8FB4-26EF2A527451}"/>
              </a:ext>
            </a:extLst>
          </p:cNvPr>
          <p:cNvGraphicFramePr/>
          <p:nvPr/>
        </p:nvGraphicFramePr>
        <p:xfrm>
          <a:off x="435894" y="1928898"/>
          <a:ext cx="965962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9D94BCD-9B10-4E3E-84E1-8DA6DCA5C602}"/>
              </a:ext>
            </a:extLst>
          </p:cNvPr>
          <p:cNvGraphicFramePr/>
          <p:nvPr/>
        </p:nvGraphicFramePr>
        <p:xfrm>
          <a:off x="376521" y="3704669"/>
          <a:ext cx="1072403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2243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FF8-CB80-4413-9912-D5AB290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management system – access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24BC8E-78C6-4579-AEE3-DD811F97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224" y="1547720"/>
            <a:ext cx="5405717" cy="34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5ED9856-85E7-46A0-99CD-B46166716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076141"/>
              </p:ext>
            </p:extLst>
          </p:nvPr>
        </p:nvGraphicFramePr>
        <p:xfrm>
          <a:off x="953606" y="2961418"/>
          <a:ext cx="1371607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5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9B7C-7DCD-43BA-9186-CDC20DC3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management system –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2CFA4-7F11-45B0-A3D3-F6F4BA4E9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542" y="1413056"/>
            <a:ext cx="6978523" cy="3616144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F3311B-0252-4A4F-9AB4-6D19C6DF9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691649"/>
              </p:ext>
            </p:extLst>
          </p:nvPr>
        </p:nvGraphicFramePr>
        <p:xfrm>
          <a:off x="435894" y="2913351"/>
          <a:ext cx="1371607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80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7CAF-950E-48EA-9BF4-8608D0B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1DBD-94AB-4AFB-BC42-A9130945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 far more efficient mechanism to store and organize data than spreadsheets.</a:t>
            </a:r>
          </a:p>
          <a:p>
            <a:r>
              <a:rPr lang="en-US" dirty="0"/>
              <a:t>It allows for a centralized facility that can easily be modified and quickly shared among multiple users.</a:t>
            </a:r>
          </a:p>
          <a:p>
            <a:r>
              <a:rPr lang="en-US" dirty="0"/>
              <a:t>The RDBMS provides an interface between users and applications and the database, as well as administrative functions for managing data storage, access, and performance.</a:t>
            </a:r>
          </a:p>
          <a:p>
            <a:r>
              <a:rPr lang="en-US" dirty="0"/>
              <a:t>A DBMS is a systematic operational system which consists of toolmaking data, data saving and data manipulation an easier task. DBMS is the majorly used through out the world for data handling. </a:t>
            </a:r>
          </a:p>
          <a:p>
            <a:r>
              <a:rPr lang="en-US" dirty="0"/>
              <a:t>Thus, its a good data manager till today.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1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| Thank you lettering">
            <a:extLst>
              <a:ext uri="{FF2B5EF4-FFF2-40B4-BE49-F238E27FC236}">
                <a16:creationId xmlns:a16="http://schemas.microsoft.com/office/drawing/2014/main" id="{9422CB17-4290-4A01-8500-CFB20477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61962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E64B4-835C-4F84-980E-AC9559A8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rdbms?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FB2DD-322E-42B8-B464-490FA678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RDBMS, or relational database management system, is the software that gives users the ability to update, query and administer a relational database.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 (SQL) is typically the standard programming language used to access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following major components: Table, Record/Tuple/Row, Field, and Column/Attribute.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MYSQL, Oracle, IBM DB2, and Microsoft SQL Server database.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53748-08DA-4DAA-8E42-36F805B6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53" y="3153335"/>
            <a:ext cx="4212291" cy="1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FE6C-BCC1-4AD8-95D7-A4BEA7DE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42D5-CE06-4D73-A94C-436DC208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stored in the tables are provided by an RDBMS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all data stored are in the form of rows and columns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primary key, which helps in unique identification of the rows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creation for retrieving data at a higher speed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a common column to be shared amid two or more tables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Multi-user accessibility is facilitated to be controlled by individual users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table creation is enabled to store sensitive data and simplify queries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C648-330C-43CE-A094-52C4C820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8EA6-17AF-44CF-B8A0-DAF6CC87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Network: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 to More Than One Person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16663-404B-44A2-9801-1793789E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10" y="1777429"/>
            <a:ext cx="4043083" cy="30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B21C-6764-444C-93E0-8E7A702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D1E9-8F29-4C59-B2AB-FBC678FC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Huge Volumes of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Limits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C5174-69AE-4037-9FD8-24151A95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09" y="1872911"/>
            <a:ext cx="4519332" cy="26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E6C5-5C22-4FC5-8BA0-BCE1F6C7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management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68AE0F-4D32-48CA-BD16-6525B7489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70191"/>
              </p:ext>
            </p:extLst>
          </p:nvPr>
        </p:nvGraphicFramePr>
        <p:xfrm>
          <a:off x="435895" y="1635373"/>
          <a:ext cx="8272211" cy="2758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4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9531-7554-469D-89CE-08ADAF88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Features of tms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B394A-CE34-4BB0-82DA-ED1A443A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585784" cy="40200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Back-office Administration Features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3301BA0-2807-482E-A480-83B22B14D8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5172131"/>
              </p:ext>
            </p:extLst>
          </p:nvPr>
        </p:nvGraphicFramePr>
        <p:xfrm>
          <a:off x="435896" y="2194540"/>
          <a:ext cx="3692351" cy="220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EED9F-B3CC-4417-80E4-997F0CBB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Front-of-house Features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B4DF2FC-573A-43B7-A904-17FA2798ACA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51986510"/>
              </p:ext>
            </p:extLst>
          </p:nvPr>
        </p:nvGraphicFramePr>
        <p:xfrm>
          <a:off x="5015755" y="2194540"/>
          <a:ext cx="3692352" cy="220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7BEAE0F-F5BD-4FE2-BC7B-B394D88D65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1183" y="2335313"/>
            <a:ext cx="2063238" cy="198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E6C5-5C22-4FC5-8BA0-BCE1F6C7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VENDORS OF TMS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68AE0F-4D32-48CA-BD16-6525B7489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584374"/>
              </p:ext>
            </p:extLst>
          </p:nvPr>
        </p:nvGraphicFramePr>
        <p:xfrm>
          <a:off x="435895" y="1635373"/>
          <a:ext cx="8272211" cy="2758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292-9FEA-4EA3-8B86-F8FED3CD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management system – access</a:t>
            </a:r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DB524D0-3FE2-49C9-8FB4-26EF2A527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408244"/>
              </p:ext>
            </p:extLst>
          </p:nvPr>
        </p:nvGraphicFramePr>
        <p:xfrm>
          <a:off x="435894" y="1472310"/>
          <a:ext cx="965962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2988CCD-6426-40D4-ADA4-4F1BEF971C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1933592"/>
            <a:ext cx="8272212" cy="1399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744968-D2B9-4D22-BCF0-0A45605DB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894" y="3679059"/>
            <a:ext cx="8272212" cy="12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CCC848-71DE-4860-9B79-4AA1933B8304}" vid="{D0B157F5-024D-41EC-9B60-D9A98DA664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220</TotalTime>
  <Words>483</Words>
  <Application>Microsoft Office PowerPoint</Application>
  <PresentationFormat>On-screen Show (16:9)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Gill Sans MT</vt:lpstr>
      <vt:lpstr>Georgia</vt:lpstr>
      <vt:lpstr>Wingdings</vt:lpstr>
      <vt:lpstr>Arial</vt:lpstr>
      <vt:lpstr>Times New Roman</vt:lpstr>
      <vt:lpstr>Archivo Narrow</vt:lpstr>
      <vt:lpstr>Wingdings 2</vt:lpstr>
      <vt:lpstr>Dividend</vt:lpstr>
      <vt:lpstr>Theme1</vt:lpstr>
      <vt:lpstr>MIDBS CIA 3</vt:lpstr>
      <vt:lpstr>What is rdbms?</vt:lpstr>
      <vt:lpstr>Features of RDBMS</vt:lpstr>
      <vt:lpstr>Advantages of RDBMS</vt:lpstr>
      <vt:lpstr>Disadvantages of RDBMS</vt:lpstr>
      <vt:lpstr>Training management system</vt:lpstr>
      <vt:lpstr>Features of tms</vt:lpstr>
      <vt:lpstr>DIFFERENT VENDORS OF TMS</vt:lpstr>
      <vt:lpstr>Training management system – access</vt:lpstr>
      <vt:lpstr>Training management system – access</vt:lpstr>
      <vt:lpstr>Training management system – access</vt:lpstr>
      <vt:lpstr>Training management system – access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MIDBS CIA 3</dc:title>
  <dc:creator>FAIZAN AHMED ANSARI</dc:creator>
  <cp:lastModifiedBy>Hemanath Kumar J</cp:lastModifiedBy>
  <cp:revision>7</cp:revision>
  <dcterms:created xsi:type="dcterms:W3CDTF">2021-10-18T03:37:09Z</dcterms:created>
  <dcterms:modified xsi:type="dcterms:W3CDTF">2022-07-13T06:19:54Z</dcterms:modified>
</cp:coreProperties>
</file>