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0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792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pos="7128" userDrawn="1">
          <p15:clr>
            <a:srgbClr val="A4A3A4"/>
          </p15:clr>
        </p15:guide>
        <p15:guide id="5" orient="horz" pos="2808" userDrawn="1">
          <p15:clr>
            <a:srgbClr val="A4A3A4"/>
          </p15:clr>
        </p15:guide>
        <p15:guide id="6" pos="2976" userDrawn="1">
          <p15:clr>
            <a:srgbClr val="A4A3A4"/>
          </p15:clr>
        </p15:guide>
        <p15:guide id="7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8FD4C-1670-685B-32C8-C8570496411E}" v="19" dt="2024-12-11T11:18:15.657"/>
  </p1510:revLst>
</p1510:revInfo>
</file>

<file path=ppt/tableStyles.xml><?xml version="1.0" encoding="utf-8"?>
<a:tblStyleLst xmlns:a="http://schemas.openxmlformats.org/drawingml/2006/main" def="{68D230F3-CF80-4859-8CE7-A43EE81993B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7"/>
    <p:restoredTop sz="94682"/>
  </p:normalViewPr>
  <p:slideViewPr>
    <p:cSldViewPr snapToGrid="0">
      <p:cViewPr>
        <p:scale>
          <a:sx n="100" d="100"/>
          <a:sy n="100" d="100"/>
        </p:scale>
        <p:origin x="-312" y="-768"/>
      </p:cViewPr>
      <p:guideLst>
        <p:guide orient="horz" pos="3792"/>
        <p:guide pos="528"/>
        <p:guide pos="7128"/>
        <p:guide orient="horz" pos="2808"/>
        <p:guide pos="297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12/11/2024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215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80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C5788EE-4EDA-20FA-8EB9-2F0639E8A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D053CA0-7A9F-FC49-AD3F-F3280344D7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67F6939-7B7E-F49F-8219-DC8CDAC85D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ACCA700-291A-CD50-0CF3-749300C8D7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EFADD4D-8EF2-3DF8-F5F4-9459752D54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5B36F67-81DA-36AC-5D17-0172FF5A70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" y="1527048"/>
            <a:ext cx="10479024" cy="449884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6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3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2952" y="0"/>
            <a:ext cx="6099048" cy="687628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4" name="Title 123">
            <a:extLst>
              <a:ext uri="{FF2B5EF4-FFF2-40B4-BE49-F238E27FC236}">
                <a16:creationId xmlns:a16="http://schemas.microsoft.com/office/drawing/2014/main" id="{5EF8E4BF-2FB4-FFDD-E565-805C4762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4" y="832104"/>
            <a:ext cx="6099048" cy="5219236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3" name="Text Placeholder 122">
            <a:extLst>
              <a:ext uri="{FF2B5EF4-FFF2-40B4-BE49-F238E27FC236}">
                <a16:creationId xmlns:a16="http://schemas.microsoft.com/office/drawing/2014/main" id="{25C59923-6546-AB3B-534C-22113CD9D6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01353" y="-1"/>
            <a:ext cx="3790650" cy="1155691"/>
          </a:xfrm>
          <a:custGeom>
            <a:avLst/>
            <a:gdLst>
              <a:gd name="connsiteX0" fmla="*/ 2293575 w 3790650"/>
              <a:gd name="connsiteY0" fmla="*/ 0 h 1155691"/>
              <a:gd name="connsiteX1" fmla="*/ 3790650 w 3790650"/>
              <a:gd name="connsiteY1" fmla="*/ 0 h 1155691"/>
              <a:gd name="connsiteX2" fmla="*/ 3790650 w 3790650"/>
              <a:gd name="connsiteY2" fmla="*/ 1098632 h 1155691"/>
              <a:gd name="connsiteX3" fmla="*/ 3775153 w 3790650"/>
              <a:gd name="connsiteY3" fmla="*/ 1104304 h 1155691"/>
              <a:gd name="connsiteX4" fmla="*/ 3435268 w 3790650"/>
              <a:gd name="connsiteY4" fmla="*/ 1155691 h 1155691"/>
              <a:gd name="connsiteX5" fmla="*/ 2292295 w 3790650"/>
              <a:gd name="connsiteY5" fmla="*/ 12701 h 1155691"/>
              <a:gd name="connsiteX6" fmla="*/ 1280 w 3790650"/>
              <a:gd name="connsiteY6" fmla="*/ 0 h 1155691"/>
              <a:gd name="connsiteX7" fmla="*/ 2284665 w 3790650"/>
              <a:gd name="connsiteY7" fmla="*/ 0 h 1155691"/>
              <a:gd name="connsiteX8" fmla="*/ 2285945 w 3790650"/>
              <a:gd name="connsiteY8" fmla="*/ 12701 h 1155691"/>
              <a:gd name="connsiteX9" fmla="*/ 1142973 w 3790650"/>
              <a:gd name="connsiteY9" fmla="*/ 1155691 h 1155691"/>
              <a:gd name="connsiteX10" fmla="*/ 0 w 3790650"/>
              <a:gd name="connsiteY10" fmla="*/ 12701 h 115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0650" h="1155691">
                <a:moveTo>
                  <a:pt x="2293575" y="0"/>
                </a:moveTo>
                <a:lnTo>
                  <a:pt x="3790650" y="0"/>
                </a:lnTo>
                <a:lnTo>
                  <a:pt x="3790650" y="1098632"/>
                </a:lnTo>
                <a:lnTo>
                  <a:pt x="3775153" y="1104304"/>
                </a:lnTo>
                <a:cubicBezTo>
                  <a:pt x="3667783" y="1137700"/>
                  <a:pt x="3553627" y="1155691"/>
                  <a:pt x="3435268" y="1155691"/>
                </a:cubicBezTo>
                <a:cubicBezTo>
                  <a:pt x="2804021" y="1155691"/>
                  <a:pt x="2292295" y="643957"/>
                  <a:pt x="2292295" y="12701"/>
                </a:cubicBezTo>
                <a:close/>
                <a:moveTo>
                  <a:pt x="1280" y="0"/>
                </a:moveTo>
                <a:lnTo>
                  <a:pt x="2284665" y="0"/>
                </a:lnTo>
                <a:lnTo>
                  <a:pt x="2285945" y="12701"/>
                </a:lnTo>
                <a:cubicBezTo>
                  <a:pt x="2285945" y="643957"/>
                  <a:pt x="1774219" y="1155691"/>
                  <a:pt x="1142973" y="1155691"/>
                </a:cubicBezTo>
                <a:cubicBezTo>
                  <a:pt x="511726" y="1155691"/>
                  <a:pt x="0" y="643957"/>
                  <a:pt x="0" y="12701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80C9A0C-95B8-C535-9B78-63FDB782BE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3" y="5727700"/>
            <a:ext cx="12192003" cy="1130300"/>
          </a:xfrm>
          <a:custGeom>
            <a:avLst/>
            <a:gdLst>
              <a:gd name="connsiteX0" fmla="*/ 11823828 w 12192003"/>
              <a:gd name="connsiteY0" fmla="*/ 0 h 1130300"/>
              <a:gd name="connsiteX1" fmla="*/ 12163721 w 12192003"/>
              <a:gd name="connsiteY1" fmla="*/ 51387 h 1130300"/>
              <a:gd name="connsiteX2" fmla="*/ 12192003 w 12192003"/>
              <a:gd name="connsiteY2" fmla="*/ 61738 h 1130300"/>
              <a:gd name="connsiteX3" fmla="*/ 12192003 w 12192003"/>
              <a:gd name="connsiteY3" fmla="*/ 1130300 h 1130300"/>
              <a:gd name="connsiteX4" fmla="*/ 10681469 w 12192003"/>
              <a:gd name="connsiteY4" fmla="*/ 1130300 h 1130300"/>
              <a:gd name="connsiteX5" fmla="*/ 10686729 w 12192003"/>
              <a:gd name="connsiteY5" fmla="*/ 1026126 h 1130300"/>
              <a:gd name="connsiteX6" fmla="*/ 11823828 w 12192003"/>
              <a:gd name="connsiteY6" fmla="*/ 0 h 1130300"/>
              <a:gd name="connsiteX7" fmla="*/ 9531478 w 12192003"/>
              <a:gd name="connsiteY7" fmla="*/ 0 h 1130300"/>
              <a:gd name="connsiteX8" fmla="*/ 10668577 w 12192003"/>
              <a:gd name="connsiteY8" fmla="*/ 1026126 h 1130300"/>
              <a:gd name="connsiteX9" fmla="*/ 10673837 w 12192003"/>
              <a:gd name="connsiteY9" fmla="*/ 1130300 h 1130300"/>
              <a:gd name="connsiteX10" fmla="*/ 8389119 w 12192003"/>
              <a:gd name="connsiteY10" fmla="*/ 1130300 h 1130300"/>
              <a:gd name="connsiteX11" fmla="*/ 8394379 w 12192003"/>
              <a:gd name="connsiteY11" fmla="*/ 1026126 h 1130300"/>
              <a:gd name="connsiteX12" fmla="*/ 9531478 w 12192003"/>
              <a:gd name="connsiteY12" fmla="*/ 0 h 1130300"/>
              <a:gd name="connsiteX13" fmla="*/ 7239129 w 12192003"/>
              <a:gd name="connsiteY13" fmla="*/ 0 h 1130300"/>
              <a:gd name="connsiteX14" fmla="*/ 8376227 w 12192003"/>
              <a:gd name="connsiteY14" fmla="*/ 1026126 h 1130300"/>
              <a:gd name="connsiteX15" fmla="*/ 8381487 w 12192003"/>
              <a:gd name="connsiteY15" fmla="*/ 1130300 h 1130300"/>
              <a:gd name="connsiteX16" fmla="*/ 6096769 w 12192003"/>
              <a:gd name="connsiteY16" fmla="*/ 1130300 h 1130300"/>
              <a:gd name="connsiteX17" fmla="*/ 6102029 w 12192003"/>
              <a:gd name="connsiteY17" fmla="*/ 1026126 h 1130300"/>
              <a:gd name="connsiteX18" fmla="*/ 7239129 w 12192003"/>
              <a:gd name="connsiteY18" fmla="*/ 0 h 1130300"/>
              <a:gd name="connsiteX19" fmla="*/ 4946780 w 12192003"/>
              <a:gd name="connsiteY19" fmla="*/ 0 h 1130300"/>
              <a:gd name="connsiteX20" fmla="*/ 6083878 w 12192003"/>
              <a:gd name="connsiteY20" fmla="*/ 1026126 h 1130300"/>
              <a:gd name="connsiteX21" fmla="*/ 6089139 w 12192003"/>
              <a:gd name="connsiteY21" fmla="*/ 1130300 h 1130300"/>
              <a:gd name="connsiteX22" fmla="*/ 3804423 w 12192003"/>
              <a:gd name="connsiteY22" fmla="*/ 1130300 h 1130300"/>
              <a:gd name="connsiteX23" fmla="*/ 3809684 w 12192003"/>
              <a:gd name="connsiteY23" fmla="*/ 1026126 h 1130300"/>
              <a:gd name="connsiteX24" fmla="*/ 4946780 w 12192003"/>
              <a:gd name="connsiteY24" fmla="*/ 0 h 1130300"/>
              <a:gd name="connsiteX25" fmla="*/ 2654431 w 12192003"/>
              <a:gd name="connsiteY25" fmla="*/ 0 h 1130300"/>
              <a:gd name="connsiteX26" fmla="*/ 3791530 w 12192003"/>
              <a:gd name="connsiteY26" fmla="*/ 1026126 h 1130300"/>
              <a:gd name="connsiteX27" fmla="*/ 3796791 w 12192003"/>
              <a:gd name="connsiteY27" fmla="*/ 1130300 h 1130300"/>
              <a:gd name="connsiteX28" fmla="*/ 1512072 w 12192003"/>
              <a:gd name="connsiteY28" fmla="*/ 1130300 h 1130300"/>
              <a:gd name="connsiteX29" fmla="*/ 1517332 w 12192003"/>
              <a:gd name="connsiteY29" fmla="*/ 1026126 h 1130300"/>
              <a:gd name="connsiteX30" fmla="*/ 2654431 w 12192003"/>
              <a:gd name="connsiteY30" fmla="*/ 0 h 1130300"/>
              <a:gd name="connsiteX31" fmla="*/ 362080 w 12192003"/>
              <a:gd name="connsiteY31" fmla="*/ 0 h 1130300"/>
              <a:gd name="connsiteX32" fmla="*/ 1499179 w 12192003"/>
              <a:gd name="connsiteY32" fmla="*/ 1026126 h 1130300"/>
              <a:gd name="connsiteX33" fmla="*/ 1504439 w 12192003"/>
              <a:gd name="connsiteY33" fmla="*/ 1130300 h 1130300"/>
              <a:gd name="connsiteX34" fmla="*/ 0 w 12192003"/>
              <a:gd name="connsiteY34" fmla="*/ 1130300 h 1130300"/>
              <a:gd name="connsiteX35" fmla="*/ 0 w 12192003"/>
              <a:gd name="connsiteY35" fmla="*/ 59507 h 1130300"/>
              <a:gd name="connsiteX36" fmla="*/ 22187 w 12192003"/>
              <a:gd name="connsiteY36" fmla="*/ 51387 h 1130300"/>
              <a:gd name="connsiteX37" fmla="*/ 362080 w 12192003"/>
              <a:gd name="connsiteY37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3" h="1130300">
                <a:moveTo>
                  <a:pt x="11823828" y="0"/>
                </a:moveTo>
                <a:cubicBezTo>
                  <a:pt x="11942189" y="0"/>
                  <a:pt x="12056349" y="17991"/>
                  <a:pt x="12163721" y="51387"/>
                </a:cubicBezTo>
                <a:lnTo>
                  <a:pt x="12192003" y="61738"/>
                </a:lnTo>
                <a:lnTo>
                  <a:pt x="12192003" y="1130300"/>
                </a:lnTo>
                <a:lnTo>
                  <a:pt x="10681469" y="1130300"/>
                </a:lnTo>
                <a:lnTo>
                  <a:pt x="10686729" y="1026126"/>
                </a:lnTo>
                <a:cubicBezTo>
                  <a:pt x="10745262" y="449767"/>
                  <a:pt x="11232021" y="0"/>
                  <a:pt x="11823828" y="0"/>
                </a:cubicBezTo>
                <a:close/>
                <a:moveTo>
                  <a:pt x="9531478" y="0"/>
                </a:moveTo>
                <a:cubicBezTo>
                  <a:pt x="10123285" y="0"/>
                  <a:pt x="10610044" y="449767"/>
                  <a:pt x="10668577" y="1026126"/>
                </a:cubicBezTo>
                <a:lnTo>
                  <a:pt x="10673837" y="1130300"/>
                </a:lnTo>
                <a:lnTo>
                  <a:pt x="8389119" y="1130300"/>
                </a:lnTo>
                <a:lnTo>
                  <a:pt x="8394379" y="1026126"/>
                </a:lnTo>
                <a:cubicBezTo>
                  <a:pt x="8452912" y="449767"/>
                  <a:pt x="8939671" y="0"/>
                  <a:pt x="9531478" y="0"/>
                </a:cubicBezTo>
                <a:close/>
                <a:moveTo>
                  <a:pt x="7239129" y="0"/>
                </a:moveTo>
                <a:cubicBezTo>
                  <a:pt x="7830936" y="0"/>
                  <a:pt x="8317694" y="449767"/>
                  <a:pt x="8376227" y="1026126"/>
                </a:cubicBezTo>
                <a:lnTo>
                  <a:pt x="8381487" y="1130300"/>
                </a:lnTo>
                <a:lnTo>
                  <a:pt x="6096769" y="1130300"/>
                </a:lnTo>
                <a:lnTo>
                  <a:pt x="6102029" y="1026126"/>
                </a:lnTo>
                <a:cubicBezTo>
                  <a:pt x="6160563" y="449767"/>
                  <a:pt x="6647322" y="0"/>
                  <a:pt x="7239129" y="0"/>
                </a:cubicBezTo>
                <a:close/>
                <a:moveTo>
                  <a:pt x="4946780" y="0"/>
                </a:moveTo>
                <a:cubicBezTo>
                  <a:pt x="5538587" y="0"/>
                  <a:pt x="6025345" y="449767"/>
                  <a:pt x="6083878" y="1026126"/>
                </a:cubicBezTo>
                <a:lnTo>
                  <a:pt x="6089139" y="1130300"/>
                </a:lnTo>
                <a:lnTo>
                  <a:pt x="3804423" y="1130300"/>
                </a:lnTo>
                <a:lnTo>
                  <a:pt x="3809684" y="1026126"/>
                </a:lnTo>
                <a:cubicBezTo>
                  <a:pt x="3868216" y="449767"/>
                  <a:pt x="4354972" y="0"/>
                  <a:pt x="4946780" y="0"/>
                </a:cubicBezTo>
                <a:close/>
                <a:moveTo>
                  <a:pt x="2654431" y="0"/>
                </a:moveTo>
                <a:cubicBezTo>
                  <a:pt x="3246238" y="0"/>
                  <a:pt x="3732997" y="449767"/>
                  <a:pt x="3791530" y="1026126"/>
                </a:cubicBezTo>
                <a:lnTo>
                  <a:pt x="3796791" y="1130300"/>
                </a:lnTo>
                <a:lnTo>
                  <a:pt x="1512072" y="1130300"/>
                </a:lnTo>
                <a:lnTo>
                  <a:pt x="1517332" y="1026126"/>
                </a:lnTo>
                <a:cubicBezTo>
                  <a:pt x="1575865" y="449767"/>
                  <a:pt x="2062624" y="0"/>
                  <a:pt x="2654431" y="0"/>
                </a:cubicBezTo>
                <a:close/>
                <a:moveTo>
                  <a:pt x="362080" y="0"/>
                </a:moveTo>
                <a:cubicBezTo>
                  <a:pt x="953887" y="0"/>
                  <a:pt x="1440646" y="449767"/>
                  <a:pt x="1499179" y="1026126"/>
                </a:cubicBezTo>
                <a:lnTo>
                  <a:pt x="1504439" y="1130300"/>
                </a:lnTo>
                <a:lnTo>
                  <a:pt x="0" y="1130300"/>
                </a:lnTo>
                <a:lnTo>
                  <a:pt x="0" y="59507"/>
                </a:lnTo>
                <a:lnTo>
                  <a:pt x="22187" y="51387"/>
                </a:lnTo>
                <a:cubicBezTo>
                  <a:pt x="129559" y="17991"/>
                  <a:pt x="243719" y="0"/>
                  <a:pt x="362080" y="0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70972619-C968-1257-58C9-0DC6616429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724189"/>
            <a:ext cx="1503729" cy="1133811"/>
          </a:xfrm>
          <a:custGeom>
            <a:avLst/>
            <a:gdLst>
              <a:gd name="connsiteX0" fmla="*/ 367995 w 1503729"/>
              <a:gd name="connsiteY0" fmla="*/ 19 h 1133811"/>
              <a:gd name="connsiteX1" fmla="*/ 1481576 w 1503729"/>
              <a:gd name="connsiteY1" fmla="*/ 913359 h 1133811"/>
              <a:gd name="connsiteX2" fmla="*/ 1503729 w 1503729"/>
              <a:gd name="connsiteY2" fmla="*/ 1133811 h 1133811"/>
              <a:gd name="connsiteX3" fmla="*/ 1371482 w 1503729"/>
              <a:gd name="connsiteY3" fmla="*/ 1133811 h 1133811"/>
              <a:gd name="connsiteX4" fmla="*/ 1275407 w 1503729"/>
              <a:gd name="connsiteY4" fmla="*/ 1118667 h 1133811"/>
              <a:gd name="connsiteX5" fmla="*/ 367995 w 1503729"/>
              <a:gd name="connsiteY5" fmla="*/ 19 h 1133811"/>
              <a:gd name="connsiteX6" fmla="*/ 367996 w 1503729"/>
              <a:gd name="connsiteY6" fmla="*/ 0 h 1133811"/>
              <a:gd name="connsiteX7" fmla="*/ 33218 w 1503729"/>
              <a:gd name="connsiteY7" fmla="*/ 808204 h 1133811"/>
              <a:gd name="connsiteX8" fmla="*/ 0 w 1503729"/>
              <a:gd name="connsiteY8" fmla="*/ 838393 h 1133811"/>
              <a:gd name="connsiteX9" fmla="*/ 0 w 1503729"/>
              <a:gd name="connsiteY9" fmla="*/ 61671 h 1133811"/>
              <a:gd name="connsiteX10" fmla="*/ 28102 w 1503729"/>
              <a:gd name="connsiteY10" fmla="*/ 51386 h 1133811"/>
              <a:gd name="connsiteX11" fmla="*/ 367996 w 1503729"/>
              <a:gd name="connsiteY11" fmla="*/ 0 h 113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3729" h="1133811">
                <a:moveTo>
                  <a:pt x="367995" y="19"/>
                </a:moveTo>
                <a:cubicBezTo>
                  <a:pt x="917788" y="3008"/>
                  <a:pt x="1375686" y="394157"/>
                  <a:pt x="1481576" y="913359"/>
                </a:cubicBezTo>
                <a:lnTo>
                  <a:pt x="1503729" y="1133811"/>
                </a:lnTo>
                <a:lnTo>
                  <a:pt x="1371482" y="1133811"/>
                </a:lnTo>
                <a:lnTo>
                  <a:pt x="1275407" y="1118667"/>
                </a:lnTo>
                <a:cubicBezTo>
                  <a:pt x="757177" y="1010082"/>
                  <a:pt x="368000" y="550498"/>
                  <a:pt x="367995" y="19"/>
                </a:cubicBezTo>
                <a:close/>
                <a:moveTo>
                  <a:pt x="367996" y="0"/>
                </a:moveTo>
                <a:cubicBezTo>
                  <a:pt x="367996" y="315623"/>
                  <a:pt x="240061" y="601366"/>
                  <a:pt x="33218" y="808204"/>
                </a:cubicBezTo>
                <a:lnTo>
                  <a:pt x="0" y="838393"/>
                </a:lnTo>
                <a:lnTo>
                  <a:pt x="0" y="61671"/>
                </a:lnTo>
                <a:lnTo>
                  <a:pt x="28102" y="51386"/>
                </a:lnTo>
                <a:cubicBezTo>
                  <a:pt x="135475" y="17991"/>
                  <a:pt x="249634" y="0"/>
                  <a:pt x="36799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0A4A3873-48BC-94DF-6006-FC7F81660A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1353" y="0"/>
            <a:ext cx="3790647" cy="1143002"/>
          </a:xfrm>
          <a:custGeom>
            <a:avLst/>
            <a:gdLst>
              <a:gd name="connsiteX0" fmla="*/ 3790647 w 3790647"/>
              <a:gd name="connsiteY0" fmla="*/ 304585 h 1143002"/>
              <a:gd name="connsiteX1" fmla="*/ 3790647 w 3790647"/>
              <a:gd name="connsiteY1" fmla="*/ 1081329 h 1143002"/>
              <a:gd name="connsiteX2" fmla="*/ 3762543 w 3790647"/>
              <a:gd name="connsiteY2" fmla="*/ 1091615 h 1143002"/>
              <a:gd name="connsiteX3" fmla="*/ 3422649 w 3790647"/>
              <a:gd name="connsiteY3" fmla="*/ 1143002 h 1143002"/>
              <a:gd name="connsiteX4" fmla="*/ 3757427 w 3790647"/>
              <a:gd name="connsiteY4" fmla="*/ 334777 h 1143002"/>
              <a:gd name="connsiteX5" fmla="*/ 2285997 w 3790647"/>
              <a:gd name="connsiteY5" fmla="*/ 17 h 1143002"/>
              <a:gd name="connsiteX6" fmla="*/ 3422650 w 3790647"/>
              <a:gd name="connsiteY6" fmla="*/ 1142983 h 1143002"/>
              <a:gd name="connsiteX7" fmla="*/ 2285997 w 3790647"/>
              <a:gd name="connsiteY7" fmla="*/ 17 h 1143002"/>
              <a:gd name="connsiteX8" fmla="*/ 0 w 3790647"/>
              <a:gd name="connsiteY8" fmla="*/ 17 h 1143002"/>
              <a:gd name="connsiteX9" fmla="*/ 1136650 w 3790647"/>
              <a:gd name="connsiteY9" fmla="*/ 1142983 h 1143002"/>
              <a:gd name="connsiteX10" fmla="*/ 0 w 3790647"/>
              <a:gd name="connsiteY10" fmla="*/ 17 h 1143002"/>
              <a:gd name="connsiteX11" fmla="*/ 2279650 w 3790647"/>
              <a:gd name="connsiteY11" fmla="*/ 0 h 1143002"/>
              <a:gd name="connsiteX12" fmla="*/ 1136650 w 3790647"/>
              <a:gd name="connsiteY12" fmla="*/ 1143002 h 1143002"/>
              <a:gd name="connsiteX13" fmla="*/ 2279650 w 3790647"/>
              <a:gd name="connsiteY13" fmla="*/ 0 h 114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90647" h="1143002">
                <a:moveTo>
                  <a:pt x="3790647" y="304585"/>
                </a:moveTo>
                <a:lnTo>
                  <a:pt x="3790647" y="1081329"/>
                </a:lnTo>
                <a:lnTo>
                  <a:pt x="3762543" y="1091615"/>
                </a:lnTo>
                <a:cubicBezTo>
                  <a:pt x="3655170" y="1125011"/>
                  <a:pt x="3541011" y="1143002"/>
                  <a:pt x="3422649" y="1143002"/>
                </a:cubicBezTo>
                <a:cubicBezTo>
                  <a:pt x="3422649" y="827371"/>
                  <a:pt x="3550584" y="541620"/>
                  <a:pt x="3757427" y="334777"/>
                </a:cubicBezTo>
                <a:close/>
                <a:moveTo>
                  <a:pt x="2285997" y="17"/>
                </a:moveTo>
                <a:cubicBezTo>
                  <a:pt x="2914332" y="3435"/>
                  <a:pt x="3422644" y="513848"/>
                  <a:pt x="3422650" y="1142983"/>
                </a:cubicBezTo>
                <a:cubicBezTo>
                  <a:pt x="2794315" y="1139567"/>
                  <a:pt x="2286006" y="629153"/>
                  <a:pt x="2285997" y="17"/>
                </a:cubicBezTo>
                <a:close/>
                <a:moveTo>
                  <a:pt x="0" y="17"/>
                </a:moveTo>
                <a:cubicBezTo>
                  <a:pt x="628334" y="3435"/>
                  <a:pt x="1136644" y="513848"/>
                  <a:pt x="1136650" y="1142983"/>
                </a:cubicBezTo>
                <a:cubicBezTo>
                  <a:pt x="508316" y="1139567"/>
                  <a:pt x="9" y="629153"/>
                  <a:pt x="0" y="17"/>
                </a:cubicBezTo>
                <a:close/>
                <a:moveTo>
                  <a:pt x="2279650" y="0"/>
                </a:moveTo>
                <a:cubicBezTo>
                  <a:pt x="2279650" y="631263"/>
                  <a:pt x="1767910" y="1143002"/>
                  <a:pt x="1136650" y="1143002"/>
                </a:cubicBezTo>
                <a:cubicBezTo>
                  <a:pt x="1136650" y="511739"/>
                  <a:pt x="1648390" y="0"/>
                  <a:pt x="227965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9C01A786-0C1A-6C4A-1466-1AE233D14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 b="83148"/>
          <a:stretch/>
        </p:blipFill>
        <p:spPr>
          <a:xfrm>
            <a:off x="8401354" y="12700"/>
            <a:ext cx="3790646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71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 b="1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/>
              <a:defRPr sz="2000"/>
            </a:lvl1pPr>
            <a:lvl2pPr marL="914400" indent="-457200">
              <a:buSzPct val="100000"/>
              <a:buFont typeface="+mj-lt"/>
              <a:buAutoNum type="alphaLcPeriod"/>
              <a:defRPr sz="2000"/>
            </a:lvl2pPr>
            <a:lvl3pPr marL="1371600" indent="-457200">
              <a:buSzPct val="100000"/>
              <a:buFont typeface="+mj-lt"/>
              <a:buAutoNum type="romanLcPeriod"/>
              <a:defRPr sz="1800"/>
            </a:lvl3pPr>
            <a:lvl4pPr marL="1828800" indent="-457200">
              <a:buSzPct val="100000"/>
              <a:buFont typeface="+mj-lt"/>
              <a:buAutoNum type="arabicParenR"/>
              <a:defRPr sz="1800"/>
            </a:lvl4pPr>
            <a:lvl5pPr marL="2286000" indent="-457200">
              <a:buSzPct val="100000"/>
              <a:buFont typeface="+mj-lt"/>
              <a:buAutoNum type="alphaLcParenR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07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3" name="Title 123">
            <a:extLst>
              <a:ext uri="{FF2B5EF4-FFF2-40B4-BE49-F238E27FC236}">
                <a16:creationId xmlns:a16="http://schemas.microsoft.com/office/drawing/2014/main" id="{0B9C7C4B-FC2C-5D51-5679-3D5ED851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3" y="832104"/>
            <a:ext cx="10479088" cy="2587625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9F5B69-7199-E3E6-5554-6CC2207D48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375" y="3705309"/>
            <a:ext cx="10479088" cy="2587625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b="1" i="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093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1EF8CAB-74EE-F5E0-2A98-D49729C5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783521D-ED5D-D5DB-16FA-CD1B1203DF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87659"/>
          <a:stretch/>
        </p:blipFill>
        <p:spPr>
          <a:xfrm>
            <a:off x="0" y="5731979"/>
            <a:ext cx="1504645" cy="114640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381EED1-F8B1-76DD-2AF9-959C65437F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D23ADF4-87AF-5693-9986-341478D50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E5EE104-2241-C262-895C-BCA769134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9B7E7AC-A0E6-BE9A-4728-8FE036CF35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140000"/>
              </a:lnSpc>
              <a:spcAft>
                <a:spcPts val="0"/>
              </a:spcAft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4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1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F0337A6-0579-B5BC-C526-F7EBDDB8E8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166F179-9203-AC2D-A267-E25FA28E97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FC5468-5E1B-2FE4-DA95-D0CCC383D3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17493C4-12E7-500C-5FD5-68370B57A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49B5038-6091-D5DF-F2DA-3900885F4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442ADAB-F6BA-A55C-036E-C837F95C8F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11240" y="2231136"/>
            <a:ext cx="6080760" cy="4626864"/>
          </a:xfr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6931152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6931152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45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18B122A-848F-E50E-C503-3930933A5C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/>
          <a:stretch/>
        </p:blipFill>
        <p:spPr>
          <a:xfrm>
            <a:off x="8401354" y="0"/>
            <a:ext cx="3790646" cy="68579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8CD9875-E4AF-D7EA-9F8B-D27F2C3104A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513E8A3-5E78-5821-6B7B-AF6343ACA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256415C-5388-7D35-1C15-8DA4ACDCA1F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B78E2E7-B83A-F17C-9869-FED59DD512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1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321C850-160D-5CD7-B829-ADE752EA7A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/>
          <a:stretch/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3105707-8D59-D00C-596A-380479D0E0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DC4FC4F-BE00-1554-FEBD-DE21F3AB35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A310F08-0B34-7E1C-7605-4F81502355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371AFC-6FAC-3C10-CCC0-ECE8DB9E9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024" cy="2679192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62272"/>
            <a:ext cx="12188952" cy="239572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0F0E0D3-11E9-A85D-821D-49C27B06B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33D848-BBB0-8852-CBA7-96FB04BFA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556"/>
          <a:stretch/>
        </p:blipFill>
        <p:spPr>
          <a:xfrm>
            <a:off x="10687351" y="4584700"/>
            <a:ext cx="1504649" cy="11303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0A5B28-1267-FF8C-DD34-4AE0CE17F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2FE7896-D379-408C-54BB-757C71F0D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9515" r="34180"/>
          <a:stretch/>
        </p:blipFill>
        <p:spPr>
          <a:xfrm>
            <a:off x="10687351" y="1141376"/>
            <a:ext cx="1504649" cy="1154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7E02B10-F9DF-509C-64D5-91DEB69881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1455" y="1536826"/>
            <a:ext cx="5650992" cy="55778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2267712"/>
            <a:ext cx="5650992" cy="376732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7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CE1CF12-4201-C23B-7B9A-02EB4F8A79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396"/>
          <a:stretch/>
        </p:blipFill>
        <p:spPr>
          <a:xfrm>
            <a:off x="0" y="5731980"/>
            <a:ext cx="12192000" cy="11387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13CE0C7-867A-80BB-9E96-3008375B7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8854" b="83396"/>
          <a:stretch/>
        </p:blipFill>
        <p:spPr>
          <a:xfrm>
            <a:off x="0" y="12700"/>
            <a:ext cx="3797300" cy="11387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36CB758-B1DB-F2E0-00E7-BF5660C5F2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598" b="49858"/>
          <a:stretch/>
        </p:blipFill>
        <p:spPr>
          <a:xfrm>
            <a:off x="0" y="9452"/>
            <a:ext cx="1517954" cy="11462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024" y="841248"/>
            <a:ext cx="6556248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A780F1E2-F795-D408-7361-9B32EA12F8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36676"/>
            <a:ext cx="3785616" cy="518464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64023" y="1536827"/>
            <a:ext cx="6556247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5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4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342900" indent="-342900">
              <a:lnSpc>
                <a:spcPct val="90000"/>
              </a:lnSpc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48" y="1536827"/>
            <a:ext cx="6592824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FD831DA-EDBD-A492-3E6D-6ABBF4438F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 b="83148"/>
          <a:stretch/>
        </p:blipFill>
        <p:spPr>
          <a:xfrm>
            <a:off x="10687350" y="12700"/>
            <a:ext cx="1504649" cy="11557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0071AEB-E268-A464-7197-69FA762C3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444"/>
          <a:stretch/>
        </p:blipFill>
        <p:spPr>
          <a:xfrm>
            <a:off x="10687351" y="9452"/>
            <a:ext cx="1504649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8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7936" y="6385422"/>
            <a:ext cx="843264" cy="288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r">
              <a:defRPr lang="en-ZA" sz="1000" b="0" smtClean="0">
                <a:solidFill>
                  <a:sysClr val="windowText" lastClr="000000"/>
                </a:solidFill>
              </a:defRPr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0"/>
        </a:spcBef>
        <a:spcAft>
          <a:spcPts val="1800"/>
        </a:spcAft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917E-922A-1054-6306-D37C378F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dirty="0"/>
              <a:t>Title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50B0-02F8-A1E6-8A67-C0B7034A47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215" cy="448056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Template</a:t>
            </a:r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996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668353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5BC7E"/>
      </a:accent1>
      <a:accent2>
        <a:srgbClr val="FFC330"/>
      </a:accent2>
      <a:accent3>
        <a:srgbClr val="BE80FF"/>
      </a:accent3>
      <a:accent4>
        <a:srgbClr val="FF8345"/>
      </a:accent4>
      <a:accent5>
        <a:srgbClr val="FF70BF"/>
      </a:accent5>
      <a:accent6>
        <a:srgbClr val="60A2F5"/>
      </a:accent6>
      <a:hlink>
        <a:srgbClr val="5C4EDC"/>
      </a:hlink>
      <a:folHlink>
        <a:srgbClr val="7FC5FF"/>
      </a:folHlink>
    </a:clrScheme>
    <a:fontScheme name="Custom 32">
      <a:majorFont>
        <a:latin typeface="Aptos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6835393_win32_SD_v3" id="{4170EB69-3ACE-4C18-BE4C-C6CBD8BF8A79}" vid="{8A480AB3-AE5D-4813-AA67-ADACC5EA6C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247F30-5811-40C0-99EC-CF53200590B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146EB691-4DD5-4558-B7D1-3EA8CC81E2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417</Words>
  <Application>Microsoft Office PowerPoint</Application>
  <PresentationFormat>Widescreen</PresentationFormat>
  <Paragraphs>108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Custom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</cp:revision>
  <dcterms:created xsi:type="dcterms:W3CDTF">2024-12-11T11:18:03Z</dcterms:created>
  <dcterms:modified xsi:type="dcterms:W3CDTF">2024-12-11T11:18:38Z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