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CA51EE-6A52-4DAA-9465-0BA5308904EB}" v="154" dt="2025-05-13T09:05:04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>
        <p:scale>
          <a:sx n="100" d="100"/>
          <a:sy n="100" d="100"/>
        </p:scale>
        <p:origin x="58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Yann" userId="b6912d7e-1cc0-48f3-986e-2b7a3c8f3f78" providerId="ADAL" clId="{1ECA51EE-6A52-4DAA-9465-0BA5308904EB}"/>
    <pc:docChg chg="undo custSel addSld delSld modSld">
      <pc:chgData name="ROBIN Yann" userId="b6912d7e-1cc0-48f3-986e-2b7a3c8f3f78" providerId="ADAL" clId="{1ECA51EE-6A52-4DAA-9465-0BA5308904EB}" dt="2025-05-13T09:05:17.592" v="993" actId="1076"/>
      <pc:docMkLst>
        <pc:docMk/>
      </pc:docMkLst>
      <pc:sldChg chg="addSp delSp modSp mod">
        <pc:chgData name="ROBIN Yann" userId="b6912d7e-1cc0-48f3-986e-2b7a3c8f3f78" providerId="ADAL" clId="{1ECA51EE-6A52-4DAA-9465-0BA5308904EB}" dt="2025-05-13T08:36:51.033" v="961" actId="20577"/>
        <pc:sldMkLst>
          <pc:docMk/>
          <pc:sldMk cId="2624517658" sldId="256"/>
        </pc:sldMkLst>
        <pc:spChg chg="add del">
          <ac:chgData name="ROBIN Yann" userId="b6912d7e-1cc0-48f3-986e-2b7a3c8f3f78" providerId="ADAL" clId="{1ECA51EE-6A52-4DAA-9465-0BA5308904EB}" dt="2025-05-12T12:27:41.755" v="5" actId="22"/>
          <ac:spMkLst>
            <pc:docMk/>
            <pc:sldMk cId="2624517658" sldId="256"/>
            <ac:spMk id="5" creationId="{C1BC70A9-10D8-0E79-3B65-CA43DE6E08F9}"/>
          </ac:spMkLst>
        </pc:spChg>
        <pc:spChg chg="add del mod ord">
          <ac:chgData name="ROBIN Yann" userId="b6912d7e-1cc0-48f3-986e-2b7a3c8f3f78" providerId="ADAL" clId="{1ECA51EE-6A52-4DAA-9465-0BA5308904EB}" dt="2025-05-12T12:56:19.949" v="153"/>
          <ac:spMkLst>
            <pc:docMk/>
            <pc:sldMk cId="2624517658" sldId="256"/>
            <ac:spMk id="20" creationId="{C1319BFF-7F0A-C56E-F179-C0AA5F54952D}"/>
          </ac:spMkLst>
        </pc:spChg>
        <pc:spChg chg="add mod">
          <ac:chgData name="ROBIN Yann" userId="b6912d7e-1cc0-48f3-986e-2b7a3c8f3f78" providerId="ADAL" clId="{1ECA51EE-6A52-4DAA-9465-0BA5308904EB}" dt="2025-05-12T12:56:55.798" v="157" actId="1076"/>
          <ac:spMkLst>
            <pc:docMk/>
            <pc:sldMk cId="2624517658" sldId="256"/>
            <ac:spMk id="21" creationId="{8B2307C1-EB2D-F883-F41D-B1E8CF8B86DE}"/>
          </ac:spMkLst>
        </pc:spChg>
        <pc:spChg chg="add mod">
          <ac:chgData name="ROBIN Yann" userId="b6912d7e-1cc0-48f3-986e-2b7a3c8f3f78" providerId="ADAL" clId="{1ECA51EE-6A52-4DAA-9465-0BA5308904EB}" dt="2025-05-12T14:56:54.219" v="689" actId="1076"/>
          <ac:spMkLst>
            <pc:docMk/>
            <pc:sldMk cId="2624517658" sldId="256"/>
            <ac:spMk id="36" creationId="{925675E2-8FD6-346C-5BEA-120695EB6261}"/>
          </ac:spMkLst>
        </pc:spChg>
        <pc:spChg chg="add mod">
          <ac:chgData name="ROBIN Yann" userId="b6912d7e-1cc0-48f3-986e-2b7a3c8f3f78" providerId="ADAL" clId="{1ECA51EE-6A52-4DAA-9465-0BA5308904EB}" dt="2025-05-12T14:57:13.558" v="702" actId="20577"/>
          <ac:spMkLst>
            <pc:docMk/>
            <pc:sldMk cId="2624517658" sldId="256"/>
            <ac:spMk id="37" creationId="{86030AEE-6550-E886-00E5-73A50B7EEAAE}"/>
          </ac:spMkLst>
        </pc:spChg>
        <pc:spChg chg="add mod">
          <ac:chgData name="ROBIN Yann" userId="b6912d7e-1cc0-48f3-986e-2b7a3c8f3f78" providerId="ADAL" clId="{1ECA51EE-6A52-4DAA-9465-0BA5308904EB}" dt="2025-05-12T14:57:33.630" v="725" actId="1076"/>
          <ac:spMkLst>
            <pc:docMk/>
            <pc:sldMk cId="2624517658" sldId="256"/>
            <ac:spMk id="38" creationId="{4FFEA1E5-C271-36E0-DAA6-51B35AA18511}"/>
          </ac:spMkLst>
        </pc:spChg>
        <pc:spChg chg="add mod">
          <ac:chgData name="ROBIN Yann" userId="b6912d7e-1cc0-48f3-986e-2b7a3c8f3f78" providerId="ADAL" clId="{1ECA51EE-6A52-4DAA-9465-0BA5308904EB}" dt="2025-05-12T14:58:41.641" v="762" actId="20577"/>
          <ac:spMkLst>
            <pc:docMk/>
            <pc:sldMk cId="2624517658" sldId="256"/>
            <ac:spMk id="39" creationId="{55E5041C-BA37-5F04-BCEA-A2AF3222877C}"/>
          </ac:spMkLst>
        </pc:spChg>
        <pc:spChg chg="add mod">
          <ac:chgData name="ROBIN Yann" userId="b6912d7e-1cc0-48f3-986e-2b7a3c8f3f78" providerId="ADAL" clId="{1ECA51EE-6A52-4DAA-9465-0BA5308904EB}" dt="2025-05-12T14:58:32.729" v="759" actId="164"/>
          <ac:spMkLst>
            <pc:docMk/>
            <pc:sldMk cId="2624517658" sldId="256"/>
            <ac:spMk id="40" creationId="{96CA9480-EB2D-A0C2-E9BB-D0A031CBE5E1}"/>
          </ac:spMkLst>
        </pc:spChg>
        <pc:spChg chg="add mod">
          <ac:chgData name="ROBIN Yann" userId="b6912d7e-1cc0-48f3-986e-2b7a3c8f3f78" providerId="ADAL" clId="{1ECA51EE-6A52-4DAA-9465-0BA5308904EB}" dt="2025-05-12T14:58:46.196" v="765" actId="20577"/>
          <ac:spMkLst>
            <pc:docMk/>
            <pc:sldMk cId="2624517658" sldId="256"/>
            <ac:spMk id="42" creationId="{5A4B241A-283E-AC4E-AF94-0EA033BE3B5B}"/>
          </ac:spMkLst>
        </pc:spChg>
        <pc:spChg chg="add mod">
          <ac:chgData name="ROBIN Yann" userId="b6912d7e-1cc0-48f3-986e-2b7a3c8f3f78" providerId="ADAL" clId="{1ECA51EE-6A52-4DAA-9465-0BA5308904EB}" dt="2025-05-12T14:59:15.846" v="783" actId="1076"/>
          <ac:spMkLst>
            <pc:docMk/>
            <pc:sldMk cId="2624517658" sldId="256"/>
            <ac:spMk id="43" creationId="{9BEB8ED7-7E6D-B74B-F588-376BFDD6D45E}"/>
          </ac:spMkLst>
        </pc:spChg>
        <pc:spChg chg="add del mod">
          <ac:chgData name="ROBIN Yann" userId="b6912d7e-1cc0-48f3-986e-2b7a3c8f3f78" providerId="ADAL" clId="{1ECA51EE-6A52-4DAA-9465-0BA5308904EB}" dt="2025-05-12T14:59:27.971" v="787" actId="478"/>
          <ac:spMkLst>
            <pc:docMk/>
            <pc:sldMk cId="2624517658" sldId="256"/>
            <ac:spMk id="44" creationId="{367940C0-8C32-E8E5-A6F0-0B424A6A5DE9}"/>
          </ac:spMkLst>
        </pc:spChg>
        <pc:spChg chg="add mod">
          <ac:chgData name="ROBIN Yann" userId="b6912d7e-1cc0-48f3-986e-2b7a3c8f3f78" providerId="ADAL" clId="{1ECA51EE-6A52-4DAA-9465-0BA5308904EB}" dt="2025-05-12T14:59:39.675" v="808" actId="20577"/>
          <ac:spMkLst>
            <pc:docMk/>
            <pc:sldMk cId="2624517658" sldId="256"/>
            <ac:spMk id="45" creationId="{D99392E9-1743-850E-A1AF-BA37D1882B72}"/>
          </ac:spMkLst>
        </pc:spChg>
        <pc:spChg chg="add mod">
          <ac:chgData name="ROBIN Yann" userId="b6912d7e-1cc0-48f3-986e-2b7a3c8f3f78" providerId="ADAL" clId="{1ECA51EE-6A52-4DAA-9465-0BA5308904EB}" dt="2025-05-13T08:36:51.033" v="961" actId="20577"/>
          <ac:spMkLst>
            <pc:docMk/>
            <pc:sldMk cId="2624517658" sldId="256"/>
            <ac:spMk id="46" creationId="{61C97F43-3CC1-9CB4-4A03-FA31F2BE4698}"/>
          </ac:spMkLst>
        </pc:spChg>
        <pc:grpChg chg="add mod">
          <ac:chgData name="ROBIN Yann" userId="b6912d7e-1cc0-48f3-986e-2b7a3c8f3f78" providerId="ADAL" clId="{1ECA51EE-6A52-4DAA-9465-0BA5308904EB}" dt="2025-05-12T14:58:28.266" v="758" actId="1076"/>
          <ac:grpSpMkLst>
            <pc:docMk/>
            <pc:sldMk cId="2624517658" sldId="256"/>
            <ac:grpSpMk id="23" creationId="{094F890D-6C32-2D4B-011C-59D05559A426}"/>
          </ac:grpSpMkLst>
        </pc:grpChg>
        <pc:grpChg chg="add mod">
          <ac:chgData name="ROBIN Yann" userId="b6912d7e-1cc0-48f3-986e-2b7a3c8f3f78" providerId="ADAL" clId="{1ECA51EE-6A52-4DAA-9465-0BA5308904EB}" dt="2025-05-12T14:58:32.729" v="759" actId="164"/>
          <ac:grpSpMkLst>
            <pc:docMk/>
            <pc:sldMk cId="2624517658" sldId="256"/>
            <ac:grpSpMk id="41" creationId="{6CEDA273-EB64-4B3B-4C8E-5E5593DDFEF3}"/>
          </ac:grpSpMkLst>
        </pc:grpChg>
        <pc:graphicFrameChg chg="add mod">
          <ac:chgData name="ROBIN Yann" userId="b6912d7e-1cc0-48f3-986e-2b7a3c8f3f78" providerId="ADAL" clId="{1ECA51EE-6A52-4DAA-9465-0BA5308904EB}" dt="2025-05-12T12:42:44.336" v="48"/>
          <ac:graphicFrameMkLst>
            <pc:docMk/>
            <pc:sldMk cId="2624517658" sldId="256"/>
            <ac:graphicFrameMk id="9" creationId="{05BDFD64-1BE0-665E-4F51-EC4AEE7A80F5}"/>
          </ac:graphicFrameMkLst>
        </pc:graphicFrameChg>
        <pc:graphicFrameChg chg="add mod">
          <ac:chgData name="ROBIN Yann" userId="b6912d7e-1cc0-48f3-986e-2b7a3c8f3f78" providerId="ADAL" clId="{1ECA51EE-6A52-4DAA-9465-0BA5308904EB}" dt="2025-05-12T13:15:17.626" v="243"/>
          <ac:graphicFrameMkLst>
            <pc:docMk/>
            <pc:sldMk cId="2624517658" sldId="256"/>
            <ac:graphicFrameMk id="27" creationId="{E5DFEBC7-065F-4F0D-155C-417A67788FDA}"/>
          </ac:graphicFrameMkLst>
        </pc:graphicFrameChg>
        <pc:graphicFrameChg chg="add mod">
          <ac:chgData name="ROBIN Yann" userId="b6912d7e-1cc0-48f3-986e-2b7a3c8f3f78" providerId="ADAL" clId="{1ECA51EE-6A52-4DAA-9465-0BA5308904EB}" dt="2025-05-12T13:23:33.749" v="263"/>
          <ac:graphicFrameMkLst>
            <pc:docMk/>
            <pc:sldMk cId="2624517658" sldId="256"/>
            <ac:graphicFrameMk id="32" creationId="{B1FC2033-2693-656E-BA3E-AA5CC5B18D8B}"/>
          </ac:graphicFrameMkLst>
        </pc:graphicFrameChg>
        <pc:picChg chg="add del mod">
          <ac:chgData name="ROBIN Yann" userId="b6912d7e-1cc0-48f3-986e-2b7a3c8f3f78" providerId="ADAL" clId="{1ECA51EE-6A52-4DAA-9465-0BA5308904EB}" dt="2025-05-12T12:49:46.380" v="112" actId="478"/>
          <ac:picMkLst>
            <pc:docMk/>
            <pc:sldMk cId="2624517658" sldId="256"/>
            <ac:picMk id="2" creationId="{CDCC745A-6375-5D93-69CC-D1DEF9960109}"/>
          </ac:picMkLst>
        </pc:picChg>
        <pc:picChg chg="del mod">
          <ac:chgData name="ROBIN Yann" userId="b6912d7e-1cc0-48f3-986e-2b7a3c8f3f78" providerId="ADAL" clId="{1ECA51EE-6A52-4DAA-9465-0BA5308904EB}" dt="2025-05-12T12:55:14.004" v="133" actId="478"/>
          <ac:picMkLst>
            <pc:docMk/>
            <pc:sldMk cId="2624517658" sldId="256"/>
            <ac:picMk id="4" creationId="{FF794DEE-8B5A-DD8B-576D-198B6617B255}"/>
          </ac:picMkLst>
        </pc:picChg>
        <pc:picChg chg="del">
          <ac:chgData name="ROBIN Yann" userId="b6912d7e-1cc0-48f3-986e-2b7a3c8f3f78" providerId="ADAL" clId="{1ECA51EE-6A52-4DAA-9465-0BA5308904EB}" dt="2025-05-12T12:28:11.738" v="7" actId="478"/>
          <ac:picMkLst>
            <pc:docMk/>
            <pc:sldMk cId="2624517658" sldId="256"/>
            <ac:picMk id="6" creationId="{02725D75-5708-2ADE-CFBF-4B44E842844F}"/>
          </ac:picMkLst>
        </pc:picChg>
        <pc:picChg chg="add mod">
          <ac:chgData name="ROBIN Yann" userId="b6912d7e-1cc0-48f3-986e-2b7a3c8f3f78" providerId="ADAL" clId="{1ECA51EE-6A52-4DAA-9465-0BA5308904EB}" dt="2025-05-12T14:56:11.023" v="637" actId="1076"/>
          <ac:picMkLst>
            <pc:docMk/>
            <pc:sldMk cId="2624517658" sldId="256"/>
            <ac:picMk id="7" creationId="{68412B0D-702F-6E11-9B04-1E7894D5ADE6}"/>
          </ac:picMkLst>
        </pc:picChg>
        <pc:picChg chg="add mod">
          <ac:chgData name="ROBIN Yann" userId="b6912d7e-1cc0-48f3-986e-2b7a3c8f3f78" providerId="ADAL" clId="{1ECA51EE-6A52-4DAA-9465-0BA5308904EB}" dt="2025-05-12T12:42:46.252" v="49"/>
          <ac:picMkLst>
            <pc:docMk/>
            <pc:sldMk cId="2624517658" sldId="256"/>
            <ac:picMk id="10" creationId="{FF794DEE-8B5A-DD8B-576D-198B6617B255}"/>
          </ac:picMkLst>
        </pc:picChg>
        <pc:picChg chg="del">
          <ac:chgData name="ROBIN Yann" userId="b6912d7e-1cc0-48f3-986e-2b7a3c8f3f78" providerId="ADAL" clId="{1ECA51EE-6A52-4DAA-9465-0BA5308904EB}" dt="2025-05-12T12:22:41.737" v="2" actId="478"/>
          <ac:picMkLst>
            <pc:docMk/>
            <pc:sldMk cId="2624517658" sldId="256"/>
            <ac:picMk id="12" creationId="{9E51817E-EBCB-A40E-E32C-D6EFA6F94110}"/>
          </ac:picMkLst>
        </pc:picChg>
        <pc:picChg chg="add mod">
          <ac:chgData name="ROBIN Yann" userId="b6912d7e-1cc0-48f3-986e-2b7a3c8f3f78" providerId="ADAL" clId="{1ECA51EE-6A52-4DAA-9465-0BA5308904EB}" dt="2025-05-12T12:42:46.252" v="49"/>
          <ac:picMkLst>
            <pc:docMk/>
            <pc:sldMk cId="2624517658" sldId="256"/>
            <ac:picMk id="14" creationId="{FFFBBC7C-647A-E41C-4549-08A6CA7D594E}"/>
          </ac:picMkLst>
        </pc:picChg>
        <pc:picChg chg="add del mod">
          <ac:chgData name="ROBIN Yann" userId="b6912d7e-1cc0-48f3-986e-2b7a3c8f3f78" providerId="ADAL" clId="{1ECA51EE-6A52-4DAA-9465-0BA5308904EB}" dt="2025-05-12T12:43:02.368" v="52" actId="478"/>
          <ac:picMkLst>
            <pc:docMk/>
            <pc:sldMk cId="2624517658" sldId="256"/>
            <ac:picMk id="15" creationId="{5D7D31AC-992E-2CBD-82A5-AC3C17FAA566}"/>
          </ac:picMkLst>
        </pc:picChg>
        <pc:picChg chg="add mod">
          <ac:chgData name="ROBIN Yann" userId="b6912d7e-1cc0-48f3-986e-2b7a3c8f3f78" providerId="ADAL" clId="{1ECA51EE-6A52-4DAA-9465-0BA5308904EB}" dt="2025-05-12T14:58:54.019" v="766" actId="1076"/>
          <ac:picMkLst>
            <pc:docMk/>
            <pc:sldMk cId="2624517658" sldId="256"/>
            <ac:picMk id="16" creationId="{452326EA-6F63-5E2C-5516-BF57C04CA70A}"/>
          </ac:picMkLst>
        </pc:picChg>
        <pc:picChg chg="add mod">
          <ac:chgData name="ROBIN Yann" userId="b6912d7e-1cc0-48f3-986e-2b7a3c8f3f78" providerId="ADAL" clId="{1ECA51EE-6A52-4DAA-9465-0BA5308904EB}" dt="2025-05-12T14:57:17.465" v="703" actId="1076"/>
          <ac:picMkLst>
            <pc:docMk/>
            <pc:sldMk cId="2624517658" sldId="256"/>
            <ac:picMk id="17" creationId="{22CDE12E-AAB0-EF91-6D99-78EE5E7FC5B3}"/>
          </ac:picMkLst>
        </pc:picChg>
        <pc:picChg chg="add mod">
          <ac:chgData name="ROBIN Yann" userId="b6912d7e-1cc0-48f3-986e-2b7a3c8f3f78" providerId="ADAL" clId="{1ECA51EE-6A52-4DAA-9465-0BA5308904EB}" dt="2025-05-12T12:56:38.757" v="154" actId="164"/>
          <ac:picMkLst>
            <pc:docMk/>
            <pc:sldMk cId="2624517658" sldId="256"/>
            <ac:picMk id="19" creationId="{F40B1EF5-E318-36D4-A7E4-2313829B3400}"/>
          </ac:picMkLst>
        </pc:picChg>
        <pc:picChg chg="add mod">
          <ac:chgData name="ROBIN Yann" userId="b6912d7e-1cc0-48f3-986e-2b7a3c8f3f78" providerId="ADAL" clId="{1ECA51EE-6A52-4DAA-9465-0BA5308904EB}" dt="2025-05-12T14:58:32.729" v="759" actId="164"/>
          <ac:picMkLst>
            <pc:docMk/>
            <pc:sldMk cId="2624517658" sldId="256"/>
            <ac:picMk id="25" creationId="{6E586A97-AF93-57AA-FFC9-CA2E48C94663}"/>
          </ac:picMkLst>
        </pc:picChg>
        <pc:picChg chg="add del mod">
          <ac:chgData name="ROBIN Yann" userId="b6912d7e-1cc0-48f3-986e-2b7a3c8f3f78" providerId="ADAL" clId="{1ECA51EE-6A52-4DAA-9465-0BA5308904EB}" dt="2025-05-12T13:04:28.290" v="209" actId="478"/>
          <ac:picMkLst>
            <pc:docMk/>
            <pc:sldMk cId="2624517658" sldId="256"/>
            <ac:picMk id="26" creationId="{FE501E71-C4DA-667A-6F28-468F35B4363A}"/>
          </ac:picMkLst>
        </pc:picChg>
        <pc:picChg chg="add mod">
          <ac:chgData name="ROBIN Yann" userId="b6912d7e-1cc0-48f3-986e-2b7a3c8f3f78" providerId="ADAL" clId="{1ECA51EE-6A52-4DAA-9465-0BA5308904EB}" dt="2025-05-12T13:15:19.058" v="244"/>
          <ac:picMkLst>
            <pc:docMk/>
            <pc:sldMk cId="2624517658" sldId="256"/>
            <ac:picMk id="28" creationId="{58D3519C-B6F4-499B-7A47-B40F82027C7B}"/>
          </ac:picMkLst>
        </pc:picChg>
        <pc:picChg chg="add mod">
          <ac:chgData name="ROBIN Yann" userId="b6912d7e-1cc0-48f3-986e-2b7a3c8f3f78" providerId="ADAL" clId="{1ECA51EE-6A52-4DAA-9465-0BA5308904EB}" dt="2025-05-12T14:59:20.697" v="784" actId="1076"/>
          <ac:picMkLst>
            <pc:docMk/>
            <pc:sldMk cId="2624517658" sldId="256"/>
            <ac:picMk id="29" creationId="{3B888AB8-F7A7-8994-404B-84586B6A1A91}"/>
          </ac:picMkLst>
        </pc:picChg>
        <pc:picChg chg="add del mod">
          <ac:chgData name="ROBIN Yann" userId="b6912d7e-1cc0-48f3-986e-2b7a3c8f3f78" providerId="ADAL" clId="{1ECA51EE-6A52-4DAA-9465-0BA5308904EB}" dt="2025-05-12T13:23:32.233" v="262" actId="478"/>
          <ac:picMkLst>
            <pc:docMk/>
            <pc:sldMk cId="2624517658" sldId="256"/>
            <ac:picMk id="31" creationId="{80A01B1A-03CC-7652-D496-94971189C149}"/>
          </ac:picMkLst>
        </pc:picChg>
        <pc:picChg chg="add mod">
          <ac:chgData name="ROBIN Yann" userId="b6912d7e-1cc0-48f3-986e-2b7a3c8f3f78" providerId="ADAL" clId="{1ECA51EE-6A52-4DAA-9465-0BA5308904EB}" dt="2025-05-12T13:23:36.127" v="264"/>
          <ac:picMkLst>
            <pc:docMk/>
            <pc:sldMk cId="2624517658" sldId="256"/>
            <ac:picMk id="33" creationId="{5C0EB643-D907-FB39-8846-2CF2616C1F78}"/>
          </ac:picMkLst>
        </pc:picChg>
        <pc:picChg chg="add mod">
          <ac:chgData name="ROBIN Yann" userId="b6912d7e-1cc0-48f3-986e-2b7a3c8f3f78" providerId="ADAL" clId="{1ECA51EE-6A52-4DAA-9465-0BA5308904EB}" dt="2025-05-12T14:59:45.600" v="809" actId="1076"/>
          <ac:picMkLst>
            <pc:docMk/>
            <pc:sldMk cId="2624517658" sldId="256"/>
            <ac:picMk id="34" creationId="{0B78719E-334B-861E-4778-821165DAE019}"/>
          </ac:picMkLst>
        </pc:picChg>
        <pc:picChg chg="add mod">
          <ac:chgData name="ROBIN Yann" userId="b6912d7e-1cc0-48f3-986e-2b7a3c8f3f78" providerId="ADAL" clId="{1ECA51EE-6A52-4DAA-9465-0BA5308904EB}" dt="2025-05-12T14:57:01.589" v="690" actId="1076"/>
          <ac:picMkLst>
            <pc:docMk/>
            <pc:sldMk cId="2624517658" sldId="256"/>
            <ac:picMk id="35" creationId="{1BEE017C-ABFD-BB03-40AB-A1C799ED1B7F}"/>
          </ac:picMkLst>
        </pc:picChg>
        <pc:cxnChg chg="del mod">
          <ac:chgData name="ROBIN Yann" userId="b6912d7e-1cc0-48f3-986e-2b7a3c8f3f78" providerId="ADAL" clId="{1ECA51EE-6A52-4DAA-9465-0BA5308904EB}" dt="2025-05-12T12:55:15.196" v="134" actId="478"/>
          <ac:cxnSpMkLst>
            <pc:docMk/>
            <pc:sldMk cId="2624517658" sldId="256"/>
            <ac:cxnSpMk id="8" creationId="{612A8F79-B707-6039-4942-12B50EA3F3CC}"/>
          </ac:cxnSpMkLst>
        </pc:cxnChg>
        <pc:cxnChg chg="del mod">
          <ac:chgData name="ROBIN Yann" userId="b6912d7e-1cc0-48f3-986e-2b7a3c8f3f78" providerId="ADAL" clId="{1ECA51EE-6A52-4DAA-9465-0BA5308904EB}" dt="2025-05-12T12:55:16.044" v="135" actId="478"/>
          <ac:cxnSpMkLst>
            <pc:docMk/>
            <pc:sldMk cId="2624517658" sldId="256"/>
            <ac:cxnSpMk id="11" creationId="{231FADB7-AE26-F37F-A6BD-F0711831C8AC}"/>
          </ac:cxnSpMkLst>
        </pc:cxnChg>
        <pc:cxnChg chg="del mod">
          <ac:chgData name="ROBIN Yann" userId="b6912d7e-1cc0-48f3-986e-2b7a3c8f3f78" providerId="ADAL" clId="{1ECA51EE-6A52-4DAA-9465-0BA5308904EB}" dt="2025-05-12T14:56:03.022" v="634" actId="478"/>
          <ac:cxnSpMkLst>
            <pc:docMk/>
            <pc:sldMk cId="2624517658" sldId="256"/>
            <ac:cxnSpMk id="13" creationId="{13EF5D49-A098-6DC6-D465-304EDB5DF37B}"/>
          </ac:cxnSpMkLst>
        </pc:cxnChg>
        <pc:cxnChg chg="del mod">
          <ac:chgData name="ROBIN Yann" userId="b6912d7e-1cc0-48f3-986e-2b7a3c8f3f78" providerId="ADAL" clId="{1ECA51EE-6A52-4DAA-9465-0BA5308904EB}" dt="2025-05-12T14:56:04.022" v="635" actId="478"/>
          <ac:cxnSpMkLst>
            <pc:docMk/>
            <pc:sldMk cId="2624517658" sldId="256"/>
            <ac:cxnSpMk id="18" creationId="{BA857CC8-BEB8-9662-E35B-3C45F3CFC151}"/>
          </ac:cxnSpMkLst>
        </pc:cxnChg>
        <pc:cxnChg chg="del">
          <ac:chgData name="ROBIN Yann" userId="b6912d7e-1cc0-48f3-986e-2b7a3c8f3f78" providerId="ADAL" clId="{1ECA51EE-6A52-4DAA-9465-0BA5308904EB}" dt="2025-05-12T14:56:08.191" v="636" actId="478"/>
          <ac:cxnSpMkLst>
            <pc:docMk/>
            <pc:sldMk cId="2624517658" sldId="256"/>
            <ac:cxnSpMk id="22" creationId="{D0B0AE19-20D1-115B-86F4-D5472AA6F876}"/>
          </ac:cxnSpMkLst>
        </pc:cxnChg>
      </pc:sldChg>
      <pc:sldChg chg="addSp delSp modSp new mod">
        <pc:chgData name="ROBIN Yann" userId="b6912d7e-1cc0-48f3-986e-2b7a3c8f3f78" providerId="ADAL" clId="{1ECA51EE-6A52-4DAA-9465-0BA5308904EB}" dt="2025-05-13T09:05:17.592" v="993" actId="1076"/>
        <pc:sldMkLst>
          <pc:docMk/>
          <pc:sldMk cId="2390115487" sldId="257"/>
        </pc:sldMkLst>
        <pc:spChg chg="del">
          <ac:chgData name="ROBIN Yann" userId="b6912d7e-1cc0-48f3-986e-2b7a3c8f3f78" providerId="ADAL" clId="{1ECA51EE-6A52-4DAA-9465-0BA5308904EB}" dt="2025-05-12T12:35:04.268" v="14" actId="478"/>
          <ac:spMkLst>
            <pc:docMk/>
            <pc:sldMk cId="2390115487" sldId="257"/>
            <ac:spMk id="2" creationId="{31C81F72-4C51-D4AD-AFAB-F284E9812CEB}"/>
          </ac:spMkLst>
        </pc:spChg>
        <pc:spChg chg="del">
          <ac:chgData name="ROBIN Yann" userId="b6912d7e-1cc0-48f3-986e-2b7a3c8f3f78" providerId="ADAL" clId="{1ECA51EE-6A52-4DAA-9465-0BA5308904EB}" dt="2025-05-12T12:35:05.539" v="15" actId="478"/>
          <ac:spMkLst>
            <pc:docMk/>
            <pc:sldMk cId="2390115487" sldId="257"/>
            <ac:spMk id="3" creationId="{D54482E6-1D53-4916-FFA4-42C7EC850B21}"/>
          </ac:spMkLst>
        </pc:spChg>
        <pc:spChg chg="add mod">
          <ac:chgData name="ROBIN Yann" userId="b6912d7e-1cc0-48f3-986e-2b7a3c8f3f78" providerId="ADAL" clId="{1ECA51EE-6A52-4DAA-9465-0BA5308904EB}" dt="2025-05-12T12:36:59.105" v="36" actId="1076"/>
          <ac:spMkLst>
            <pc:docMk/>
            <pc:sldMk cId="2390115487" sldId="257"/>
            <ac:spMk id="9" creationId="{B84C2964-980F-5155-C4B6-7D0D4F5D2DB6}"/>
          </ac:spMkLst>
        </pc:spChg>
        <pc:spChg chg="add mod">
          <ac:chgData name="ROBIN Yann" userId="b6912d7e-1cc0-48f3-986e-2b7a3c8f3f78" providerId="ADAL" clId="{1ECA51EE-6A52-4DAA-9465-0BA5308904EB}" dt="2025-05-12T14:55:49.364" v="631" actId="20577"/>
          <ac:spMkLst>
            <pc:docMk/>
            <pc:sldMk cId="2390115487" sldId="257"/>
            <ac:spMk id="10" creationId="{93A3C210-E14A-7264-B132-CA215FE7F7B4}"/>
          </ac:spMkLst>
        </pc:spChg>
        <pc:spChg chg="add mod">
          <ac:chgData name="ROBIN Yann" userId="b6912d7e-1cc0-48f3-986e-2b7a3c8f3f78" providerId="ADAL" clId="{1ECA51EE-6A52-4DAA-9465-0BA5308904EB}" dt="2025-05-12T14:55:51.329" v="633" actId="20577"/>
          <ac:spMkLst>
            <pc:docMk/>
            <pc:sldMk cId="2390115487" sldId="257"/>
            <ac:spMk id="11" creationId="{87CC532E-87B3-3BDD-E542-E66AB93BE808}"/>
          </ac:spMkLst>
        </pc:spChg>
        <pc:spChg chg="add mod">
          <ac:chgData name="ROBIN Yann" userId="b6912d7e-1cc0-48f3-986e-2b7a3c8f3f78" providerId="ADAL" clId="{1ECA51EE-6A52-4DAA-9465-0BA5308904EB}" dt="2025-05-12T12:37:15.950" v="43" actId="20577"/>
          <ac:spMkLst>
            <pc:docMk/>
            <pc:sldMk cId="2390115487" sldId="257"/>
            <ac:spMk id="12" creationId="{4039C374-55E7-B37E-EF94-B11239D55048}"/>
          </ac:spMkLst>
        </pc:spChg>
        <pc:spChg chg="add mod">
          <ac:chgData name="ROBIN Yann" userId="b6912d7e-1cc0-48f3-986e-2b7a3c8f3f78" providerId="ADAL" clId="{1ECA51EE-6A52-4DAA-9465-0BA5308904EB}" dt="2025-05-13T08:37:17.352" v="964" actId="1076"/>
          <ac:spMkLst>
            <pc:docMk/>
            <pc:sldMk cId="2390115487" sldId="257"/>
            <ac:spMk id="33" creationId="{6BCC1D08-8DE7-6951-55B2-38B8B4F0A9F9}"/>
          </ac:spMkLst>
        </pc:spChg>
        <pc:spChg chg="add mod">
          <ac:chgData name="ROBIN Yann" userId="b6912d7e-1cc0-48f3-986e-2b7a3c8f3f78" providerId="ADAL" clId="{1ECA51EE-6A52-4DAA-9465-0BA5308904EB}" dt="2025-05-13T08:37:38.407" v="967" actId="1076"/>
          <ac:spMkLst>
            <pc:docMk/>
            <pc:sldMk cId="2390115487" sldId="257"/>
            <ac:spMk id="34" creationId="{023F0F2E-21B2-0E87-72B6-0C06724423E2}"/>
          </ac:spMkLst>
        </pc:spChg>
        <pc:spChg chg="add mod">
          <ac:chgData name="ROBIN Yann" userId="b6912d7e-1cc0-48f3-986e-2b7a3c8f3f78" providerId="ADAL" clId="{1ECA51EE-6A52-4DAA-9465-0BA5308904EB}" dt="2025-05-13T08:37:48.077" v="969" actId="1076"/>
          <ac:spMkLst>
            <pc:docMk/>
            <pc:sldMk cId="2390115487" sldId="257"/>
            <ac:spMk id="35" creationId="{1718C91F-21E6-0FB3-C67E-91C7C58B22F1}"/>
          </ac:spMkLst>
        </pc:spChg>
        <pc:spChg chg="add mod">
          <ac:chgData name="ROBIN Yann" userId="b6912d7e-1cc0-48f3-986e-2b7a3c8f3f78" providerId="ADAL" clId="{1ECA51EE-6A52-4DAA-9465-0BA5308904EB}" dt="2025-05-13T08:37:58.859" v="975" actId="20577"/>
          <ac:spMkLst>
            <pc:docMk/>
            <pc:sldMk cId="2390115487" sldId="257"/>
            <ac:spMk id="36" creationId="{8B1CE696-95E5-DD0F-89D1-D9F1F7A6064B}"/>
          </ac:spMkLst>
        </pc:spChg>
        <pc:spChg chg="add del mod">
          <ac:chgData name="ROBIN Yann" userId="b6912d7e-1cc0-48f3-986e-2b7a3c8f3f78" providerId="ADAL" clId="{1ECA51EE-6A52-4DAA-9465-0BA5308904EB}" dt="2025-05-13T09:03:36.359" v="977" actId="478"/>
          <ac:spMkLst>
            <pc:docMk/>
            <pc:sldMk cId="2390115487" sldId="257"/>
            <ac:spMk id="37" creationId="{1F6DD773-68FB-5BB6-4D26-46FD74F2C13E}"/>
          </ac:spMkLst>
        </pc:spChg>
        <pc:spChg chg="add del mod">
          <ac:chgData name="ROBIN Yann" userId="b6912d7e-1cc0-48f3-986e-2b7a3c8f3f78" providerId="ADAL" clId="{1ECA51EE-6A52-4DAA-9465-0BA5308904EB}" dt="2025-05-13T09:03:35.463" v="976" actId="478"/>
          <ac:spMkLst>
            <pc:docMk/>
            <pc:sldMk cId="2390115487" sldId="257"/>
            <ac:spMk id="38" creationId="{4B48C68E-95B6-6696-0A06-E2A48CE2C720}"/>
          </ac:spMkLst>
        </pc:spChg>
        <pc:spChg chg="add mod">
          <ac:chgData name="ROBIN Yann" userId="b6912d7e-1cc0-48f3-986e-2b7a3c8f3f78" providerId="ADAL" clId="{1ECA51EE-6A52-4DAA-9465-0BA5308904EB}" dt="2025-05-13T09:04:02.113" v="979" actId="1076"/>
          <ac:spMkLst>
            <pc:docMk/>
            <pc:sldMk cId="2390115487" sldId="257"/>
            <ac:spMk id="40" creationId="{C07880C6-616B-4A10-F3DC-B3960D302879}"/>
          </ac:spMkLst>
        </pc:spChg>
        <pc:spChg chg="add mod">
          <ac:chgData name="ROBIN Yann" userId="b6912d7e-1cc0-48f3-986e-2b7a3c8f3f78" providerId="ADAL" clId="{1ECA51EE-6A52-4DAA-9465-0BA5308904EB}" dt="2025-05-13T09:04:12.806" v="985" actId="20577"/>
          <ac:spMkLst>
            <pc:docMk/>
            <pc:sldMk cId="2390115487" sldId="257"/>
            <ac:spMk id="41" creationId="{7B594782-D7FF-C29D-B3B1-322C67A203C8}"/>
          </ac:spMkLst>
        </pc:spChg>
        <pc:spChg chg="add mod">
          <ac:chgData name="ROBIN Yann" userId="b6912d7e-1cc0-48f3-986e-2b7a3c8f3f78" providerId="ADAL" clId="{1ECA51EE-6A52-4DAA-9465-0BA5308904EB}" dt="2025-05-13T09:04:40.185" v="987" actId="1076"/>
          <ac:spMkLst>
            <pc:docMk/>
            <pc:sldMk cId="2390115487" sldId="257"/>
            <ac:spMk id="43" creationId="{A933A085-1B26-04F4-3BCB-5D13D1514166}"/>
          </ac:spMkLst>
        </pc:spChg>
        <pc:spChg chg="add mod">
          <ac:chgData name="ROBIN Yann" userId="b6912d7e-1cc0-48f3-986e-2b7a3c8f3f78" providerId="ADAL" clId="{1ECA51EE-6A52-4DAA-9465-0BA5308904EB}" dt="2025-05-13T09:04:57.229" v="989" actId="1076"/>
          <ac:spMkLst>
            <pc:docMk/>
            <pc:sldMk cId="2390115487" sldId="257"/>
            <ac:spMk id="44" creationId="{6909DCAC-3B36-361E-CF8F-96AEFA25990E}"/>
          </ac:spMkLst>
        </pc:spChg>
        <pc:spChg chg="add mod">
          <ac:chgData name="ROBIN Yann" userId="b6912d7e-1cc0-48f3-986e-2b7a3c8f3f78" providerId="ADAL" clId="{1ECA51EE-6A52-4DAA-9465-0BA5308904EB}" dt="2025-05-13T09:05:17.592" v="993" actId="1076"/>
          <ac:spMkLst>
            <pc:docMk/>
            <pc:sldMk cId="2390115487" sldId="257"/>
            <ac:spMk id="46" creationId="{7486037E-4877-4C37-4E2B-D50DC2107B6C}"/>
          </ac:spMkLst>
        </pc:spChg>
        <pc:spChg chg="add mod">
          <ac:chgData name="ROBIN Yann" userId="b6912d7e-1cc0-48f3-986e-2b7a3c8f3f78" providerId="ADAL" clId="{1ECA51EE-6A52-4DAA-9465-0BA5308904EB}" dt="2025-05-12T12:57:13.787" v="160" actId="1076"/>
          <ac:spMkLst>
            <pc:docMk/>
            <pc:sldMk cId="2390115487" sldId="257"/>
            <ac:spMk id="56" creationId="{7C2C895F-5893-C021-3FEC-B247080E7F76}"/>
          </ac:spMkLst>
        </pc:spChg>
        <pc:spChg chg="add mod">
          <ac:chgData name="ROBIN Yann" userId="b6912d7e-1cc0-48f3-986e-2b7a3c8f3f78" providerId="ADAL" clId="{1ECA51EE-6A52-4DAA-9465-0BA5308904EB}" dt="2025-05-12T12:58:24.507" v="175" actId="164"/>
          <ac:spMkLst>
            <pc:docMk/>
            <pc:sldMk cId="2390115487" sldId="257"/>
            <ac:spMk id="60" creationId="{039F8CF2-5A68-6146-B85C-EB87A4FB7034}"/>
          </ac:spMkLst>
        </pc:spChg>
        <pc:spChg chg="mod">
          <ac:chgData name="ROBIN Yann" userId="b6912d7e-1cc0-48f3-986e-2b7a3c8f3f78" providerId="ADAL" clId="{1ECA51EE-6A52-4DAA-9465-0BA5308904EB}" dt="2025-05-12T12:58:31.902" v="177"/>
          <ac:spMkLst>
            <pc:docMk/>
            <pc:sldMk cId="2390115487" sldId="257"/>
            <ac:spMk id="64" creationId="{37DE0B68-89D1-5A21-7F73-20B6ECA3C8C2}"/>
          </ac:spMkLst>
        </pc:spChg>
        <pc:spChg chg="add mod">
          <ac:chgData name="ROBIN Yann" userId="b6912d7e-1cc0-48f3-986e-2b7a3c8f3f78" providerId="ADAL" clId="{1ECA51EE-6A52-4DAA-9465-0BA5308904EB}" dt="2025-05-13T08:31:34.491" v="926" actId="1076"/>
          <ac:spMkLst>
            <pc:docMk/>
            <pc:sldMk cId="2390115487" sldId="257"/>
            <ac:spMk id="79" creationId="{9B0E0B83-16E4-D463-F22C-D6ADAE7DD682}"/>
          </ac:spMkLst>
        </pc:spChg>
        <pc:grpChg chg="add mod ord">
          <ac:chgData name="ROBIN Yann" userId="b6912d7e-1cc0-48f3-986e-2b7a3c8f3f78" providerId="ADAL" clId="{1ECA51EE-6A52-4DAA-9465-0BA5308904EB}" dt="2025-05-12T12:58:28.057" v="176" actId="167"/>
          <ac:grpSpMkLst>
            <pc:docMk/>
            <pc:sldMk cId="2390115487" sldId="257"/>
            <ac:grpSpMk id="61" creationId="{BDEAAC20-B973-42CF-0257-CBC5F2AEEB2B}"/>
          </ac:grpSpMkLst>
        </pc:grpChg>
        <pc:grpChg chg="add mod ord">
          <ac:chgData name="ROBIN Yann" userId="b6912d7e-1cc0-48f3-986e-2b7a3c8f3f78" providerId="ADAL" clId="{1ECA51EE-6A52-4DAA-9465-0BA5308904EB}" dt="2025-05-12T12:59:58.944" v="197" actId="167"/>
          <ac:grpSpMkLst>
            <pc:docMk/>
            <pc:sldMk cId="2390115487" sldId="257"/>
            <ac:grpSpMk id="62" creationId="{8B1EDBC6-6439-0680-D4DD-914F128EFA89}"/>
          </ac:grpSpMkLst>
        </pc:grpChg>
        <pc:picChg chg="add mod">
          <ac:chgData name="ROBIN Yann" userId="b6912d7e-1cc0-48f3-986e-2b7a3c8f3f78" providerId="ADAL" clId="{1ECA51EE-6A52-4DAA-9465-0BA5308904EB}" dt="2025-05-12T12:45:07.941" v="64" actId="1076"/>
          <ac:picMkLst>
            <pc:docMk/>
            <pc:sldMk cId="2390115487" sldId="257"/>
            <ac:picMk id="17" creationId="{45645BB1-39F8-5208-24D3-D6324A7FB7CB}"/>
          </ac:picMkLst>
        </pc:picChg>
        <pc:picChg chg="add mod">
          <ac:chgData name="ROBIN Yann" userId="b6912d7e-1cc0-48f3-986e-2b7a3c8f3f78" providerId="ADAL" clId="{1ECA51EE-6A52-4DAA-9465-0BA5308904EB}" dt="2025-05-13T08:31:34.491" v="926" actId="1076"/>
          <ac:picMkLst>
            <pc:docMk/>
            <pc:sldMk cId="2390115487" sldId="257"/>
            <ac:picMk id="26" creationId="{80488762-02A6-A79D-21EC-0305BCF02E35}"/>
          </ac:picMkLst>
        </pc:picChg>
        <pc:picChg chg="add del mod">
          <ac:chgData name="ROBIN Yann" userId="b6912d7e-1cc0-48f3-986e-2b7a3c8f3f78" providerId="ADAL" clId="{1ECA51EE-6A52-4DAA-9465-0BA5308904EB}" dt="2025-05-12T12:49:54.201" v="115" actId="478"/>
          <ac:picMkLst>
            <pc:docMk/>
            <pc:sldMk cId="2390115487" sldId="257"/>
            <ac:picMk id="32" creationId="{BC6A8B96-B2B2-5C50-C440-651D70919EE0}"/>
          </ac:picMkLst>
        </pc:picChg>
        <pc:picChg chg="add mod">
          <ac:chgData name="ROBIN Yann" userId="b6912d7e-1cc0-48f3-986e-2b7a3c8f3f78" providerId="ADAL" clId="{1ECA51EE-6A52-4DAA-9465-0BA5308904EB}" dt="2025-05-13T08:31:34.491" v="926" actId="1076"/>
          <ac:picMkLst>
            <pc:docMk/>
            <pc:sldMk cId="2390115487" sldId="257"/>
            <ac:picMk id="45" creationId="{E1C4E419-F1CF-C0A6-6C79-9AABC36DA2B7}"/>
          </ac:picMkLst>
        </pc:picChg>
        <pc:picChg chg="add mod ord">
          <ac:chgData name="ROBIN Yann" userId="b6912d7e-1cc0-48f3-986e-2b7a3c8f3f78" providerId="ADAL" clId="{1ECA51EE-6A52-4DAA-9465-0BA5308904EB}" dt="2025-05-12T12:58:24.507" v="175" actId="164"/>
          <ac:picMkLst>
            <pc:docMk/>
            <pc:sldMk cId="2390115487" sldId="257"/>
            <ac:picMk id="55" creationId="{ACDA5289-769D-E4A1-CA17-30C99DAB585A}"/>
          </ac:picMkLst>
        </pc:picChg>
        <pc:picChg chg="mod">
          <ac:chgData name="ROBIN Yann" userId="b6912d7e-1cc0-48f3-986e-2b7a3c8f3f78" providerId="ADAL" clId="{1ECA51EE-6A52-4DAA-9465-0BA5308904EB}" dt="2025-05-12T12:58:31.902" v="177"/>
          <ac:picMkLst>
            <pc:docMk/>
            <pc:sldMk cId="2390115487" sldId="257"/>
            <ac:picMk id="63" creationId="{AC8F025B-67A8-6412-1884-C90DA62DB4CC}"/>
          </ac:picMkLst>
        </pc:picChg>
        <pc:picChg chg="add mod">
          <ac:chgData name="ROBIN Yann" userId="b6912d7e-1cc0-48f3-986e-2b7a3c8f3f78" providerId="ADAL" clId="{1ECA51EE-6A52-4DAA-9465-0BA5308904EB}" dt="2025-05-13T08:31:34.491" v="926" actId="1076"/>
          <ac:picMkLst>
            <pc:docMk/>
            <pc:sldMk cId="2390115487" sldId="257"/>
            <ac:picMk id="78" creationId="{B454C4F3-1B94-D9A0-3D0D-BADBC02D7033}"/>
          </ac:picMkLst>
        </pc:picChg>
        <pc:picChg chg="add mod">
          <ac:chgData name="ROBIN Yann" userId="b6912d7e-1cc0-48f3-986e-2b7a3c8f3f78" providerId="ADAL" clId="{1ECA51EE-6A52-4DAA-9465-0BA5308904EB}" dt="2025-05-12T13:23:57.721" v="268" actId="1076"/>
          <ac:picMkLst>
            <pc:docMk/>
            <pc:sldMk cId="2390115487" sldId="257"/>
            <ac:picMk id="105" creationId="{EF85E14D-B942-A20F-ACD6-AF4CC013E70B}"/>
          </ac:picMkLst>
        </pc:picChg>
        <pc:picChg chg="add mod">
          <ac:chgData name="ROBIN Yann" userId="b6912d7e-1cc0-48f3-986e-2b7a3c8f3f78" providerId="ADAL" clId="{1ECA51EE-6A52-4DAA-9465-0BA5308904EB}" dt="2025-05-12T13:35:11.700" v="277" actId="1076"/>
          <ac:picMkLst>
            <pc:docMk/>
            <pc:sldMk cId="2390115487" sldId="257"/>
            <ac:picMk id="106" creationId="{6BC0979C-936C-EE7C-5811-8AE387D560FC}"/>
          </ac:picMkLst>
        </pc:picChg>
        <pc:picChg chg="add mod">
          <ac:chgData name="ROBIN Yann" userId="b6912d7e-1cc0-48f3-986e-2b7a3c8f3f78" providerId="ADAL" clId="{1ECA51EE-6A52-4DAA-9465-0BA5308904EB}" dt="2025-05-12T13:35:07.964" v="276" actId="1076"/>
          <ac:picMkLst>
            <pc:docMk/>
            <pc:sldMk cId="2390115487" sldId="257"/>
            <ac:picMk id="107" creationId="{0158ABD0-D3C3-2D1C-CAFD-F3696594C1F4}"/>
          </ac:picMkLst>
        </pc:picChg>
        <pc:cxnChg chg="add mod">
          <ac:chgData name="ROBIN Yann" userId="b6912d7e-1cc0-48f3-986e-2b7a3c8f3f78" providerId="ADAL" clId="{1ECA51EE-6A52-4DAA-9465-0BA5308904EB}" dt="2025-05-12T13:23:06.825" v="261" actId="14100"/>
          <ac:cxnSpMkLst>
            <pc:docMk/>
            <pc:sldMk cId="2390115487" sldId="257"/>
            <ac:cxnSpMk id="5" creationId="{5F527152-EA30-1202-4BC4-646BB5A45B35}"/>
          </ac:cxnSpMkLst>
        </pc:cxnChg>
        <pc:cxnChg chg="add mod">
          <ac:chgData name="ROBIN Yann" userId="b6912d7e-1cc0-48f3-986e-2b7a3c8f3f78" providerId="ADAL" clId="{1ECA51EE-6A52-4DAA-9465-0BA5308904EB}" dt="2025-05-12T13:23:02.782" v="260" actId="14100"/>
          <ac:cxnSpMkLst>
            <pc:docMk/>
            <pc:sldMk cId="2390115487" sldId="257"/>
            <ac:cxnSpMk id="6" creationId="{0050B6FE-2A92-7C16-4C20-A3F4E986976E}"/>
          </ac:cxnSpMkLst>
        </pc:cxnChg>
        <pc:cxnChg chg="add mod">
          <ac:chgData name="ROBIN Yann" userId="b6912d7e-1cc0-48f3-986e-2b7a3c8f3f78" providerId="ADAL" clId="{1ECA51EE-6A52-4DAA-9465-0BA5308904EB}" dt="2025-05-12T13:22:58.393" v="259" actId="14100"/>
          <ac:cxnSpMkLst>
            <pc:docMk/>
            <pc:sldMk cId="2390115487" sldId="257"/>
            <ac:cxnSpMk id="7" creationId="{A7716854-4BCB-4553-C924-E3077231E50A}"/>
          </ac:cxnSpMkLst>
        </pc:cxnChg>
        <pc:cxnChg chg="add mod">
          <ac:chgData name="ROBIN Yann" userId="b6912d7e-1cc0-48f3-986e-2b7a3c8f3f78" providerId="ADAL" clId="{1ECA51EE-6A52-4DAA-9465-0BA5308904EB}" dt="2025-05-12T13:22:37.570" v="258" actId="14100"/>
          <ac:cxnSpMkLst>
            <pc:docMk/>
            <pc:sldMk cId="2390115487" sldId="257"/>
            <ac:cxnSpMk id="8" creationId="{7349EDD3-18BD-71CD-BD9E-ECC8D7716B31}"/>
          </ac:cxnSpMkLst>
        </pc:cxnChg>
        <pc:cxnChg chg="add mod">
          <ac:chgData name="ROBIN Yann" userId="b6912d7e-1cc0-48f3-986e-2b7a3c8f3f78" providerId="ADAL" clId="{1ECA51EE-6A52-4DAA-9465-0BA5308904EB}" dt="2025-05-12T12:45:17.724" v="66" actId="208"/>
          <ac:cxnSpMkLst>
            <pc:docMk/>
            <pc:sldMk cId="2390115487" sldId="257"/>
            <ac:cxnSpMk id="19" creationId="{23E2D573-FC3E-268A-9CFE-D1F222301321}"/>
          </ac:cxnSpMkLst>
        </pc:cxnChg>
        <pc:cxnChg chg="add mod">
          <ac:chgData name="ROBIN Yann" userId="b6912d7e-1cc0-48f3-986e-2b7a3c8f3f78" providerId="ADAL" clId="{1ECA51EE-6A52-4DAA-9465-0BA5308904EB}" dt="2025-05-13T08:35:21.633" v="944"/>
          <ac:cxnSpMkLst>
            <pc:docMk/>
            <pc:sldMk cId="2390115487" sldId="257"/>
            <ac:cxnSpMk id="22" creationId="{714C02B8-22F9-4940-A591-0EC29CAC9FF0}"/>
          </ac:cxnSpMkLst>
        </pc:cxnChg>
        <pc:cxnChg chg="add mod">
          <ac:chgData name="ROBIN Yann" userId="b6912d7e-1cc0-48f3-986e-2b7a3c8f3f78" providerId="ADAL" clId="{1ECA51EE-6A52-4DAA-9465-0BA5308904EB}" dt="2025-05-13T08:35:31.958" v="947" actId="14100"/>
          <ac:cxnSpMkLst>
            <pc:docMk/>
            <pc:sldMk cId="2390115487" sldId="257"/>
            <ac:cxnSpMk id="23" creationId="{A320B749-65AB-1029-1FD1-382B1CC0F6B3}"/>
          </ac:cxnSpMkLst>
        </pc:cxnChg>
        <pc:cxnChg chg="add mod">
          <ac:chgData name="ROBIN Yann" userId="b6912d7e-1cc0-48f3-986e-2b7a3c8f3f78" providerId="ADAL" clId="{1ECA51EE-6A52-4DAA-9465-0BA5308904EB}" dt="2025-05-12T12:45:28.372" v="70" actId="208"/>
          <ac:cxnSpMkLst>
            <pc:docMk/>
            <pc:sldMk cId="2390115487" sldId="257"/>
            <ac:cxnSpMk id="24" creationId="{F00C5B63-3009-9D98-AADD-25C48FC953FD}"/>
          </ac:cxnSpMkLst>
        </pc:cxnChg>
        <pc:cxnChg chg="add mod">
          <ac:chgData name="ROBIN Yann" userId="b6912d7e-1cc0-48f3-986e-2b7a3c8f3f78" providerId="ADAL" clId="{1ECA51EE-6A52-4DAA-9465-0BA5308904EB}" dt="2025-05-13T08:36:24.882" v="952" actId="14100"/>
          <ac:cxnSpMkLst>
            <pc:docMk/>
            <pc:sldMk cId="2390115487" sldId="257"/>
            <ac:cxnSpMk id="27" creationId="{B3CCF868-7A26-C298-678B-EF4C180E5648}"/>
          </ac:cxnSpMkLst>
        </pc:cxnChg>
        <pc:cxnChg chg="add mod">
          <ac:chgData name="ROBIN Yann" userId="b6912d7e-1cc0-48f3-986e-2b7a3c8f3f78" providerId="ADAL" clId="{1ECA51EE-6A52-4DAA-9465-0BA5308904EB}" dt="2025-05-13T08:35:37.881" v="948"/>
          <ac:cxnSpMkLst>
            <pc:docMk/>
            <pc:sldMk cId="2390115487" sldId="257"/>
            <ac:cxnSpMk id="28" creationId="{770A9983-F1DA-1B7A-4C59-6B957256A77D}"/>
          </ac:cxnSpMkLst>
        </pc:cxnChg>
        <pc:cxnChg chg="add del mod">
          <ac:chgData name="ROBIN Yann" userId="b6912d7e-1cc0-48f3-986e-2b7a3c8f3f78" providerId="ADAL" clId="{1ECA51EE-6A52-4DAA-9465-0BA5308904EB}" dt="2025-05-12T12:46:31.608" v="78" actId="478"/>
          <ac:cxnSpMkLst>
            <pc:docMk/>
            <pc:sldMk cId="2390115487" sldId="257"/>
            <ac:cxnSpMk id="29" creationId="{229D565B-E34C-80DE-F15E-826F55685E64}"/>
          </ac:cxnSpMkLst>
        </pc:cxnChg>
        <pc:cxnChg chg="add mod">
          <ac:chgData name="ROBIN Yann" userId="b6912d7e-1cc0-48f3-986e-2b7a3c8f3f78" providerId="ADAL" clId="{1ECA51EE-6A52-4DAA-9465-0BA5308904EB}" dt="2025-05-13T08:35:44.794" v="950" actId="1076"/>
          <ac:cxnSpMkLst>
            <pc:docMk/>
            <pc:sldMk cId="2390115487" sldId="257"/>
            <ac:cxnSpMk id="29" creationId="{FEE29904-3FC4-04EC-3862-59F1AB918E34}"/>
          </ac:cxnSpMkLst>
        </pc:cxnChg>
        <pc:cxnChg chg="add mod">
          <ac:chgData name="ROBIN Yann" userId="b6912d7e-1cc0-48f3-986e-2b7a3c8f3f78" providerId="ADAL" clId="{1ECA51EE-6A52-4DAA-9465-0BA5308904EB}" dt="2025-05-13T08:32:30.234" v="933" actId="14100"/>
          <ac:cxnSpMkLst>
            <pc:docMk/>
            <pc:sldMk cId="2390115487" sldId="257"/>
            <ac:cxnSpMk id="31" creationId="{D9F86745-AA9C-3D24-B563-C1204E53C848}"/>
          </ac:cxnSpMkLst>
        </pc:cxnChg>
        <pc:cxnChg chg="add del mod">
          <ac:chgData name="ROBIN Yann" userId="b6912d7e-1cc0-48f3-986e-2b7a3c8f3f78" providerId="ADAL" clId="{1ECA51EE-6A52-4DAA-9465-0BA5308904EB}" dt="2025-05-12T12:48:27.619" v="96" actId="478"/>
          <ac:cxnSpMkLst>
            <pc:docMk/>
            <pc:sldMk cId="2390115487" sldId="257"/>
            <ac:cxnSpMk id="35" creationId="{60193489-50C9-58E3-AB2B-EFDAC1C6008F}"/>
          </ac:cxnSpMkLst>
        </pc:cxnChg>
        <pc:cxnChg chg="add del mod">
          <ac:chgData name="ROBIN Yann" userId="b6912d7e-1cc0-48f3-986e-2b7a3c8f3f78" providerId="ADAL" clId="{1ECA51EE-6A52-4DAA-9465-0BA5308904EB}" dt="2025-05-12T15:06:35.220" v="895" actId="478"/>
          <ac:cxnSpMkLst>
            <pc:docMk/>
            <pc:sldMk cId="2390115487" sldId="257"/>
            <ac:cxnSpMk id="37" creationId="{C7BB98B7-60DA-E33B-8810-6F15F1DABA9C}"/>
          </ac:cxnSpMkLst>
        </pc:cxnChg>
        <pc:cxnChg chg="add mod">
          <ac:chgData name="ROBIN Yann" userId="b6912d7e-1cc0-48f3-986e-2b7a3c8f3f78" providerId="ADAL" clId="{1ECA51EE-6A52-4DAA-9465-0BA5308904EB}" dt="2025-05-13T08:31:34.491" v="926" actId="1076"/>
          <ac:cxnSpMkLst>
            <pc:docMk/>
            <pc:sldMk cId="2390115487" sldId="257"/>
            <ac:cxnSpMk id="39" creationId="{F569A30B-AFDA-7787-1F69-283137F0BA69}"/>
          </ac:cxnSpMkLst>
        </pc:cxnChg>
        <pc:cxnChg chg="add mod">
          <ac:chgData name="ROBIN Yann" userId="b6912d7e-1cc0-48f3-986e-2b7a3c8f3f78" providerId="ADAL" clId="{1ECA51EE-6A52-4DAA-9465-0BA5308904EB}" dt="2025-05-13T08:31:34.491" v="926" actId="1076"/>
          <ac:cxnSpMkLst>
            <pc:docMk/>
            <pc:sldMk cId="2390115487" sldId="257"/>
            <ac:cxnSpMk id="42" creationId="{3C468F2F-D072-413C-0E53-87F202B9E3AC}"/>
          </ac:cxnSpMkLst>
        </pc:cxnChg>
        <pc:cxnChg chg="add del mod">
          <ac:chgData name="ROBIN Yann" userId="b6912d7e-1cc0-48f3-986e-2b7a3c8f3f78" providerId="ADAL" clId="{1ECA51EE-6A52-4DAA-9465-0BA5308904EB}" dt="2025-05-12T15:07:00.429" v="900" actId="478"/>
          <ac:cxnSpMkLst>
            <pc:docMk/>
            <pc:sldMk cId="2390115487" sldId="257"/>
            <ac:cxnSpMk id="46" creationId="{365DAD14-6F17-6243-7444-9BB8838302D8}"/>
          </ac:cxnSpMkLst>
        </pc:cxnChg>
        <pc:cxnChg chg="add mod">
          <ac:chgData name="ROBIN Yann" userId="b6912d7e-1cc0-48f3-986e-2b7a3c8f3f78" providerId="ADAL" clId="{1ECA51EE-6A52-4DAA-9465-0BA5308904EB}" dt="2025-05-13T08:31:34.491" v="926" actId="1076"/>
          <ac:cxnSpMkLst>
            <pc:docMk/>
            <pc:sldMk cId="2390115487" sldId="257"/>
            <ac:cxnSpMk id="48" creationId="{BDA10AFE-E161-7F49-0699-67A36CD65DDE}"/>
          </ac:cxnSpMkLst>
        </pc:cxnChg>
        <pc:cxnChg chg="add mod">
          <ac:chgData name="ROBIN Yann" userId="b6912d7e-1cc0-48f3-986e-2b7a3c8f3f78" providerId="ADAL" clId="{1ECA51EE-6A52-4DAA-9465-0BA5308904EB}" dt="2025-05-13T08:34:46.673" v="942" actId="14100"/>
          <ac:cxnSpMkLst>
            <pc:docMk/>
            <pc:sldMk cId="2390115487" sldId="257"/>
            <ac:cxnSpMk id="51" creationId="{7086439B-9B5E-0190-C38C-C872965FB74E}"/>
          </ac:cxnSpMkLst>
        </pc:cxnChg>
        <pc:cxnChg chg="add mod">
          <ac:chgData name="ROBIN Yann" userId="b6912d7e-1cc0-48f3-986e-2b7a3c8f3f78" providerId="ADAL" clId="{1ECA51EE-6A52-4DAA-9465-0BA5308904EB}" dt="2025-05-13T08:31:34.491" v="926" actId="1076"/>
          <ac:cxnSpMkLst>
            <pc:docMk/>
            <pc:sldMk cId="2390115487" sldId="257"/>
            <ac:cxnSpMk id="53" creationId="{C4A6BFAB-4221-E469-2131-5CE978024FB9}"/>
          </ac:cxnSpMkLst>
        </pc:cxnChg>
        <pc:cxnChg chg="add mod">
          <ac:chgData name="ROBIN Yann" userId="b6912d7e-1cc0-48f3-986e-2b7a3c8f3f78" providerId="ADAL" clId="{1ECA51EE-6A52-4DAA-9465-0BA5308904EB}" dt="2025-05-13T08:32:27.219" v="932" actId="1076"/>
          <ac:cxnSpMkLst>
            <pc:docMk/>
            <pc:sldMk cId="2390115487" sldId="257"/>
            <ac:cxnSpMk id="65" creationId="{88AC7161-6EBF-9DC4-929E-BB29D7F34D3E}"/>
          </ac:cxnSpMkLst>
        </pc:cxnChg>
        <pc:cxnChg chg="add mod">
          <ac:chgData name="ROBIN Yann" userId="b6912d7e-1cc0-48f3-986e-2b7a3c8f3f78" providerId="ADAL" clId="{1ECA51EE-6A52-4DAA-9465-0BA5308904EB}" dt="2025-05-13T08:33:31.437" v="937" actId="14100"/>
          <ac:cxnSpMkLst>
            <pc:docMk/>
            <pc:sldMk cId="2390115487" sldId="257"/>
            <ac:cxnSpMk id="73" creationId="{2F1B59E2-1E66-DE39-8C50-10BDCC46F263}"/>
          </ac:cxnSpMkLst>
        </pc:cxnChg>
        <pc:cxnChg chg="add del mod">
          <ac:chgData name="ROBIN Yann" userId="b6912d7e-1cc0-48f3-986e-2b7a3c8f3f78" providerId="ADAL" clId="{1ECA51EE-6A52-4DAA-9465-0BA5308904EB}" dt="2025-05-13T08:33:21.716" v="936" actId="478"/>
          <ac:cxnSpMkLst>
            <pc:docMk/>
            <pc:sldMk cId="2390115487" sldId="257"/>
            <ac:cxnSpMk id="75" creationId="{B8C619A0-6173-8C6E-F540-567DA982182A}"/>
          </ac:cxnSpMkLst>
        </pc:cxnChg>
        <pc:cxnChg chg="add mod">
          <ac:chgData name="ROBIN Yann" userId="b6912d7e-1cc0-48f3-986e-2b7a3c8f3f78" providerId="ADAL" clId="{1ECA51EE-6A52-4DAA-9465-0BA5308904EB}" dt="2025-05-13T08:31:34.491" v="926" actId="1076"/>
          <ac:cxnSpMkLst>
            <pc:docMk/>
            <pc:sldMk cId="2390115487" sldId="257"/>
            <ac:cxnSpMk id="80" creationId="{449ED165-A63B-5998-75FD-83F293B4192A}"/>
          </ac:cxnSpMkLst>
        </pc:cxnChg>
        <pc:cxnChg chg="add mod">
          <ac:chgData name="ROBIN Yann" userId="b6912d7e-1cc0-48f3-986e-2b7a3c8f3f78" providerId="ADAL" clId="{1ECA51EE-6A52-4DAA-9465-0BA5308904EB}" dt="2025-05-13T08:31:34.491" v="926" actId="1076"/>
          <ac:cxnSpMkLst>
            <pc:docMk/>
            <pc:sldMk cId="2390115487" sldId="257"/>
            <ac:cxnSpMk id="82" creationId="{325678C8-8724-667D-2D1D-008A9AD8210D}"/>
          </ac:cxnSpMkLst>
        </pc:cxnChg>
        <pc:cxnChg chg="add mod">
          <ac:chgData name="ROBIN Yann" userId="b6912d7e-1cc0-48f3-986e-2b7a3c8f3f78" providerId="ADAL" clId="{1ECA51EE-6A52-4DAA-9465-0BA5308904EB}" dt="2025-05-13T08:31:34.491" v="926" actId="1076"/>
          <ac:cxnSpMkLst>
            <pc:docMk/>
            <pc:sldMk cId="2390115487" sldId="257"/>
            <ac:cxnSpMk id="85" creationId="{0B68ED62-5E30-3D6D-E232-DA218683AB9B}"/>
          </ac:cxnSpMkLst>
        </pc:cxnChg>
        <pc:cxnChg chg="add mod">
          <ac:chgData name="ROBIN Yann" userId="b6912d7e-1cc0-48f3-986e-2b7a3c8f3f78" providerId="ADAL" clId="{1ECA51EE-6A52-4DAA-9465-0BA5308904EB}" dt="2025-05-13T08:31:34.491" v="926" actId="1076"/>
          <ac:cxnSpMkLst>
            <pc:docMk/>
            <pc:sldMk cId="2390115487" sldId="257"/>
            <ac:cxnSpMk id="87" creationId="{C1675F30-0D86-583F-C4F1-6A86FA7446F5}"/>
          </ac:cxnSpMkLst>
        </pc:cxnChg>
        <pc:cxnChg chg="add mod">
          <ac:chgData name="ROBIN Yann" userId="b6912d7e-1cc0-48f3-986e-2b7a3c8f3f78" providerId="ADAL" clId="{1ECA51EE-6A52-4DAA-9465-0BA5308904EB}" dt="2025-05-13T08:31:34.491" v="926" actId="1076"/>
          <ac:cxnSpMkLst>
            <pc:docMk/>
            <pc:sldMk cId="2390115487" sldId="257"/>
            <ac:cxnSpMk id="89" creationId="{4B8C75C5-6552-F7AC-3046-368131BEC56A}"/>
          </ac:cxnSpMkLst>
        </pc:cxnChg>
        <pc:cxnChg chg="add mod">
          <ac:chgData name="ROBIN Yann" userId="b6912d7e-1cc0-48f3-986e-2b7a3c8f3f78" providerId="ADAL" clId="{1ECA51EE-6A52-4DAA-9465-0BA5308904EB}" dt="2025-05-13T08:31:34.491" v="926" actId="1076"/>
          <ac:cxnSpMkLst>
            <pc:docMk/>
            <pc:sldMk cId="2390115487" sldId="257"/>
            <ac:cxnSpMk id="91" creationId="{E3A660A5-CFD7-FD68-FE43-0B56521F86B1}"/>
          </ac:cxnSpMkLst>
        </pc:cxnChg>
        <pc:cxnChg chg="add mod">
          <ac:chgData name="ROBIN Yann" userId="b6912d7e-1cc0-48f3-986e-2b7a3c8f3f78" providerId="ADAL" clId="{1ECA51EE-6A52-4DAA-9465-0BA5308904EB}" dt="2025-05-13T08:31:34.491" v="926" actId="1076"/>
          <ac:cxnSpMkLst>
            <pc:docMk/>
            <pc:sldMk cId="2390115487" sldId="257"/>
            <ac:cxnSpMk id="94" creationId="{35B57BC8-607A-66CC-D77D-F5315B42C1E9}"/>
          </ac:cxnSpMkLst>
        </pc:cxnChg>
        <pc:cxnChg chg="add del mod">
          <ac:chgData name="ROBIN Yann" userId="b6912d7e-1cc0-48f3-986e-2b7a3c8f3f78" providerId="ADAL" clId="{1ECA51EE-6A52-4DAA-9465-0BA5308904EB}" dt="2025-05-12T15:06:23.044" v="893" actId="478"/>
          <ac:cxnSpMkLst>
            <pc:docMk/>
            <pc:sldMk cId="2390115487" sldId="257"/>
            <ac:cxnSpMk id="111" creationId="{3A78B902-DD62-4F74-78D8-ECF72F127118}"/>
          </ac:cxnSpMkLst>
        </pc:cxnChg>
        <pc:cxnChg chg="add mod">
          <ac:chgData name="ROBIN Yann" userId="b6912d7e-1cc0-48f3-986e-2b7a3c8f3f78" providerId="ADAL" clId="{1ECA51EE-6A52-4DAA-9465-0BA5308904EB}" dt="2025-05-13T08:31:46.546" v="928" actId="14100"/>
          <ac:cxnSpMkLst>
            <pc:docMk/>
            <pc:sldMk cId="2390115487" sldId="257"/>
            <ac:cxnSpMk id="112" creationId="{06E50F31-1E78-8FFC-5EEF-EDF0B51F11EB}"/>
          </ac:cxnSpMkLst>
        </pc:cxnChg>
        <pc:cxnChg chg="add mod">
          <ac:chgData name="ROBIN Yann" userId="b6912d7e-1cc0-48f3-986e-2b7a3c8f3f78" providerId="ADAL" clId="{1ECA51EE-6A52-4DAA-9465-0BA5308904EB}" dt="2025-05-13T08:31:34.491" v="926" actId="1076"/>
          <ac:cxnSpMkLst>
            <pc:docMk/>
            <pc:sldMk cId="2390115487" sldId="257"/>
            <ac:cxnSpMk id="116" creationId="{7798FA17-B15F-9B8A-4544-9D3980840137}"/>
          </ac:cxnSpMkLst>
        </pc:cxnChg>
        <pc:cxnChg chg="add del mod">
          <ac:chgData name="ROBIN Yann" userId="b6912d7e-1cc0-48f3-986e-2b7a3c8f3f78" providerId="ADAL" clId="{1ECA51EE-6A52-4DAA-9465-0BA5308904EB}" dt="2025-05-12T15:06:52.115" v="898" actId="478"/>
          <ac:cxnSpMkLst>
            <pc:docMk/>
            <pc:sldMk cId="2390115487" sldId="257"/>
            <ac:cxnSpMk id="118" creationId="{EEE4AD04-3C06-5358-1E07-2DB805AFC19A}"/>
          </ac:cxnSpMkLst>
        </pc:cxnChg>
        <pc:cxnChg chg="add mod">
          <ac:chgData name="ROBIN Yann" userId="b6912d7e-1cc0-48f3-986e-2b7a3c8f3f78" providerId="ADAL" clId="{1ECA51EE-6A52-4DAA-9465-0BA5308904EB}" dt="2025-05-13T08:36:09.158" v="951" actId="14100"/>
          <ac:cxnSpMkLst>
            <pc:docMk/>
            <pc:sldMk cId="2390115487" sldId="257"/>
            <ac:cxnSpMk id="124" creationId="{A823DA50-4F89-C415-F82F-8985488FDC34}"/>
          </ac:cxnSpMkLst>
        </pc:cxnChg>
        <pc:cxnChg chg="add mod">
          <ac:chgData name="ROBIN Yann" userId="b6912d7e-1cc0-48f3-986e-2b7a3c8f3f78" providerId="ADAL" clId="{1ECA51EE-6A52-4DAA-9465-0BA5308904EB}" dt="2025-05-12T13:40:52.609" v="310" actId="14100"/>
          <ac:cxnSpMkLst>
            <pc:docMk/>
            <pc:sldMk cId="2390115487" sldId="257"/>
            <ac:cxnSpMk id="126" creationId="{A34232EB-676C-E03C-B3D5-0D5FF6DC2750}"/>
          </ac:cxnSpMkLst>
        </pc:cxnChg>
        <pc:cxnChg chg="add mod">
          <ac:chgData name="ROBIN Yann" userId="b6912d7e-1cc0-48f3-986e-2b7a3c8f3f78" providerId="ADAL" clId="{1ECA51EE-6A52-4DAA-9465-0BA5308904EB}" dt="2025-05-12T13:40:54.635" v="311" actId="14100"/>
          <ac:cxnSpMkLst>
            <pc:docMk/>
            <pc:sldMk cId="2390115487" sldId="257"/>
            <ac:cxnSpMk id="128" creationId="{8E9BE59B-45B7-D859-87E8-2F4ADB6970D2}"/>
          </ac:cxnSpMkLst>
        </pc:cxnChg>
        <pc:cxnChg chg="add mod">
          <ac:chgData name="ROBIN Yann" userId="b6912d7e-1cc0-48f3-986e-2b7a3c8f3f78" providerId="ADAL" clId="{1ECA51EE-6A52-4DAA-9465-0BA5308904EB}" dt="2025-05-12T13:41:55.452" v="318" actId="14100"/>
          <ac:cxnSpMkLst>
            <pc:docMk/>
            <pc:sldMk cId="2390115487" sldId="257"/>
            <ac:cxnSpMk id="133" creationId="{CF84B9BA-226E-705D-A6D9-65E1D60FAF96}"/>
          </ac:cxnSpMkLst>
        </pc:cxnChg>
        <pc:cxnChg chg="add mod">
          <ac:chgData name="ROBIN Yann" userId="b6912d7e-1cc0-48f3-986e-2b7a3c8f3f78" providerId="ADAL" clId="{1ECA51EE-6A52-4DAA-9465-0BA5308904EB}" dt="2025-05-13T08:33:33.449" v="938" actId="14100"/>
          <ac:cxnSpMkLst>
            <pc:docMk/>
            <pc:sldMk cId="2390115487" sldId="257"/>
            <ac:cxnSpMk id="137" creationId="{27D503DA-5BB2-CB65-F5FF-6824F6BE931C}"/>
          </ac:cxnSpMkLst>
        </pc:cxnChg>
        <pc:cxnChg chg="add mod">
          <ac:chgData name="ROBIN Yann" userId="b6912d7e-1cc0-48f3-986e-2b7a3c8f3f78" providerId="ADAL" clId="{1ECA51EE-6A52-4DAA-9465-0BA5308904EB}" dt="2025-05-13T08:35:17.369" v="943" actId="14100"/>
          <ac:cxnSpMkLst>
            <pc:docMk/>
            <pc:sldMk cId="2390115487" sldId="257"/>
            <ac:cxnSpMk id="140" creationId="{0A527C2B-F7FA-90A5-EAC3-EB2BAC40E6E0}"/>
          </ac:cxnSpMkLst>
        </pc:cxnChg>
        <pc:cxnChg chg="add mod">
          <ac:chgData name="ROBIN Yann" userId="b6912d7e-1cc0-48f3-986e-2b7a3c8f3f78" providerId="ADAL" clId="{1ECA51EE-6A52-4DAA-9465-0BA5308904EB}" dt="2025-05-12T15:09:56.871" v="905" actId="14100"/>
          <ac:cxnSpMkLst>
            <pc:docMk/>
            <pc:sldMk cId="2390115487" sldId="257"/>
            <ac:cxnSpMk id="142" creationId="{4C42B3BF-21EB-7B64-8A79-C0B212762B17}"/>
          </ac:cxnSpMkLst>
        </pc:cxnChg>
        <pc:cxnChg chg="add mod">
          <ac:chgData name="ROBIN Yann" userId="b6912d7e-1cc0-48f3-986e-2b7a3c8f3f78" providerId="ADAL" clId="{1ECA51EE-6A52-4DAA-9465-0BA5308904EB}" dt="2025-05-12T13:43:09.855" v="335" actId="14100"/>
          <ac:cxnSpMkLst>
            <pc:docMk/>
            <pc:sldMk cId="2390115487" sldId="257"/>
            <ac:cxnSpMk id="145" creationId="{4A39B490-29BA-E09E-7932-CDDDEEE1FB86}"/>
          </ac:cxnSpMkLst>
        </pc:cxnChg>
        <pc:cxnChg chg="add mod">
          <ac:chgData name="ROBIN Yann" userId="b6912d7e-1cc0-48f3-986e-2b7a3c8f3f78" providerId="ADAL" clId="{1ECA51EE-6A52-4DAA-9465-0BA5308904EB}" dt="2025-05-12T13:43:19.463" v="339" actId="14100"/>
          <ac:cxnSpMkLst>
            <pc:docMk/>
            <pc:sldMk cId="2390115487" sldId="257"/>
            <ac:cxnSpMk id="147" creationId="{75F1AD55-722E-50EE-CBBE-384E17AA32E3}"/>
          </ac:cxnSpMkLst>
        </pc:cxnChg>
        <pc:cxnChg chg="add mod">
          <ac:chgData name="ROBIN Yann" userId="b6912d7e-1cc0-48f3-986e-2b7a3c8f3f78" providerId="ADAL" clId="{1ECA51EE-6A52-4DAA-9465-0BA5308904EB}" dt="2025-05-12T13:43:24.221" v="342" actId="14100"/>
          <ac:cxnSpMkLst>
            <pc:docMk/>
            <pc:sldMk cId="2390115487" sldId="257"/>
            <ac:cxnSpMk id="150" creationId="{A3818B39-C0A6-EBEE-2E3C-1CFB365843F8}"/>
          </ac:cxnSpMkLst>
        </pc:cxnChg>
        <pc:cxnChg chg="add mod">
          <ac:chgData name="ROBIN Yann" userId="b6912d7e-1cc0-48f3-986e-2b7a3c8f3f78" providerId="ADAL" clId="{1ECA51EE-6A52-4DAA-9465-0BA5308904EB}" dt="2025-05-12T13:43:34.482" v="345" actId="14100"/>
          <ac:cxnSpMkLst>
            <pc:docMk/>
            <pc:sldMk cId="2390115487" sldId="257"/>
            <ac:cxnSpMk id="152" creationId="{E895D8CD-01FB-1ED1-F18B-79B1EDF80F5E}"/>
          </ac:cxnSpMkLst>
        </pc:cxnChg>
        <pc:cxnChg chg="add mod">
          <ac:chgData name="ROBIN Yann" userId="b6912d7e-1cc0-48f3-986e-2b7a3c8f3f78" providerId="ADAL" clId="{1ECA51EE-6A52-4DAA-9465-0BA5308904EB}" dt="2025-05-12T13:43:37.056" v="347" actId="1076"/>
          <ac:cxnSpMkLst>
            <pc:docMk/>
            <pc:sldMk cId="2390115487" sldId="257"/>
            <ac:cxnSpMk id="154" creationId="{50B0C993-9F93-2856-7EFC-B8353B66A195}"/>
          </ac:cxnSpMkLst>
        </pc:cxnChg>
        <pc:cxnChg chg="add mod">
          <ac:chgData name="ROBIN Yann" userId="b6912d7e-1cc0-48f3-986e-2b7a3c8f3f78" providerId="ADAL" clId="{1ECA51EE-6A52-4DAA-9465-0BA5308904EB}" dt="2025-05-12T13:43:41.200" v="349" actId="1076"/>
          <ac:cxnSpMkLst>
            <pc:docMk/>
            <pc:sldMk cId="2390115487" sldId="257"/>
            <ac:cxnSpMk id="155" creationId="{1183AB3E-B416-8DE7-572B-1502357B3286}"/>
          </ac:cxnSpMkLst>
        </pc:cxnChg>
        <pc:cxnChg chg="add mod">
          <ac:chgData name="ROBIN Yann" userId="b6912d7e-1cc0-48f3-986e-2b7a3c8f3f78" providerId="ADAL" clId="{1ECA51EE-6A52-4DAA-9465-0BA5308904EB}" dt="2025-05-12T13:43:49.599" v="352" actId="14100"/>
          <ac:cxnSpMkLst>
            <pc:docMk/>
            <pc:sldMk cId="2390115487" sldId="257"/>
            <ac:cxnSpMk id="156" creationId="{C0B46898-D7F2-F74B-926E-13F7299D2511}"/>
          </ac:cxnSpMkLst>
        </pc:cxnChg>
        <pc:cxnChg chg="add mod">
          <ac:chgData name="ROBIN Yann" userId="b6912d7e-1cc0-48f3-986e-2b7a3c8f3f78" providerId="ADAL" clId="{1ECA51EE-6A52-4DAA-9465-0BA5308904EB}" dt="2025-05-12T13:43:53.195" v="354" actId="1076"/>
          <ac:cxnSpMkLst>
            <pc:docMk/>
            <pc:sldMk cId="2390115487" sldId="257"/>
            <ac:cxnSpMk id="158" creationId="{2F01008C-4982-2678-DA97-68C066A4E9DB}"/>
          </ac:cxnSpMkLst>
        </pc:cxnChg>
        <pc:cxnChg chg="add mod">
          <ac:chgData name="ROBIN Yann" userId="b6912d7e-1cc0-48f3-986e-2b7a3c8f3f78" providerId="ADAL" clId="{1ECA51EE-6A52-4DAA-9465-0BA5308904EB}" dt="2025-05-12T13:43:56.852" v="356" actId="1076"/>
          <ac:cxnSpMkLst>
            <pc:docMk/>
            <pc:sldMk cId="2390115487" sldId="257"/>
            <ac:cxnSpMk id="159" creationId="{050AA224-8CB9-922C-2C7B-CF3CF5384A18}"/>
          </ac:cxnSpMkLst>
        </pc:cxnChg>
        <pc:cxnChg chg="add mod">
          <ac:chgData name="ROBIN Yann" userId="b6912d7e-1cc0-48f3-986e-2b7a3c8f3f78" providerId="ADAL" clId="{1ECA51EE-6A52-4DAA-9465-0BA5308904EB}" dt="2025-05-13T08:31:56.068" v="931" actId="1076"/>
          <ac:cxnSpMkLst>
            <pc:docMk/>
            <pc:sldMk cId="2390115487" sldId="257"/>
            <ac:cxnSpMk id="177" creationId="{1C30B965-978F-A167-2FE2-58505C998935}"/>
          </ac:cxnSpMkLst>
        </pc:cxnChg>
      </pc:sldChg>
      <pc:sldChg chg="addSp delSp modSp new mod">
        <pc:chgData name="ROBIN Yann" userId="b6912d7e-1cc0-48f3-986e-2b7a3c8f3f78" providerId="ADAL" clId="{1ECA51EE-6A52-4DAA-9465-0BA5308904EB}" dt="2025-05-13T08:37:21.552" v="965" actId="1076"/>
        <pc:sldMkLst>
          <pc:docMk/>
          <pc:sldMk cId="3799731684" sldId="258"/>
        </pc:sldMkLst>
        <pc:spChg chg="del">
          <ac:chgData name="ROBIN Yann" userId="b6912d7e-1cc0-48f3-986e-2b7a3c8f3f78" providerId="ADAL" clId="{1ECA51EE-6A52-4DAA-9465-0BA5308904EB}" dt="2025-05-12T14:08:01.006" v="358" actId="478"/>
          <ac:spMkLst>
            <pc:docMk/>
            <pc:sldMk cId="3799731684" sldId="258"/>
            <ac:spMk id="2" creationId="{4FA2170A-2763-BFA2-BD15-BD11E6596BF2}"/>
          </ac:spMkLst>
        </pc:spChg>
        <pc:spChg chg="del">
          <ac:chgData name="ROBIN Yann" userId="b6912d7e-1cc0-48f3-986e-2b7a3c8f3f78" providerId="ADAL" clId="{1ECA51EE-6A52-4DAA-9465-0BA5308904EB}" dt="2025-05-12T14:08:02.203" v="359" actId="478"/>
          <ac:spMkLst>
            <pc:docMk/>
            <pc:sldMk cId="3799731684" sldId="258"/>
            <ac:spMk id="3" creationId="{1A9679D4-C4B6-82CD-8E5F-4CA1FD3B459F}"/>
          </ac:spMkLst>
        </pc:spChg>
        <pc:spChg chg="add mod">
          <ac:chgData name="ROBIN Yann" userId="b6912d7e-1cc0-48f3-986e-2b7a3c8f3f78" providerId="ADAL" clId="{1ECA51EE-6A52-4DAA-9465-0BA5308904EB}" dt="2025-05-12T14:09:52.279" v="363" actId="2085"/>
          <ac:spMkLst>
            <pc:docMk/>
            <pc:sldMk cId="3799731684" sldId="258"/>
            <ac:spMk id="8" creationId="{17BF416C-7C00-4DE2-9742-DB0D4BA13A29}"/>
          </ac:spMkLst>
        </pc:spChg>
        <pc:spChg chg="add mod">
          <ac:chgData name="ROBIN Yann" userId="b6912d7e-1cc0-48f3-986e-2b7a3c8f3f78" providerId="ADAL" clId="{1ECA51EE-6A52-4DAA-9465-0BA5308904EB}" dt="2025-05-12T14:55:42.958" v="627" actId="20577"/>
          <ac:spMkLst>
            <pc:docMk/>
            <pc:sldMk cId="3799731684" sldId="258"/>
            <ac:spMk id="9" creationId="{1DCF9434-8B6A-2C2F-1EF9-3470F409C182}"/>
          </ac:spMkLst>
        </pc:spChg>
        <pc:spChg chg="add mod">
          <ac:chgData name="ROBIN Yann" userId="b6912d7e-1cc0-48f3-986e-2b7a3c8f3f78" providerId="ADAL" clId="{1ECA51EE-6A52-4DAA-9465-0BA5308904EB}" dt="2025-05-12T14:55:45.943" v="629" actId="20577"/>
          <ac:spMkLst>
            <pc:docMk/>
            <pc:sldMk cId="3799731684" sldId="258"/>
            <ac:spMk id="10" creationId="{9F075AB7-F905-D14A-33C6-1424061795A9}"/>
          </ac:spMkLst>
        </pc:spChg>
        <pc:spChg chg="add mod">
          <ac:chgData name="ROBIN Yann" userId="b6912d7e-1cc0-48f3-986e-2b7a3c8f3f78" providerId="ADAL" clId="{1ECA51EE-6A52-4DAA-9465-0BA5308904EB}" dt="2025-05-12T14:09:52.279" v="363" actId="2085"/>
          <ac:spMkLst>
            <pc:docMk/>
            <pc:sldMk cId="3799731684" sldId="258"/>
            <ac:spMk id="11" creationId="{65191126-916D-7511-46DE-90DB5F211172}"/>
          </ac:spMkLst>
        </pc:spChg>
        <pc:spChg chg="add mod">
          <ac:chgData name="ROBIN Yann" userId="b6912d7e-1cc0-48f3-986e-2b7a3c8f3f78" providerId="ADAL" clId="{1ECA51EE-6A52-4DAA-9465-0BA5308904EB}" dt="2025-05-12T14:51:34.432" v="576" actId="20577"/>
          <ac:spMkLst>
            <pc:docMk/>
            <pc:sldMk cId="3799731684" sldId="258"/>
            <ac:spMk id="62" creationId="{62D1353B-2DB3-FCEB-608B-6043DD296CD2}"/>
          </ac:spMkLst>
        </pc:spChg>
        <pc:spChg chg="add mod">
          <ac:chgData name="ROBIN Yann" userId="b6912d7e-1cc0-48f3-986e-2b7a3c8f3f78" providerId="ADAL" clId="{1ECA51EE-6A52-4DAA-9465-0BA5308904EB}" dt="2025-05-12T14:51:15.068" v="570" actId="1076"/>
          <ac:spMkLst>
            <pc:docMk/>
            <pc:sldMk cId="3799731684" sldId="258"/>
            <ac:spMk id="101" creationId="{B3AF6E23-890E-FB7A-00D2-FBCB988CE890}"/>
          </ac:spMkLst>
        </pc:spChg>
        <pc:spChg chg="add mod">
          <ac:chgData name="ROBIN Yann" userId="b6912d7e-1cc0-48f3-986e-2b7a3c8f3f78" providerId="ADAL" clId="{1ECA51EE-6A52-4DAA-9465-0BA5308904EB}" dt="2025-05-12T14:51:51.637" v="578" actId="1076"/>
          <ac:spMkLst>
            <pc:docMk/>
            <pc:sldMk cId="3799731684" sldId="258"/>
            <ac:spMk id="102" creationId="{86C70399-56DB-1BA5-DBB9-C736FBCA1851}"/>
          </ac:spMkLst>
        </pc:spChg>
        <pc:spChg chg="add mod">
          <ac:chgData name="ROBIN Yann" userId="b6912d7e-1cc0-48f3-986e-2b7a3c8f3f78" providerId="ADAL" clId="{1ECA51EE-6A52-4DAA-9465-0BA5308904EB}" dt="2025-05-12T14:52:32.366" v="587" actId="14100"/>
          <ac:spMkLst>
            <pc:docMk/>
            <pc:sldMk cId="3799731684" sldId="258"/>
            <ac:spMk id="103" creationId="{43381C22-CCFD-367E-EA8C-84658A28F65D}"/>
          </ac:spMkLst>
        </pc:spChg>
        <pc:spChg chg="add mod">
          <ac:chgData name="ROBIN Yann" userId="b6912d7e-1cc0-48f3-986e-2b7a3c8f3f78" providerId="ADAL" clId="{1ECA51EE-6A52-4DAA-9465-0BA5308904EB}" dt="2025-05-12T14:54:06.779" v="603" actId="1076"/>
          <ac:spMkLst>
            <pc:docMk/>
            <pc:sldMk cId="3799731684" sldId="258"/>
            <ac:spMk id="104" creationId="{078BEB78-18DE-455F-FECF-85C2396B0CB5}"/>
          </ac:spMkLst>
        </pc:spChg>
        <pc:spChg chg="add mod">
          <ac:chgData name="ROBIN Yann" userId="b6912d7e-1cc0-48f3-986e-2b7a3c8f3f78" providerId="ADAL" clId="{1ECA51EE-6A52-4DAA-9465-0BA5308904EB}" dt="2025-05-12T14:54:03.189" v="602" actId="1076"/>
          <ac:spMkLst>
            <pc:docMk/>
            <pc:sldMk cId="3799731684" sldId="258"/>
            <ac:spMk id="105" creationId="{34558A6B-2D3A-55F8-21FB-C4E808EEBB7A}"/>
          </ac:spMkLst>
        </pc:spChg>
        <pc:spChg chg="add mod">
          <ac:chgData name="ROBIN Yann" userId="b6912d7e-1cc0-48f3-986e-2b7a3c8f3f78" providerId="ADAL" clId="{1ECA51EE-6A52-4DAA-9465-0BA5308904EB}" dt="2025-05-12T14:53:57.767" v="601" actId="1076"/>
          <ac:spMkLst>
            <pc:docMk/>
            <pc:sldMk cId="3799731684" sldId="258"/>
            <ac:spMk id="106" creationId="{5D70369F-E1E2-C708-48F8-7E43669774EF}"/>
          </ac:spMkLst>
        </pc:spChg>
        <pc:spChg chg="add mod">
          <ac:chgData name="ROBIN Yann" userId="b6912d7e-1cc0-48f3-986e-2b7a3c8f3f78" providerId="ADAL" clId="{1ECA51EE-6A52-4DAA-9465-0BA5308904EB}" dt="2025-05-12T14:54:25.249" v="609" actId="1076"/>
          <ac:spMkLst>
            <pc:docMk/>
            <pc:sldMk cId="3799731684" sldId="258"/>
            <ac:spMk id="107" creationId="{56E5150D-04D9-23BF-AE0D-341E91CBE4A5}"/>
          </ac:spMkLst>
        </pc:spChg>
        <pc:spChg chg="add mod">
          <ac:chgData name="ROBIN Yann" userId="b6912d7e-1cc0-48f3-986e-2b7a3c8f3f78" providerId="ADAL" clId="{1ECA51EE-6A52-4DAA-9465-0BA5308904EB}" dt="2025-05-12T14:54:44.999" v="615" actId="1076"/>
          <ac:spMkLst>
            <pc:docMk/>
            <pc:sldMk cId="3799731684" sldId="258"/>
            <ac:spMk id="108" creationId="{194E173E-F1AE-AFB3-DE5D-99EA901AEABA}"/>
          </ac:spMkLst>
        </pc:spChg>
        <pc:spChg chg="add mod">
          <ac:chgData name="ROBIN Yann" userId="b6912d7e-1cc0-48f3-986e-2b7a3c8f3f78" providerId="ADAL" clId="{1ECA51EE-6A52-4DAA-9465-0BA5308904EB}" dt="2025-05-13T08:37:21.552" v="965" actId="1076"/>
          <ac:spMkLst>
            <pc:docMk/>
            <pc:sldMk cId="3799731684" sldId="258"/>
            <ac:spMk id="109" creationId="{99A97509-7EA7-E64B-5470-31915DCF4E22}"/>
          </ac:spMkLst>
        </pc:spChg>
        <pc:spChg chg="add mod">
          <ac:chgData name="ROBIN Yann" userId="b6912d7e-1cc0-48f3-986e-2b7a3c8f3f78" providerId="ADAL" clId="{1ECA51EE-6A52-4DAA-9465-0BA5308904EB}" dt="2025-05-12T14:55:20.518" v="625" actId="20577"/>
          <ac:spMkLst>
            <pc:docMk/>
            <pc:sldMk cId="3799731684" sldId="258"/>
            <ac:spMk id="110" creationId="{C263B085-3E8E-268B-05AE-0B53323AC32A}"/>
          </ac:spMkLst>
        </pc:spChg>
        <pc:spChg chg="add mod">
          <ac:chgData name="ROBIN Yann" userId="b6912d7e-1cc0-48f3-986e-2b7a3c8f3f78" providerId="ADAL" clId="{1ECA51EE-6A52-4DAA-9465-0BA5308904EB}" dt="2025-05-12T15:00:48.615" v="821" actId="1076"/>
          <ac:spMkLst>
            <pc:docMk/>
            <pc:sldMk cId="3799731684" sldId="258"/>
            <ac:spMk id="111" creationId="{8736ED36-B46E-C3E8-03AD-FDEABCA9061B}"/>
          </ac:spMkLst>
        </pc:spChg>
        <pc:spChg chg="add mod">
          <ac:chgData name="ROBIN Yann" userId="b6912d7e-1cc0-48f3-986e-2b7a3c8f3f78" providerId="ADAL" clId="{1ECA51EE-6A52-4DAA-9465-0BA5308904EB}" dt="2025-05-12T15:00:57.245" v="825" actId="20577"/>
          <ac:spMkLst>
            <pc:docMk/>
            <pc:sldMk cId="3799731684" sldId="258"/>
            <ac:spMk id="112" creationId="{D8A6DECB-D1BD-CF76-7A64-10C2FAD1A3F7}"/>
          </ac:spMkLst>
        </pc:spChg>
        <pc:spChg chg="add mod">
          <ac:chgData name="ROBIN Yann" userId="b6912d7e-1cc0-48f3-986e-2b7a3c8f3f78" providerId="ADAL" clId="{1ECA51EE-6A52-4DAA-9465-0BA5308904EB}" dt="2025-05-12T15:01:16.007" v="831" actId="1076"/>
          <ac:spMkLst>
            <pc:docMk/>
            <pc:sldMk cId="3799731684" sldId="258"/>
            <ac:spMk id="113" creationId="{5B666629-6DE4-B9A2-7DA1-1B51869D84EE}"/>
          </ac:spMkLst>
        </pc:spChg>
        <pc:spChg chg="add mod">
          <ac:chgData name="ROBIN Yann" userId="b6912d7e-1cc0-48f3-986e-2b7a3c8f3f78" providerId="ADAL" clId="{1ECA51EE-6A52-4DAA-9465-0BA5308904EB}" dt="2025-05-12T15:01:25.131" v="835" actId="20577"/>
          <ac:spMkLst>
            <pc:docMk/>
            <pc:sldMk cId="3799731684" sldId="258"/>
            <ac:spMk id="114" creationId="{EBB70963-BA7E-67EB-B7D4-BCD4E357B8EF}"/>
          </ac:spMkLst>
        </pc:spChg>
        <pc:spChg chg="add mod">
          <ac:chgData name="ROBIN Yann" userId="b6912d7e-1cc0-48f3-986e-2b7a3c8f3f78" providerId="ADAL" clId="{1ECA51EE-6A52-4DAA-9465-0BA5308904EB}" dt="2025-05-12T15:01:37.648" v="839" actId="20577"/>
          <ac:spMkLst>
            <pc:docMk/>
            <pc:sldMk cId="3799731684" sldId="258"/>
            <ac:spMk id="115" creationId="{DD8C9A0C-6BC5-6B8F-11B8-A8AB19E534CA}"/>
          </ac:spMkLst>
        </pc:spChg>
        <pc:spChg chg="add mod">
          <ac:chgData name="ROBIN Yann" userId="b6912d7e-1cc0-48f3-986e-2b7a3c8f3f78" providerId="ADAL" clId="{1ECA51EE-6A52-4DAA-9465-0BA5308904EB}" dt="2025-05-12T15:01:47.039" v="843" actId="20577"/>
          <ac:spMkLst>
            <pc:docMk/>
            <pc:sldMk cId="3799731684" sldId="258"/>
            <ac:spMk id="116" creationId="{1DFF8C5F-7A5E-A59A-B7E3-93FC5A397C26}"/>
          </ac:spMkLst>
        </pc:spChg>
        <pc:spChg chg="add mod">
          <ac:chgData name="ROBIN Yann" userId="b6912d7e-1cc0-48f3-986e-2b7a3c8f3f78" providerId="ADAL" clId="{1ECA51EE-6A52-4DAA-9465-0BA5308904EB}" dt="2025-05-12T15:01:56.338" v="847" actId="20577"/>
          <ac:spMkLst>
            <pc:docMk/>
            <pc:sldMk cId="3799731684" sldId="258"/>
            <ac:spMk id="117" creationId="{B79C9C5F-D3D3-FB77-D6C2-E81A5C3CFB61}"/>
          </ac:spMkLst>
        </pc:spChg>
        <pc:spChg chg="add mod">
          <ac:chgData name="ROBIN Yann" userId="b6912d7e-1cc0-48f3-986e-2b7a3c8f3f78" providerId="ADAL" clId="{1ECA51EE-6A52-4DAA-9465-0BA5308904EB}" dt="2025-05-12T15:02:27.618" v="853" actId="20577"/>
          <ac:spMkLst>
            <pc:docMk/>
            <pc:sldMk cId="3799731684" sldId="258"/>
            <ac:spMk id="118" creationId="{B6A2008D-4D68-5434-7D0D-6E883171627B}"/>
          </ac:spMkLst>
        </pc:spChg>
        <pc:spChg chg="add mod">
          <ac:chgData name="ROBIN Yann" userId="b6912d7e-1cc0-48f3-986e-2b7a3c8f3f78" providerId="ADAL" clId="{1ECA51EE-6A52-4DAA-9465-0BA5308904EB}" dt="2025-05-12T15:02:45.200" v="857" actId="20577"/>
          <ac:spMkLst>
            <pc:docMk/>
            <pc:sldMk cId="3799731684" sldId="258"/>
            <ac:spMk id="119" creationId="{B1A8A6D0-3053-27A4-9C3D-07DF0672726C}"/>
          </ac:spMkLst>
        </pc:spChg>
        <pc:spChg chg="add mod">
          <ac:chgData name="ROBIN Yann" userId="b6912d7e-1cc0-48f3-986e-2b7a3c8f3f78" providerId="ADAL" clId="{1ECA51EE-6A52-4DAA-9465-0BA5308904EB}" dt="2025-05-12T15:02:47.354" v="859" actId="20577"/>
          <ac:spMkLst>
            <pc:docMk/>
            <pc:sldMk cId="3799731684" sldId="258"/>
            <ac:spMk id="120" creationId="{7019E3A4-1692-E5C1-0E4F-493790318047}"/>
          </ac:spMkLst>
        </pc:spChg>
        <pc:spChg chg="add mod">
          <ac:chgData name="ROBIN Yann" userId="b6912d7e-1cc0-48f3-986e-2b7a3c8f3f78" providerId="ADAL" clId="{1ECA51EE-6A52-4DAA-9465-0BA5308904EB}" dt="2025-05-12T15:02:49.452" v="861" actId="20577"/>
          <ac:spMkLst>
            <pc:docMk/>
            <pc:sldMk cId="3799731684" sldId="258"/>
            <ac:spMk id="121" creationId="{B711E6B3-EF0C-5644-E201-2B4E89C6B79F}"/>
          </ac:spMkLst>
        </pc:spChg>
        <pc:spChg chg="add mod">
          <ac:chgData name="ROBIN Yann" userId="b6912d7e-1cc0-48f3-986e-2b7a3c8f3f78" providerId="ADAL" clId="{1ECA51EE-6A52-4DAA-9465-0BA5308904EB}" dt="2025-05-12T15:02:53.025" v="863" actId="20577"/>
          <ac:spMkLst>
            <pc:docMk/>
            <pc:sldMk cId="3799731684" sldId="258"/>
            <ac:spMk id="122" creationId="{F4B891ED-44C0-EC80-1B1D-794AEE8C7379}"/>
          </ac:spMkLst>
        </pc:spChg>
        <pc:spChg chg="add mod">
          <ac:chgData name="ROBIN Yann" userId="b6912d7e-1cc0-48f3-986e-2b7a3c8f3f78" providerId="ADAL" clId="{1ECA51EE-6A52-4DAA-9465-0BA5308904EB}" dt="2025-05-12T15:04:18.902" v="873" actId="14100"/>
          <ac:spMkLst>
            <pc:docMk/>
            <pc:sldMk cId="3799731684" sldId="258"/>
            <ac:spMk id="123" creationId="{E9342528-53A7-0E58-C322-F1B36CC7E7EB}"/>
          </ac:spMkLst>
        </pc:spChg>
        <pc:spChg chg="add mod">
          <ac:chgData name="ROBIN Yann" userId="b6912d7e-1cc0-48f3-986e-2b7a3c8f3f78" providerId="ADAL" clId="{1ECA51EE-6A52-4DAA-9465-0BA5308904EB}" dt="2025-05-12T15:04:26.840" v="878" actId="20577"/>
          <ac:spMkLst>
            <pc:docMk/>
            <pc:sldMk cId="3799731684" sldId="258"/>
            <ac:spMk id="124" creationId="{39413A9C-C41F-D1FF-1E14-4E919F3E0D9C}"/>
          </ac:spMkLst>
        </pc:spChg>
        <pc:spChg chg="add mod">
          <ac:chgData name="ROBIN Yann" userId="b6912d7e-1cc0-48f3-986e-2b7a3c8f3f78" providerId="ADAL" clId="{1ECA51EE-6A52-4DAA-9465-0BA5308904EB}" dt="2025-05-12T15:05:10.020" v="885" actId="20577"/>
          <ac:spMkLst>
            <pc:docMk/>
            <pc:sldMk cId="3799731684" sldId="258"/>
            <ac:spMk id="125" creationId="{F06D82C7-CDEF-8BF6-58FE-6410FB58E4E8}"/>
          </ac:spMkLst>
        </pc:spChg>
        <pc:spChg chg="add mod">
          <ac:chgData name="ROBIN Yann" userId="b6912d7e-1cc0-48f3-986e-2b7a3c8f3f78" providerId="ADAL" clId="{1ECA51EE-6A52-4DAA-9465-0BA5308904EB}" dt="2025-05-12T15:05:29.304" v="890" actId="1076"/>
          <ac:spMkLst>
            <pc:docMk/>
            <pc:sldMk cId="3799731684" sldId="258"/>
            <ac:spMk id="126" creationId="{FE9A8370-1A20-5B9A-5854-0E59669EAED9}"/>
          </ac:spMkLst>
        </pc:spChg>
        <pc:picChg chg="add mod ord">
          <ac:chgData name="ROBIN Yann" userId="b6912d7e-1cc0-48f3-986e-2b7a3c8f3f78" providerId="ADAL" clId="{1ECA51EE-6A52-4DAA-9465-0BA5308904EB}" dt="2025-05-12T14:19:07.675" v="399" actId="1076"/>
          <ac:picMkLst>
            <pc:docMk/>
            <pc:sldMk cId="3799731684" sldId="258"/>
            <ac:picMk id="18" creationId="{E7CDC160-5F6A-574A-0906-C85147B1ECC4}"/>
          </ac:picMkLst>
        </pc:picChg>
        <pc:picChg chg="add del mod ord">
          <ac:chgData name="ROBIN Yann" userId="b6912d7e-1cc0-48f3-986e-2b7a3c8f3f78" providerId="ADAL" clId="{1ECA51EE-6A52-4DAA-9465-0BA5308904EB}" dt="2025-05-12T14:17:55.580" v="387" actId="478"/>
          <ac:picMkLst>
            <pc:docMk/>
            <pc:sldMk cId="3799731684" sldId="258"/>
            <ac:picMk id="21" creationId="{2A7B2887-294E-0D49-2579-2753277BB17B}"/>
          </ac:picMkLst>
        </pc:picChg>
        <pc:picChg chg="add del mod">
          <ac:chgData name="ROBIN Yann" userId="b6912d7e-1cc0-48f3-986e-2b7a3c8f3f78" providerId="ADAL" clId="{1ECA51EE-6A52-4DAA-9465-0BA5308904EB}" dt="2025-05-12T14:35:54.241" v="458" actId="478"/>
          <ac:picMkLst>
            <pc:docMk/>
            <pc:sldMk cId="3799731684" sldId="258"/>
            <ac:picMk id="23" creationId="{81ECC438-59F8-E1AA-8474-82F17E3E6ECB}"/>
          </ac:picMkLst>
        </pc:picChg>
        <pc:picChg chg="add mod ord">
          <ac:chgData name="ROBIN Yann" userId="b6912d7e-1cc0-48f3-986e-2b7a3c8f3f78" providerId="ADAL" clId="{1ECA51EE-6A52-4DAA-9465-0BA5308904EB}" dt="2025-05-12T14:22:02.217" v="404" actId="1076"/>
          <ac:picMkLst>
            <pc:docMk/>
            <pc:sldMk cId="3799731684" sldId="258"/>
            <ac:picMk id="27" creationId="{32458855-4D41-B91E-AD6C-9E15EABBE102}"/>
          </ac:picMkLst>
        </pc:picChg>
        <pc:picChg chg="add mod">
          <ac:chgData name="ROBIN Yann" userId="b6912d7e-1cc0-48f3-986e-2b7a3c8f3f78" providerId="ADAL" clId="{1ECA51EE-6A52-4DAA-9465-0BA5308904EB}" dt="2025-05-12T14:22:16.323" v="406" actId="1076"/>
          <ac:picMkLst>
            <pc:docMk/>
            <pc:sldMk cId="3799731684" sldId="258"/>
            <ac:picMk id="28" creationId="{126D6699-CFE7-CA9F-8294-FA47AADF9EA1}"/>
          </ac:picMkLst>
        </pc:picChg>
        <pc:picChg chg="add mod">
          <ac:chgData name="ROBIN Yann" userId="b6912d7e-1cc0-48f3-986e-2b7a3c8f3f78" providerId="ADAL" clId="{1ECA51EE-6A52-4DAA-9465-0BA5308904EB}" dt="2025-05-12T14:24:02.987" v="423" actId="1076"/>
          <ac:picMkLst>
            <pc:docMk/>
            <pc:sldMk cId="3799731684" sldId="258"/>
            <ac:picMk id="34" creationId="{CB20F939-E11F-0AB1-3CAF-D6BC42AA41AE}"/>
          </ac:picMkLst>
        </pc:picChg>
        <pc:picChg chg="add mod">
          <ac:chgData name="ROBIN Yann" userId="b6912d7e-1cc0-48f3-986e-2b7a3c8f3f78" providerId="ADAL" clId="{1ECA51EE-6A52-4DAA-9465-0BA5308904EB}" dt="2025-05-12T14:27:05.761" v="447" actId="1076"/>
          <ac:picMkLst>
            <pc:docMk/>
            <pc:sldMk cId="3799731684" sldId="258"/>
            <ac:picMk id="48" creationId="{CD792AC6-C954-0362-957B-7D0DFFA7C532}"/>
          </ac:picMkLst>
        </pc:picChg>
        <pc:picChg chg="add mod ord">
          <ac:chgData name="ROBIN Yann" userId="b6912d7e-1cc0-48f3-986e-2b7a3c8f3f78" providerId="ADAL" clId="{1ECA51EE-6A52-4DAA-9465-0BA5308904EB}" dt="2025-05-12T14:36:39.214" v="470" actId="14100"/>
          <ac:picMkLst>
            <pc:docMk/>
            <pc:sldMk cId="3799731684" sldId="258"/>
            <ac:picMk id="59" creationId="{BAEA02D8-E661-8A0B-ADF7-0BFF8664CBB8}"/>
          </ac:picMkLst>
        </pc:picChg>
        <pc:picChg chg="add mod ord">
          <ac:chgData name="ROBIN Yann" userId="b6912d7e-1cc0-48f3-986e-2b7a3c8f3f78" providerId="ADAL" clId="{1ECA51EE-6A52-4DAA-9465-0BA5308904EB}" dt="2025-05-12T14:43:28.816" v="527" actId="1076"/>
          <ac:picMkLst>
            <pc:docMk/>
            <pc:sldMk cId="3799731684" sldId="258"/>
            <ac:picMk id="76" creationId="{FBAC8181-27D7-C974-3334-1DF70E9DED8A}"/>
          </ac:picMkLst>
        </pc:picChg>
        <pc:picChg chg="add del mod">
          <ac:chgData name="ROBIN Yann" userId="b6912d7e-1cc0-48f3-986e-2b7a3c8f3f78" providerId="ADAL" clId="{1ECA51EE-6A52-4DAA-9465-0BA5308904EB}" dt="2025-05-12T14:47:36.554" v="542" actId="478"/>
          <ac:picMkLst>
            <pc:docMk/>
            <pc:sldMk cId="3799731684" sldId="258"/>
            <ac:picMk id="84" creationId="{42EE21ED-B7F8-CB60-4B2F-878BC29E81D3}"/>
          </ac:picMkLst>
        </pc:picChg>
        <pc:picChg chg="add del mod">
          <ac:chgData name="ROBIN Yann" userId="b6912d7e-1cc0-48f3-986e-2b7a3c8f3f78" providerId="ADAL" clId="{1ECA51EE-6A52-4DAA-9465-0BA5308904EB}" dt="2025-05-12T14:47:36.162" v="541" actId="22"/>
          <ac:picMkLst>
            <pc:docMk/>
            <pc:sldMk cId="3799731684" sldId="258"/>
            <ac:picMk id="86" creationId="{64B3CFEA-CC58-AA69-FED4-A4348CA0570C}"/>
          </ac:picMkLst>
        </pc:picChg>
        <pc:picChg chg="add mod ord">
          <ac:chgData name="ROBIN Yann" userId="b6912d7e-1cc0-48f3-986e-2b7a3c8f3f78" providerId="ADAL" clId="{1ECA51EE-6A52-4DAA-9465-0BA5308904EB}" dt="2025-05-12T14:49:24.815" v="553" actId="1076"/>
          <ac:picMkLst>
            <pc:docMk/>
            <pc:sldMk cId="3799731684" sldId="258"/>
            <ac:picMk id="88" creationId="{64EFEC6E-85A9-B672-04EB-376C197C8796}"/>
          </ac:picMkLst>
        </pc:picChg>
        <pc:picChg chg="add mod ord">
          <ac:chgData name="ROBIN Yann" userId="b6912d7e-1cc0-48f3-986e-2b7a3c8f3f78" providerId="ADAL" clId="{1ECA51EE-6A52-4DAA-9465-0BA5308904EB}" dt="2025-05-12T14:49:47.630" v="559" actId="167"/>
          <ac:picMkLst>
            <pc:docMk/>
            <pc:sldMk cId="3799731684" sldId="258"/>
            <ac:picMk id="96" creationId="{2B051CA2-6202-B7D1-7CC0-9F9EC4D0D8B0}"/>
          </ac:picMkLst>
        </pc:picChg>
        <pc:cxnChg chg="add mod">
          <ac:chgData name="ROBIN Yann" userId="b6912d7e-1cc0-48f3-986e-2b7a3c8f3f78" providerId="ADAL" clId="{1ECA51EE-6A52-4DAA-9465-0BA5308904EB}" dt="2025-05-12T14:09:43.808" v="362" actId="208"/>
          <ac:cxnSpMkLst>
            <pc:docMk/>
            <pc:sldMk cId="3799731684" sldId="258"/>
            <ac:cxnSpMk id="4" creationId="{04BC4974-EDF5-0BDC-223E-02AD6A323F46}"/>
          </ac:cxnSpMkLst>
        </pc:cxnChg>
        <pc:cxnChg chg="add mod">
          <ac:chgData name="ROBIN Yann" userId="b6912d7e-1cc0-48f3-986e-2b7a3c8f3f78" providerId="ADAL" clId="{1ECA51EE-6A52-4DAA-9465-0BA5308904EB}" dt="2025-05-12T14:09:43.808" v="362" actId="208"/>
          <ac:cxnSpMkLst>
            <pc:docMk/>
            <pc:sldMk cId="3799731684" sldId="258"/>
            <ac:cxnSpMk id="5" creationId="{BCC736A0-222C-3218-9550-87E07667815E}"/>
          </ac:cxnSpMkLst>
        </pc:cxnChg>
        <pc:cxnChg chg="add mod">
          <ac:chgData name="ROBIN Yann" userId="b6912d7e-1cc0-48f3-986e-2b7a3c8f3f78" providerId="ADAL" clId="{1ECA51EE-6A52-4DAA-9465-0BA5308904EB}" dt="2025-05-12T14:09:43.808" v="362" actId="208"/>
          <ac:cxnSpMkLst>
            <pc:docMk/>
            <pc:sldMk cId="3799731684" sldId="258"/>
            <ac:cxnSpMk id="6" creationId="{4DC961AA-0297-42BA-83EA-2C2E52AA82C2}"/>
          </ac:cxnSpMkLst>
        </pc:cxnChg>
        <pc:cxnChg chg="add mod">
          <ac:chgData name="ROBIN Yann" userId="b6912d7e-1cc0-48f3-986e-2b7a3c8f3f78" providerId="ADAL" clId="{1ECA51EE-6A52-4DAA-9465-0BA5308904EB}" dt="2025-05-12T14:09:43.808" v="362" actId="208"/>
          <ac:cxnSpMkLst>
            <pc:docMk/>
            <pc:sldMk cId="3799731684" sldId="258"/>
            <ac:cxnSpMk id="7" creationId="{DA4F7ADC-2B37-1CA7-2A3F-3C96B51F694C}"/>
          </ac:cxnSpMkLst>
        </pc:cxnChg>
        <pc:cxnChg chg="add mod">
          <ac:chgData name="ROBIN Yann" userId="b6912d7e-1cc0-48f3-986e-2b7a3c8f3f78" providerId="ADAL" clId="{1ECA51EE-6A52-4DAA-9465-0BA5308904EB}" dt="2025-05-12T14:43:28.816" v="527" actId="1076"/>
          <ac:cxnSpMkLst>
            <pc:docMk/>
            <pc:sldMk cId="3799731684" sldId="258"/>
            <ac:cxnSpMk id="12" creationId="{8AC0F7C1-8F30-CC6F-7E4A-C97871E5D344}"/>
          </ac:cxnSpMkLst>
        </pc:cxnChg>
        <pc:cxnChg chg="add mod">
          <ac:chgData name="ROBIN Yann" userId="b6912d7e-1cc0-48f3-986e-2b7a3c8f3f78" providerId="ADAL" clId="{1ECA51EE-6A52-4DAA-9465-0BA5308904EB}" dt="2025-05-12T14:43:28.816" v="527" actId="1076"/>
          <ac:cxnSpMkLst>
            <pc:docMk/>
            <pc:sldMk cId="3799731684" sldId="258"/>
            <ac:cxnSpMk id="13" creationId="{5BCB672B-7397-643C-703C-5DFEEF603D23}"/>
          </ac:cxnSpMkLst>
        </pc:cxnChg>
        <pc:cxnChg chg="add mod">
          <ac:chgData name="ROBIN Yann" userId="b6912d7e-1cc0-48f3-986e-2b7a3c8f3f78" providerId="ADAL" clId="{1ECA51EE-6A52-4DAA-9465-0BA5308904EB}" dt="2025-05-12T14:43:28.816" v="527" actId="1076"/>
          <ac:cxnSpMkLst>
            <pc:docMk/>
            <pc:sldMk cId="3799731684" sldId="258"/>
            <ac:cxnSpMk id="14" creationId="{946C5298-D316-1C64-54C7-4ECDB3B47870}"/>
          </ac:cxnSpMkLst>
        </pc:cxnChg>
        <pc:cxnChg chg="add mod">
          <ac:chgData name="ROBIN Yann" userId="b6912d7e-1cc0-48f3-986e-2b7a3c8f3f78" providerId="ADAL" clId="{1ECA51EE-6A52-4DAA-9465-0BA5308904EB}" dt="2025-05-12T14:36:31.150" v="468" actId="14100"/>
          <ac:cxnSpMkLst>
            <pc:docMk/>
            <pc:sldMk cId="3799731684" sldId="258"/>
            <ac:cxnSpMk id="15" creationId="{54A2B352-6F54-857E-8472-FB827D2597AC}"/>
          </ac:cxnSpMkLst>
        </pc:cxnChg>
        <pc:cxnChg chg="add mod">
          <ac:chgData name="ROBIN Yann" userId="b6912d7e-1cc0-48f3-986e-2b7a3c8f3f78" providerId="ADAL" clId="{1ECA51EE-6A52-4DAA-9465-0BA5308904EB}" dt="2025-05-12T14:19:07.675" v="399" actId="1076"/>
          <ac:cxnSpMkLst>
            <pc:docMk/>
            <pc:sldMk cId="3799731684" sldId="258"/>
            <ac:cxnSpMk id="16" creationId="{9783EF75-8229-5A9F-1770-931798595896}"/>
          </ac:cxnSpMkLst>
        </pc:cxnChg>
        <pc:cxnChg chg="add mod">
          <ac:chgData name="ROBIN Yann" userId="b6912d7e-1cc0-48f3-986e-2b7a3c8f3f78" providerId="ADAL" clId="{1ECA51EE-6A52-4DAA-9465-0BA5308904EB}" dt="2025-05-12T14:22:23.881" v="409" actId="14100"/>
          <ac:cxnSpMkLst>
            <pc:docMk/>
            <pc:sldMk cId="3799731684" sldId="258"/>
            <ac:cxnSpMk id="29" creationId="{7CA7A107-7418-AC9D-89EB-C97D14BFD112}"/>
          </ac:cxnSpMkLst>
        </pc:cxnChg>
        <pc:cxnChg chg="add mod">
          <ac:chgData name="ROBIN Yann" userId="b6912d7e-1cc0-48f3-986e-2b7a3c8f3f78" providerId="ADAL" clId="{1ECA51EE-6A52-4DAA-9465-0BA5308904EB}" dt="2025-05-12T14:22:31.213" v="411" actId="1076"/>
          <ac:cxnSpMkLst>
            <pc:docMk/>
            <pc:sldMk cId="3799731684" sldId="258"/>
            <ac:cxnSpMk id="31" creationId="{109A605D-98F6-C041-3A72-BA76207A3ACD}"/>
          </ac:cxnSpMkLst>
        </pc:cxnChg>
        <pc:cxnChg chg="add mod">
          <ac:chgData name="ROBIN Yann" userId="b6912d7e-1cc0-48f3-986e-2b7a3c8f3f78" providerId="ADAL" clId="{1ECA51EE-6A52-4DAA-9465-0BA5308904EB}" dt="2025-05-12T14:24:07.808" v="424" actId="14100"/>
          <ac:cxnSpMkLst>
            <pc:docMk/>
            <pc:sldMk cId="3799731684" sldId="258"/>
            <ac:cxnSpMk id="32" creationId="{C08D8D84-9D84-B441-F5C5-B6289025E748}"/>
          </ac:cxnSpMkLst>
        </pc:cxnChg>
        <pc:cxnChg chg="add mod">
          <ac:chgData name="ROBIN Yann" userId="b6912d7e-1cc0-48f3-986e-2b7a3c8f3f78" providerId="ADAL" clId="{1ECA51EE-6A52-4DAA-9465-0BA5308904EB}" dt="2025-05-12T14:23:55.092" v="422" actId="14100"/>
          <ac:cxnSpMkLst>
            <pc:docMk/>
            <pc:sldMk cId="3799731684" sldId="258"/>
            <ac:cxnSpMk id="35" creationId="{60617F2C-157F-C806-049A-FE73B36D6B36}"/>
          </ac:cxnSpMkLst>
        </pc:cxnChg>
        <pc:cxnChg chg="add mod">
          <ac:chgData name="ROBIN Yann" userId="b6912d7e-1cc0-48f3-986e-2b7a3c8f3f78" providerId="ADAL" clId="{1ECA51EE-6A52-4DAA-9465-0BA5308904EB}" dt="2025-05-12T14:24:44.941" v="436" actId="14100"/>
          <ac:cxnSpMkLst>
            <pc:docMk/>
            <pc:sldMk cId="3799731684" sldId="258"/>
            <ac:cxnSpMk id="38" creationId="{8F5C60A1-6174-6F1D-CCCA-A0E4788CA79D}"/>
          </ac:cxnSpMkLst>
        </pc:cxnChg>
        <pc:cxnChg chg="add mod">
          <ac:chgData name="ROBIN Yann" userId="b6912d7e-1cc0-48f3-986e-2b7a3c8f3f78" providerId="ADAL" clId="{1ECA51EE-6A52-4DAA-9465-0BA5308904EB}" dt="2025-05-12T14:24:28.519" v="430" actId="14100"/>
          <ac:cxnSpMkLst>
            <pc:docMk/>
            <pc:sldMk cId="3799731684" sldId="258"/>
            <ac:cxnSpMk id="40" creationId="{B8BE5348-A5FA-1E2A-7DCF-46FDCF91B4E4}"/>
          </ac:cxnSpMkLst>
        </pc:cxnChg>
        <pc:cxnChg chg="add mod">
          <ac:chgData name="ROBIN Yann" userId="b6912d7e-1cc0-48f3-986e-2b7a3c8f3f78" providerId="ADAL" clId="{1ECA51EE-6A52-4DAA-9465-0BA5308904EB}" dt="2025-05-12T14:24:41.710" v="435" actId="14100"/>
          <ac:cxnSpMkLst>
            <pc:docMk/>
            <pc:sldMk cId="3799731684" sldId="258"/>
            <ac:cxnSpMk id="42" creationId="{BD4680AD-727F-5F21-C30F-58B4B9CB1ED4}"/>
          </ac:cxnSpMkLst>
        </pc:cxnChg>
        <pc:cxnChg chg="add mod">
          <ac:chgData name="ROBIN Yann" userId="b6912d7e-1cc0-48f3-986e-2b7a3c8f3f78" providerId="ADAL" clId="{1ECA51EE-6A52-4DAA-9465-0BA5308904EB}" dt="2025-05-12T14:27:02.247" v="446" actId="14100"/>
          <ac:cxnSpMkLst>
            <pc:docMk/>
            <pc:sldMk cId="3799731684" sldId="258"/>
            <ac:cxnSpMk id="49" creationId="{DDC60B8A-DA56-20DB-EC12-6FD345099234}"/>
          </ac:cxnSpMkLst>
        </pc:cxnChg>
        <pc:cxnChg chg="add mod">
          <ac:chgData name="ROBIN Yann" userId="b6912d7e-1cc0-48f3-986e-2b7a3c8f3f78" providerId="ADAL" clId="{1ECA51EE-6A52-4DAA-9465-0BA5308904EB}" dt="2025-05-12T14:27:27.638" v="450" actId="14100"/>
          <ac:cxnSpMkLst>
            <pc:docMk/>
            <pc:sldMk cId="3799731684" sldId="258"/>
            <ac:cxnSpMk id="52" creationId="{9A46CC0A-2537-DA9F-3B72-114635C5089F}"/>
          </ac:cxnSpMkLst>
        </pc:cxnChg>
        <pc:cxnChg chg="add mod">
          <ac:chgData name="ROBIN Yann" userId="b6912d7e-1cc0-48f3-986e-2b7a3c8f3f78" providerId="ADAL" clId="{1ECA51EE-6A52-4DAA-9465-0BA5308904EB}" dt="2025-05-12T14:27:43.102" v="453" actId="14100"/>
          <ac:cxnSpMkLst>
            <pc:docMk/>
            <pc:sldMk cId="3799731684" sldId="258"/>
            <ac:cxnSpMk id="54" creationId="{BCA7DCF3-5B15-0DD5-824D-42F154BBB96D}"/>
          </ac:cxnSpMkLst>
        </pc:cxnChg>
        <pc:cxnChg chg="add mod">
          <ac:chgData name="ROBIN Yann" userId="b6912d7e-1cc0-48f3-986e-2b7a3c8f3f78" providerId="ADAL" clId="{1ECA51EE-6A52-4DAA-9465-0BA5308904EB}" dt="2025-05-12T14:37:00.918" v="473" actId="1076"/>
          <ac:cxnSpMkLst>
            <pc:docMk/>
            <pc:sldMk cId="3799731684" sldId="258"/>
            <ac:cxnSpMk id="56" creationId="{DF404982-D683-FFD0-153E-C0160E289100}"/>
          </ac:cxnSpMkLst>
        </pc:cxnChg>
        <pc:cxnChg chg="add mod">
          <ac:chgData name="ROBIN Yann" userId="b6912d7e-1cc0-48f3-986e-2b7a3c8f3f78" providerId="ADAL" clId="{1ECA51EE-6A52-4DAA-9465-0BA5308904EB}" dt="2025-05-12T14:37:20.070" v="478" actId="1076"/>
          <ac:cxnSpMkLst>
            <pc:docMk/>
            <pc:sldMk cId="3799731684" sldId="258"/>
            <ac:cxnSpMk id="63" creationId="{AB397B89-89FA-46B9-B87C-828AB946899B}"/>
          </ac:cxnSpMkLst>
        </pc:cxnChg>
        <pc:cxnChg chg="add mod">
          <ac:chgData name="ROBIN Yann" userId="b6912d7e-1cc0-48f3-986e-2b7a3c8f3f78" providerId="ADAL" clId="{1ECA51EE-6A52-4DAA-9465-0BA5308904EB}" dt="2025-05-12T14:37:56.796" v="485" actId="1076"/>
          <ac:cxnSpMkLst>
            <pc:docMk/>
            <pc:sldMk cId="3799731684" sldId="258"/>
            <ac:cxnSpMk id="64" creationId="{B7FA2347-7476-4EC4-4B6E-84B6A84FBFDF}"/>
          </ac:cxnSpMkLst>
        </pc:cxnChg>
        <pc:cxnChg chg="add mod">
          <ac:chgData name="ROBIN Yann" userId="b6912d7e-1cc0-48f3-986e-2b7a3c8f3f78" providerId="ADAL" clId="{1ECA51EE-6A52-4DAA-9465-0BA5308904EB}" dt="2025-05-12T14:38:45.315" v="499" actId="14100"/>
          <ac:cxnSpMkLst>
            <pc:docMk/>
            <pc:sldMk cId="3799731684" sldId="258"/>
            <ac:cxnSpMk id="66" creationId="{9B88F005-3966-0224-A01C-F0D17B44F00B}"/>
          </ac:cxnSpMkLst>
        </pc:cxnChg>
        <pc:cxnChg chg="add mod">
          <ac:chgData name="ROBIN Yann" userId="b6912d7e-1cc0-48f3-986e-2b7a3c8f3f78" providerId="ADAL" clId="{1ECA51EE-6A52-4DAA-9465-0BA5308904EB}" dt="2025-05-12T14:38:28.365" v="494" actId="14100"/>
          <ac:cxnSpMkLst>
            <pc:docMk/>
            <pc:sldMk cId="3799731684" sldId="258"/>
            <ac:cxnSpMk id="68" creationId="{7650C58A-14EE-8577-07ED-753E3DCD3FCA}"/>
          </ac:cxnSpMkLst>
        </pc:cxnChg>
        <pc:cxnChg chg="add mod">
          <ac:chgData name="ROBIN Yann" userId="b6912d7e-1cc0-48f3-986e-2b7a3c8f3f78" providerId="ADAL" clId="{1ECA51EE-6A52-4DAA-9465-0BA5308904EB}" dt="2025-05-12T14:43:28.816" v="527" actId="1076"/>
          <ac:cxnSpMkLst>
            <pc:docMk/>
            <pc:sldMk cId="3799731684" sldId="258"/>
            <ac:cxnSpMk id="79" creationId="{4F1E4A2D-D0AA-611B-3E52-3AADFED9B3A9}"/>
          </ac:cxnSpMkLst>
        </pc:cxnChg>
        <pc:cxnChg chg="add mod">
          <ac:chgData name="ROBIN Yann" userId="b6912d7e-1cc0-48f3-986e-2b7a3c8f3f78" providerId="ADAL" clId="{1ECA51EE-6A52-4DAA-9465-0BA5308904EB}" dt="2025-05-12T14:43:28.816" v="527" actId="1076"/>
          <ac:cxnSpMkLst>
            <pc:docMk/>
            <pc:sldMk cId="3799731684" sldId="258"/>
            <ac:cxnSpMk id="81" creationId="{A38C1638-2505-B429-B6D0-15E22B485AC5}"/>
          </ac:cxnSpMkLst>
        </pc:cxnChg>
        <pc:cxnChg chg="add mod">
          <ac:chgData name="ROBIN Yann" userId="b6912d7e-1cc0-48f3-986e-2b7a3c8f3f78" providerId="ADAL" clId="{1ECA51EE-6A52-4DAA-9465-0BA5308904EB}" dt="2025-05-12T14:43:28.816" v="527" actId="1076"/>
          <ac:cxnSpMkLst>
            <pc:docMk/>
            <pc:sldMk cId="3799731684" sldId="258"/>
            <ac:cxnSpMk id="82" creationId="{9FDDBF43-EEF1-799F-B841-AFE32537609D}"/>
          </ac:cxnSpMkLst>
        </pc:cxnChg>
        <pc:cxnChg chg="add">
          <ac:chgData name="ROBIN Yann" userId="b6912d7e-1cc0-48f3-986e-2b7a3c8f3f78" providerId="ADAL" clId="{1ECA51EE-6A52-4DAA-9465-0BA5308904EB}" dt="2025-05-12T14:49:01.920" v="545" actId="11529"/>
          <ac:cxnSpMkLst>
            <pc:docMk/>
            <pc:sldMk cId="3799731684" sldId="258"/>
            <ac:cxnSpMk id="90" creationId="{193C0BE1-7189-422C-AAF7-70AA0EEC502C}"/>
          </ac:cxnSpMkLst>
        </pc:cxnChg>
        <pc:cxnChg chg="add mod">
          <ac:chgData name="ROBIN Yann" userId="b6912d7e-1cc0-48f3-986e-2b7a3c8f3f78" providerId="ADAL" clId="{1ECA51EE-6A52-4DAA-9465-0BA5308904EB}" dt="2025-05-12T14:49:15.297" v="550" actId="14100"/>
          <ac:cxnSpMkLst>
            <pc:docMk/>
            <pc:sldMk cId="3799731684" sldId="258"/>
            <ac:cxnSpMk id="91" creationId="{05FDBE38-78C1-D510-559C-31CB62397D25}"/>
          </ac:cxnSpMkLst>
        </pc:cxnChg>
        <pc:cxnChg chg="add mod">
          <ac:chgData name="ROBIN Yann" userId="b6912d7e-1cc0-48f3-986e-2b7a3c8f3f78" providerId="ADAL" clId="{1ECA51EE-6A52-4DAA-9465-0BA5308904EB}" dt="2025-05-12T14:49:10.219" v="549" actId="1076"/>
          <ac:cxnSpMkLst>
            <pc:docMk/>
            <pc:sldMk cId="3799731684" sldId="258"/>
            <ac:cxnSpMk id="92" creationId="{51D34FA0-39EB-6D4B-AC1A-362A3D2359AB}"/>
          </ac:cxnSpMkLst>
        </pc:cxnChg>
        <pc:cxnChg chg="add">
          <ac:chgData name="ROBIN Yann" userId="b6912d7e-1cc0-48f3-986e-2b7a3c8f3f78" providerId="ADAL" clId="{1ECA51EE-6A52-4DAA-9465-0BA5308904EB}" dt="2025-05-12T14:49:34.511" v="554" actId="11529"/>
          <ac:cxnSpMkLst>
            <pc:docMk/>
            <pc:sldMk cId="3799731684" sldId="258"/>
            <ac:cxnSpMk id="95" creationId="{7CA75DAB-9663-C4F3-F550-0C680CE24207}"/>
          </ac:cxnSpMkLst>
        </pc:cxnChg>
        <pc:cxnChg chg="add mod">
          <ac:chgData name="ROBIN Yann" userId="b6912d7e-1cc0-48f3-986e-2b7a3c8f3f78" providerId="ADAL" clId="{1ECA51EE-6A52-4DAA-9465-0BA5308904EB}" dt="2025-05-12T14:49:51.256" v="560" actId="1076"/>
          <ac:cxnSpMkLst>
            <pc:docMk/>
            <pc:sldMk cId="3799731684" sldId="258"/>
            <ac:cxnSpMk id="97" creationId="{9B31125C-EEFF-BC5E-5659-DDEAE2E906DB}"/>
          </ac:cxnSpMkLst>
        </pc:cxnChg>
        <pc:cxnChg chg="add mod">
          <ac:chgData name="ROBIN Yann" userId="b6912d7e-1cc0-48f3-986e-2b7a3c8f3f78" providerId="ADAL" clId="{1ECA51EE-6A52-4DAA-9465-0BA5308904EB}" dt="2025-05-12T14:49:59.961" v="561" actId="14100"/>
          <ac:cxnSpMkLst>
            <pc:docMk/>
            <pc:sldMk cId="3799731684" sldId="258"/>
            <ac:cxnSpMk id="98" creationId="{7E0517E4-DE6B-CD82-06FB-D7C580D2EB7A}"/>
          </ac:cxnSpMkLst>
        </pc:cxnChg>
      </pc:sldChg>
      <pc:sldChg chg="new del">
        <pc:chgData name="ROBIN Yann" userId="b6912d7e-1cc0-48f3-986e-2b7a3c8f3f78" providerId="ADAL" clId="{1ECA51EE-6A52-4DAA-9465-0BA5308904EB}" dt="2025-05-12T14:50:48.701" v="563" actId="680"/>
        <pc:sldMkLst>
          <pc:docMk/>
          <pc:sldMk cId="3061632292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99957F-CF6A-BDCD-2776-B1DAEC816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76A400-9C09-1ABA-B582-2132750AD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E70AFA-C238-D503-8438-CE69D0E2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6966-15EC-4EF3-AEC2-4C4BE1A2B512}" type="datetimeFigureOut">
              <a:rPr lang="fr-FR" smtClean="0"/>
              <a:t>13/05/2025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4DE3B8-9700-3A64-DC59-A9488CD8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46C4B4-5864-9D3B-7A3B-2A8E14B3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760B-10D6-4E6F-A14A-EF8DC4F9A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46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7D194-4A0E-BFAA-FF53-0E2C7ED4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9990B5-9F84-BB1A-4F81-CC3294863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6AF65B-B0AB-7A29-ABCF-D22BA6A6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6966-15EC-4EF3-AEC2-4C4BE1A2B512}" type="datetimeFigureOut">
              <a:rPr lang="fr-FR" smtClean="0"/>
              <a:t>13/05/2025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C29357-529A-39F8-C363-ECD56253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75A497-2AAD-058D-307A-FFCDF4DA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760B-10D6-4E6F-A14A-EF8DC4F9A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89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939C253-B049-3BD1-04FE-8D4480766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998F26-8799-C57C-2B4A-E8EE60EC5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D93AA1-B651-0CAD-95DD-BB2CF23D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6966-15EC-4EF3-AEC2-4C4BE1A2B512}" type="datetimeFigureOut">
              <a:rPr lang="fr-FR" smtClean="0"/>
              <a:t>13/05/2025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190D1E-DF7E-45F9-6CBD-17F700D5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672EA5-0775-D52B-3D8C-50B57CD8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760B-10D6-4E6F-A14A-EF8DC4F9A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37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7D130-ECDE-2FBF-AF63-37DD6BBE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5D3F68-9C20-7B12-BA5E-4288284E1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29F7C6-ED9C-F75A-48D9-98AF9BAF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6966-15EC-4EF3-AEC2-4C4BE1A2B512}" type="datetimeFigureOut">
              <a:rPr lang="fr-FR" smtClean="0"/>
              <a:t>13/05/2025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9CB47E-A621-ACB0-F9A1-83F70262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F1B47C-5DE8-4DC3-03F0-D217A1F9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760B-10D6-4E6F-A14A-EF8DC4F9A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8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1A3F3-BA0D-21CB-3B9A-C1AAED03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ED0C29-AED8-36B5-6127-6A7FB52F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1C0FDB-BBF5-C57F-A982-FC6709D9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6966-15EC-4EF3-AEC2-4C4BE1A2B512}" type="datetimeFigureOut">
              <a:rPr lang="fr-FR" smtClean="0"/>
              <a:t>13/05/2025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10B482-0C45-D893-5495-CDEC7F4E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5D46B4-92E9-316A-FE29-64C10007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760B-10D6-4E6F-A14A-EF8DC4F9A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13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814C8-0F00-F81F-D7B2-8078C72D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7FA60D-BD9A-144C-E308-B7C6C8160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1A5DEF-EFD7-E86D-CDB7-DB784248A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F6553F-867B-9F67-475F-323F923B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6966-15EC-4EF3-AEC2-4C4BE1A2B512}" type="datetimeFigureOut">
              <a:rPr lang="fr-FR" smtClean="0"/>
              <a:t>13/05/2025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4A4DF7-05A9-8D0F-D727-EEF350E5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D82D41-7D98-4828-87C0-AC6D72A0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760B-10D6-4E6F-A14A-EF8DC4F9A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13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73F98-9366-32F9-8434-EB4382B6B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9EF709-1DA9-B637-25BF-C59727FC7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17CB5F-223B-56E5-222F-511411D5D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9EFD00-4D10-F10E-0508-F02B798F1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72837B-B582-E4F3-2D5C-CA20566F6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033C591-4772-9818-D4D4-4E5FC62E9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6966-15EC-4EF3-AEC2-4C4BE1A2B512}" type="datetimeFigureOut">
              <a:rPr lang="fr-FR" smtClean="0"/>
              <a:t>13/05/2025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B6357EE-5CDC-4B4A-CD74-CD1F5EC0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1A7314-0C12-B884-08A1-54A8ACE8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760B-10D6-4E6F-A14A-EF8DC4F9A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94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6C9667-8616-15DA-E616-5142D968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CB022B-47CB-117F-6079-9B563D1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6966-15EC-4EF3-AEC2-4C4BE1A2B512}" type="datetimeFigureOut">
              <a:rPr lang="fr-FR" smtClean="0"/>
              <a:t>13/05/2025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3827A4-1618-89C5-6C24-90D6E4E4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AA5947-C509-1D74-0921-A0CB68B5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760B-10D6-4E6F-A14A-EF8DC4F9A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14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3AB58AF-698F-2F93-9DC6-F3FDB442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6966-15EC-4EF3-AEC2-4C4BE1A2B512}" type="datetimeFigureOut">
              <a:rPr lang="fr-FR" smtClean="0"/>
              <a:t>13/05/2025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A99367-E609-29C9-73DA-BA754421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77EAAF-8221-8F45-32E3-ECD9119D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760B-10D6-4E6F-A14A-EF8DC4F9A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0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636CB-3656-C73B-2400-3FB5016E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C82DB0-8DF2-6792-90DE-570452F3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CC239F-733C-CC3F-06B1-26DFF98D2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4E5457-970C-034D-3655-F2473791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6966-15EC-4EF3-AEC2-4C4BE1A2B512}" type="datetimeFigureOut">
              <a:rPr lang="fr-FR" smtClean="0"/>
              <a:t>13/05/2025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A65966-5DAE-EC9E-C142-85BCD236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00031C-FF49-1DAA-58BD-11A04BBF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760B-10D6-4E6F-A14A-EF8DC4F9A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36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B3641-09D9-1325-3CFD-C67DD5DA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6B71FA0-4874-43F2-1B8F-C35904424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E06BCC-D53B-4F86-4262-F85EA07FD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47DA1B-C820-8F7E-EB90-F882B2CB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B6966-15EC-4EF3-AEC2-4C4BE1A2B512}" type="datetimeFigureOut">
              <a:rPr lang="fr-FR" smtClean="0"/>
              <a:t>13/05/2025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52C52F-9CA9-D285-FB01-0C2C58BD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1553BC-14E5-12A9-0308-F270539F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E760B-10D6-4E6F-A14A-EF8DC4F9A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10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A6797E-351F-C6B6-8D04-74E048EDB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E92844-C807-8977-DB24-B2D8A8D93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E55EFE-130D-16D0-7111-0F4F69D7F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EB6966-15EC-4EF3-AEC2-4C4BE1A2B512}" type="datetimeFigureOut">
              <a:rPr lang="fr-FR" smtClean="0"/>
              <a:t>13/05/2025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26D34C-9CA6-88E5-1A2A-FC5DD87FB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E3CD0E-CDCF-AF23-4A20-467B397D9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BE760B-10D6-4E6F-A14A-EF8DC4F9A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43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emf"/><Relationship Id="rId7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8412B0D-702F-6E11-9B04-1E7894D5A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74" y="994696"/>
            <a:ext cx="807720" cy="192024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52326EA-6F63-5E2C-5516-BF57C04CA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74" y="4833197"/>
            <a:ext cx="1653540" cy="172974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2CDE12E-AAB0-EF91-6D99-78EE5E7FC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659" y="1089946"/>
            <a:ext cx="792480" cy="3063240"/>
          </a:xfrm>
          <a:prstGeom prst="rect">
            <a:avLst/>
          </a:prstGeom>
        </p:spPr>
      </p:pic>
      <p:grpSp>
        <p:nvGrpSpPr>
          <p:cNvPr id="23" name="Groupe 22">
            <a:extLst>
              <a:ext uri="{FF2B5EF4-FFF2-40B4-BE49-F238E27FC236}">
                <a16:creationId xmlns:a16="http://schemas.microsoft.com/office/drawing/2014/main" id="{094F890D-6C32-2D4B-011C-59D05559A426}"/>
              </a:ext>
            </a:extLst>
          </p:cNvPr>
          <p:cNvGrpSpPr/>
          <p:nvPr/>
        </p:nvGrpSpPr>
        <p:grpSpPr>
          <a:xfrm>
            <a:off x="6027624" y="1089946"/>
            <a:ext cx="1223269" cy="801543"/>
            <a:chOff x="5302200" y="2284516"/>
            <a:chExt cx="1223269" cy="801543"/>
          </a:xfrm>
        </p:grpSpPr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F40B1EF5-E318-36D4-A7E4-2313829B3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02200" y="2284516"/>
              <a:ext cx="1223269" cy="801543"/>
            </a:xfrm>
            <a:prstGeom prst="rect">
              <a:avLst/>
            </a:prstGeom>
          </p:spPr>
        </p:pic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8B2307C1-EB2D-F883-F41D-B1E8CF8B86DE}"/>
                </a:ext>
              </a:extLst>
            </p:cNvPr>
            <p:cNvSpPr txBox="1"/>
            <p:nvPr/>
          </p:nvSpPr>
          <p:spPr>
            <a:xfrm rot="5400000">
              <a:off x="5364480" y="2632495"/>
              <a:ext cx="29336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chemeClr val="bg1"/>
                  </a:solidFill>
                </a:rPr>
                <a:t>NC</a:t>
              </a:r>
            </a:p>
          </p:txBody>
        </p:sp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3B888AB8-F7A7-8994-404B-84586B6A1A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3426" y="4833197"/>
            <a:ext cx="1460807" cy="1633651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0B78719E-334B-861E-4778-821165DAE0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9388" y="5002071"/>
            <a:ext cx="1676400" cy="149352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1BEE017C-ABFD-BB03-40AB-A1C799ED1B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4075" y="1089946"/>
            <a:ext cx="998220" cy="1729740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925675E2-8FD6-346C-5BEA-120695EB6261}"/>
              </a:ext>
            </a:extLst>
          </p:cNvPr>
          <p:cNvSpPr txBox="1"/>
          <p:nvPr/>
        </p:nvSpPr>
        <p:spPr>
          <a:xfrm>
            <a:off x="360784" y="507334"/>
            <a:ext cx="119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DISJONCTEUR </a:t>
            </a:r>
          </a:p>
          <a:p>
            <a:pPr algn="ctr"/>
            <a:r>
              <a:rPr lang="fr-FR" sz="800" dirty="0"/>
              <a:t>MAGNETOTHERMIQUE</a:t>
            </a:r>
          </a:p>
          <a:p>
            <a:pPr algn="ctr"/>
            <a:r>
              <a:rPr lang="fr-FR" sz="800" dirty="0"/>
              <a:t>MONOPHASE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6030AEE-6550-E886-00E5-73A50B7EEAAE}"/>
              </a:ext>
            </a:extLst>
          </p:cNvPr>
          <p:cNvSpPr txBox="1"/>
          <p:nvPr/>
        </p:nvSpPr>
        <p:spPr>
          <a:xfrm>
            <a:off x="1839913" y="533031"/>
            <a:ext cx="119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DISJONCTEUR </a:t>
            </a:r>
          </a:p>
          <a:p>
            <a:pPr algn="ctr"/>
            <a:r>
              <a:rPr lang="fr-FR" sz="800" dirty="0"/>
              <a:t>MAGNETOTHERMIQUE</a:t>
            </a:r>
          </a:p>
          <a:p>
            <a:pPr algn="ctr"/>
            <a:r>
              <a:rPr lang="fr-FR" sz="800" dirty="0"/>
              <a:t>TRIPHASE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FFEA1E5-C271-36E0-DAA6-51B35AA18511}"/>
              </a:ext>
            </a:extLst>
          </p:cNvPr>
          <p:cNvSpPr txBox="1"/>
          <p:nvPr/>
        </p:nvSpPr>
        <p:spPr>
          <a:xfrm>
            <a:off x="3074971" y="556220"/>
            <a:ext cx="1197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RELAIS DE SECURITE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5E5041C-BA37-5F04-BCEA-A2AF3222877C}"/>
              </a:ext>
            </a:extLst>
          </p:cNvPr>
          <p:cNvSpPr txBox="1"/>
          <p:nvPr/>
        </p:nvSpPr>
        <p:spPr>
          <a:xfrm>
            <a:off x="4549892" y="548419"/>
            <a:ext cx="1197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BP MARCHE</a:t>
            </a:r>
          </a:p>
          <a:p>
            <a:pPr algn="ctr"/>
            <a:r>
              <a:rPr lang="fr-FR" sz="800" dirty="0"/>
              <a:t>CONTACT NO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6CEDA273-EB64-4B3B-4C8E-5E5593DDFEF3}"/>
              </a:ext>
            </a:extLst>
          </p:cNvPr>
          <p:cNvGrpSpPr/>
          <p:nvPr/>
        </p:nvGrpSpPr>
        <p:grpSpPr>
          <a:xfrm>
            <a:off x="4856789" y="1040130"/>
            <a:ext cx="890822" cy="814530"/>
            <a:chOff x="4856789" y="1040130"/>
            <a:chExt cx="890822" cy="814530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6E586A97-AF93-57AA-FFC9-CA2E48C94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56789" y="1040130"/>
              <a:ext cx="890822" cy="814530"/>
            </a:xfrm>
            <a:prstGeom prst="rect">
              <a:avLst/>
            </a:prstGeom>
          </p:spPr>
        </p:pic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96CA9480-EB2D-A0C2-E9BB-D0A031CBE5E1}"/>
                </a:ext>
              </a:extLst>
            </p:cNvPr>
            <p:cNvSpPr txBox="1"/>
            <p:nvPr/>
          </p:nvSpPr>
          <p:spPr>
            <a:xfrm rot="5400000">
              <a:off x="4883064" y="1336734"/>
              <a:ext cx="29336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chemeClr val="bg1"/>
                  </a:solidFill>
                </a:rPr>
                <a:t>NO</a:t>
              </a:r>
            </a:p>
          </p:txBody>
        </p:sp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5A4B241A-283E-AC4E-AF94-0EA033BE3B5B}"/>
              </a:ext>
            </a:extLst>
          </p:cNvPr>
          <p:cNvSpPr txBox="1"/>
          <p:nvPr/>
        </p:nvSpPr>
        <p:spPr>
          <a:xfrm>
            <a:off x="5927588" y="541309"/>
            <a:ext cx="1197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BP MARCHE</a:t>
            </a:r>
          </a:p>
          <a:p>
            <a:pPr algn="ctr"/>
            <a:r>
              <a:rPr lang="fr-FR" sz="800" dirty="0"/>
              <a:t>CONTACT NC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BEB8ED7-7E6D-B74B-F588-376BFDD6D45E}"/>
              </a:ext>
            </a:extLst>
          </p:cNvPr>
          <p:cNvSpPr txBox="1"/>
          <p:nvPr/>
        </p:nvSpPr>
        <p:spPr>
          <a:xfrm>
            <a:off x="754063" y="4522503"/>
            <a:ext cx="1197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TRANSFORMATEUR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99392E9-1743-850E-A1AF-BA37D1882B72}"/>
              </a:ext>
            </a:extLst>
          </p:cNvPr>
          <p:cNvSpPr txBox="1"/>
          <p:nvPr/>
        </p:nvSpPr>
        <p:spPr>
          <a:xfrm>
            <a:off x="3075579" y="4502443"/>
            <a:ext cx="1197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CONTACTEUR MOTEUR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1C97F43-3CC1-9CB4-4A03-FA31F2BE4698}"/>
              </a:ext>
            </a:extLst>
          </p:cNvPr>
          <p:cNvSpPr txBox="1"/>
          <p:nvPr/>
        </p:nvSpPr>
        <p:spPr>
          <a:xfrm>
            <a:off x="5029748" y="4619878"/>
            <a:ext cx="1197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MOTEUR</a:t>
            </a:r>
          </a:p>
          <a:p>
            <a:pPr algn="ctr"/>
            <a:r>
              <a:rPr lang="fr-FR" sz="800" dirty="0"/>
              <a:t>TRIPHASE</a:t>
            </a:r>
          </a:p>
        </p:txBody>
      </p:sp>
    </p:spTree>
    <p:extLst>
      <p:ext uri="{BB962C8B-B14F-4D97-AF65-F5344CB8AC3E}">
        <p14:creationId xmlns:p14="http://schemas.microsoft.com/office/powerpoint/2010/main" val="262451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 95">
            <a:extLst>
              <a:ext uri="{FF2B5EF4-FFF2-40B4-BE49-F238E27FC236}">
                <a16:creationId xmlns:a16="http://schemas.microsoft.com/office/drawing/2014/main" id="{2B051CA2-6202-B7D1-7CC0-9F9EC4D0D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440" y="3239603"/>
            <a:ext cx="769687" cy="739204"/>
          </a:xfrm>
          <a:prstGeom prst="rect">
            <a:avLst/>
          </a:prstGeom>
        </p:spPr>
      </p:pic>
      <p:pic>
        <p:nvPicPr>
          <p:cNvPr id="88" name="Image 87">
            <a:extLst>
              <a:ext uri="{FF2B5EF4-FFF2-40B4-BE49-F238E27FC236}">
                <a16:creationId xmlns:a16="http://schemas.microsoft.com/office/drawing/2014/main" id="{64EFEC6E-85A9-B672-04EB-376C197C8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816" y="3199224"/>
            <a:ext cx="769687" cy="739204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FBAC8181-27D7-C974-3334-1DF70E9DE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500" y="901829"/>
            <a:ext cx="851357" cy="570497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BAEA02D8-E661-8A0B-ADF7-0BFF8664C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55" y="3686483"/>
            <a:ext cx="2419304" cy="1077712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32458855-4D41-B91E-AD6C-9E15EABBE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59" y="2057796"/>
            <a:ext cx="434378" cy="64775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7CDC160-5F6A-574A-0906-C85147B1EC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55" y="1008138"/>
            <a:ext cx="240558" cy="1023767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4BC4974-EDF5-0BDC-223E-02AD6A323F46}"/>
              </a:ext>
            </a:extLst>
          </p:cNvPr>
          <p:cNvCxnSpPr>
            <a:cxnSpLocks/>
          </p:cNvCxnSpPr>
          <p:nvPr/>
        </p:nvCxnSpPr>
        <p:spPr>
          <a:xfrm>
            <a:off x="438912" y="280416"/>
            <a:ext cx="11341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CC736A0-222C-3218-9550-87E07667815E}"/>
              </a:ext>
            </a:extLst>
          </p:cNvPr>
          <p:cNvCxnSpPr>
            <a:cxnSpLocks/>
          </p:cNvCxnSpPr>
          <p:nvPr/>
        </p:nvCxnSpPr>
        <p:spPr>
          <a:xfrm>
            <a:off x="438912" y="408432"/>
            <a:ext cx="11341608" cy="8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DC961AA-0297-42BA-83EA-2C2E52AA82C2}"/>
              </a:ext>
            </a:extLst>
          </p:cNvPr>
          <p:cNvCxnSpPr>
            <a:cxnSpLocks/>
          </p:cNvCxnSpPr>
          <p:nvPr/>
        </p:nvCxnSpPr>
        <p:spPr>
          <a:xfrm>
            <a:off x="438912" y="536448"/>
            <a:ext cx="11341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A4F7ADC-2B37-1CA7-2A3F-3C96B51F694C}"/>
              </a:ext>
            </a:extLst>
          </p:cNvPr>
          <p:cNvCxnSpPr>
            <a:cxnSpLocks/>
          </p:cNvCxnSpPr>
          <p:nvPr/>
        </p:nvCxnSpPr>
        <p:spPr>
          <a:xfrm>
            <a:off x="438912" y="658368"/>
            <a:ext cx="113416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7BF416C-7C00-4DE2-9742-DB0D4BA13A29}"/>
              </a:ext>
            </a:extLst>
          </p:cNvPr>
          <p:cNvSpPr txBox="1"/>
          <p:nvPr/>
        </p:nvSpPr>
        <p:spPr>
          <a:xfrm>
            <a:off x="354330" y="163830"/>
            <a:ext cx="247650" cy="1538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00" dirty="0"/>
              <a:t>L1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DCF9434-8B6A-2C2F-1EF9-3470F409C182}"/>
              </a:ext>
            </a:extLst>
          </p:cNvPr>
          <p:cNvSpPr txBox="1"/>
          <p:nvPr/>
        </p:nvSpPr>
        <p:spPr>
          <a:xfrm>
            <a:off x="354330" y="291845"/>
            <a:ext cx="247650" cy="1538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00" dirty="0"/>
              <a:t>L2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F075AB7-F905-D14A-33C6-1424061795A9}"/>
              </a:ext>
            </a:extLst>
          </p:cNvPr>
          <p:cNvSpPr txBox="1"/>
          <p:nvPr/>
        </p:nvSpPr>
        <p:spPr>
          <a:xfrm>
            <a:off x="354330" y="417230"/>
            <a:ext cx="247650" cy="1538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00" dirty="0"/>
              <a:t>L3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5191126-916D-7511-46DE-90DB5F211172}"/>
              </a:ext>
            </a:extLst>
          </p:cNvPr>
          <p:cNvSpPr txBox="1"/>
          <p:nvPr/>
        </p:nvSpPr>
        <p:spPr>
          <a:xfrm>
            <a:off x="354330" y="536448"/>
            <a:ext cx="247650" cy="1538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00" dirty="0"/>
              <a:t>N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AC0F7C1-8F30-CC6F-7E4A-C97871E5D344}"/>
              </a:ext>
            </a:extLst>
          </p:cNvPr>
          <p:cNvCxnSpPr>
            <a:cxnSpLocks/>
          </p:cNvCxnSpPr>
          <p:nvPr/>
        </p:nvCxnSpPr>
        <p:spPr>
          <a:xfrm flipV="1">
            <a:off x="5846510" y="289214"/>
            <a:ext cx="0" cy="657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BCB672B-7397-643C-703C-5DFEEF603D23}"/>
              </a:ext>
            </a:extLst>
          </p:cNvPr>
          <p:cNvCxnSpPr>
            <a:cxnSpLocks/>
          </p:cNvCxnSpPr>
          <p:nvPr/>
        </p:nvCxnSpPr>
        <p:spPr>
          <a:xfrm flipH="1" flipV="1">
            <a:off x="6102179" y="434012"/>
            <a:ext cx="1" cy="512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46C5298-D316-1C64-54C7-4ECDB3B47870}"/>
              </a:ext>
            </a:extLst>
          </p:cNvPr>
          <p:cNvCxnSpPr>
            <a:cxnSpLocks/>
          </p:cNvCxnSpPr>
          <p:nvPr/>
        </p:nvCxnSpPr>
        <p:spPr>
          <a:xfrm flipH="1" flipV="1">
            <a:off x="6344512" y="567045"/>
            <a:ext cx="1" cy="3833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4A2B352-6F54-857E-8472-FB827D2597AC}"/>
              </a:ext>
            </a:extLst>
          </p:cNvPr>
          <p:cNvCxnSpPr>
            <a:cxnSpLocks/>
          </p:cNvCxnSpPr>
          <p:nvPr/>
        </p:nvCxnSpPr>
        <p:spPr>
          <a:xfrm>
            <a:off x="1140460" y="690336"/>
            <a:ext cx="0" cy="3006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783EF75-8229-5A9F-1770-931798595896}"/>
              </a:ext>
            </a:extLst>
          </p:cNvPr>
          <p:cNvCxnSpPr>
            <a:cxnSpLocks/>
          </p:cNvCxnSpPr>
          <p:nvPr/>
        </p:nvCxnSpPr>
        <p:spPr>
          <a:xfrm>
            <a:off x="925272" y="545245"/>
            <a:ext cx="0" cy="501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Image 27">
            <a:extLst>
              <a:ext uri="{FF2B5EF4-FFF2-40B4-BE49-F238E27FC236}">
                <a16:creationId xmlns:a16="http://schemas.microsoft.com/office/drawing/2014/main" id="{126D6699-CFE7-CA9F-8294-FA47AADF9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59" y="2847507"/>
            <a:ext cx="434378" cy="647756"/>
          </a:xfrm>
          <a:prstGeom prst="rect">
            <a:avLst/>
          </a:prstGeom>
        </p:spPr>
      </p:pic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CA7A107-7418-AC9D-89EB-C97D14BFD112}"/>
              </a:ext>
            </a:extLst>
          </p:cNvPr>
          <p:cNvCxnSpPr>
            <a:cxnSpLocks/>
          </p:cNvCxnSpPr>
          <p:nvPr/>
        </p:nvCxnSpPr>
        <p:spPr>
          <a:xfrm>
            <a:off x="923952" y="1879894"/>
            <a:ext cx="1320" cy="278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09A605D-98F6-C041-3A72-BA76207A3ACD}"/>
              </a:ext>
            </a:extLst>
          </p:cNvPr>
          <p:cNvCxnSpPr>
            <a:cxnSpLocks/>
          </p:cNvCxnSpPr>
          <p:nvPr/>
        </p:nvCxnSpPr>
        <p:spPr>
          <a:xfrm>
            <a:off x="923952" y="2637484"/>
            <a:ext cx="1320" cy="278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08D8D84-9D84-B441-F5C5-B6289025E748}"/>
              </a:ext>
            </a:extLst>
          </p:cNvPr>
          <p:cNvCxnSpPr>
            <a:cxnSpLocks/>
          </p:cNvCxnSpPr>
          <p:nvPr/>
        </p:nvCxnSpPr>
        <p:spPr>
          <a:xfrm flipH="1">
            <a:off x="927204" y="3441197"/>
            <a:ext cx="3539" cy="255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CB20F939-E11F-0AB1-3CAF-D6BC42AA41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0559" y="2677615"/>
            <a:ext cx="441998" cy="609653"/>
          </a:xfrm>
          <a:prstGeom prst="rect">
            <a:avLst/>
          </a:prstGeom>
        </p:spPr>
      </p:pic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0617F2C-157F-C806-049A-FE73B36D6B36}"/>
              </a:ext>
            </a:extLst>
          </p:cNvPr>
          <p:cNvCxnSpPr>
            <a:cxnSpLocks/>
          </p:cNvCxnSpPr>
          <p:nvPr/>
        </p:nvCxnSpPr>
        <p:spPr>
          <a:xfrm>
            <a:off x="1558575" y="3255301"/>
            <a:ext cx="0" cy="4411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8F5C60A1-6174-6F1D-CCCA-A0E4788CA79D}"/>
              </a:ext>
            </a:extLst>
          </p:cNvPr>
          <p:cNvCxnSpPr>
            <a:cxnSpLocks/>
          </p:cNvCxnSpPr>
          <p:nvPr/>
        </p:nvCxnSpPr>
        <p:spPr>
          <a:xfrm>
            <a:off x="1558575" y="2618740"/>
            <a:ext cx="0" cy="157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B8BE5348-A5FA-1E2A-7DCF-46FDCF91B4E4}"/>
              </a:ext>
            </a:extLst>
          </p:cNvPr>
          <p:cNvCxnSpPr>
            <a:cxnSpLocks/>
          </p:cNvCxnSpPr>
          <p:nvPr/>
        </p:nvCxnSpPr>
        <p:spPr>
          <a:xfrm>
            <a:off x="1756695" y="2618740"/>
            <a:ext cx="0" cy="1077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BD4680AD-727F-5F21-C30F-58B4B9CB1ED4}"/>
              </a:ext>
            </a:extLst>
          </p:cNvPr>
          <p:cNvCxnSpPr>
            <a:cxnSpLocks/>
          </p:cNvCxnSpPr>
          <p:nvPr/>
        </p:nvCxnSpPr>
        <p:spPr>
          <a:xfrm flipH="1">
            <a:off x="1558575" y="2618740"/>
            <a:ext cx="1981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Image 47">
            <a:extLst>
              <a:ext uri="{FF2B5EF4-FFF2-40B4-BE49-F238E27FC236}">
                <a16:creationId xmlns:a16="http://schemas.microsoft.com/office/drawing/2014/main" id="{CD792AC6-C954-0362-957B-7D0DFFA7C5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3446" y="1413472"/>
            <a:ext cx="471192" cy="968202"/>
          </a:xfrm>
          <a:prstGeom prst="rect">
            <a:avLst/>
          </a:prstGeom>
        </p:spPr>
      </p:pic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DDC60B8A-DA56-20DB-EC12-6FD345099234}"/>
              </a:ext>
            </a:extLst>
          </p:cNvPr>
          <p:cNvCxnSpPr>
            <a:cxnSpLocks/>
          </p:cNvCxnSpPr>
          <p:nvPr/>
        </p:nvCxnSpPr>
        <p:spPr>
          <a:xfrm>
            <a:off x="2442495" y="2352040"/>
            <a:ext cx="0" cy="1344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9A46CC0A-2537-DA9F-3B72-114635C5089F}"/>
              </a:ext>
            </a:extLst>
          </p:cNvPr>
          <p:cNvCxnSpPr>
            <a:cxnSpLocks/>
          </p:cNvCxnSpPr>
          <p:nvPr/>
        </p:nvCxnSpPr>
        <p:spPr>
          <a:xfrm>
            <a:off x="2451670" y="408432"/>
            <a:ext cx="0" cy="1059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BCA7DCF3-5B15-0DD5-824D-42F154BBB96D}"/>
              </a:ext>
            </a:extLst>
          </p:cNvPr>
          <p:cNvCxnSpPr>
            <a:cxnSpLocks/>
          </p:cNvCxnSpPr>
          <p:nvPr/>
        </p:nvCxnSpPr>
        <p:spPr>
          <a:xfrm>
            <a:off x="2776790" y="658368"/>
            <a:ext cx="0" cy="7883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F404982-D683-FFD0-153E-C0160E289100}"/>
              </a:ext>
            </a:extLst>
          </p:cNvPr>
          <p:cNvCxnSpPr>
            <a:cxnSpLocks/>
          </p:cNvCxnSpPr>
          <p:nvPr/>
        </p:nvCxnSpPr>
        <p:spPr>
          <a:xfrm flipH="1">
            <a:off x="2426970" y="4747795"/>
            <a:ext cx="15525" cy="506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62D1353B-2DB3-FCEB-608B-6043DD296CD2}"/>
              </a:ext>
            </a:extLst>
          </p:cNvPr>
          <p:cNvSpPr/>
          <p:nvPr/>
        </p:nvSpPr>
        <p:spPr>
          <a:xfrm>
            <a:off x="2247900" y="5254735"/>
            <a:ext cx="358140" cy="139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AB397B89-89FA-46B9-B87C-828AB946899B}"/>
              </a:ext>
            </a:extLst>
          </p:cNvPr>
          <p:cNvCxnSpPr>
            <a:cxnSpLocks/>
          </p:cNvCxnSpPr>
          <p:nvPr/>
        </p:nvCxnSpPr>
        <p:spPr>
          <a:xfrm flipH="1">
            <a:off x="2411445" y="5393806"/>
            <a:ext cx="15525" cy="506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B7FA2347-7476-4EC4-4B6E-84B6A84FBFDF}"/>
              </a:ext>
            </a:extLst>
          </p:cNvPr>
          <p:cNvCxnSpPr>
            <a:cxnSpLocks/>
          </p:cNvCxnSpPr>
          <p:nvPr/>
        </p:nvCxnSpPr>
        <p:spPr>
          <a:xfrm>
            <a:off x="2801555" y="2315845"/>
            <a:ext cx="616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9B88F005-3966-0224-A01C-F0D17B44F00B}"/>
              </a:ext>
            </a:extLst>
          </p:cNvPr>
          <p:cNvCxnSpPr>
            <a:cxnSpLocks/>
          </p:cNvCxnSpPr>
          <p:nvPr/>
        </p:nvCxnSpPr>
        <p:spPr>
          <a:xfrm>
            <a:off x="2410076" y="5892182"/>
            <a:ext cx="9681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7650C58A-14EE-8577-07ED-753E3DCD3FCA}"/>
              </a:ext>
            </a:extLst>
          </p:cNvPr>
          <p:cNvCxnSpPr>
            <a:cxnSpLocks/>
          </p:cNvCxnSpPr>
          <p:nvPr/>
        </p:nvCxnSpPr>
        <p:spPr>
          <a:xfrm flipH="1">
            <a:off x="3378200" y="2315845"/>
            <a:ext cx="40005" cy="35849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F1E4A2D-D0AA-611B-3E52-3AADFED9B3A9}"/>
              </a:ext>
            </a:extLst>
          </p:cNvPr>
          <p:cNvCxnSpPr>
            <a:cxnSpLocks/>
          </p:cNvCxnSpPr>
          <p:nvPr/>
        </p:nvCxnSpPr>
        <p:spPr>
          <a:xfrm flipV="1">
            <a:off x="5846510" y="1386876"/>
            <a:ext cx="0" cy="158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A38C1638-2505-B429-B6D0-15E22B485AC5}"/>
              </a:ext>
            </a:extLst>
          </p:cNvPr>
          <p:cNvCxnSpPr>
            <a:cxnSpLocks/>
          </p:cNvCxnSpPr>
          <p:nvPr/>
        </p:nvCxnSpPr>
        <p:spPr>
          <a:xfrm flipV="1">
            <a:off x="6097476" y="1379734"/>
            <a:ext cx="0" cy="158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9FDDBF43-EEF1-799F-B841-AFE32537609D}"/>
              </a:ext>
            </a:extLst>
          </p:cNvPr>
          <p:cNvCxnSpPr>
            <a:cxnSpLocks/>
          </p:cNvCxnSpPr>
          <p:nvPr/>
        </p:nvCxnSpPr>
        <p:spPr>
          <a:xfrm flipV="1">
            <a:off x="6344512" y="1384500"/>
            <a:ext cx="0" cy="158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4" name="Image 83">
            <a:extLst>
              <a:ext uri="{FF2B5EF4-FFF2-40B4-BE49-F238E27FC236}">
                <a16:creationId xmlns:a16="http://schemas.microsoft.com/office/drawing/2014/main" id="{42EE21ED-B7F8-CB60-4B2F-878BC29E81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6499" y="1536022"/>
            <a:ext cx="718585" cy="696643"/>
          </a:xfrm>
          <a:prstGeom prst="rect">
            <a:avLst/>
          </a:prstGeom>
        </p:spPr>
      </p:pic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193C0BE1-7189-422C-AAF7-70AA0EEC502C}"/>
              </a:ext>
            </a:extLst>
          </p:cNvPr>
          <p:cNvCxnSpPr/>
          <p:nvPr/>
        </p:nvCxnSpPr>
        <p:spPr>
          <a:xfrm>
            <a:off x="5846510" y="2232665"/>
            <a:ext cx="0" cy="7915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5FDBE38-78C1-D510-559C-31CB62397D25}"/>
              </a:ext>
            </a:extLst>
          </p:cNvPr>
          <p:cNvCxnSpPr>
            <a:cxnSpLocks/>
          </p:cNvCxnSpPr>
          <p:nvPr/>
        </p:nvCxnSpPr>
        <p:spPr>
          <a:xfrm>
            <a:off x="6096000" y="2232665"/>
            <a:ext cx="0" cy="10546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51D34FA0-39EB-6D4B-AC1A-362A3D2359AB}"/>
              </a:ext>
            </a:extLst>
          </p:cNvPr>
          <p:cNvCxnSpPr/>
          <p:nvPr/>
        </p:nvCxnSpPr>
        <p:spPr>
          <a:xfrm>
            <a:off x="6344512" y="2222948"/>
            <a:ext cx="0" cy="7915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7CA75DAB-9663-C4F3-F550-0C680CE24207}"/>
              </a:ext>
            </a:extLst>
          </p:cNvPr>
          <p:cNvCxnSpPr/>
          <p:nvPr/>
        </p:nvCxnSpPr>
        <p:spPr>
          <a:xfrm flipH="1">
            <a:off x="6244590" y="3024248"/>
            <a:ext cx="99922" cy="263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9B31125C-EEFF-BC5E-5659-DDEAE2E906DB}"/>
              </a:ext>
            </a:extLst>
          </p:cNvPr>
          <p:cNvCxnSpPr/>
          <p:nvPr/>
        </p:nvCxnSpPr>
        <p:spPr>
          <a:xfrm flipH="1">
            <a:off x="6235906" y="3014531"/>
            <a:ext cx="99922" cy="263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7E0517E4-DE6B-CD82-06FB-D7C580D2EB7A}"/>
              </a:ext>
            </a:extLst>
          </p:cNvPr>
          <p:cNvCxnSpPr>
            <a:cxnSpLocks/>
          </p:cNvCxnSpPr>
          <p:nvPr/>
        </p:nvCxnSpPr>
        <p:spPr>
          <a:xfrm>
            <a:off x="5849076" y="3024248"/>
            <a:ext cx="85581" cy="263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B3AF6E23-890E-FB7A-00D2-FBCB988CE890}"/>
              </a:ext>
            </a:extLst>
          </p:cNvPr>
          <p:cNvSpPr txBox="1"/>
          <p:nvPr/>
        </p:nvSpPr>
        <p:spPr>
          <a:xfrm>
            <a:off x="5376368" y="1841264"/>
            <a:ext cx="390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KM1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86C70399-56DB-1BA5-DBB9-C736FBCA1851}"/>
              </a:ext>
            </a:extLst>
          </p:cNvPr>
          <p:cNvSpPr txBox="1"/>
          <p:nvPr/>
        </p:nvSpPr>
        <p:spPr>
          <a:xfrm>
            <a:off x="2239660" y="5216548"/>
            <a:ext cx="390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KM1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43381C22-CCFD-367E-EA8C-84658A28F65D}"/>
              </a:ext>
            </a:extLst>
          </p:cNvPr>
          <p:cNvSpPr txBox="1"/>
          <p:nvPr/>
        </p:nvSpPr>
        <p:spPr>
          <a:xfrm>
            <a:off x="704253" y="4536809"/>
            <a:ext cx="418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KA20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078BEB78-18DE-455F-FECF-85C2396B0CB5}"/>
              </a:ext>
            </a:extLst>
          </p:cNvPr>
          <p:cNvSpPr txBox="1"/>
          <p:nvPr/>
        </p:nvSpPr>
        <p:spPr>
          <a:xfrm>
            <a:off x="401759" y="2233412"/>
            <a:ext cx="418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SS1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34558A6B-2D3A-55F8-21FB-C4E808EEBB7A}"/>
              </a:ext>
            </a:extLst>
          </p:cNvPr>
          <p:cNvSpPr txBox="1"/>
          <p:nvPr/>
        </p:nvSpPr>
        <p:spPr>
          <a:xfrm>
            <a:off x="394926" y="3040206"/>
            <a:ext cx="418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SS2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5D70369F-E1E2-C708-48F8-7E43669774EF}"/>
              </a:ext>
            </a:extLst>
          </p:cNvPr>
          <p:cNvSpPr txBox="1"/>
          <p:nvPr/>
        </p:nvSpPr>
        <p:spPr>
          <a:xfrm>
            <a:off x="1108370" y="2865684"/>
            <a:ext cx="418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S3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6E5150D-04D9-23BF-AE0D-341E91CBE4A5}"/>
              </a:ext>
            </a:extLst>
          </p:cNvPr>
          <p:cNvSpPr txBox="1"/>
          <p:nvPr/>
        </p:nvSpPr>
        <p:spPr>
          <a:xfrm>
            <a:off x="2216319" y="1689840"/>
            <a:ext cx="2942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T1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194E173E-F1AE-AFB3-DE5D-99EA901AEABA}"/>
              </a:ext>
            </a:extLst>
          </p:cNvPr>
          <p:cNvSpPr txBox="1"/>
          <p:nvPr/>
        </p:nvSpPr>
        <p:spPr>
          <a:xfrm>
            <a:off x="5532456" y="3495263"/>
            <a:ext cx="339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M1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99A97509-7EA7-E64B-5470-31915DCF4E22}"/>
              </a:ext>
            </a:extLst>
          </p:cNvPr>
          <p:cNvSpPr txBox="1"/>
          <p:nvPr/>
        </p:nvSpPr>
        <p:spPr>
          <a:xfrm>
            <a:off x="549115" y="1305750"/>
            <a:ext cx="418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QA1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C263B085-3E8E-268B-05AE-0B53323AC32A}"/>
              </a:ext>
            </a:extLst>
          </p:cNvPr>
          <p:cNvSpPr txBox="1"/>
          <p:nvPr/>
        </p:nvSpPr>
        <p:spPr>
          <a:xfrm>
            <a:off x="5381389" y="1066382"/>
            <a:ext cx="418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QM1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8736ED36-B46E-C3E8-03AD-FDEABCA9061B}"/>
              </a:ext>
            </a:extLst>
          </p:cNvPr>
          <p:cNvSpPr txBox="1"/>
          <p:nvPr/>
        </p:nvSpPr>
        <p:spPr>
          <a:xfrm>
            <a:off x="728435" y="3598882"/>
            <a:ext cx="24404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/>
              <a:t>A1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D8A6DECB-D1BD-CF76-7A64-10C2FAD1A3F7}"/>
              </a:ext>
            </a:extLst>
          </p:cNvPr>
          <p:cNvSpPr txBox="1"/>
          <p:nvPr/>
        </p:nvSpPr>
        <p:spPr>
          <a:xfrm>
            <a:off x="947329" y="3598882"/>
            <a:ext cx="24404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/>
              <a:t>A2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5B666629-6DE4-B9A2-7DA1-1B51869D84EE}"/>
              </a:ext>
            </a:extLst>
          </p:cNvPr>
          <p:cNvSpPr txBox="1"/>
          <p:nvPr/>
        </p:nvSpPr>
        <p:spPr>
          <a:xfrm>
            <a:off x="1346650" y="3590305"/>
            <a:ext cx="24404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/>
              <a:t>Y1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EBB70963-BA7E-67EB-B7D4-BCD4E357B8EF}"/>
              </a:ext>
            </a:extLst>
          </p:cNvPr>
          <p:cNvSpPr txBox="1"/>
          <p:nvPr/>
        </p:nvSpPr>
        <p:spPr>
          <a:xfrm>
            <a:off x="1577952" y="3590305"/>
            <a:ext cx="24404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/>
              <a:t>Y2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DD8C9A0C-6BC5-6B8F-11B8-A8AB19E534CA}"/>
              </a:ext>
            </a:extLst>
          </p:cNvPr>
          <p:cNvSpPr txBox="1"/>
          <p:nvPr/>
        </p:nvSpPr>
        <p:spPr>
          <a:xfrm>
            <a:off x="2249635" y="3584485"/>
            <a:ext cx="24404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/>
              <a:t>13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1DFF8C5F-7A5E-A59A-B7E3-93FC5A397C26}"/>
              </a:ext>
            </a:extLst>
          </p:cNvPr>
          <p:cNvSpPr txBox="1"/>
          <p:nvPr/>
        </p:nvSpPr>
        <p:spPr>
          <a:xfrm>
            <a:off x="2419902" y="3581438"/>
            <a:ext cx="24404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/>
              <a:t>23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B79C9C5F-D3D3-FB77-D6C2-E81A5C3CFB61}"/>
              </a:ext>
            </a:extLst>
          </p:cNvPr>
          <p:cNvSpPr txBox="1"/>
          <p:nvPr/>
        </p:nvSpPr>
        <p:spPr>
          <a:xfrm>
            <a:off x="2560802" y="3581438"/>
            <a:ext cx="24404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/>
              <a:t>33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B6A2008D-4D68-5434-7D0D-6E883171627B}"/>
              </a:ext>
            </a:extLst>
          </p:cNvPr>
          <p:cNvSpPr txBox="1"/>
          <p:nvPr/>
        </p:nvSpPr>
        <p:spPr>
          <a:xfrm>
            <a:off x="2705405" y="3584709"/>
            <a:ext cx="24404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/>
              <a:t>41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B1A8A6D0-3053-27A4-9C3D-07DF0672726C}"/>
              </a:ext>
            </a:extLst>
          </p:cNvPr>
          <p:cNvSpPr txBox="1"/>
          <p:nvPr/>
        </p:nvSpPr>
        <p:spPr>
          <a:xfrm>
            <a:off x="2242221" y="4707104"/>
            <a:ext cx="24404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/>
              <a:t>14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7019E3A4-1692-E5C1-0E4F-493790318047}"/>
              </a:ext>
            </a:extLst>
          </p:cNvPr>
          <p:cNvSpPr txBox="1"/>
          <p:nvPr/>
        </p:nvSpPr>
        <p:spPr>
          <a:xfrm>
            <a:off x="2412488" y="4704057"/>
            <a:ext cx="24404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/>
              <a:t>24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B711E6B3-EF0C-5644-E201-2B4E89C6B79F}"/>
              </a:ext>
            </a:extLst>
          </p:cNvPr>
          <p:cNvSpPr txBox="1"/>
          <p:nvPr/>
        </p:nvSpPr>
        <p:spPr>
          <a:xfrm>
            <a:off x="2553388" y="4704057"/>
            <a:ext cx="24404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/>
              <a:t>34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F4B891ED-44C0-EC80-1B1D-794AEE8C7379}"/>
              </a:ext>
            </a:extLst>
          </p:cNvPr>
          <p:cNvSpPr txBox="1"/>
          <p:nvPr/>
        </p:nvSpPr>
        <p:spPr>
          <a:xfrm>
            <a:off x="2697991" y="4707328"/>
            <a:ext cx="24404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/>
              <a:t>42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E9342528-53A7-0E58-C322-F1B36CC7E7EB}"/>
              </a:ext>
            </a:extLst>
          </p:cNvPr>
          <p:cNvSpPr txBox="1"/>
          <p:nvPr/>
        </p:nvSpPr>
        <p:spPr>
          <a:xfrm>
            <a:off x="2192011" y="2186943"/>
            <a:ext cx="29425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/>
              <a:t>24V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39413A9C-C41F-D1FF-1E14-4E919F3E0D9C}"/>
              </a:ext>
            </a:extLst>
          </p:cNvPr>
          <p:cNvSpPr txBox="1"/>
          <p:nvPr/>
        </p:nvSpPr>
        <p:spPr>
          <a:xfrm>
            <a:off x="2735573" y="2167037"/>
            <a:ext cx="29425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/>
              <a:t>0V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F06D82C7-CDEF-8BF6-58FE-6410FB58E4E8}"/>
              </a:ext>
            </a:extLst>
          </p:cNvPr>
          <p:cNvSpPr txBox="1"/>
          <p:nvPr/>
        </p:nvSpPr>
        <p:spPr>
          <a:xfrm>
            <a:off x="2214467" y="1317650"/>
            <a:ext cx="29425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/>
              <a:t>230V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FE9A8370-1A20-5B9A-5854-0E59669EAED9}"/>
              </a:ext>
            </a:extLst>
          </p:cNvPr>
          <p:cNvSpPr txBox="1"/>
          <p:nvPr/>
        </p:nvSpPr>
        <p:spPr>
          <a:xfrm>
            <a:off x="2579317" y="1315645"/>
            <a:ext cx="29425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/>
              <a:t>0V</a:t>
            </a:r>
          </a:p>
        </p:txBody>
      </p:sp>
    </p:spTree>
    <p:extLst>
      <p:ext uri="{BB962C8B-B14F-4D97-AF65-F5344CB8AC3E}">
        <p14:creationId xmlns:p14="http://schemas.microsoft.com/office/powerpoint/2010/main" val="379973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e 61">
            <a:extLst>
              <a:ext uri="{FF2B5EF4-FFF2-40B4-BE49-F238E27FC236}">
                <a16:creationId xmlns:a16="http://schemas.microsoft.com/office/drawing/2014/main" id="{8B1EDBC6-6439-0680-D4DD-914F128EFA89}"/>
              </a:ext>
            </a:extLst>
          </p:cNvPr>
          <p:cNvGrpSpPr/>
          <p:nvPr/>
        </p:nvGrpSpPr>
        <p:grpSpPr>
          <a:xfrm>
            <a:off x="1497894" y="5062767"/>
            <a:ext cx="1223269" cy="801543"/>
            <a:chOff x="1497894" y="4106458"/>
            <a:chExt cx="1223269" cy="801543"/>
          </a:xfrm>
        </p:grpSpPr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AC8F025B-67A8-6412-1884-C90DA62D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7894" y="4106458"/>
              <a:ext cx="1223269" cy="801543"/>
            </a:xfrm>
            <a:prstGeom prst="rect">
              <a:avLst/>
            </a:prstGeom>
          </p:spPr>
        </p:pic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37DE0B68-89D1-5A21-7F73-20B6ECA3C8C2}"/>
                </a:ext>
              </a:extLst>
            </p:cNvPr>
            <p:cNvSpPr txBox="1"/>
            <p:nvPr/>
          </p:nvSpPr>
          <p:spPr>
            <a:xfrm rot="5400000">
              <a:off x="1577400" y="4453036"/>
              <a:ext cx="29336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chemeClr val="bg1"/>
                  </a:solidFill>
                </a:rPr>
                <a:t>NC</a:t>
              </a: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BDEAAC20-B973-42CF-0257-CBC5F2AEEB2B}"/>
              </a:ext>
            </a:extLst>
          </p:cNvPr>
          <p:cNvGrpSpPr/>
          <p:nvPr/>
        </p:nvGrpSpPr>
        <p:grpSpPr>
          <a:xfrm>
            <a:off x="1497894" y="4106458"/>
            <a:ext cx="1223269" cy="801543"/>
            <a:chOff x="1497894" y="4106458"/>
            <a:chExt cx="1223269" cy="801543"/>
          </a:xfrm>
        </p:grpSpPr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ACDA5289-769D-E4A1-CA17-30C99DAB5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7894" y="4106458"/>
              <a:ext cx="1223269" cy="801543"/>
            </a:xfrm>
            <a:prstGeom prst="rect">
              <a:avLst/>
            </a:prstGeom>
          </p:spPr>
        </p:pic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039F8CF2-5A68-6146-B85C-EB87A4FB7034}"/>
                </a:ext>
              </a:extLst>
            </p:cNvPr>
            <p:cNvSpPr txBox="1"/>
            <p:nvPr/>
          </p:nvSpPr>
          <p:spPr>
            <a:xfrm rot="5400000">
              <a:off x="1577400" y="4453036"/>
              <a:ext cx="29336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dirty="0">
                  <a:solidFill>
                    <a:schemeClr val="bg1"/>
                  </a:solidFill>
                </a:rPr>
                <a:t>NC</a:t>
              </a:r>
            </a:p>
          </p:txBody>
        </p: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F527152-EA30-1202-4BC4-646BB5A45B35}"/>
              </a:ext>
            </a:extLst>
          </p:cNvPr>
          <p:cNvCxnSpPr>
            <a:cxnSpLocks/>
          </p:cNvCxnSpPr>
          <p:nvPr/>
        </p:nvCxnSpPr>
        <p:spPr>
          <a:xfrm>
            <a:off x="438912" y="280416"/>
            <a:ext cx="113416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050B6FE-2A92-7C16-4C20-A3F4E986976E}"/>
              </a:ext>
            </a:extLst>
          </p:cNvPr>
          <p:cNvCxnSpPr>
            <a:cxnSpLocks/>
          </p:cNvCxnSpPr>
          <p:nvPr/>
        </p:nvCxnSpPr>
        <p:spPr>
          <a:xfrm>
            <a:off x="438912" y="408432"/>
            <a:ext cx="11341608" cy="87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7716854-4BCB-4553-C924-E3077231E50A}"/>
              </a:ext>
            </a:extLst>
          </p:cNvPr>
          <p:cNvCxnSpPr>
            <a:cxnSpLocks/>
          </p:cNvCxnSpPr>
          <p:nvPr/>
        </p:nvCxnSpPr>
        <p:spPr>
          <a:xfrm>
            <a:off x="438912" y="536448"/>
            <a:ext cx="113416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349EDD3-18BD-71CD-BD9E-ECC8D7716B31}"/>
              </a:ext>
            </a:extLst>
          </p:cNvPr>
          <p:cNvCxnSpPr>
            <a:cxnSpLocks/>
          </p:cNvCxnSpPr>
          <p:nvPr/>
        </p:nvCxnSpPr>
        <p:spPr>
          <a:xfrm>
            <a:off x="438912" y="658368"/>
            <a:ext cx="1134160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84C2964-980F-5155-C4B6-7D0D4F5D2DB6}"/>
              </a:ext>
            </a:extLst>
          </p:cNvPr>
          <p:cNvSpPr txBox="1"/>
          <p:nvPr/>
        </p:nvSpPr>
        <p:spPr>
          <a:xfrm>
            <a:off x="354330" y="163830"/>
            <a:ext cx="24765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/>
              <a:t>L1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3A3C210-E14A-7264-B132-CA215FE7F7B4}"/>
              </a:ext>
            </a:extLst>
          </p:cNvPr>
          <p:cNvSpPr txBox="1"/>
          <p:nvPr/>
        </p:nvSpPr>
        <p:spPr>
          <a:xfrm>
            <a:off x="354330" y="291845"/>
            <a:ext cx="24765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/>
              <a:t>L2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CC532E-87B3-3BDD-E542-E66AB93BE808}"/>
              </a:ext>
            </a:extLst>
          </p:cNvPr>
          <p:cNvSpPr txBox="1"/>
          <p:nvPr/>
        </p:nvSpPr>
        <p:spPr>
          <a:xfrm>
            <a:off x="354330" y="417230"/>
            <a:ext cx="24765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/>
              <a:t>L3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039C374-55E7-B37E-EF94-B11239D55048}"/>
              </a:ext>
            </a:extLst>
          </p:cNvPr>
          <p:cNvSpPr txBox="1"/>
          <p:nvPr/>
        </p:nvSpPr>
        <p:spPr>
          <a:xfrm>
            <a:off x="354330" y="536448"/>
            <a:ext cx="24765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/>
              <a:t>N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45645BB1-39F8-5208-24D3-D6324A7FB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88" y="1038228"/>
            <a:ext cx="428700" cy="1019172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23E2D573-FC3E-268A-9CFE-D1F222301321}"/>
              </a:ext>
            </a:extLst>
          </p:cNvPr>
          <p:cNvCxnSpPr>
            <a:cxnSpLocks/>
          </p:cNvCxnSpPr>
          <p:nvPr/>
        </p:nvCxnSpPr>
        <p:spPr>
          <a:xfrm>
            <a:off x="911860" y="658368"/>
            <a:ext cx="0" cy="37986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F00C5B63-3009-9D98-AADD-25C48FC953FD}"/>
              </a:ext>
            </a:extLst>
          </p:cNvPr>
          <p:cNvCxnSpPr>
            <a:cxnSpLocks/>
          </p:cNvCxnSpPr>
          <p:nvPr/>
        </p:nvCxnSpPr>
        <p:spPr>
          <a:xfrm>
            <a:off x="1137920" y="536448"/>
            <a:ext cx="0" cy="5017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Image 25">
            <a:extLst>
              <a:ext uri="{FF2B5EF4-FFF2-40B4-BE49-F238E27FC236}">
                <a16:creationId xmlns:a16="http://schemas.microsoft.com/office/drawing/2014/main" id="{80488762-02A6-A79D-21EC-0305BCF02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291" y="1252843"/>
            <a:ext cx="1327783" cy="1388971"/>
          </a:xfrm>
          <a:prstGeom prst="rect">
            <a:avLst/>
          </a:prstGeom>
        </p:spPr>
      </p:pic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3CCF868-7A26-C298-678B-EF4C180E5648}"/>
              </a:ext>
            </a:extLst>
          </p:cNvPr>
          <p:cNvCxnSpPr>
            <a:cxnSpLocks/>
          </p:cNvCxnSpPr>
          <p:nvPr/>
        </p:nvCxnSpPr>
        <p:spPr>
          <a:xfrm flipH="1">
            <a:off x="924750" y="2057400"/>
            <a:ext cx="3620" cy="400791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D9F86745-AA9C-3D24-B563-C1204E53C848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7689" y="2917633"/>
            <a:ext cx="2265124" cy="544660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569A30B-AFDA-7787-1F69-283137F0BA69}"/>
              </a:ext>
            </a:extLst>
          </p:cNvPr>
          <p:cNvCxnSpPr>
            <a:cxnSpLocks/>
          </p:cNvCxnSpPr>
          <p:nvPr/>
        </p:nvCxnSpPr>
        <p:spPr>
          <a:xfrm flipV="1">
            <a:off x="4233775" y="3447198"/>
            <a:ext cx="0" cy="25021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C468F2F-D072-413C-0E53-87F202B9E3AC}"/>
              </a:ext>
            </a:extLst>
          </p:cNvPr>
          <p:cNvCxnSpPr>
            <a:cxnSpLocks/>
          </p:cNvCxnSpPr>
          <p:nvPr/>
        </p:nvCxnSpPr>
        <p:spPr>
          <a:xfrm>
            <a:off x="4233775" y="3447198"/>
            <a:ext cx="1179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5" name="Image 44">
            <a:extLst>
              <a:ext uri="{FF2B5EF4-FFF2-40B4-BE49-F238E27FC236}">
                <a16:creationId xmlns:a16="http://schemas.microsoft.com/office/drawing/2014/main" id="{E1C4E419-F1CF-C0A6-6C79-9AABC36DA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1706" y="3217377"/>
            <a:ext cx="579048" cy="2238242"/>
          </a:xfrm>
          <a:prstGeom prst="rect">
            <a:avLst/>
          </a:prstGeom>
        </p:spPr>
      </p:pic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BDA10AFE-E161-7F49-0699-67A36CD65DDE}"/>
              </a:ext>
            </a:extLst>
          </p:cNvPr>
          <p:cNvCxnSpPr>
            <a:cxnSpLocks/>
          </p:cNvCxnSpPr>
          <p:nvPr/>
        </p:nvCxnSpPr>
        <p:spPr>
          <a:xfrm flipH="1">
            <a:off x="4930754" y="5227533"/>
            <a:ext cx="16478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7086439B-9B5E-0190-C38C-C872965FB74E}"/>
              </a:ext>
            </a:extLst>
          </p:cNvPr>
          <p:cNvCxnSpPr>
            <a:cxnSpLocks/>
          </p:cNvCxnSpPr>
          <p:nvPr/>
        </p:nvCxnSpPr>
        <p:spPr>
          <a:xfrm flipH="1">
            <a:off x="926159" y="6065317"/>
            <a:ext cx="418156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C4A6BFAB-4221-E469-2131-5CE978024FB9}"/>
              </a:ext>
            </a:extLst>
          </p:cNvPr>
          <p:cNvCxnSpPr>
            <a:cxnSpLocks/>
          </p:cNvCxnSpPr>
          <p:nvPr/>
        </p:nvCxnSpPr>
        <p:spPr>
          <a:xfrm>
            <a:off x="5095536" y="5227533"/>
            <a:ext cx="0" cy="837784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7C2C895F-5893-C021-3FEC-B247080E7F76}"/>
              </a:ext>
            </a:extLst>
          </p:cNvPr>
          <p:cNvSpPr txBox="1"/>
          <p:nvPr/>
        </p:nvSpPr>
        <p:spPr>
          <a:xfrm rot="5400000">
            <a:off x="719435" y="5553286"/>
            <a:ext cx="26098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" dirty="0">
                <a:solidFill>
                  <a:schemeClr val="bg1"/>
                </a:solidFill>
              </a:rPr>
              <a:t>NC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88AC7161-6EBF-9DC4-929E-BB29D7F34D3E}"/>
              </a:ext>
            </a:extLst>
          </p:cNvPr>
          <p:cNvCxnSpPr>
            <a:cxnSpLocks/>
          </p:cNvCxnSpPr>
          <p:nvPr/>
        </p:nvCxnSpPr>
        <p:spPr>
          <a:xfrm flipV="1">
            <a:off x="1676120" y="4741662"/>
            <a:ext cx="0" cy="5371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2F1B59E2-1E66-DE39-8C50-10BDCC46F263}"/>
              </a:ext>
            </a:extLst>
          </p:cNvPr>
          <p:cNvCxnSpPr>
            <a:cxnSpLocks/>
          </p:cNvCxnSpPr>
          <p:nvPr/>
        </p:nvCxnSpPr>
        <p:spPr>
          <a:xfrm>
            <a:off x="1682582" y="5949394"/>
            <a:ext cx="25511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8" name="Image 77">
            <a:extLst>
              <a:ext uri="{FF2B5EF4-FFF2-40B4-BE49-F238E27FC236}">
                <a16:creationId xmlns:a16="http://schemas.microsoft.com/office/drawing/2014/main" id="{B454C4F3-1B94-D9A0-3D0D-BADBC02D70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3436" y="3046877"/>
            <a:ext cx="928508" cy="848989"/>
          </a:xfrm>
          <a:prstGeom prst="rect">
            <a:avLst/>
          </a:prstGeom>
        </p:spPr>
      </p:pic>
      <p:sp>
        <p:nvSpPr>
          <p:cNvPr id="79" name="ZoneTexte 78">
            <a:extLst>
              <a:ext uri="{FF2B5EF4-FFF2-40B4-BE49-F238E27FC236}">
                <a16:creationId xmlns:a16="http://schemas.microsoft.com/office/drawing/2014/main" id="{9B0E0B83-16E4-D463-F22C-D6ADAE7DD682}"/>
              </a:ext>
            </a:extLst>
          </p:cNvPr>
          <p:cNvSpPr txBox="1"/>
          <p:nvPr/>
        </p:nvSpPr>
        <p:spPr>
          <a:xfrm rot="5400000">
            <a:off x="5630680" y="3354865"/>
            <a:ext cx="293368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bg1"/>
                </a:solidFill>
              </a:rPr>
              <a:t>NO</a:t>
            </a: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49ED165-A63B-5998-75FD-83F293B4192A}"/>
              </a:ext>
            </a:extLst>
          </p:cNvPr>
          <p:cNvCxnSpPr>
            <a:cxnSpLocks/>
          </p:cNvCxnSpPr>
          <p:nvPr/>
        </p:nvCxnSpPr>
        <p:spPr>
          <a:xfrm flipV="1">
            <a:off x="4641289" y="2897337"/>
            <a:ext cx="0" cy="4716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325678C8-8724-667D-2D1D-008A9AD8210D}"/>
              </a:ext>
            </a:extLst>
          </p:cNvPr>
          <p:cNvCxnSpPr>
            <a:cxnSpLocks/>
          </p:cNvCxnSpPr>
          <p:nvPr/>
        </p:nvCxnSpPr>
        <p:spPr>
          <a:xfrm flipV="1">
            <a:off x="4641230" y="2897337"/>
            <a:ext cx="1136134" cy="193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0B68ED62-5E30-3D6D-E232-DA218683AB9B}"/>
              </a:ext>
            </a:extLst>
          </p:cNvPr>
          <p:cNvCxnSpPr>
            <a:cxnSpLocks/>
          </p:cNvCxnSpPr>
          <p:nvPr/>
        </p:nvCxnSpPr>
        <p:spPr>
          <a:xfrm flipV="1">
            <a:off x="5777364" y="2897337"/>
            <a:ext cx="0" cy="23583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C1675F30-0D86-583F-C4F1-6A86FA7446F5}"/>
              </a:ext>
            </a:extLst>
          </p:cNvPr>
          <p:cNvCxnSpPr>
            <a:cxnSpLocks/>
          </p:cNvCxnSpPr>
          <p:nvPr/>
        </p:nvCxnSpPr>
        <p:spPr>
          <a:xfrm>
            <a:off x="4908276" y="3418434"/>
            <a:ext cx="398903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4B8C75C5-6552-F7AC-3046-368131BEC56A}"/>
              </a:ext>
            </a:extLst>
          </p:cNvPr>
          <p:cNvCxnSpPr>
            <a:cxnSpLocks/>
          </p:cNvCxnSpPr>
          <p:nvPr/>
        </p:nvCxnSpPr>
        <p:spPr>
          <a:xfrm flipV="1">
            <a:off x="5320164" y="3418434"/>
            <a:ext cx="0" cy="47743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E3A660A5-CFD7-FD68-FE43-0B56521F86B1}"/>
              </a:ext>
            </a:extLst>
          </p:cNvPr>
          <p:cNvCxnSpPr>
            <a:cxnSpLocks/>
          </p:cNvCxnSpPr>
          <p:nvPr/>
        </p:nvCxnSpPr>
        <p:spPr>
          <a:xfrm>
            <a:off x="5320772" y="3895866"/>
            <a:ext cx="47218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35B57BC8-607A-66CC-D77D-F5315B42C1E9}"/>
              </a:ext>
            </a:extLst>
          </p:cNvPr>
          <p:cNvCxnSpPr>
            <a:cxnSpLocks/>
          </p:cNvCxnSpPr>
          <p:nvPr/>
        </p:nvCxnSpPr>
        <p:spPr>
          <a:xfrm flipV="1">
            <a:off x="5792604" y="3670767"/>
            <a:ext cx="350" cy="22509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5" name="Image 104">
            <a:extLst>
              <a:ext uri="{FF2B5EF4-FFF2-40B4-BE49-F238E27FC236}">
                <a16:creationId xmlns:a16="http://schemas.microsoft.com/office/drawing/2014/main" id="{EF85E14D-B942-A20F-ACD6-AF4CC013E7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6537" y="4883470"/>
            <a:ext cx="1676400" cy="1493520"/>
          </a:xfrm>
          <a:prstGeom prst="rect">
            <a:avLst/>
          </a:prstGeom>
        </p:spPr>
      </p:pic>
      <p:pic>
        <p:nvPicPr>
          <p:cNvPr id="106" name="Image 105">
            <a:extLst>
              <a:ext uri="{FF2B5EF4-FFF2-40B4-BE49-F238E27FC236}">
                <a16:creationId xmlns:a16="http://schemas.microsoft.com/office/drawing/2014/main" id="{6BC0979C-936C-EE7C-5811-8AE387D560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6537" y="2801724"/>
            <a:ext cx="1460807" cy="1633651"/>
          </a:xfrm>
          <a:prstGeom prst="rect">
            <a:avLst/>
          </a:prstGeom>
        </p:spPr>
      </p:pic>
      <p:pic>
        <p:nvPicPr>
          <p:cNvPr id="107" name="Image 106">
            <a:extLst>
              <a:ext uri="{FF2B5EF4-FFF2-40B4-BE49-F238E27FC236}">
                <a16:creationId xmlns:a16="http://schemas.microsoft.com/office/drawing/2014/main" id="{0158ABD0-D3C3-2D1C-CAFD-F3696594C1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6537" y="921277"/>
            <a:ext cx="802161" cy="1390005"/>
          </a:xfrm>
          <a:prstGeom prst="rect">
            <a:avLst/>
          </a:prstGeom>
        </p:spPr>
      </p:pic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06E50F31-1E78-8FFC-5EEF-EDF0B51F11EB}"/>
              </a:ext>
            </a:extLst>
          </p:cNvPr>
          <p:cNvCxnSpPr>
            <a:cxnSpLocks/>
          </p:cNvCxnSpPr>
          <p:nvPr/>
        </p:nvCxnSpPr>
        <p:spPr>
          <a:xfrm>
            <a:off x="4172370" y="408432"/>
            <a:ext cx="0" cy="84441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7798FA17-B15F-9B8A-4544-9D3980840137}"/>
              </a:ext>
            </a:extLst>
          </p:cNvPr>
          <p:cNvCxnSpPr>
            <a:cxnSpLocks/>
          </p:cNvCxnSpPr>
          <p:nvPr/>
        </p:nvCxnSpPr>
        <p:spPr>
          <a:xfrm flipV="1">
            <a:off x="4446500" y="2630799"/>
            <a:ext cx="0" cy="5997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A823DA50-4F89-C415-F82F-8985488FDC34}"/>
              </a:ext>
            </a:extLst>
          </p:cNvPr>
          <p:cNvCxnSpPr>
            <a:cxnSpLocks/>
          </p:cNvCxnSpPr>
          <p:nvPr/>
        </p:nvCxnSpPr>
        <p:spPr>
          <a:xfrm flipH="1" flipV="1">
            <a:off x="3638604" y="6669737"/>
            <a:ext cx="5756856" cy="1300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A34232EB-676C-E03C-B3D5-0D5FF6DC2750}"/>
              </a:ext>
            </a:extLst>
          </p:cNvPr>
          <p:cNvCxnSpPr>
            <a:cxnSpLocks/>
          </p:cNvCxnSpPr>
          <p:nvPr/>
        </p:nvCxnSpPr>
        <p:spPr>
          <a:xfrm>
            <a:off x="9395460" y="4308039"/>
            <a:ext cx="0" cy="237018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8E9BE59B-45B7-D859-87E8-2F4ADB6970D2}"/>
              </a:ext>
            </a:extLst>
          </p:cNvPr>
          <p:cNvCxnSpPr>
            <a:cxnSpLocks/>
          </p:cNvCxnSpPr>
          <p:nvPr/>
        </p:nvCxnSpPr>
        <p:spPr>
          <a:xfrm flipH="1">
            <a:off x="8797344" y="4308039"/>
            <a:ext cx="598116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CF84B9BA-226E-705D-A6D9-65E1D60FAF96}"/>
              </a:ext>
            </a:extLst>
          </p:cNvPr>
          <p:cNvCxnSpPr>
            <a:cxnSpLocks/>
          </p:cNvCxnSpPr>
          <p:nvPr/>
        </p:nvCxnSpPr>
        <p:spPr>
          <a:xfrm flipH="1">
            <a:off x="8747296" y="2869547"/>
            <a:ext cx="14482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27D503DA-5BB2-CB65-F5FF-6824F6BE931C}"/>
              </a:ext>
            </a:extLst>
          </p:cNvPr>
          <p:cNvCxnSpPr>
            <a:cxnSpLocks/>
          </p:cNvCxnSpPr>
          <p:nvPr/>
        </p:nvCxnSpPr>
        <p:spPr>
          <a:xfrm flipV="1">
            <a:off x="1676120" y="5662539"/>
            <a:ext cx="8174" cy="298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0A527C2B-F7FA-90A5-EAC3-EB2BAC40E6E0}"/>
              </a:ext>
            </a:extLst>
          </p:cNvPr>
          <p:cNvCxnSpPr>
            <a:cxnSpLocks/>
          </p:cNvCxnSpPr>
          <p:nvPr/>
        </p:nvCxnSpPr>
        <p:spPr>
          <a:xfrm>
            <a:off x="4446500" y="6513984"/>
            <a:ext cx="5756635" cy="260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4C42B3BF-21EB-7B64-8A79-C0B212762B17}"/>
              </a:ext>
            </a:extLst>
          </p:cNvPr>
          <p:cNvCxnSpPr>
            <a:cxnSpLocks/>
          </p:cNvCxnSpPr>
          <p:nvPr/>
        </p:nvCxnSpPr>
        <p:spPr>
          <a:xfrm flipV="1">
            <a:off x="10203135" y="2869547"/>
            <a:ext cx="0" cy="3670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4A39B490-29BA-E09E-7932-CDDDEEE1FB86}"/>
              </a:ext>
            </a:extLst>
          </p:cNvPr>
          <p:cNvCxnSpPr>
            <a:cxnSpLocks/>
          </p:cNvCxnSpPr>
          <p:nvPr/>
        </p:nvCxnSpPr>
        <p:spPr>
          <a:xfrm flipV="1">
            <a:off x="7481948" y="263634"/>
            <a:ext cx="0" cy="6576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75F1AD55-722E-50EE-CBBE-384E17AA32E3}"/>
              </a:ext>
            </a:extLst>
          </p:cNvPr>
          <p:cNvCxnSpPr>
            <a:cxnSpLocks/>
            <a:stCxn id="107" idx="0"/>
          </p:cNvCxnSpPr>
          <p:nvPr/>
        </p:nvCxnSpPr>
        <p:spPr>
          <a:xfrm flipH="1" flipV="1">
            <a:off x="7737617" y="408432"/>
            <a:ext cx="1" cy="5128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Connecteur droit 149">
            <a:extLst>
              <a:ext uri="{FF2B5EF4-FFF2-40B4-BE49-F238E27FC236}">
                <a16:creationId xmlns:a16="http://schemas.microsoft.com/office/drawing/2014/main" id="{A3818B39-C0A6-EBEE-2E3C-1CFB365843F8}"/>
              </a:ext>
            </a:extLst>
          </p:cNvPr>
          <p:cNvCxnSpPr>
            <a:cxnSpLocks/>
          </p:cNvCxnSpPr>
          <p:nvPr/>
        </p:nvCxnSpPr>
        <p:spPr>
          <a:xfrm flipH="1" flipV="1">
            <a:off x="8017888" y="533401"/>
            <a:ext cx="1" cy="3833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E895D8CD-01FB-1ED1-F18B-79B1EDF80F5E}"/>
              </a:ext>
            </a:extLst>
          </p:cNvPr>
          <p:cNvCxnSpPr>
            <a:cxnSpLocks/>
          </p:cNvCxnSpPr>
          <p:nvPr/>
        </p:nvCxnSpPr>
        <p:spPr>
          <a:xfrm flipV="1">
            <a:off x="7481948" y="2280343"/>
            <a:ext cx="0" cy="5182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50B0C993-9F93-2856-7EFC-B8353B66A195}"/>
              </a:ext>
            </a:extLst>
          </p:cNvPr>
          <p:cNvCxnSpPr>
            <a:cxnSpLocks/>
          </p:cNvCxnSpPr>
          <p:nvPr/>
        </p:nvCxnSpPr>
        <p:spPr>
          <a:xfrm flipV="1">
            <a:off x="7751965" y="2280343"/>
            <a:ext cx="0" cy="5182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1183AB3E-B416-8DE7-572B-1502357B3286}"/>
              </a:ext>
            </a:extLst>
          </p:cNvPr>
          <p:cNvCxnSpPr>
            <a:cxnSpLocks/>
          </p:cNvCxnSpPr>
          <p:nvPr/>
        </p:nvCxnSpPr>
        <p:spPr>
          <a:xfrm flipV="1">
            <a:off x="8035553" y="2305002"/>
            <a:ext cx="0" cy="5182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C0B46898-D7F2-F74B-926E-13F7299D2511}"/>
              </a:ext>
            </a:extLst>
          </p:cNvPr>
          <p:cNvCxnSpPr>
            <a:cxnSpLocks/>
          </p:cNvCxnSpPr>
          <p:nvPr/>
        </p:nvCxnSpPr>
        <p:spPr>
          <a:xfrm flipV="1">
            <a:off x="7481948" y="4432925"/>
            <a:ext cx="4073" cy="450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2F01008C-4982-2678-DA97-68C066A4E9DB}"/>
              </a:ext>
            </a:extLst>
          </p:cNvPr>
          <p:cNvCxnSpPr>
            <a:cxnSpLocks/>
          </p:cNvCxnSpPr>
          <p:nvPr/>
        </p:nvCxnSpPr>
        <p:spPr>
          <a:xfrm flipV="1">
            <a:off x="7783042" y="4423204"/>
            <a:ext cx="4073" cy="450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050AA224-8CB9-922C-2C7B-CF3CF5384A18}"/>
              </a:ext>
            </a:extLst>
          </p:cNvPr>
          <p:cNvCxnSpPr>
            <a:cxnSpLocks/>
          </p:cNvCxnSpPr>
          <p:nvPr/>
        </p:nvCxnSpPr>
        <p:spPr>
          <a:xfrm flipV="1">
            <a:off x="8080169" y="4423204"/>
            <a:ext cx="4073" cy="450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1C30B965-978F-A167-2FE2-58505C998935}"/>
              </a:ext>
            </a:extLst>
          </p:cNvPr>
          <p:cNvCxnSpPr>
            <a:cxnSpLocks/>
          </p:cNvCxnSpPr>
          <p:nvPr/>
        </p:nvCxnSpPr>
        <p:spPr>
          <a:xfrm>
            <a:off x="3640132" y="658368"/>
            <a:ext cx="0" cy="594475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A320B749-65AB-1029-1FD1-382B1CC0F6B3}"/>
              </a:ext>
            </a:extLst>
          </p:cNvPr>
          <p:cNvCxnSpPr>
            <a:cxnSpLocks/>
          </p:cNvCxnSpPr>
          <p:nvPr/>
        </p:nvCxnSpPr>
        <p:spPr>
          <a:xfrm flipV="1">
            <a:off x="4446500" y="5428341"/>
            <a:ext cx="0" cy="1098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FEE29904-3FC4-04EC-3862-59F1AB918E34}"/>
              </a:ext>
            </a:extLst>
          </p:cNvPr>
          <p:cNvCxnSpPr>
            <a:cxnSpLocks/>
          </p:cNvCxnSpPr>
          <p:nvPr/>
        </p:nvCxnSpPr>
        <p:spPr>
          <a:xfrm flipH="1">
            <a:off x="3638604" y="2627215"/>
            <a:ext cx="2211" cy="404252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6BCC1D08-8DE7-6951-55B2-38B8B4F0A9F9}"/>
              </a:ext>
            </a:extLst>
          </p:cNvPr>
          <p:cNvSpPr txBox="1"/>
          <p:nvPr/>
        </p:nvSpPr>
        <p:spPr>
          <a:xfrm>
            <a:off x="2994689" y="1199653"/>
            <a:ext cx="2942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T1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23F0F2E-21B2-0E87-72B6-0C06724423E2}"/>
              </a:ext>
            </a:extLst>
          </p:cNvPr>
          <p:cNvSpPr txBox="1"/>
          <p:nvPr/>
        </p:nvSpPr>
        <p:spPr>
          <a:xfrm>
            <a:off x="493006" y="994930"/>
            <a:ext cx="418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QA1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18C91F-21E6-0FB3-C67E-91C7C58B22F1}"/>
              </a:ext>
            </a:extLst>
          </p:cNvPr>
          <p:cNvSpPr txBox="1"/>
          <p:nvPr/>
        </p:nvSpPr>
        <p:spPr>
          <a:xfrm>
            <a:off x="2652937" y="4410509"/>
            <a:ext cx="418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SS1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B1CE696-95E5-DD0F-89D1-D9F1F7A6064B}"/>
              </a:ext>
            </a:extLst>
          </p:cNvPr>
          <p:cNvSpPr txBox="1"/>
          <p:nvPr/>
        </p:nvSpPr>
        <p:spPr>
          <a:xfrm>
            <a:off x="2652937" y="5364266"/>
            <a:ext cx="418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SS2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07880C6-616B-4A10-F3DC-B3960D302879}"/>
              </a:ext>
            </a:extLst>
          </p:cNvPr>
          <p:cNvSpPr txBox="1"/>
          <p:nvPr/>
        </p:nvSpPr>
        <p:spPr>
          <a:xfrm>
            <a:off x="6964418" y="1062840"/>
            <a:ext cx="418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QM1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B594782-D7FF-C29D-B3B1-322C67A203C8}"/>
              </a:ext>
            </a:extLst>
          </p:cNvPr>
          <p:cNvSpPr txBox="1"/>
          <p:nvPr/>
        </p:nvSpPr>
        <p:spPr>
          <a:xfrm>
            <a:off x="6964418" y="2936877"/>
            <a:ext cx="418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KM1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933A085-1B26-04F4-3BCB-5D13D1514166}"/>
              </a:ext>
            </a:extLst>
          </p:cNvPr>
          <p:cNvSpPr txBox="1"/>
          <p:nvPr/>
        </p:nvSpPr>
        <p:spPr>
          <a:xfrm>
            <a:off x="6530851" y="3447198"/>
            <a:ext cx="418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S3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909DCAC-3B36-361E-CF8F-96AEFA25990E}"/>
              </a:ext>
            </a:extLst>
          </p:cNvPr>
          <p:cNvSpPr txBox="1"/>
          <p:nvPr/>
        </p:nvSpPr>
        <p:spPr>
          <a:xfrm>
            <a:off x="4862340" y="3572968"/>
            <a:ext cx="418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KA20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7486037E-4877-4C37-4E2B-D50DC2107B6C}"/>
              </a:ext>
            </a:extLst>
          </p:cNvPr>
          <p:cNvSpPr txBox="1"/>
          <p:nvPr/>
        </p:nvSpPr>
        <p:spPr>
          <a:xfrm>
            <a:off x="7051821" y="5116113"/>
            <a:ext cx="4188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M1</a:t>
            </a:r>
          </a:p>
        </p:txBody>
      </p:sp>
    </p:spTree>
    <p:extLst>
      <p:ext uri="{BB962C8B-B14F-4D97-AF65-F5344CB8AC3E}">
        <p14:creationId xmlns:p14="http://schemas.microsoft.com/office/powerpoint/2010/main" val="23901154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71</Words>
  <Application>Microsoft Office PowerPoint</Application>
  <PresentationFormat>Grand écran</PresentationFormat>
  <Paragraphs>64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ROBIN Yann</dc:creator>
  <cp:lastModifiedBy>ROBIN Yann</cp:lastModifiedBy>
  <cp:revision>1</cp:revision>
  <dcterms:created xsi:type="dcterms:W3CDTF">2025-05-06T10:17:13Z</dcterms:created>
  <dcterms:modified xsi:type="dcterms:W3CDTF">2025-05-13T09:05:17Z</dcterms:modified>
</cp:coreProperties>
</file>