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42"/>
  </p:notesMasterIdLst>
  <p:sldIdLst>
    <p:sldId id="257" r:id="rId6"/>
    <p:sldId id="286" r:id="rId7"/>
    <p:sldId id="273" r:id="rId8"/>
    <p:sldId id="269" r:id="rId9"/>
    <p:sldId id="258" r:id="rId10"/>
    <p:sldId id="285" r:id="rId11"/>
    <p:sldId id="287" r:id="rId12"/>
    <p:sldId id="274" r:id="rId13"/>
    <p:sldId id="288" r:id="rId14"/>
    <p:sldId id="289" r:id="rId15"/>
    <p:sldId id="275" r:id="rId16"/>
    <p:sldId id="301" r:id="rId17"/>
    <p:sldId id="302" r:id="rId18"/>
    <p:sldId id="300" r:id="rId19"/>
    <p:sldId id="276" r:id="rId20"/>
    <p:sldId id="277" r:id="rId21"/>
    <p:sldId id="304" r:id="rId22"/>
    <p:sldId id="307" r:id="rId23"/>
    <p:sldId id="303" r:id="rId24"/>
    <p:sldId id="308" r:id="rId25"/>
    <p:sldId id="278" r:id="rId26"/>
    <p:sldId id="293" r:id="rId27"/>
    <p:sldId id="294" r:id="rId28"/>
    <p:sldId id="280" r:id="rId29"/>
    <p:sldId id="279" r:id="rId30"/>
    <p:sldId id="305" r:id="rId31"/>
    <p:sldId id="306" r:id="rId32"/>
    <p:sldId id="281" r:id="rId33"/>
    <p:sldId id="282" r:id="rId34"/>
    <p:sldId id="283" r:id="rId35"/>
    <p:sldId id="284" r:id="rId36"/>
    <p:sldId id="299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D1991-C9C6-6449-AA6C-28114E4F22D5}" v="957" dt="2020-11-22T09:00:44.729"/>
    <p1510:client id="{352E3850-9F4C-FC2E-3CAC-60F264AD172A}" v="69" dt="2020-11-22T16:35:15.480"/>
    <p1510:client id="{5EBF6E01-F37E-5843-A34F-43F189DD1D44}" v="824" dt="2020-11-22T20:57:47.612"/>
    <p1510:client id="{63359241-BB61-896A-E98C-5CB6A30D6C36}" v="315" dt="2020-11-22T17:01:07.584"/>
    <p1510:client id="{72AFE156-1552-4795-99AC-6415031DDDC0}" v="1" dt="2020-11-22T03:29:35.116"/>
    <p1510:client id="{76432179-9701-4F18-89A4-D2C9BCA3DC69}" v="10" dt="2020-11-22T21:35:35.541"/>
    <p1510:client id="{7B5BD241-D5E0-41D9-99A5-1E5348CA0ECF}" v="691" dt="2020-11-23T01:55:19.269"/>
    <p1510:client id="{9D991463-DDFD-2205-29CD-E444FB26A8EA}" v="239" dt="2020-11-23T19:29:16.990"/>
    <p1510:client id="{9E25AB89-08E5-3D7B-7523-A151445F5F7A}" v="30" dt="2020-11-23T15:47:01.834"/>
    <p1510:client id="{A9023525-52D8-FB6A-A1AD-8D7BA3DE324B}" v="6" dt="2020-11-23T18:06:55.616"/>
    <p1510:client id="{DDB1BB8E-36EB-C223-2700-663F3B5BB0C2}" v="214" dt="2020-11-22T04:43:13.306"/>
    <p1510:client id="{EB01693E-9859-9062-0A01-89ADF427D354}" v="9" dt="2020-11-22T19:50:38.097"/>
    <p1510:client id="{F103CADC-A8C5-DE43-CBA0-8ED0B0D6BC1B}" v="6" dt="2020-11-23T20:06:28.414"/>
    <p1510:client id="{F918EAEE-7E50-E008-F1CB-1B940B87F29B}" v="125" dt="2020-11-23T02:24:4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Mitchell" userId="S::jem0075@auburn.edu::086bb76b-53c7-490e-b295-1684c3351b10" providerId="AD" clId="Web-{352E3850-9F4C-FC2E-3CAC-60F264AD172A}"/>
    <pc:docChg chg="modSld">
      <pc:chgData name="Ethan Mitchell" userId="S::jem0075@auburn.edu::086bb76b-53c7-490e-b295-1684c3351b10" providerId="AD" clId="Web-{352E3850-9F4C-FC2E-3CAC-60F264AD172A}" dt="2020-11-22T16:35:15.480" v="62" actId="20577"/>
      <pc:docMkLst>
        <pc:docMk/>
      </pc:docMkLst>
      <pc:sldChg chg="addSp modSp">
        <pc:chgData name="Ethan Mitchell" userId="S::jem0075@auburn.edu::086bb76b-53c7-490e-b295-1684c3351b10" providerId="AD" clId="Web-{352E3850-9F4C-FC2E-3CAC-60F264AD172A}" dt="2020-11-22T16:30:52.264" v="8" actId="1076"/>
        <pc:sldMkLst>
          <pc:docMk/>
          <pc:sldMk cId="4283475031" sldId="278"/>
        </pc:sldMkLst>
        <pc:picChg chg="add mod">
          <ac:chgData name="Ethan Mitchell" userId="S::jem0075@auburn.edu::086bb76b-53c7-490e-b295-1684c3351b10" providerId="AD" clId="Web-{352E3850-9F4C-FC2E-3CAC-60F264AD172A}" dt="2020-11-22T16:30:52.264" v="8" actId="1076"/>
          <ac:picMkLst>
            <pc:docMk/>
            <pc:sldMk cId="4283475031" sldId="278"/>
            <ac:picMk id="4" creationId="{6C49C045-1C82-4F9B-ACB2-A321AA809DAA}"/>
          </ac:picMkLst>
        </pc:picChg>
      </pc:sldChg>
      <pc:sldChg chg="modSp">
        <pc:chgData name="Ethan Mitchell" userId="S::jem0075@auburn.edu::086bb76b-53c7-490e-b295-1684c3351b10" providerId="AD" clId="Web-{352E3850-9F4C-FC2E-3CAC-60F264AD172A}" dt="2020-11-22T16:33:47.792" v="16" actId="1076"/>
        <pc:sldMkLst>
          <pc:docMk/>
          <pc:sldMk cId="2735822764" sldId="288"/>
        </pc:sldMkLst>
        <pc:picChg chg="mod">
          <ac:chgData name="Ethan Mitchell" userId="S::jem0075@auburn.edu::086bb76b-53c7-490e-b295-1684c3351b10" providerId="AD" clId="Web-{352E3850-9F4C-FC2E-3CAC-60F264AD172A}" dt="2020-11-22T16:33:47.792" v="16" actId="1076"/>
          <ac:picMkLst>
            <pc:docMk/>
            <pc:sldMk cId="2735822764" sldId="288"/>
            <ac:picMk id="5" creationId="{2804A25D-02DC-4473-8D0C-2E5A8F01304F}"/>
          </ac:picMkLst>
        </pc:picChg>
      </pc:sldChg>
      <pc:sldChg chg="addSp modSp">
        <pc:chgData name="Ethan Mitchell" userId="S::jem0075@auburn.edu::086bb76b-53c7-490e-b295-1684c3351b10" providerId="AD" clId="Web-{352E3850-9F4C-FC2E-3CAC-60F264AD172A}" dt="2020-11-22T16:33:20.543" v="13" actId="1076"/>
        <pc:sldMkLst>
          <pc:docMk/>
          <pc:sldMk cId="1829564834" sldId="289"/>
        </pc:sldMkLst>
        <pc:picChg chg="mod">
          <ac:chgData name="Ethan Mitchell" userId="S::jem0075@auburn.edu::086bb76b-53c7-490e-b295-1684c3351b10" providerId="AD" clId="Web-{352E3850-9F4C-FC2E-3CAC-60F264AD172A}" dt="2020-11-22T16:33:08.840" v="11" actId="1076"/>
          <ac:picMkLst>
            <pc:docMk/>
            <pc:sldMk cId="1829564834" sldId="289"/>
            <ac:picMk id="4" creationId="{22D732A2-14FC-4DFE-B426-D59FC678DAF0}"/>
          </ac:picMkLst>
        </pc:picChg>
        <pc:picChg chg="add mod">
          <ac:chgData name="Ethan Mitchell" userId="S::jem0075@auburn.edu::086bb76b-53c7-490e-b295-1684c3351b10" providerId="AD" clId="Web-{352E3850-9F4C-FC2E-3CAC-60F264AD172A}" dt="2020-11-22T16:33:20.543" v="13" actId="1076"/>
          <ac:picMkLst>
            <pc:docMk/>
            <pc:sldMk cId="1829564834" sldId="289"/>
            <ac:picMk id="5" creationId="{C5667B82-E6C3-47A8-939F-6F99C617321F}"/>
          </ac:picMkLst>
        </pc:picChg>
      </pc:sldChg>
      <pc:sldChg chg="modSp">
        <pc:chgData name="Ethan Mitchell" userId="S::jem0075@auburn.edu::086bb76b-53c7-490e-b295-1684c3351b10" providerId="AD" clId="Web-{352E3850-9F4C-FC2E-3CAC-60F264AD172A}" dt="2020-11-22T16:35:14.980" v="61" actId="20577"/>
        <pc:sldMkLst>
          <pc:docMk/>
          <pc:sldMk cId="1611708893" sldId="300"/>
        </pc:sldMkLst>
        <pc:spChg chg="mod">
          <ac:chgData name="Ethan Mitchell" userId="S::jem0075@auburn.edu::086bb76b-53c7-490e-b295-1684c3351b10" providerId="AD" clId="Web-{352E3850-9F4C-FC2E-3CAC-60F264AD172A}" dt="2020-11-22T16:35:14.980" v="61" actId="20577"/>
          <ac:spMkLst>
            <pc:docMk/>
            <pc:sldMk cId="1611708893" sldId="300"/>
            <ac:spMk id="9" creationId="{FBDBA25F-A64A-444C-9083-8F7199F15B05}"/>
          </ac:spMkLst>
        </pc:spChg>
      </pc:sldChg>
      <pc:sldChg chg="modSp">
        <pc:chgData name="Ethan Mitchell" userId="S::jem0075@auburn.edu::086bb76b-53c7-490e-b295-1684c3351b10" providerId="AD" clId="Web-{352E3850-9F4C-FC2E-3CAC-60F264AD172A}" dt="2020-11-22T16:34:21.354" v="19" actId="20577"/>
        <pc:sldMkLst>
          <pc:docMk/>
          <pc:sldMk cId="194247487" sldId="301"/>
        </pc:sldMkLst>
        <pc:spChg chg="mod">
          <ac:chgData name="Ethan Mitchell" userId="S::jem0075@auburn.edu::086bb76b-53c7-490e-b295-1684c3351b10" providerId="AD" clId="Web-{352E3850-9F4C-FC2E-3CAC-60F264AD172A}" dt="2020-11-22T16:34:21.354" v="19" actId="20577"/>
          <ac:spMkLst>
            <pc:docMk/>
            <pc:sldMk cId="194247487" sldId="301"/>
            <ac:spMk id="2" creationId="{4FF27DD7-57C4-48D2-B2DC-CF906BC6E129}"/>
          </ac:spMkLst>
        </pc:spChg>
      </pc:sldChg>
      <pc:sldChg chg="modSp">
        <pc:chgData name="Ethan Mitchell" userId="S::jem0075@auburn.edu::086bb76b-53c7-490e-b295-1684c3351b10" providerId="AD" clId="Web-{352E3850-9F4C-FC2E-3CAC-60F264AD172A}" dt="2020-11-22T16:34:50.775" v="47" actId="20577"/>
        <pc:sldMkLst>
          <pc:docMk/>
          <pc:sldMk cId="3419210705" sldId="302"/>
        </pc:sldMkLst>
        <pc:spChg chg="mod">
          <ac:chgData name="Ethan Mitchell" userId="S::jem0075@auburn.edu::086bb76b-53c7-490e-b295-1684c3351b10" providerId="AD" clId="Web-{352E3850-9F4C-FC2E-3CAC-60F264AD172A}" dt="2020-11-22T16:34:50.775" v="47" actId="20577"/>
          <ac:spMkLst>
            <pc:docMk/>
            <pc:sldMk cId="3419210705" sldId="302"/>
            <ac:spMk id="3" creationId="{5CA03C9E-FFFE-4A37-89A8-8A42AD74336C}"/>
          </ac:spMkLst>
        </pc:spChg>
      </pc:sldChg>
    </pc:docChg>
  </pc:docChgLst>
  <pc:docChgLst>
    <pc:chgData name="Ethan Mitchell" userId="086bb76b-53c7-490e-b295-1684c3351b10" providerId="ADAL" clId="{AF838CC2-7340-4CDB-81B9-F06EAC3A291C}"/>
    <pc:docChg chg="undo custSel mod addSld delSld modSld sldOrd delMainMaster modMainMaster addSection delSection">
      <pc:chgData name="Ethan Mitchell" userId="086bb76b-53c7-490e-b295-1684c3351b10" providerId="ADAL" clId="{AF838CC2-7340-4CDB-81B9-F06EAC3A291C}" dt="2020-11-20T16:48:43.038" v="2339" actId="5793"/>
      <pc:docMkLst>
        <pc:docMk/>
      </pc:docMkLst>
      <pc:sldChg chg="del">
        <pc:chgData name="Ethan Mitchell" userId="086bb76b-53c7-490e-b295-1684c3351b10" providerId="ADAL" clId="{AF838CC2-7340-4CDB-81B9-F06EAC3A291C}" dt="2020-11-17T19:17:10.099" v="2" actId="2696"/>
        <pc:sldMkLst>
          <pc:docMk/>
          <pc:sldMk cId="109857222" sldId="256"/>
        </pc:sldMkLst>
      </pc:sldChg>
      <pc:sldChg chg="modSp">
        <pc:chgData name="Ethan Mitchell" userId="086bb76b-53c7-490e-b295-1684c3351b10" providerId="ADAL" clId="{AF838CC2-7340-4CDB-81B9-F06EAC3A291C}" dt="2020-11-17T19:17:26.425" v="30" actId="20577"/>
        <pc:sldMkLst>
          <pc:docMk/>
          <pc:sldMk cId="3818962268" sldId="257"/>
        </pc:sldMkLst>
        <pc:spChg chg="mod">
          <ac:chgData name="Ethan Mitchell" userId="086bb76b-53c7-490e-b295-1684c3351b10" providerId="ADAL" clId="{AF838CC2-7340-4CDB-81B9-F06EAC3A291C}" dt="2020-11-17T19:17:26.425" v="30" actId="20577"/>
          <ac:spMkLst>
            <pc:docMk/>
            <pc:sldMk cId="3818962268" sldId="257"/>
            <ac:spMk id="3" creationId="{00000000-0000-0000-0000-000000000000}"/>
          </ac:spMkLst>
        </pc:spChg>
      </pc:sldChg>
      <pc:sldChg chg="add del">
        <pc:chgData name="Ethan Mitchell" userId="086bb76b-53c7-490e-b295-1684c3351b10" providerId="ADAL" clId="{AF838CC2-7340-4CDB-81B9-F06EAC3A291C}" dt="2020-11-17T19:17:05.809" v="1"/>
        <pc:sldMkLst>
          <pc:docMk/>
          <pc:sldMk cId="4087338869" sldId="257"/>
        </pc:sldMkLst>
      </pc:sldChg>
      <pc:sldChg chg="modSp">
        <pc:chgData name="Ethan Mitchell" userId="086bb76b-53c7-490e-b295-1684c3351b10" providerId="ADAL" clId="{AF838CC2-7340-4CDB-81B9-F06EAC3A291C}" dt="2020-11-17T19:27:08.831" v="39" actId="20577"/>
        <pc:sldMkLst>
          <pc:docMk/>
          <pc:sldMk cId="2902976132" sldId="258"/>
        </pc:sldMkLst>
        <pc:spChg chg="mod">
          <ac:chgData name="Ethan Mitchell" userId="086bb76b-53c7-490e-b295-1684c3351b10" providerId="ADAL" clId="{AF838CC2-7340-4CDB-81B9-F06EAC3A291C}" dt="2020-11-17T19:27:08.831" v="39" actId="20577"/>
          <ac:spMkLst>
            <pc:docMk/>
            <pc:sldMk cId="2902976132" sldId="258"/>
            <ac:spMk id="3" creationId="{70D26A9F-DEE3-42BF-A3C4-DC0233E5D22B}"/>
          </ac:spMkLst>
        </pc:spChg>
      </pc:sldChg>
      <pc:sldChg chg="modSp">
        <pc:chgData name="Ethan Mitchell" userId="086bb76b-53c7-490e-b295-1684c3351b10" providerId="ADAL" clId="{AF838CC2-7340-4CDB-81B9-F06EAC3A291C}" dt="2020-11-18T06:01:11.871" v="323" actId="20577"/>
        <pc:sldMkLst>
          <pc:docMk/>
          <pc:sldMk cId="1308948520" sldId="269"/>
        </pc:sldMkLst>
        <pc:spChg chg="mod">
          <ac:chgData name="Ethan Mitchell" userId="086bb76b-53c7-490e-b295-1684c3351b10" providerId="ADAL" clId="{AF838CC2-7340-4CDB-81B9-F06EAC3A291C}" dt="2020-11-18T06:01:11.871" v="323" actId="20577"/>
          <ac:spMkLst>
            <pc:docMk/>
            <pc:sldMk cId="1308948520" sldId="269"/>
            <ac:spMk id="3" creationId="{4F1025BC-769E-4BF9-80B0-98C8B691226B}"/>
          </ac:spMkLst>
        </pc:spChg>
      </pc:sldChg>
      <pc:sldChg chg="add del">
        <pc:chgData name="Ethan Mitchell" userId="086bb76b-53c7-490e-b295-1684c3351b10" providerId="ADAL" clId="{AF838CC2-7340-4CDB-81B9-F06EAC3A291C}" dt="2020-11-17T19:17:05.809" v="1"/>
        <pc:sldMkLst>
          <pc:docMk/>
          <pc:sldMk cId="674999995" sldId="273"/>
        </pc:sldMkLst>
      </pc:sldChg>
      <pc:sldChg chg="addSp modSp add">
        <pc:chgData name="Ethan Mitchell" userId="086bb76b-53c7-490e-b295-1684c3351b10" providerId="ADAL" clId="{AF838CC2-7340-4CDB-81B9-F06EAC3A291C}" dt="2020-11-20T16:12:34.918" v="1199" actId="20577"/>
        <pc:sldMkLst>
          <pc:docMk/>
          <pc:sldMk cId="794667995" sldId="274"/>
        </pc:sldMkLst>
        <pc:spChg chg="mod">
          <ac:chgData name="Ethan Mitchell" userId="086bb76b-53c7-490e-b295-1684c3351b10" providerId="ADAL" clId="{AF838CC2-7340-4CDB-81B9-F06EAC3A291C}" dt="2020-11-17T19:36:18.840" v="55" actId="20577"/>
          <ac:spMkLst>
            <pc:docMk/>
            <pc:sldMk cId="794667995" sldId="274"/>
            <ac:spMk id="2" creationId="{463867AD-8AD2-47D0-82E0-7770167788E5}"/>
          </ac:spMkLst>
        </pc:spChg>
        <pc:spChg chg="mod">
          <ac:chgData name="Ethan Mitchell" userId="086bb76b-53c7-490e-b295-1684c3351b10" providerId="ADAL" clId="{AF838CC2-7340-4CDB-81B9-F06EAC3A291C}" dt="2020-11-20T16:12:34.918" v="1199" actId="20577"/>
          <ac:spMkLst>
            <pc:docMk/>
            <pc:sldMk cId="794667995" sldId="274"/>
            <ac:spMk id="3" creationId="{65E90BF6-2CE3-4222-ABCB-2889E58F8193}"/>
          </ac:spMkLst>
        </pc:spChg>
        <pc:picChg chg="add mod modCrop">
          <ac:chgData name="Ethan Mitchell" userId="086bb76b-53c7-490e-b295-1684c3351b10" providerId="ADAL" clId="{AF838CC2-7340-4CDB-81B9-F06EAC3A291C}" dt="2020-11-20T16:10:48.450" v="968" actId="1076"/>
          <ac:picMkLst>
            <pc:docMk/>
            <pc:sldMk cId="794667995" sldId="274"/>
            <ac:picMk id="4" creationId="{0CE16CC3-01F4-4127-A06C-E76D40035E18}"/>
          </ac:picMkLst>
        </pc:picChg>
      </pc:sldChg>
      <pc:sldChg chg="addSp modSp add">
        <pc:chgData name="Ethan Mitchell" userId="086bb76b-53c7-490e-b295-1684c3351b10" providerId="ADAL" clId="{AF838CC2-7340-4CDB-81B9-F06EAC3A291C}" dt="2020-11-20T16:32:55.184" v="1979" actId="1076"/>
        <pc:sldMkLst>
          <pc:docMk/>
          <pc:sldMk cId="2998411826" sldId="275"/>
        </pc:sldMkLst>
        <pc:spChg chg="mod">
          <ac:chgData name="Ethan Mitchell" userId="086bb76b-53c7-490e-b295-1684c3351b10" providerId="ADAL" clId="{AF838CC2-7340-4CDB-81B9-F06EAC3A291C}" dt="2020-11-17T19:36:25.329" v="71" actId="20577"/>
          <ac:spMkLst>
            <pc:docMk/>
            <pc:sldMk cId="2998411826" sldId="275"/>
            <ac:spMk id="2" creationId="{09750300-B13C-423C-A2F7-D2943D22DB99}"/>
          </ac:spMkLst>
        </pc:spChg>
        <pc:spChg chg="mod">
          <ac:chgData name="Ethan Mitchell" userId="086bb76b-53c7-490e-b295-1684c3351b10" providerId="ADAL" clId="{AF838CC2-7340-4CDB-81B9-F06EAC3A291C}" dt="2020-11-20T16:32:30.005" v="1972" actId="20577"/>
          <ac:spMkLst>
            <pc:docMk/>
            <pc:sldMk cId="2998411826" sldId="275"/>
            <ac:spMk id="3" creationId="{393811BA-0829-42E6-B5F1-F614632D899D}"/>
          </ac:spMkLst>
        </pc:spChg>
        <pc:picChg chg="add mod">
          <ac:chgData name="Ethan Mitchell" userId="086bb76b-53c7-490e-b295-1684c3351b10" providerId="ADAL" clId="{AF838CC2-7340-4CDB-81B9-F06EAC3A291C}" dt="2020-11-20T16:32:35.416" v="1975" actId="1076"/>
          <ac:picMkLst>
            <pc:docMk/>
            <pc:sldMk cId="2998411826" sldId="275"/>
            <ac:picMk id="4" creationId="{A58F93C0-B369-4869-8CC5-7ABA1D9E54C5}"/>
          </ac:picMkLst>
        </pc:picChg>
        <pc:picChg chg="add mod">
          <ac:chgData name="Ethan Mitchell" userId="086bb76b-53c7-490e-b295-1684c3351b10" providerId="ADAL" clId="{AF838CC2-7340-4CDB-81B9-F06EAC3A291C}" dt="2020-11-20T16:32:36.263" v="1976" actId="1076"/>
          <ac:picMkLst>
            <pc:docMk/>
            <pc:sldMk cId="2998411826" sldId="275"/>
            <ac:picMk id="5" creationId="{2A36562F-8B00-4CD9-9703-C31AE2DA183A}"/>
          </ac:picMkLst>
        </pc:picChg>
        <pc:picChg chg="add mod">
          <ac:chgData name="Ethan Mitchell" userId="086bb76b-53c7-490e-b295-1684c3351b10" providerId="ADAL" clId="{AF838CC2-7340-4CDB-81B9-F06EAC3A291C}" dt="2020-11-20T16:32:55.184" v="1979" actId="1076"/>
          <ac:picMkLst>
            <pc:docMk/>
            <pc:sldMk cId="2998411826" sldId="275"/>
            <ac:picMk id="6" creationId="{A7B48E3E-58D7-41BF-90CC-5C5977E66431}"/>
          </ac:picMkLst>
        </pc:picChg>
      </pc:sldChg>
      <pc:sldChg chg="modSp add">
        <pc:chgData name="Ethan Mitchell" userId="086bb76b-53c7-490e-b295-1684c3351b10" providerId="ADAL" clId="{AF838CC2-7340-4CDB-81B9-F06EAC3A291C}" dt="2020-11-17T19:36:48.761" v="132" actId="20577"/>
        <pc:sldMkLst>
          <pc:docMk/>
          <pc:sldMk cId="1799996689" sldId="276"/>
        </pc:sldMkLst>
        <pc:spChg chg="mod">
          <ac:chgData name="Ethan Mitchell" userId="086bb76b-53c7-490e-b295-1684c3351b10" providerId="ADAL" clId="{AF838CC2-7340-4CDB-81B9-F06EAC3A291C}" dt="2020-11-17T19:36:37.675" v="105" actId="20577"/>
          <ac:spMkLst>
            <pc:docMk/>
            <pc:sldMk cId="1799996689" sldId="276"/>
            <ac:spMk id="2" creationId="{5E1A3C63-597B-44DD-820C-CA7BD511BC58}"/>
          </ac:spMkLst>
        </pc:spChg>
        <pc:spChg chg="mod">
          <ac:chgData name="Ethan Mitchell" userId="086bb76b-53c7-490e-b295-1684c3351b10" providerId="ADAL" clId="{AF838CC2-7340-4CDB-81B9-F06EAC3A291C}" dt="2020-11-17T19:36:48.761" v="132" actId="20577"/>
          <ac:spMkLst>
            <pc:docMk/>
            <pc:sldMk cId="1799996689" sldId="276"/>
            <ac:spMk id="3" creationId="{A47EFDEE-3C66-4DE7-B35C-0E1D637B690F}"/>
          </ac:spMkLst>
        </pc:spChg>
      </pc:sldChg>
      <pc:sldChg chg="addSp modSp add">
        <pc:chgData name="Ethan Mitchell" userId="086bb76b-53c7-490e-b295-1684c3351b10" providerId="ADAL" clId="{AF838CC2-7340-4CDB-81B9-F06EAC3A291C}" dt="2020-11-20T16:31:46.816" v="1941" actId="1076"/>
        <pc:sldMkLst>
          <pc:docMk/>
          <pc:sldMk cId="4001844820" sldId="277"/>
        </pc:sldMkLst>
        <pc:spChg chg="mod">
          <ac:chgData name="Ethan Mitchell" userId="086bb76b-53c7-490e-b295-1684c3351b10" providerId="ADAL" clId="{AF838CC2-7340-4CDB-81B9-F06EAC3A291C}" dt="2020-11-17T19:36:56.832" v="149" actId="20577"/>
          <ac:spMkLst>
            <pc:docMk/>
            <pc:sldMk cId="4001844820" sldId="277"/>
            <ac:spMk id="2" creationId="{228E49E5-AEA4-404A-915D-8A8E39834762}"/>
          </ac:spMkLst>
        </pc:spChg>
        <pc:spChg chg="mod">
          <ac:chgData name="Ethan Mitchell" userId="086bb76b-53c7-490e-b295-1684c3351b10" providerId="ADAL" clId="{AF838CC2-7340-4CDB-81B9-F06EAC3A291C}" dt="2020-11-20T16:31:43.958" v="1939" actId="20577"/>
          <ac:spMkLst>
            <pc:docMk/>
            <pc:sldMk cId="4001844820" sldId="277"/>
            <ac:spMk id="3" creationId="{20F73FF1-C30C-42F1-A0B5-5CDB2D9A2C05}"/>
          </ac:spMkLst>
        </pc:spChg>
        <pc:picChg chg="add mod">
          <ac:chgData name="Ethan Mitchell" userId="086bb76b-53c7-490e-b295-1684c3351b10" providerId="ADAL" clId="{AF838CC2-7340-4CDB-81B9-F06EAC3A291C}" dt="2020-11-20T16:31:46.816" v="1941" actId="1076"/>
          <ac:picMkLst>
            <pc:docMk/>
            <pc:sldMk cId="4001844820" sldId="277"/>
            <ac:picMk id="4" creationId="{E200A0C1-ECAD-4679-BA97-B6C2A77D8A2B}"/>
          </ac:picMkLst>
        </pc:picChg>
        <pc:picChg chg="add mod">
          <ac:chgData name="Ethan Mitchell" userId="086bb76b-53c7-490e-b295-1684c3351b10" providerId="ADAL" clId="{AF838CC2-7340-4CDB-81B9-F06EAC3A291C}" dt="2020-11-20T16:31:46.104" v="1940" actId="1076"/>
          <ac:picMkLst>
            <pc:docMk/>
            <pc:sldMk cId="4001844820" sldId="277"/>
            <ac:picMk id="5" creationId="{4E5981F9-A96E-4B06-89D9-A219FF367328}"/>
          </ac:picMkLst>
        </pc:picChg>
      </pc:sldChg>
      <pc:sldChg chg="modSp add">
        <pc:chgData name="Ethan Mitchell" userId="086bb76b-53c7-490e-b295-1684c3351b10" providerId="ADAL" clId="{AF838CC2-7340-4CDB-81B9-F06EAC3A291C}" dt="2020-11-20T16:27:45.094" v="1751" actId="313"/>
        <pc:sldMkLst>
          <pc:docMk/>
          <pc:sldMk cId="4283475031" sldId="278"/>
        </pc:sldMkLst>
        <pc:spChg chg="mod">
          <ac:chgData name="Ethan Mitchell" userId="086bb76b-53c7-490e-b295-1684c3351b10" providerId="ADAL" clId="{AF838CC2-7340-4CDB-81B9-F06EAC3A291C}" dt="2020-11-18T06:02:57.367" v="512" actId="20577"/>
          <ac:spMkLst>
            <pc:docMk/>
            <pc:sldMk cId="4283475031" sldId="278"/>
            <ac:spMk id="2" creationId="{C58C20F4-6CA3-40F6-B4EC-F0CCDA86416C}"/>
          </ac:spMkLst>
        </pc:spChg>
        <pc:spChg chg="mod">
          <ac:chgData name="Ethan Mitchell" userId="086bb76b-53c7-490e-b295-1684c3351b10" providerId="ADAL" clId="{AF838CC2-7340-4CDB-81B9-F06EAC3A291C}" dt="2020-11-20T16:27:45.094" v="1751" actId="313"/>
          <ac:spMkLst>
            <pc:docMk/>
            <pc:sldMk cId="4283475031" sldId="278"/>
            <ac:spMk id="3" creationId="{A19C5B96-AFA7-44C6-B54D-7599B350187C}"/>
          </ac:spMkLst>
        </pc:spChg>
      </pc:sldChg>
      <pc:sldChg chg="del">
        <pc:chgData name="Ethan Mitchell" userId="086bb76b-53c7-490e-b295-1684c3351b10" providerId="ADAL" clId="{AF838CC2-7340-4CDB-81B9-F06EAC3A291C}" dt="2020-11-17T19:37:06.347" v="154" actId="2696"/>
        <pc:sldMkLst>
          <pc:docMk/>
          <pc:sldMk cId="1875831817" sldId="279"/>
        </pc:sldMkLst>
      </pc:sldChg>
      <pc:sldChg chg="modSp add">
        <pc:chgData name="Ethan Mitchell" userId="086bb76b-53c7-490e-b295-1684c3351b10" providerId="ADAL" clId="{AF838CC2-7340-4CDB-81B9-F06EAC3A291C}" dt="2020-11-17T19:37:42.538" v="206" actId="20577"/>
        <pc:sldMkLst>
          <pc:docMk/>
          <pc:sldMk cId="4220151160" sldId="279"/>
        </pc:sldMkLst>
        <pc:spChg chg="mod">
          <ac:chgData name="Ethan Mitchell" userId="086bb76b-53c7-490e-b295-1684c3351b10" providerId="ADAL" clId="{AF838CC2-7340-4CDB-81B9-F06EAC3A291C}" dt="2020-11-17T19:37:42.538" v="206" actId="20577"/>
          <ac:spMkLst>
            <pc:docMk/>
            <pc:sldMk cId="4220151160" sldId="279"/>
            <ac:spMk id="2" creationId="{C3B8AFC8-740B-44F8-8E5C-08436D6DE555}"/>
          </ac:spMkLst>
        </pc:spChg>
      </pc:sldChg>
      <pc:sldChg chg="addSp delSp modSp add mod setBg">
        <pc:chgData name="Ethan Mitchell" userId="086bb76b-53c7-490e-b295-1684c3351b10" providerId="ADAL" clId="{AF838CC2-7340-4CDB-81B9-F06EAC3A291C}" dt="2020-11-18T06:02:04.381" v="412" actId="20577"/>
        <pc:sldMkLst>
          <pc:docMk/>
          <pc:sldMk cId="3005096642" sldId="280"/>
        </pc:sldMkLst>
        <pc:spChg chg="del">
          <ac:chgData name="Ethan Mitchell" userId="086bb76b-53c7-490e-b295-1684c3351b10" providerId="ADAL" clId="{AF838CC2-7340-4CDB-81B9-F06EAC3A291C}" dt="2020-11-17T19:37:24.802" v="176"/>
          <ac:spMkLst>
            <pc:docMk/>
            <pc:sldMk cId="3005096642" sldId="280"/>
            <ac:spMk id="2" creationId="{F43E11F5-7375-4B09-AAE2-AC8312A11BD3}"/>
          </ac:spMkLst>
        </pc:spChg>
        <pc:spChg chg="del">
          <ac:chgData name="Ethan Mitchell" userId="086bb76b-53c7-490e-b295-1684c3351b10" providerId="ADAL" clId="{AF838CC2-7340-4CDB-81B9-F06EAC3A291C}" dt="2020-11-17T19:37:24.802" v="176"/>
          <ac:spMkLst>
            <pc:docMk/>
            <pc:sldMk cId="3005096642" sldId="280"/>
            <ac:spMk id="3" creationId="{6ADCC9CD-CD53-4770-BD6C-F577C64E1C6B}"/>
          </ac:spMkLst>
        </pc:spChg>
        <pc:spChg chg="add mod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4" creationId="{864960AD-D10D-4FA6-9C69-594394DC7D52}"/>
          </ac:spMkLst>
        </pc:spChg>
        <pc:spChg chg="add mod">
          <ac:chgData name="Ethan Mitchell" userId="086bb76b-53c7-490e-b295-1684c3351b10" providerId="ADAL" clId="{AF838CC2-7340-4CDB-81B9-F06EAC3A291C}" dt="2020-11-18T06:02:04.381" v="412" actId="20577"/>
          <ac:spMkLst>
            <pc:docMk/>
            <pc:sldMk cId="3005096642" sldId="280"/>
            <ac:spMk id="5" creationId="{EA4F6C13-3C03-4647-8CB1-027F080BDCB8}"/>
          </ac:spMkLst>
        </pc:spChg>
        <pc:spChg chg="add del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12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14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18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22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6:00:22.922" v="316" actId="26606"/>
          <ac:spMkLst>
            <pc:docMk/>
            <pc:sldMk cId="3005096642" sldId="280"/>
            <ac:spMk id="24" creationId="{A22C524A-01E1-4209-AE20-DA64F7CB1824}"/>
          </ac:spMkLst>
        </pc:spChg>
        <pc:picChg chg="add del">
          <ac:chgData name="Ethan Mitchell" userId="086bb76b-53c7-490e-b295-1684c3351b10" providerId="ADAL" clId="{AF838CC2-7340-4CDB-81B9-F06EAC3A291C}" dt="2020-11-18T06:00:22.922" v="316" actId="26606"/>
          <ac:picMkLst>
            <pc:docMk/>
            <pc:sldMk cId="3005096642" sldId="280"/>
            <ac:picMk id="9" creationId="{36A19468-3579-4E8D-9D0C-7CE4EB36CD4D}"/>
          </ac:picMkLst>
        </pc:picChg>
        <pc:cxnChg chg="add del">
          <ac:chgData name="Ethan Mitchell" userId="086bb76b-53c7-490e-b295-1684c3351b10" providerId="ADAL" clId="{AF838CC2-7340-4CDB-81B9-F06EAC3A291C}" dt="2020-11-18T06:00:22.922" v="316" actId="26606"/>
          <ac:cxnSpMkLst>
            <pc:docMk/>
            <pc:sldMk cId="3005096642" sldId="280"/>
            <ac:cxnSpMk id="16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6:00:22.922" v="316" actId="26606"/>
          <ac:cxnSpMkLst>
            <pc:docMk/>
            <pc:sldMk cId="3005096642" sldId="280"/>
            <ac:cxnSpMk id="20" creationId="{5A7EFE9C-DAE7-4ECA-BDB2-34E2534B8AB7}"/>
          </ac:cxnSpMkLst>
        </pc:cxnChg>
      </pc:sldChg>
      <pc:sldChg chg="modSp add">
        <pc:chgData name="Ethan Mitchell" userId="086bb76b-53c7-490e-b295-1684c3351b10" providerId="ADAL" clId="{AF838CC2-7340-4CDB-81B9-F06EAC3A291C}" dt="2020-11-17T19:37:51.831" v="231" actId="5793"/>
        <pc:sldMkLst>
          <pc:docMk/>
          <pc:sldMk cId="3471708429" sldId="281"/>
        </pc:sldMkLst>
        <pc:spChg chg="mod">
          <ac:chgData name="Ethan Mitchell" userId="086bb76b-53c7-490e-b295-1684c3351b10" providerId="ADAL" clId="{AF838CC2-7340-4CDB-81B9-F06EAC3A291C}" dt="2020-11-17T19:37:51.831" v="231" actId="5793"/>
          <ac:spMkLst>
            <pc:docMk/>
            <pc:sldMk cId="3471708429" sldId="281"/>
            <ac:spMk id="2" creationId="{E5A913FC-019A-41C7-AB27-DCAC808FA29A}"/>
          </ac:spMkLst>
        </pc:spChg>
      </pc:sldChg>
      <pc:sldChg chg="modSp add">
        <pc:chgData name="Ethan Mitchell" userId="086bb76b-53c7-490e-b295-1684c3351b10" providerId="ADAL" clId="{AF838CC2-7340-4CDB-81B9-F06EAC3A291C}" dt="2020-11-17T19:38:04.280" v="249" actId="5793"/>
        <pc:sldMkLst>
          <pc:docMk/>
          <pc:sldMk cId="1757829957" sldId="282"/>
        </pc:sldMkLst>
        <pc:spChg chg="mod">
          <ac:chgData name="Ethan Mitchell" userId="086bb76b-53c7-490e-b295-1684c3351b10" providerId="ADAL" clId="{AF838CC2-7340-4CDB-81B9-F06EAC3A291C}" dt="2020-11-17T19:38:04.280" v="249" actId="5793"/>
          <ac:spMkLst>
            <pc:docMk/>
            <pc:sldMk cId="1757829957" sldId="282"/>
            <ac:spMk id="2" creationId="{C0EB7805-60A1-4411-8C0C-539853888F17}"/>
          </ac:spMkLst>
        </pc:spChg>
      </pc:sldChg>
      <pc:sldChg chg="addSp delSp modSp add mod setBg">
        <pc:chgData name="Ethan Mitchell" userId="086bb76b-53c7-490e-b295-1684c3351b10" providerId="ADAL" clId="{AF838CC2-7340-4CDB-81B9-F06EAC3A291C}" dt="2020-11-18T06:02:34.526" v="490" actId="20577"/>
        <pc:sldMkLst>
          <pc:docMk/>
          <pc:sldMk cId="479965783" sldId="283"/>
        </pc:sldMkLst>
        <pc:spChg chg="del">
          <ac:chgData name="Ethan Mitchell" userId="086bb76b-53c7-490e-b295-1684c3351b10" providerId="ADAL" clId="{AF838CC2-7340-4CDB-81B9-F06EAC3A291C}" dt="2020-11-17T19:38:10.127" v="251"/>
          <ac:spMkLst>
            <pc:docMk/>
            <pc:sldMk cId="479965783" sldId="283"/>
            <ac:spMk id="2" creationId="{A192083F-E958-4E64-875E-F978331093CB}"/>
          </ac:spMkLst>
        </pc:spChg>
        <pc:spChg chg="del">
          <ac:chgData name="Ethan Mitchell" userId="086bb76b-53c7-490e-b295-1684c3351b10" providerId="ADAL" clId="{AF838CC2-7340-4CDB-81B9-F06EAC3A291C}" dt="2020-11-17T19:38:10.127" v="251"/>
          <ac:spMkLst>
            <pc:docMk/>
            <pc:sldMk cId="479965783" sldId="283"/>
            <ac:spMk id="3" creationId="{3EF858B2-365D-4999-A481-2B17DFF75B7D}"/>
          </ac:spMkLst>
        </pc:spChg>
        <pc:spChg chg="add mod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4" creationId="{ED4B3798-07BF-4F0F-8437-D19BBEC18A76}"/>
          </ac:spMkLst>
        </pc:spChg>
        <pc:spChg chg="add mod">
          <ac:chgData name="Ethan Mitchell" userId="086bb76b-53c7-490e-b295-1684c3351b10" providerId="ADAL" clId="{AF838CC2-7340-4CDB-81B9-F06EAC3A291C}" dt="2020-11-18T06:02:34.526" v="490" actId="20577"/>
          <ac:spMkLst>
            <pc:docMk/>
            <pc:sldMk cId="479965783" sldId="283"/>
            <ac:spMk id="5" creationId="{5BB68A82-EE5C-43DF-9979-4C958B6556D0}"/>
          </ac:spMkLst>
        </pc:spChg>
        <pc:spChg chg="add del">
          <ac:chgData name="Ethan Mitchell" userId="086bb76b-53c7-490e-b295-1684c3351b10" providerId="ADAL" clId="{AF838CC2-7340-4CDB-81B9-F06EAC3A291C}" dt="2020-11-18T05:58:52.450" v="303" actId="26606"/>
          <ac:spMkLst>
            <pc:docMk/>
            <pc:sldMk cId="479965783" sldId="283"/>
            <ac:spMk id="12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5:58:52.450" v="303" actId="26606"/>
          <ac:spMkLst>
            <pc:docMk/>
            <pc:sldMk cId="479965783" sldId="283"/>
            <ac:spMk id="14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5:58:52.450" v="303" actId="26606"/>
          <ac:spMkLst>
            <pc:docMk/>
            <pc:sldMk cId="479965783" sldId="283"/>
            <ac:spMk id="18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5:58:52.450" v="303" actId="26606"/>
          <ac:spMkLst>
            <pc:docMk/>
            <pc:sldMk cId="479965783" sldId="283"/>
            <ac:spMk id="22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5:58:52.450" v="303" actId="26606"/>
          <ac:spMkLst>
            <pc:docMk/>
            <pc:sldMk cId="479965783" sldId="283"/>
            <ac:spMk id="24" creationId="{A22C524A-01E1-4209-AE20-DA64F7CB1824}"/>
          </ac:spMkLst>
        </pc:spChg>
        <pc:spChg chg="add del">
          <ac:chgData name="Ethan Mitchell" userId="086bb76b-53c7-490e-b295-1684c3351b10" providerId="ADAL" clId="{AF838CC2-7340-4CDB-81B9-F06EAC3A291C}" dt="2020-11-18T05:58:55.217" v="305" actId="26606"/>
          <ac:spMkLst>
            <pc:docMk/>
            <pc:sldMk cId="479965783" sldId="283"/>
            <ac:spMk id="26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5:58:55.217" v="305" actId="26606"/>
          <ac:spMkLst>
            <pc:docMk/>
            <pc:sldMk cId="479965783" sldId="283"/>
            <ac:spMk id="27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5:58:55.217" v="305" actId="26606"/>
          <ac:spMkLst>
            <pc:docMk/>
            <pc:sldMk cId="479965783" sldId="283"/>
            <ac:spMk id="29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5:58:55.217" v="305" actId="26606"/>
          <ac:spMkLst>
            <pc:docMk/>
            <pc:sldMk cId="479965783" sldId="283"/>
            <ac:spMk id="32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5:58:55.217" v="305" actId="26606"/>
          <ac:spMkLst>
            <pc:docMk/>
            <pc:sldMk cId="479965783" sldId="283"/>
            <ac:spMk id="33" creationId="{A22C524A-01E1-4209-AE20-DA64F7CB1824}"/>
          </ac:spMkLst>
        </pc:spChg>
        <pc:spChg chg="add del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35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36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38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41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6:00:22.384" v="315" actId="26606"/>
          <ac:spMkLst>
            <pc:docMk/>
            <pc:sldMk cId="479965783" sldId="283"/>
            <ac:spMk id="42" creationId="{A22C524A-01E1-4209-AE20-DA64F7CB1824}"/>
          </ac:spMkLst>
        </pc:spChg>
        <pc:picChg chg="add del">
          <ac:chgData name="Ethan Mitchell" userId="086bb76b-53c7-490e-b295-1684c3351b10" providerId="ADAL" clId="{AF838CC2-7340-4CDB-81B9-F06EAC3A291C}" dt="2020-11-18T05:58:52.450" v="303" actId="26606"/>
          <ac:picMkLst>
            <pc:docMk/>
            <pc:sldMk cId="479965783" sldId="283"/>
            <ac:picMk id="9" creationId="{E0803709-293B-44BD-9A0F-8B2784C9C4D8}"/>
          </ac:picMkLst>
        </pc:picChg>
        <pc:picChg chg="add del">
          <ac:chgData name="Ethan Mitchell" userId="086bb76b-53c7-490e-b295-1684c3351b10" providerId="ADAL" clId="{AF838CC2-7340-4CDB-81B9-F06EAC3A291C}" dt="2020-11-18T05:58:55.217" v="305" actId="26606"/>
          <ac:picMkLst>
            <pc:docMk/>
            <pc:sldMk cId="479965783" sldId="283"/>
            <ac:picMk id="31" creationId="{EE21D077-AB5F-44F5-8FCD-A8ACE2EC8FC3}"/>
          </ac:picMkLst>
        </pc:picChg>
        <pc:picChg chg="add del">
          <ac:chgData name="Ethan Mitchell" userId="086bb76b-53c7-490e-b295-1684c3351b10" providerId="ADAL" clId="{AF838CC2-7340-4CDB-81B9-F06EAC3A291C}" dt="2020-11-18T06:00:22.384" v="315" actId="26606"/>
          <ac:picMkLst>
            <pc:docMk/>
            <pc:sldMk cId="479965783" sldId="283"/>
            <ac:picMk id="40" creationId="{E0803709-293B-44BD-9A0F-8B2784C9C4D8}"/>
          </ac:picMkLst>
        </pc:picChg>
        <pc:cxnChg chg="add del">
          <ac:chgData name="Ethan Mitchell" userId="086bb76b-53c7-490e-b295-1684c3351b10" providerId="ADAL" clId="{AF838CC2-7340-4CDB-81B9-F06EAC3A291C}" dt="2020-11-18T05:58:52.450" v="303" actId="26606"/>
          <ac:cxnSpMkLst>
            <pc:docMk/>
            <pc:sldMk cId="479965783" sldId="283"/>
            <ac:cxnSpMk id="16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5:58:52.450" v="303" actId="26606"/>
          <ac:cxnSpMkLst>
            <pc:docMk/>
            <pc:sldMk cId="479965783" sldId="283"/>
            <ac:cxnSpMk id="20" creationId="{5A7EFE9C-DAE7-4ECA-BDB2-34E2534B8AB7}"/>
          </ac:cxnSpMkLst>
        </pc:cxnChg>
        <pc:cxnChg chg="add del">
          <ac:chgData name="Ethan Mitchell" userId="086bb76b-53c7-490e-b295-1684c3351b10" providerId="ADAL" clId="{AF838CC2-7340-4CDB-81B9-F06EAC3A291C}" dt="2020-11-18T05:58:55.217" v="305" actId="26606"/>
          <ac:cxnSpMkLst>
            <pc:docMk/>
            <pc:sldMk cId="479965783" sldId="283"/>
            <ac:cxnSpMk id="28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5:58:55.217" v="305" actId="26606"/>
          <ac:cxnSpMkLst>
            <pc:docMk/>
            <pc:sldMk cId="479965783" sldId="283"/>
            <ac:cxnSpMk id="30" creationId="{5A7EFE9C-DAE7-4ECA-BDB2-34E2534B8AB7}"/>
          </ac:cxnSpMkLst>
        </pc:cxnChg>
        <pc:cxnChg chg="add del">
          <ac:chgData name="Ethan Mitchell" userId="086bb76b-53c7-490e-b295-1684c3351b10" providerId="ADAL" clId="{AF838CC2-7340-4CDB-81B9-F06EAC3A291C}" dt="2020-11-18T06:00:22.384" v="315" actId="26606"/>
          <ac:cxnSpMkLst>
            <pc:docMk/>
            <pc:sldMk cId="479965783" sldId="283"/>
            <ac:cxnSpMk id="37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6:00:22.384" v="315" actId="26606"/>
          <ac:cxnSpMkLst>
            <pc:docMk/>
            <pc:sldMk cId="479965783" sldId="283"/>
            <ac:cxnSpMk id="39" creationId="{5A7EFE9C-DAE7-4ECA-BDB2-34E2534B8AB7}"/>
          </ac:cxnSpMkLst>
        </pc:cxnChg>
      </pc:sldChg>
      <pc:sldChg chg="addSp delSp modSp add">
        <pc:chgData name="Ethan Mitchell" userId="086bb76b-53c7-490e-b295-1684c3351b10" providerId="ADAL" clId="{AF838CC2-7340-4CDB-81B9-F06EAC3A291C}" dt="2020-11-18T05:58:33.332" v="300" actId="20577"/>
        <pc:sldMkLst>
          <pc:docMk/>
          <pc:sldMk cId="3439531263" sldId="284"/>
        </pc:sldMkLst>
        <pc:spChg chg="del">
          <ac:chgData name="Ethan Mitchell" userId="086bb76b-53c7-490e-b295-1684c3351b10" providerId="ADAL" clId="{AF838CC2-7340-4CDB-81B9-F06EAC3A291C}" dt="2020-11-17T19:38:20.237" v="270"/>
          <ac:spMkLst>
            <pc:docMk/>
            <pc:sldMk cId="3439531263" sldId="284"/>
            <ac:spMk id="2" creationId="{1DF7090D-D179-4F33-86B7-5744DC175F1E}"/>
          </ac:spMkLst>
        </pc:spChg>
        <pc:spChg chg="del">
          <ac:chgData name="Ethan Mitchell" userId="086bb76b-53c7-490e-b295-1684c3351b10" providerId="ADAL" clId="{AF838CC2-7340-4CDB-81B9-F06EAC3A291C}" dt="2020-11-17T19:38:20.237" v="270"/>
          <ac:spMkLst>
            <pc:docMk/>
            <pc:sldMk cId="3439531263" sldId="284"/>
            <ac:spMk id="3" creationId="{E3EF0430-A0C1-4C8B-9BB6-120D3B094F9D}"/>
          </ac:spMkLst>
        </pc:spChg>
        <pc:spChg chg="add mod">
          <ac:chgData name="Ethan Mitchell" userId="086bb76b-53c7-490e-b295-1684c3351b10" providerId="ADAL" clId="{AF838CC2-7340-4CDB-81B9-F06EAC3A291C}" dt="2020-11-18T05:58:33.332" v="300" actId="20577"/>
          <ac:spMkLst>
            <pc:docMk/>
            <pc:sldMk cId="3439531263" sldId="284"/>
            <ac:spMk id="4" creationId="{175E1117-234C-4064-8FAA-199F865003CA}"/>
          </ac:spMkLst>
        </pc:spChg>
        <pc:spChg chg="add mod">
          <ac:chgData name="Ethan Mitchell" userId="086bb76b-53c7-490e-b295-1684c3351b10" providerId="ADAL" clId="{AF838CC2-7340-4CDB-81B9-F06EAC3A291C}" dt="2020-11-17T19:38:20.237" v="270"/>
          <ac:spMkLst>
            <pc:docMk/>
            <pc:sldMk cId="3439531263" sldId="284"/>
            <ac:spMk id="5" creationId="{4CF05BAB-44E6-4D3F-A997-3E2F723AEFA9}"/>
          </ac:spMkLst>
        </pc:spChg>
      </pc:sldChg>
      <pc:sldChg chg="addSp delSp modSp add mod setBg">
        <pc:chgData name="Ethan Mitchell" userId="086bb76b-53c7-490e-b295-1684c3351b10" providerId="ADAL" clId="{AF838CC2-7340-4CDB-81B9-F06EAC3A291C}" dt="2020-11-20T16:07:36.089" v="874"/>
        <pc:sldMkLst>
          <pc:docMk/>
          <pc:sldMk cId="275673013" sldId="285"/>
        </pc:sldMkLst>
        <pc:spChg chg="del">
          <ac:chgData name="Ethan Mitchell" userId="086bb76b-53c7-490e-b295-1684c3351b10" providerId="ADAL" clId="{AF838CC2-7340-4CDB-81B9-F06EAC3A291C}" dt="2020-11-17T19:38:28.850" v="272"/>
          <ac:spMkLst>
            <pc:docMk/>
            <pc:sldMk cId="275673013" sldId="285"/>
            <ac:spMk id="2" creationId="{D61EE5D6-02AE-40B4-B6B5-ECBA39DCE0FC}"/>
          </ac:spMkLst>
        </pc:spChg>
        <pc:spChg chg="del">
          <ac:chgData name="Ethan Mitchell" userId="086bb76b-53c7-490e-b295-1684c3351b10" providerId="ADAL" clId="{AF838CC2-7340-4CDB-81B9-F06EAC3A291C}" dt="2020-11-17T19:38:28.850" v="272"/>
          <ac:spMkLst>
            <pc:docMk/>
            <pc:sldMk cId="275673013" sldId="285"/>
            <ac:spMk id="3" creationId="{C09D0846-B473-4EF1-897A-716FE47F3093}"/>
          </ac:spMkLst>
        </pc:spChg>
        <pc:spChg chg="add mod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4" creationId="{1C4AC2B4-2BCE-4027-98B8-80F7BD8E3B71}"/>
          </ac:spMkLst>
        </pc:spChg>
        <pc:spChg chg="add mod">
          <ac:chgData name="Ethan Mitchell" userId="086bb76b-53c7-490e-b295-1684c3351b10" providerId="ADAL" clId="{AF838CC2-7340-4CDB-81B9-F06EAC3A291C}" dt="2020-11-18T06:01:41.557" v="347" actId="20577"/>
          <ac:spMkLst>
            <pc:docMk/>
            <pc:sldMk cId="275673013" sldId="285"/>
            <ac:spMk id="5" creationId="{E05E3F08-7AA0-4E60-9414-245E568C3D74}"/>
          </ac:spMkLst>
        </pc:spChg>
        <pc:spChg chg="add del">
          <ac:chgData name="Ethan Mitchell" userId="086bb76b-53c7-490e-b295-1684c3351b10" providerId="ADAL" clId="{AF838CC2-7340-4CDB-81B9-F06EAC3A291C}" dt="2020-11-18T05:59:07.465" v="308" actId="26606"/>
          <ac:spMkLst>
            <pc:docMk/>
            <pc:sldMk cId="275673013" sldId="285"/>
            <ac:spMk id="12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5:59:07.465" v="308" actId="26606"/>
          <ac:spMkLst>
            <pc:docMk/>
            <pc:sldMk cId="275673013" sldId="285"/>
            <ac:spMk id="14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5:59:07.465" v="308" actId="26606"/>
          <ac:spMkLst>
            <pc:docMk/>
            <pc:sldMk cId="275673013" sldId="285"/>
            <ac:spMk id="18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5:59:07.465" v="308" actId="26606"/>
          <ac:spMkLst>
            <pc:docMk/>
            <pc:sldMk cId="275673013" sldId="285"/>
            <ac:spMk id="22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5:59:07.465" v="308" actId="26606"/>
          <ac:spMkLst>
            <pc:docMk/>
            <pc:sldMk cId="275673013" sldId="285"/>
            <ac:spMk id="24" creationId="{A22C524A-01E1-4209-AE20-DA64F7CB1824}"/>
          </ac:spMkLst>
        </pc:spChg>
        <pc:spChg chg="add del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26" creationId="{F240A2FC-E2C3-458D-96B4-5DF9028D93A5}"/>
          </ac:spMkLst>
        </pc:spChg>
        <pc:spChg chg="add del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27" creationId="{5F097929-F3D6-4D1F-8AFC-CF348171A9E1}"/>
          </ac:spMkLst>
        </pc:spChg>
        <pc:spChg chg="add del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29" creationId="{EE362070-691D-44DB-98D4-BC61774B0E61}"/>
          </ac:spMkLst>
        </pc:spChg>
        <pc:spChg chg="add del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32" creationId="{3F0CE275-BAEC-48E9-B00C-1B635C68FF8C}"/>
          </ac:spMkLst>
        </pc:spChg>
        <pc:spChg chg="add del">
          <ac:chgData name="Ethan Mitchell" userId="086bb76b-53c7-490e-b295-1684c3351b10" providerId="ADAL" clId="{AF838CC2-7340-4CDB-81B9-F06EAC3A291C}" dt="2020-11-18T05:59:24.060" v="314" actId="26606"/>
          <ac:spMkLst>
            <pc:docMk/>
            <pc:sldMk cId="275673013" sldId="285"/>
            <ac:spMk id="33" creationId="{A22C524A-01E1-4209-AE20-DA64F7CB1824}"/>
          </ac:spMkLst>
        </pc:spChg>
        <pc:picChg chg="add del">
          <ac:chgData name="Ethan Mitchell" userId="086bb76b-53c7-490e-b295-1684c3351b10" providerId="ADAL" clId="{AF838CC2-7340-4CDB-81B9-F06EAC3A291C}" dt="2020-11-18T05:59:07.465" v="308" actId="26606"/>
          <ac:picMkLst>
            <pc:docMk/>
            <pc:sldMk cId="275673013" sldId="285"/>
            <ac:picMk id="9" creationId="{A0555A75-055F-49D8-85CD-C776B7391180}"/>
          </ac:picMkLst>
        </pc:picChg>
        <pc:picChg chg="add del">
          <ac:chgData name="Ethan Mitchell" userId="086bb76b-53c7-490e-b295-1684c3351b10" providerId="ADAL" clId="{AF838CC2-7340-4CDB-81B9-F06EAC3A291C}" dt="2020-11-18T05:59:24.060" v="314" actId="26606"/>
          <ac:picMkLst>
            <pc:docMk/>
            <pc:sldMk cId="275673013" sldId="285"/>
            <ac:picMk id="31" creationId="{1DA7B1F9-613A-4BD5-BB01-162998275A56}"/>
          </ac:picMkLst>
        </pc:picChg>
        <pc:picChg chg="add del">
          <ac:chgData name="Ethan Mitchell" userId="086bb76b-53c7-490e-b295-1684c3351b10" providerId="ADAL" clId="{AF838CC2-7340-4CDB-81B9-F06EAC3A291C}" dt="2020-11-20T16:07:36.089" v="874"/>
          <ac:picMkLst>
            <pc:docMk/>
            <pc:sldMk cId="275673013" sldId="285"/>
            <ac:picMk id="1026" creationId="{D4D86313-9619-44EB-9E1A-35050082782E}"/>
          </ac:picMkLst>
        </pc:picChg>
        <pc:cxnChg chg="add del">
          <ac:chgData name="Ethan Mitchell" userId="086bb76b-53c7-490e-b295-1684c3351b10" providerId="ADAL" clId="{AF838CC2-7340-4CDB-81B9-F06EAC3A291C}" dt="2020-11-18T05:59:07.465" v="308" actId="26606"/>
          <ac:cxnSpMkLst>
            <pc:docMk/>
            <pc:sldMk cId="275673013" sldId="285"/>
            <ac:cxnSpMk id="16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5:59:07.465" v="308" actId="26606"/>
          <ac:cxnSpMkLst>
            <pc:docMk/>
            <pc:sldMk cId="275673013" sldId="285"/>
            <ac:cxnSpMk id="20" creationId="{5A7EFE9C-DAE7-4ECA-BDB2-34E2534B8AB7}"/>
          </ac:cxnSpMkLst>
        </pc:cxnChg>
        <pc:cxnChg chg="add del">
          <ac:chgData name="Ethan Mitchell" userId="086bb76b-53c7-490e-b295-1684c3351b10" providerId="ADAL" clId="{AF838CC2-7340-4CDB-81B9-F06EAC3A291C}" dt="2020-11-18T05:59:24.060" v="314" actId="26606"/>
          <ac:cxnSpMkLst>
            <pc:docMk/>
            <pc:sldMk cId="275673013" sldId="285"/>
            <ac:cxnSpMk id="28" creationId="{43074C91-9045-414B-B5F9-567DAE3EED25}"/>
          </ac:cxnSpMkLst>
        </pc:cxnChg>
        <pc:cxnChg chg="add del">
          <ac:chgData name="Ethan Mitchell" userId="086bb76b-53c7-490e-b295-1684c3351b10" providerId="ADAL" clId="{AF838CC2-7340-4CDB-81B9-F06EAC3A291C}" dt="2020-11-18T05:59:24.060" v="314" actId="26606"/>
          <ac:cxnSpMkLst>
            <pc:docMk/>
            <pc:sldMk cId="275673013" sldId="285"/>
            <ac:cxnSpMk id="30" creationId="{5A7EFE9C-DAE7-4ECA-BDB2-34E2534B8AB7}"/>
          </ac:cxnSpMkLst>
        </pc:cxnChg>
      </pc:sldChg>
      <pc:sldChg chg="modSp add">
        <pc:chgData name="Ethan Mitchell" userId="086bb76b-53c7-490e-b295-1684c3351b10" providerId="ADAL" clId="{AF838CC2-7340-4CDB-81B9-F06EAC3A291C}" dt="2020-11-20T16:05:39.969" v="872" actId="20577"/>
        <pc:sldMkLst>
          <pc:docMk/>
          <pc:sldMk cId="1966128359" sldId="286"/>
        </pc:sldMkLst>
        <pc:spChg chg="mod">
          <ac:chgData name="Ethan Mitchell" userId="086bb76b-53c7-490e-b295-1684c3351b10" providerId="ADAL" clId="{AF838CC2-7340-4CDB-81B9-F06EAC3A291C}" dt="2020-11-20T16:00:52.654" v="530" actId="20577"/>
          <ac:spMkLst>
            <pc:docMk/>
            <pc:sldMk cId="1966128359" sldId="286"/>
            <ac:spMk id="2" creationId="{0B4E517C-5EC4-4893-A025-B364080FDD15}"/>
          </ac:spMkLst>
        </pc:spChg>
        <pc:spChg chg="mod">
          <ac:chgData name="Ethan Mitchell" userId="086bb76b-53c7-490e-b295-1684c3351b10" providerId="ADAL" clId="{AF838CC2-7340-4CDB-81B9-F06EAC3A291C}" dt="2020-11-20T16:05:39.969" v="872" actId="20577"/>
          <ac:spMkLst>
            <pc:docMk/>
            <pc:sldMk cId="1966128359" sldId="286"/>
            <ac:spMk id="3" creationId="{F545C554-AC06-48E1-966A-B726AE468979}"/>
          </ac:spMkLst>
        </pc:spChg>
      </pc:sldChg>
      <pc:sldChg chg="addSp delSp modSp add ord">
        <pc:chgData name="Ethan Mitchell" userId="086bb76b-53c7-490e-b295-1684c3351b10" providerId="ADAL" clId="{AF838CC2-7340-4CDB-81B9-F06EAC3A291C}" dt="2020-11-20T16:08:29.673" v="901" actId="1076"/>
        <pc:sldMkLst>
          <pc:docMk/>
          <pc:sldMk cId="1566577339" sldId="287"/>
        </pc:sldMkLst>
        <pc:spChg chg="mod">
          <ac:chgData name="Ethan Mitchell" userId="086bb76b-53c7-490e-b295-1684c3351b10" providerId="ADAL" clId="{AF838CC2-7340-4CDB-81B9-F06EAC3A291C}" dt="2020-11-20T16:07:55.574" v="896" actId="20577"/>
          <ac:spMkLst>
            <pc:docMk/>
            <pc:sldMk cId="1566577339" sldId="287"/>
            <ac:spMk id="2" creationId="{A383D6A0-0B08-4D17-8FEC-A6AA48EBE081}"/>
          </ac:spMkLst>
        </pc:spChg>
        <pc:spChg chg="del">
          <ac:chgData name="Ethan Mitchell" userId="086bb76b-53c7-490e-b295-1684c3351b10" providerId="ADAL" clId="{AF838CC2-7340-4CDB-81B9-F06EAC3A291C}" dt="2020-11-20T16:08:00.031" v="898" actId="478"/>
          <ac:spMkLst>
            <pc:docMk/>
            <pc:sldMk cId="1566577339" sldId="287"/>
            <ac:spMk id="3" creationId="{7A7DA368-52A6-4140-88DD-7E3A48189EF4}"/>
          </ac:spMkLst>
        </pc:spChg>
        <pc:picChg chg="add del">
          <ac:chgData name="Ethan Mitchell" userId="086bb76b-53c7-490e-b295-1684c3351b10" providerId="ADAL" clId="{AF838CC2-7340-4CDB-81B9-F06EAC3A291C}" dt="2020-11-20T16:07:50.384" v="877" actId="478"/>
          <ac:picMkLst>
            <pc:docMk/>
            <pc:sldMk cId="1566577339" sldId="287"/>
            <ac:picMk id="2050" creationId="{71A95613-2CC6-4ED2-8821-C8AAA23F2CA3}"/>
          </ac:picMkLst>
        </pc:picChg>
        <pc:picChg chg="add mod">
          <ac:chgData name="Ethan Mitchell" userId="086bb76b-53c7-490e-b295-1684c3351b10" providerId="ADAL" clId="{AF838CC2-7340-4CDB-81B9-F06EAC3A291C}" dt="2020-11-20T16:08:29.673" v="901" actId="1076"/>
          <ac:picMkLst>
            <pc:docMk/>
            <pc:sldMk cId="1566577339" sldId="287"/>
            <ac:picMk id="2052" creationId="{20A819A0-6943-4AA4-8715-1DF2B2F0E810}"/>
          </ac:picMkLst>
        </pc:picChg>
      </pc:sldChg>
      <pc:sldChg chg="addSp modSp add">
        <pc:chgData name="Ethan Mitchell" userId="086bb76b-53c7-490e-b295-1684c3351b10" providerId="ADAL" clId="{AF838CC2-7340-4CDB-81B9-F06EAC3A291C}" dt="2020-11-20T16:28:56.003" v="1754" actId="1076"/>
        <pc:sldMkLst>
          <pc:docMk/>
          <pc:sldMk cId="2735822764" sldId="288"/>
        </pc:sldMkLst>
        <pc:spChg chg="mod">
          <ac:chgData name="Ethan Mitchell" userId="086bb76b-53c7-490e-b295-1684c3351b10" providerId="ADAL" clId="{AF838CC2-7340-4CDB-81B9-F06EAC3A291C}" dt="2020-11-20T16:12:44.753" v="1214" actId="20577"/>
          <ac:spMkLst>
            <pc:docMk/>
            <pc:sldMk cId="2735822764" sldId="288"/>
            <ac:spMk id="2" creationId="{61C8BA0B-D480-40E9-B3FE-89F1A60299B1}"/>
          </ac:spMkLst>
        </pc:spChg>
        <pc:spChg chg="mod">
          <ac:chgData name="Ethan Mitchell" userId="086bb76b-53c7-490e-b295-1684c3351b10" providerId="ADAL" clId="{AF838CC2-7340-4CDB-81B9-F06EAC3A291C}" dt="2020-11-20T16:14:30.531" v="1259" actId="14100"/>
          <ac:spMkLst>
            <pc:docMk/>
            <pc:sldMk cId="2735822764" sldId="288"/>
            <ac:spMk id="3" creationId="{C758F7DA-AC96-40E2-A71C-D490830A6FF5}"/>
          </ac:spMkLst>
        </pc:spChg>
        <pc:picChg chg="add mod">
          <ac:chgData name="Ethan Mitchell" userId="086bb76b-53c7-490e-b295-1684c3351b10" providerId="ADAL" clId="{AF838CC2-7340-4CDB-81B9-F06EAC3A291C}" dt="2020-11-20T16:14:45.746" v="1262" actId="1076"/>
          <ac:picMkLst>
            <pc:docMk/>
            <pc:sldMk cId="2735822764" sldId="288"/>
            <ac:picMk id="4" creationId="{DF8CC31B-BD52-4AC1-B0D1-FF907A64522C}"/>
          </ac:picMkLst>
        </pc:picChg>
        <pc:picChg chg="add mod">
          <ac:chgData name="Ethan Mitchell" userId="086bb76b-53c7-490e-b295-1684c3351b10" providerId="ADAL" clId="{AF838CC2-7340-4CDB-81B9-F06EAC3A291C}" dt="2020-11-20T16:28:56.003" v="1754" actId="1076"/>
          <ac:picMkLst>
            <pc:docMk/>
            <pc:sldMk cId="2735822764" sldId="288"/>
            <ac:picMk id="5" creationId="{2804A25D-02DC-4473-8D0C-2E5A8F01304F}"/>
          </ac:picMkLst>
        </pc:picChg>
      </pc:sldChg>
      <pc:sldChg chg="addSp modSp add">
        <pc:chgData name="Ethan Mitchell" userId="086bb76b-53c7-490e-b295-1684c3351b10" providerId="ADAL" clId="{AF838CC2-7340-4CDB-81B9-F06EAC3A291C}" dt="2020-11-20T16:16:14.055" v="1345" actId="20577"/>
        <pc:sldMkLst>
          <pc:docMk/>
          <pc:sldMk cId="1829564834" sldId="289"/>
        </pc:sldMkLst>
        <pc:spChg chg="mod">
          <ac:chgData name="Ethan Mitchell" userId="086bb76b-53c7-490e-b295-1684c3351b10" providerId="ADAL" clId="{AF838CC2-7340-4CDB-81B9-F06EAC3A291C}" dt="2020-11-20T16:13:40.099" v="1252" actId="20577"/>
          <ac:spMkLst>
            <pc:docMk/>
            <pc:sldMk cId="1829564834" sldId="289"/>
            <ac:spMk id="2" creationId="{C859CFEA-82FA-4686-B71C-3BEF93273D99}"/>
          </ac:spMkLst>
        </pc:spChg>
        <pc:spChg chg="mod">
          <ac:chgData name="Ethan Mitchell" userId="086bb76b-53c7-490e-b295-1684c3351b10" providerId="ADAL" clId="{AF838CC2-7340-4CDB-81B9-F06EAC3A291C}" dt="2020-11-20T16:16:14.055" v="1345" actId="20577"/>
          <ac:spMkLst>
            <pc:docMk/>
            <pc:sldMk cId="1829564834" sldId="289"/>
            <ac:spMk id="3" creationId="{2D1F61E2-032A-4CAD-B275-703907019E8F}"/>
          </ac:spMkLst>
        </pc:spChg>
        <pc:picChg chg="add mod">
          <ac:chgData name="Ethan Mitchell" userId="086bb76b-53c7-490e-b295-1684c3351b10" providerId="ADAL" clId="{AF838CC2-7340-4CDB-81B9-F06EAC3A291C}" dt="2020-11-20T16:15:19.898" v="1267" actId="1076"/>
          <ac:picMkLst>
            <pc:docMk/>
            <pc:sldMk cId="1829564834" sldId="289"/>
            <ac:picMk id="4" creationId="{22D732A2-14FC-4DFE-B426-D59FC678DAF0}"/>
          </ac:picMkLst>
        </pc:picChg>
      </pc:sldChg>
      <pc:sldChg chg="addSp delSp modSp add del">
        <pc:chgData name="Ethan Mitchell" userId="086bb76b-53c7-490e-b295-1684c3351b10" providerId="ADAL" clId="{AF838CC2-7340-4CDB-81B9-F06EAC3A291C}" dt="2020-11-20T16:25:45.884" v="1639" actId="2696"/>
        <pc:sldMkLst>
          <pc:docMk/>
          <pc:sldMk cId="3948476656" sldId="290"/>
        </pc:sldMkLst>
        <pc:spChg chg="mod">
          <ac:chgData name="Ethan Mitchell" userId="086bb76b-53c7-490e-b295-1684c3351b10" providerId="ADAL" clId="{AF838CC2-7340-4CDB-81B9-F06EAC3A291C}" dt="2020-11-20T16:19:35.817" v="1572" actId="20577"/>
          <ac:spMkLst>
            <pc:docMk/>
            <pc:sldMk cId="3948476656" sldId="290"/>
            <ac:spMk id="2" creationId="{6177189F-9D88-45B3-9820-1C6FF6898BC7}"/>
          </ac:spMkLst>
        </pc:spChg>
        <pc:spChg chg="del">
          <ac:chgData name="Ethan Mitchell" userId="086bb76b-53c7-490e-b295-1684c3351b10" providerId="ADAL" clId="{AF838CC2-7340-4CDB-81B9-F06EAC3A291C}" dt="2020-11-20T16:19:54.549" v="1606" actId="478"/>
          <ac:spMkLst>
            <pc:docMk/>
            <pc:sldMk cId="3948476656" sldId="290"/>
            <ac:spMk id="3" creationId="{CDE05DB7-694B-4B26-85DE-504E8A5F4D1E}"/>
          </ac:spMkLst>
        </pc:spChg>
        <pc:picChg chg="add mod">
          <ac:chgData name="Ethan Mitchell" userId="086bb76b-53c7-490e-b295-1684c3351b10" providerId="ADAL" clId="{AF838CC2-7340-4CDB-81B9-F06EAC3A291C}" dt="2020-11-20T16:22:25.191" v="1614" actId="1076"/>
          <ac:picMkLst>
            <pc:docMk/>
            <pc:sldMk cId="3948476656" sldId="290"/>
            <ac:picMk id="4" creationId="{F1F8BF13-4B27-4EA9-AF83-D2606905B569}"/>
          </ac:picMkLst>
        </pc:picChg>
      </pc:sldChg>
      <pc:sldChg chg="addSp delSp modSp add del">
        <pc:chgData name="Ethan Mitchell" userId="086bb76b-53c7-490e-b295-1684c3351b10" providerId="ADAL" clId="{AF838CC2-7340-4CDB-81B9-F06EAC3A291C}" dt="2020-11-20T16:26:19.031" v="1648" actId="2696"/>
        <pc:sldMkLst>
          <pc:docMk/>
          <pc:sldMk cId="1568203218" sldId="291"/>
        </pc:sldMkLst>
        <pc:spChg chg="mod">
          <ac:chgData name="Ethan Mitchell" userId="086bb76b-53c7-490e-b295-1684c3351b10" providerId="ADAL" clId="{AF838CC2-7340-4CDB-81B9-F06EAC3A291C}" dt="2020-11-20T16:19:49.765" v="1604" actId="20577"/>
          <ac:spMkLst>
            <pc:docMk/>
            <pc:sldMk cId="1568203218" sldId="291"/>
            <ac:spMk id="2" creationId="{88BA1F0A-96F2-4BC8-A2D6-121EAEEC3D7D}"/>
          </ac:spMkLst>
        </pc:spChg>
        <pc:spChg chg="del">
          <ac:chgData name="Ethan Mitchell" userId="086bb76b-53c7-490e-b295-1684c3351b10" providerId="ADAL" clId="{AF838CC2-7340-4CDB-81B9-F06EAC3A291C}" dt="2020-11-20T16:19:52.512" v="1605" actId="478"/>
          <ac:spMkLst>
            <pc:docMk/>
            <pc:sldMk cId="1568203218" sldId="291"/>
            <ac:spMk id="3" creationId="{0736E353-7361-4B25-94CE-A91AE75A055B}"/>
          </ac:spMkLst>
        </pc:spChg>
        <pc:picChg chg="add mod">
          <ac:chgData name="Ethan Mitchell" userId="086bb76b-53c7-490e-b295-1684c3351b10" providerId="ADAL" clId="{AF838CC2-7340-4CDB-81B9-F06EAC3A291C}" dt="2020-11-20T16:23:34.609" v="1619" actId="1076"/>
          <ac:picMkLst>
            <pc:docMk/>
            <pc:sldMk cId="1568203218" sldId="291"/>
            <ac:picMk id="4" creationId="{084B1573-2B5C-4009-866E-2603969FA563}"/>
          </ac:picMkLst>
        </pc:picChg>
      </pc:sldChg>
      <pc:sldChg chg="modSp add del">
        <pc:chgData name="Ethan Mitchell" userId="086bb76b-53c7-490e-b295-1684c3351b10" providerId="ADAL" clId="{AF838CC2-7340-4CDB-81B9-F06EAC3A291C}" dt="2020-11-20T16:25:16.679" v="1635" actId="2696"/>
        <pc:sldMkLst>
          <pc:docMk/>
          <pc:sldMk cId="3611725405" sldId="292"/>
        </pc:sldMkLst>
        <pc:spChg chg="mod">
          <ac:chgData name="Ethan Mitchell" userId="086bb76b-53c7-490e-b295-1684c3351b10" providerId="ADAL" clId="{AF838CC2-7340-4CDB-81B9-F06EAC3A291C}" dt="2020-11-20T16:24:15.608" v="1625" actId="1076"/>
          <ac:spMkLst>
            <pc:docMk/>
            <pc:sldMk cId="3611725405" sldId="292"/>
            <ac:spMk id="2" creationId="{6177189F-9D88-45B3-9820-1C6FF6898BC7}"/>
          </ac:spMkLst>
        </pc:spChg>
        <pc:picChg chg="mod">
          <ac:chgData name="Ethan Mitchell" userId="086bb76b-53c7-490e-b295-1684c3351b10" providerId="ADAL" clId="{AF838CC2-7340-4CDB-81B9-F06EAC3A291C}" dt="2020-11-20T16:24:23.754" v="1628" actId="1076"/>
          <ac:picMkLst>
            <pc:docMk/>
            <pc:sldMk cId="3611725405" sldId="292"/>
            <ac:picMk id="4" creationId="{F1F8BF13-4B27-4EA9-AF83-D2606905B569}"/>
          </ac:picMkLst>
        </pc:picChg>
      </pc:sldChg>
      <pc:sldChg chg="addSp delSp modSp add setBg">
        <pc:chgData name="Ethan Mitchell" userId="086bb76b-53c7-490e-b295-1684c3351b10" providerId="ADAL" clId="{AF838CC2-7340-4CDB-81B9-F06EAC3A291C}" dt="2020-11-20T16:25:27.598" v="1638" actId="1076"/>
        <pc:sldMkLst>
          <pc:docMk/>
          <pc:sldMk cId="4131612944" sldId="293"/>
        </pc:sldMkLst>
        <pc:spChg chg="del">
          <ac:chgData name="Ethan Mitchell" userId="086bb76b-53c7-490e-b295-1684c3351b10" providerId="ADAL" clId="{AF838CC2-7340-4CDB-81B9-F06EAC3A291C}" dt="2020-11-20T16:24:35.955" v="1630"/>
          <ac:spMkLst>
            <pc:docMk/>
            <pc:sldMk cId="4131612944" sldId="293"/>
            <ac:spMk id="2" creationId="{F578434F-3A9B-40AD-81AE-738647D31E9D}"/>
          </ac:spMkLst>
        </pc:spChg>
        <pc:spChg chg="del">
          <ac:chgData name="Ethan Mitchell" userId="086bb76b-53c7-490e-b295-1684c3351b10" providerId="ADAL" clId="{AF838CC2-7340-4CDB-81B9-F06EAC3A291C}" dt="2020-11-20T16:24:35.955" v="1630"/>
          <ac:spMkLst>
            <pc:docMk/>
            <pc:sldMk cId="4131612944" sldId="293"/>
            <ac:spMk id="3" creationId="{0052DF72-4BC9-4313-A357-D5E3C868D1CD}"/>
          </ac:spMkLst>
        </pc:spChg>
        <pc:picChg chg="add mod">
          <ac:chgData name="Ethan Mitchell" userId="086bb76b-53c7-490e-b295-1684c3351b10" providerId="ADAL" clId="{AF838CC2-7340-4CDB-81B9-F06EAC3A291C}" dt="2020-11-20T16:25:27.598" v="1638" actId="1076"/>
          <ac:picMkLst>
            <pc:docMk/>
            <pc:sldMk cId="4131612944" sldId="293"/>
            <ac:picMk id="4" creationId="{F33E5F66-7F09-419D-9C2F-C68ED7BD57E0}"/>
          </ac:picMkLst>
        </pc:picChg>
      </pc:sldChg>
      <pc:sldChg chg="addSp delSp modSp add">
        <pc:chgData name="Ethan Mitchell" userId="086bb76b-53c7-490e-b295-1684c3351b10" providerId="ADAL" clId="{AF838CC2-7340-4CDB-81B9-F06EAC3A291C}" dt="2020-11-20T16:26:13.653" v="1647" actId="1076"/>
        <pc:sldMkLst>
          <pc:docMk/>
          <pc:sldMk cId="1745143" sldId="294"/>
        </pc:sldMkLst>
        <pc:spChg chg="del">
          <ac:chgData name="Ethan Mitchell" userId="086bb76b-53c7-490e-b295-1684c3351b10" providerId="ADAL" clId="{AF838CC2-7340-4CDB-81B9-F06EAC3A291C}" dt="2020-11-20T16:25:53.366" v="1641"/>
          <ac:spMkLst>
            <pc:docMk/>
            <pc:sldMk cId="1745143" sldId="294"/>
            <ac:spMk id="2" creationId="{3C1C6AF4-120E-473A-A9FB-E331F2EC363A}"/>
          </ac:spMkLst>
        </pc:spChg>
        <pc:spChg chg="del">
          <ac:chgData name="Ethan Mitchell" userId="086bb76b-53c7-490e-b295-1684c3351b10" providerId="ADAL" clId="{AF838CC2-7340-4CDB-81B9-F06EAC3A291C}" dt="2020-11-20T16:25:53.366" v="1641"/>
          <ac:spMkLst>
            <pc:docMk/>
            <pc:sldMk cId="1745143" sldId="294"/>
            <ac:spMk id="3" creationId="{304B4501-FC11-473A-AE55-19657DC90267}"/>
          </ac:spMkLst>
        </pc:spChg>
        <pc:picChg chg="add mod">
          <ac:chgData name="Ethan Mitchell" userId="086bb76b-53c7-490e-b295-1684c3351b10" providerId="ADAL" clId="{AF838CC2-7340-4CDB-81B9-F06EAC3A291C}" dt="2020-11-20T16:26:13.653" v="1647" actId="1076"/>
          <ac:picMkLst>
            <pc:docMk/>
            <pc:sldMk cId="1745143" sldId="294"/>
            <ac:picMk id="4" creationId="{B4F74CAE-60C2-403C-A749-FEF00FC69153}"/>
          </ac:picMkLst>
        </pc:picChg>
      </pc:sldChg>
      <pc:sldChg chg="addSp delSp modSp add">
        <pc:chgData name="Ethan Mitchell" userId="086bb76b-53c7-490e-b295-1684c3351b10" providerId="ADAL" clId="{AF838CC2-7340-4CDB-81B9-F06EAC3A291C}" dt="2020-11-20T16:46:54.323" v="2217" actId="20577"/>
        <pc:sldMkLst>
          <pc:docMk/>
          <pc:sldMk cId="1373677072" sldId="295"/>
        </pc:sldMkLst>
        <pc:spChg chg="del">
          <ac:chgData name="Ethan Mitchell" userId="086bb76b-53c7-490e-b295-1684c3351b10" providerId="ADAL" clId="{AF838CC2-7340-4CDB-81B9-F06EAC3A291C}" dt="2020-11-20T16:36:48.302" v="1984"/>
          <ac:spMkLst>
            <pc:docMk/>
            <pc:sldMk cId="1373677072" sldId="295"/>
            <ac:spMk id="2" creationId="{929A019A-1A3A-4D46-8695-8E49E206C4FB}"/>
          </ac:spMkLst>
        </pc:spChg>
        <pc:spChg chg="del">
          <ac:chgData name="Ethan Mitchell" userId="086bb76b-53c7-490e-b295-1684c3351b10" providerId="ADAL" clId="{AF838CC2-7340-4CDB-81B9-F06EAC3A291C}" dt="2020-11-20T16:36:48.302" v="1984"/>
          <ac:spMkLst>
            <pc:docMk/>
            <pc:sldMk cId="1373677072" sldId="295"/>
            <ac:spMk id="3" creationId="{C53393C6-5ABC-4143-9749-9C1EB30CF3C9}"/>
          </ac:spMkLst>
        </pc:spChg>
        <pc:spChg chg="add mod">
          <ac:chgData name="Ethan Mitchell" userId="086bb76b-53c7-490e-b295-1684c3351b10" providerId="ADAL" clId="{AF838CC2-7340-4CDB-81B9-F06EAC3A291C}" dt="2020-11-20T16:36:56.994" v="2004" actId="20577"/>
          <ac:spMkLst>
            <pc:docMk/>
            <pc:sldMk cId="1373677072" sldId="295"/>
            <ac:spMk id="4" creationId="{C4268F15-C08A-46EA-9F3B-296CF6BADB88}"/>
          </ac:spMkLst>
        </pc:spChg>
        <pc:spChg chg="add mod">
          <ac:chgData name="Ethan Mitchell" userId="086bb76b-53c7-490e-b295-1684c3351b10" providerId="ADAL" clId="{AF838CC2-7340-4CDB-81B9-F06EAC3A291C}" dt="2020-11-20T16:46:54.323" v="2217" actId="20577"/>
          <ac:spMkLst>
            <pc:docMk/>
            <pc:sldMk cId="1373677072" sldId="295"/>
            <ac:spMk id="5" creationId="{EA9F5B91-98FA-4212-816D-AE346FED6BCD}"/>
          </ac:spMkLst>
        </pc:spChg>
      </pc:sldChg>
      <pc:sldChg chg="add del">
        <pc:chgData name="Ethan Mitchell" userId="086bb76b-53c7-490e-b295-1684c3351b10" providerId="ADAL" clId="{AF838CC2-7340-4CDB-81B9-F06EAC3A291C}" dt="2020-11-20T16:26:01.779" v="1643" actId="2696"/>
        <pc:sldMkLst>
          <pc:docMk/>
          <pc:sldMk cId="3098895402" sldId="295"/>
        </pc:sldMkLst>
      </pc:sldChg>
      <pc:sldChg chg="addSp delSp modSp add">
        <pc:chgData name="Ethan Mitchell" userId="086bb76b-53c7-490e-b295-1684c3351b10" providerId="ADAL" clId="{AF838CC2-7340-4CDB-81B9-F06EAC3A291C}" dt="2020-11-20T16:48:43.038" v="2339" actId="5793"/>
        <pc:sldMkLst>
          <pc:docMk/>
          <pc:sldMk cId="494324476" sldId="296"/>
        </pc:sldMkLst>
        <pc:spChg chg="mod">
          <ac:chgData name="Ethan Mitchell" userId="086bb76b-53c7-490e-b295-1684c3351b10" providerId="ADAL" clId="{AF838CC2-7340-4CDB-81B9-F06EAC3A291C}" dt="2020-11-20T16:45:13.689" v="2200" actId="1076"/>
          <ac:spMkLst>
            <pc:docMk/>
            <pc:sldMk cId="494324476" sldId="296"/>
            <ac:spMk id="2" creationId="{9C2033B4-18DC-44F9-AA4F-BC1F65A217BB}"/>
          </ac:spMkLst>
        </pc:spChg>
        <pc:spChg chg="del">
          <ac:chgData name="Ethan Mitchell" userId="086bb76b-53c7-490e-b295-1684c3351b10" providerId="ADAL" clId="{AF838CC2-7340-4CDB-81B9-F06EAC3A291C}" dt="2020-11-20T16:40:03.112" v="2149" actId="478"/>
          <ac:spMkLst>
            <pc:docMk/>
            <pc:sldMk cId="494324476" sldId="296"/>
            <ac:spMk id="3" creationId="{2AE0DE06-4EF1-49BD-A7AF-40017FEBA657}"/>
          </ac:spMkLst>
        </pc:spChg>
        <pc:spChg chg="add mod">
          <ac:chgData name="Ethan Mitchell" userId="086bb76b-53c7-490e-b295-1684c3351b10" providerId="ADAL" clId="{AF838CC2-7340-4CDB-81B9-F06EAC3A291C}" dt="2020-11-20T16:48:43.038" v="2339" actId="5793"/>
          <ac:spMkLst>
            <pc:docMk/>
            <pc:sldMk cId="494324476" sldId="296"/>
            <ac:spMk id="6" creationId="{4E7E67A8-0CD0-4596-9284-CA7CB3A3382D}"/>
          </ac:spMkLst>
        </pc:spChg>
        <pc:picChg chg="add mod modCrop">
          <ac:chgData name="Ethan Mitchell" userId="086bb76b-53c7-490e-b295-1684c3351b10" providerId="ADAL" clId="{AF838CC2-7340-4CDB-81B9-F06EAC3A291C}" dt="2020-11-20T16:44:58.959" v="2196" actId="14100"/>
          <ac:picMkLst>
            <pc:docMk/>
            <pc:sldMk cId="494324476" sldId="296"/>
            <ac:picMk id="4" creationId="{4F7CB230-D9F5-418A-8384-05EF6AAA7AB1}"/>
          </ac:picMkLst>
        </pc:picChg>
        <pc:picChg chg="add mod modCrop">
          <ac:chgData name="Ethan Mitchell" userId="086bb76b-53c7-490e-b295-1684c3351b10" providerId="ADAL" clId="{AF838CC2-7340-4CDB-81B9-F06EAC3A291C}" dt="2020-11-20T16:44:52.298" v="2193" actId="1036"/>
          <ac:picMkLst>
            <pc:docMk/>
            <pc:sldMk cId="494324476" sldId="296"/>
            <ac:picMk id="5" creationId="{A15600CB-7369-408E-8E9E-7B187755D2AA}"/>
          </ac:picMkLst>
        </pc:picChg>
      </pc:sldChg>
      <pc:sldChg chg="addSp modSp add">
        <pc:chgData name="Ethan Mitchell" userId="086bb76b-53c7-490e-b295-1684c3351b10" providerId="ADAL" clId="{AF838CC2-7340-4CDB-81B9-F06EAC3A291C}" dt="2020-11-20T16:47:30.679" v="2287" actId="1076"/>
        <pc:sldMkLst>
          <pc:docMk/>
          <pc:sldMk cId="3334310383" sldId="297"/>
        </pc:sldMkLst>
        <pc:spChg chg="mod">
          <ac:chgData name="Ethan Mitchell" userId="086bb76b-53c7-490e-b295-1684c3351b10" providerId="ADAL" clId="{AF838CC2-7340-4CDB-81B9-F06EAC3A291C}" dt="2020-11-20T16:46:49.761" v="2211" actId="20577"/>
          <ac:spMkLst>
            <pc:docMk/>
            <pc:sldMk cId="3334310383" sldId="297"/>
            <ac:spMk id="2" creationId="{0E92380E-FEB0-490D-954A-3699B3F4B81E}"/>
          </ac:spMkLst>
        </pc:spChg>
        <pc:spChg chg="mod">
          <ac:chgData name="Ethan Mitchell" userId="086bb76b-53c7-490e-b295-1684c3351b10" providerId="ADAL" clId="{AF838CC2-7340-4CDB-81B9-F06EAC3A291C}" dt="2020-11-20T16:47:27.085" v="2286" actId="20577"/>
          <ac:spMkLst>
            <pc:docMk/>
            <pc:sldMk cId="3334310383" sldId="297"/>
            <ac:spMk id="3" creationId="{7F1DB6E9-DD06-4342-BBA8-BC5FFA141E42}"/>
          </ac:spMkLst>
        </pc:spChg>
        <pc:picChg chg="add mod">
          <ac:chgData name="Ethan Mitchell" userId="086bb76b-53c7-490e-b295-1684c3351b10" providerId="ADAL" clId="{AF838CC2-7340-4CDB-81B9-F06EAC3A291C}" dt="2020-11-20T16:47:30.679" v="2287" actId="1076"/>
          <ac:picMkLst>
            <pc:docMk/>
            <pc:sldMk cId="3334310383" sldId="297"/>
            <ac:picMk id="4" creationId="{475C2E42-DC08-4FA9-8184-8204D8C1D1EA}"/>
          </ac:picMkLst>
        </pc:picChg>
      </pc:sldChg>
      <pc:sldChg chg="addSp delSp modSp add">
        <pc:chgData name="Ethan Mitchell" userId="086bb76b-53c7-490e-b295-1684c3351b10" providerId="ADAL" clId="{AF838CC2-7340-4CDB-81B9-F06EAC3A291C}" dt="2020-11-20T16:39:55.831" v="2148" actId="20577"/>
        <pc:sldMkLst>
          <pc:docMk/>
          <pc:sldMk cId="1889029928" sldId="298"/>
        </pc:sldMkLst>
        <pc:spChg chg="del">
          <ac:chgData name="Ethan Mitchell" userId="086bb76b-53c7-490e-b295-1684c3351b10" providerId="ADAL" clId="{AF838CC2-7340-4CDB-81B9-F06EAC3A291C}" dt="2020-11-20T16:39:49.242" v="2129"/>
          <ac:spMkLst>
            <pc:docMk/>
            <pc:sldMk cId="1889029928" sldId="298"/>
            <ac:spMk id="2" creationId="{A02D7EDE-CFBE-4781-B470-0E933DECC968}"/>
          </ac:spMkLst>
        </pc:spChg>
        <pc:spChg chg="del">
          <ac:chgData name="Ethan Mitchell" userId="086bb76b-53c7-490e-b295-1684c3351b10" providerId="ADAL" clId="{AF838CC2-7340-4CDB-81B9-F06EAC3A291C}" dt="2020-11-20T16:39:49.242" v="2129"/>
          <ac:spMkLst>
            <pc:docMk/>
            <pc:sldMk cId="1889029928" sldId="298"/>
            <ac:spMk id="3" creationId="{2B2BB73B-6A74-464D-BACE-F1AE22D5112C}"/>
          </ac:spMkLst>
        </pc:spChg>
        <pc:spChg chg="add mod">
          <ac:chgData name="Ethan Mitchell" userId="086bb76b-53c7-490e-b295-1684c3351b10" providerId="ADAL" clId="{AF838CC2-7340-4CDB-81B9-F06EAC3A291C}" dt="2020-11-20T16:39:53.181" v="2139" actId="20577"/>
          <ac:spMkLst>
            <pc:docMk/>
            <pc:sldMk cId="1889029928" sldId="298"/>
            <ac:spMk id="4" creationId="{D709AECA-1C9E-42DF-AE80-6CBFEFCF82E3}"/>
          </ac:spMkLst>
        </pc:spChg>
        <pc:spChg chg="add mod">
          <ac:chgData name="Ethan Mitchell" userId="086bb76b-53c7-490e-b295-1684c3351b10" providerId="ADAL" clId="{AF838CC2-7340-4CDB-81B9-F06EAC3A291C}" dt="2020-11-20T16:39:55.831" v="2148" actId="20577"/>
          <ac:spMkLst>
            <pc:docMk/>
            <pc:sldMk cId="1889029928" sldId="298"/>
            <ac:spMk id="5" creationId="{A021241F-AFC6-4CFB-A0D0-3C99517DDBF5}"/>
          </ac:spMkLst>
        </pc:spChg>
      </pc:sldChg>
      <pc:sldChg chg="modSp add del">
        <pc:chgData name="Ethan Mitchell" userId="086bb76b-53c7-490e-b295-1684c3351b10" providerId="ADAL" clId="{AF838CC2-7340-4CDB-81B9-F06EAC3A291C}" dt="2020-11-20T16:39:17.698" v="2112" actId="2696"/>
        <pc:sldMkLst>
          <pc:docMk/>
          <pc:sldMk cId="2689904844" sldId="298"/>
        </pc:sldMkLst>
        <pc:spChg chg="mod">
          <ac:chgData name="Ethan Mitchell" userId="086bb76b-53c7-490e-b295-1684c3351b10" providerId="ADAL" clId="{AF838CC2-7340-4CDB-81B9-F06EAC3A291C}" dt="2020-11-20T16:39:14.547" v="2111" actId="20577"/>
          <ac:spMkLst>
            <pc:docMk/>
            <pc:sldMk cId="2689904844" sldId="298"/>
            <ac:spMk id="2" creationId="{16D52AD3-C512-4741-8C1D-723D33337FF8}"/>
          </ac:spMkLst>
        </pc:spChg>
      </pc:sldChg>
      <pc:sldMasterChg chg="del delSldLayout">
        <pc:chgData name="Ethan Mitchell" userId="086bb76b-53c7-490e-b295-1684c3351b10" providerId="ADAL" clId="{AF838CC2-7340-4CDB-81B9-F06EAC3A291C}" dt="2020-11-17T19:17:10.105" v="14" actId="2696"/>
        <pc:sldMasterMkLst>
          <pc:docMk/>
          <pc:sldMasterMk cId="2460954070" sldId="2147483660"/>
        </pc:sldMasterMkLst>
        <pc:sldLayoutChg chg="del">
          <pc:chgData name="Ethan Mitchell" userId="086bb76b-53c7-490e-b295-1684c3351b10" providerId="ADAL" clId="{AF838CC2-7340-4CDB-81B9-F06EAC3A291C}" dt="2020-11-17T19:17:10.099" v="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than Mitchell" userId="086bb76b-53c7-490e-b295-1684c3351b10" providerId="ADAL" clId="{AF838CC2-7340-4CDB-81B9-F06EAC3A291C}" dt="2020-11-17T19:17:10.100" v="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than Mitchell" userId="086bb76b-53c7-490e-b295-1684c3351b10" providerId="ADAL" clId="{AF838CC2-7340-4CDB-81B9-F06EAC3A291C}" dt="2020-11-17T19:17:10.100" v="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than Mitchell" userId="086bb76b-53c7-490e-b295-1684c3351b10" providerId="ADAL" clId="{AF838CC2-7340-4CDB-81B9-F06EAC3A291C}" dt="2020-11-17T19:17:10.101" v="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than Mitchell" userId="086bb76b-53c7-490e-b295-1684c3351b10" providerId="ADAL" clId="{AF838CC2-7340-4CDB-81B9-F06EAC3A291C}" dt="2020-11-17T19:17:10.101" v="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than Mitchell" userId="086bb76b-53c7-490e-b295-1684c3351b10" providerId="ADAL" clId="{AF838CC2-7340-4CDB-81B9-F06EAC3A291C}" dt="2020-11-17T19:17:10.101" v="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than Mitchell" userId="086bb76b-53c7-490e-b295-1684c3351b10" providerId="ADAL" clId="{AF838CC2-7340-4CDB-81B9-F06EAC3A291C}" dt="2020-11-17T19:17:10.102" v="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than Mitchell" userId="086bb76b-53c7-490e-b295-1684c3351b10" providerId="ADAL" clId="{AF838CC2-7340-4CDB-81B9-F06EAC3A291C}" dt="2020-11-17T19:17:10.102" v="1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than Mitchell" userId="086bb76b-53c7-490e-b295-1684c3351b10" providerId="ADAL" clId="{AF838CC2-7340-4CDB-81B9-F06EAC3A291C}" dt="2020-11-17T19:17:10.103" v="1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than Mitchell" userId="086bb76b-53c7-490e-b295-1684c3351b10" providerId="ADAL" clId="{AF838CC2-7340-4CDB-81B9-F06EAC3A291C}" dt="2020-11-17T19:17:10.103" v="1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than Mitchell" userId="086bb76b-53c7-490e-b295-1684c3351b10" providerId="ADAL" clId="{AF838CC2-7340-4CDB-81B9-F06EAC3A291C}" dt="2020-11-17T19:17:10.104" v="1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modTransition">
        <pc:chgData name="Ethan Mitchell" userId="086bb76b-53c7-490e-b295-1684c3351b10" providerId="ADAL" clId="{AF838CC2-7340-4CDB-81B9-F06EAC3A291C}" dt="2020-11-20T16:25:10.525" v="1633"/>
        <pc:sldMasterMkLst>
          <pc:docMk/>
          <pc:sldMasterMk cId="4111321676" sldId="2147483684"/>
        </pc:sldMasterMkLst>
      </pc:sldMasterChg>
    </pc:docChg>
  </pc:docChgLst>
  <pc:docChgLst>
    <pc:chgData name="Asa McVay" userId="b79df9b0-0ebe-41d7-90c5-d4e3d4fc5cdb" providerId="ADAL" clId="{5EBF6E01-F37E-5843-A34F-43F189DD1D44}"/>
    <pc:docChg chg="undo custSel mod addSld modSld">
      <pc:chgData name="Asa McVay" userId="b79df9b0-0ebe-41d7-90c5-d4e3d4fc5cdb" providerId="ADAL" clId="{5EBF6E01-F37E-5843-A34F-43F189DD1D44}" dt="2020-11-22T20:57:47.612" v="821" actId="313"/>
      <pc:docMkLst>
        <pc:docMk/>
      </pc:docMkLst>
      <pc:sldChg chg="addSp delSp modSp mod setBg">
        <pc:chgData name="Asa McVay" userId="b79df9b0-0ebe-41d7-90c5-d4e3d4fc5cdb" providerId="ADAL" clId="{5EBF6E01-F37E-5843-A34F-43F189DD1D44}" dt="2020-11-22T20:46:15.241" v="425" actId="20577"/>
        <pc:sldMkLst>
          <pc:docMk/>
          <pc:sldMk cId="4220151160" sldId="279"/>
        </pc:sldMkLst>
        <pc:spChg chg="mod">
          <ac:chgData name="Asa McVay" userId="b79df9b0-0ebe-41d7-90c5-d4e3d4fc5cdb" providerId="ADAL" clId="{5EBF6E01-F37E-5843-A34F-43F189DD1D44}" dt="2020-11-22T20:46:15.241" v="425" actId="20577"/>
          <ac:spMkLst>
            <pc:docMk/>
            <pc:sldMk cId="4220151160" sldId="279"/>
            <ac:spMk id="2" creationId="{C3B8AFC8-740B-44F8-8E5C-08436D6DE555}"/>
          </ac:spMkLst>
        </pc:spChg>
        <pc:spChg chg="mod">
          <ac:chgData name="Asa McVay" userId="b79df9b0-0ebe-41d7-90c5-d4e3d4fc5cdb" providerId="ADAL" clId="{5EBF6E01-F37E-5843-A34F-43F189DD1D44}" dt="2020-11-22T20:41:11.204" v="410" actId="1076"/>
          <ac:spMkLst>
            <pc:docMk/>
            <pc:sldMk cId="4220151160" sldId="279"/>
            <ac:spMk id="3" creationId="{F0DB20CF-9154-467B-83D1-CA5D84B2E0F3}"/>
          </ac:spMkLst>
        </pc:spChg>
        <pc:spChg chg="add del">
          <ac:chgData name="Asa McVay" userId="b79df9b0-0ebe-41d7-90c5-d4e3d4fc5cdb" providerId="ADAL" clId="{5EBF6E01-F37E-5843-A34F-43F189DD1D44}" dt="2020-11-22T20:18:55.110" v="71" actId="26606"/>
          <ac:spMkLst>
            <pc:docMk/>
            <pc:sldMk cId="4220151160" sldId="279"/>
            <ac:spMk id="10" creationId="{5E0A8391-2737-4F1C-B27A-C44629DB4D33}"/>
          </ac:spMkLst>
        </pc:spChg>
        <pc:spChg chg="add del">
          <ac:chgData name="Asa McVay" userId="b79df9b0-0ebe-41d7-90c5-d4e3d4fc5cdb" providerId="ADAL" clId="{5EBF6E01-F37E-5843-A34F-43F189DD1D44}" dt="2020-11-22T20:18:55.110" v="71" actId="26606"/>
          <ac:spMkLst>
            <pc:docMk/>
            <pc:sldMk cId="4220151160" sldId="279"/>
            <ac:spMk id="12" creationId="{E75DDEB2-8C7E-4057-BACC-E31322D8B4B9}"/>
          </ac:spMkLst>
        </pc:spChg>
        <pc:spChg chg="add del">
          <ac:chgData name="Asa McVay" userId="b79df9b0-0ebe-41d7-90c5-d4e3d4fc5cdb" providerId="ADAL" clId="{5EBF6E01-F37E-5843-A34F-43F189DD1D44}" dt="2020-11-22T20:18:55.110" v="71" actId="26606"/>
          <ac:spMkLst>
            <pc:docMk/>
            <pc:sldMk cId="4220151160" sldId="279"/>
            <ac:spMk id="14" creationId="{7318A5EE-3B62-4E05-A9DD-88EB7DD68283}"/>
          </ac:spMkLst>
        </pc:spChg>
        <pc:picChg chg="add mod">
          <ac:chgData name="Asa McVay" userId="b79df9b0-0ebe-41d7-90c5-d4e3d4fc5cdb" providerId="ADAL" clId="{5EBF6E01-F37E-5843-A34F-43F189DD1D44}" dt="2020-11-22T20:20:26.464" v="177" actId="1076"/>
          <ac:picMkLst>
            <pc:docMk/>
            <pc:sldMk cId="4220151160" sldId="279"/>
            <ac:picMk id="5" creationId="{74EDC3A9-4FAF-A445-8B55-06D82908E527}"/>
          </ac:picMkLst>
        </pc:picChg>
      </pc:sldChg>
      <pc:sldChg chg="addSp delSp modSp add">
        <pc:chgData name="Asa McVay" userId="b79df9b0-0ebe-41d7-90c5-d4e3d4fc5cdb" providerId="ADAL" clId="{5EBF6E01-F37E-5843-A34F-43F189DD1D44}" dt="2020-11-22T20:45:39.489" v="424" actId="1076"/>
        <pc:sldMkLst>
          <pc:docMk/>
          <pc:sldMk cId="3365210161" sldId="305"/>
        </pc:sldMkLst>
        <pc:spChg chg="del mod">
          <ac:chgData name="Asa McVay" userId="b79df9b0-0ebe-41d7-90c5-d4e3d4fc5cdb" providerId="ADAL" clId="{5EBF6E01-F37E-5843-A34F-43F189DD1D44}" dt="2020-11-22T20:45:20.186" v="419" actId="478"/>
          <ac:spMkLst>
            <pc:docMk/>
            <pc:sldMk cId="3365210161" sldId="305"/>
            <ac:spMk id="2" creationId="{E8B239A4-2412-5F4E-BED0-FEAD6143581B}"/>
          </ac:spMkLst>
        </pc:spChg>
        <pc:spChg chg="del">
          <ac:chgData name="Asa McVay" userId="b79df9b0-0ebe-41d7-90c5-d4e3d4fc5cdb" providerId="ADAL" clId="{5EBF6E01-F37E-5843-A34F-43F189DD1D44}" dt="2020-11-22T20:44:43.200" v="412"/>
          <ac:spMkLst>
            <pc:docMk/>
            <pc:sldMk cId="3365210161" sldId="305"/>
            <ac:spMk id="3" creationId="{F4EF710F-97D1-CB4C-A483-5A07A8D16136}"/>
          </ac:spMkLst>
        </pc:spChg>
        <pc:picChg chg="add mod">
          <ac:chgData name="Asa McVay" userId="b79df9b0-0ebe-41d7-90c5-d4e3d4fc5cdb" providerId="ADAL" clId="{5EBF6E01-F37E-5843-A34F-43F189DD1D44}" dt="2020-11-22T20:45:39.489" v="424" actId="1076"/>
          <ac:picMkLst>
            <pc:docMk/>
            <pc:sldMk cId="3365210161" sldId="305"/>
            <ac:picMk id="5" creationId="{73DCE93E-D297-7648-BC2C-8102133A86F2}"/>
          </ac:picMkLst>
        </pc:picChg>
      </pc:sldChg>
      <pc:sldChg chg="addSp delSp modSp add mod setBg">
        <pc:chgData name="Asa McVay" userId="b79df9b0-0ebe-41d7-90c5-d4e3d4fc5cdb" providerId="ADAL" clId="{5EBF6E01-F37E-5843-A34F-43F189DD1D44}" dt="2020-11-22T20:57:47.612" v="821" actId="313"/>
        <pc:sldMkLst>
          <pc:docMk/>
          <pc:sldMk cId="1131564087" sldId="306"/>
        </pc:sldMkLst>
        <pc:spChg chg="mod">
          <ac:chgData name="Asa McVay" userId="b79df9b0-0ebe-41d7-90c5-d4e3d4fc5cdb" providerId="ADAL" clId="{5EBF6E01-F37E-5843-A34F-43F189DD1D44}" dt="2020-11-22T20:50:54.072" v="582" actId="1076"/>
          <ac:spMkLst>
            <pc:docMk/>
            <pc:sldMk cId="1131564087" sldId="306"/>
            <ac:spMk id="2" creationId="{E98BEFE2-E5D4-1B4A-868E-3FBEC3E0C782}"/>
          </ac:spMkLst>
        </pc:spChg>
        <pc:spChg chg="mod ord">
          <ac:chgData name="Asa McVay" userId="b79df9b0-0ebe-41d7-90c5-d4e3d4fc5cdb" providerId="ADAL" clId="{5EBF6E01-F37E-5843-A34F-43F189DD1D44}" dt="2020-11-22T20:57:47.612" v="821" actId="313"/>
          <ac:spMkLst>
            <pc:docMk/>
            <pc:sldMk cId="1131564087" sldId="306"/>
            <ac:spMk id="3" creationId="{61A86E91-A314-7941-B792-86B4D0651A05}"/>
          </ac:spMkLst>
        </pc:spChg>
        <pc:spChg chg="add del mod">
          <ac:chgData name="Asa McVay" userId="b79df9b0-0ebe-41d7-90c5-d4e3d4fc5cdb" providerId="ADAL" clId="{5EBF6E01-F37E-5843-A34F-43F189DD1D44}" dt="2020-11-22T20:49:35.155" v="565" actId="767"/>
          <ac:spMkLst>
            <pc:docMk/>
            <pc:sldMk cId="1131564087" sldId="306"/>
            <ac:spMk id="6" creationId="{89BCA4C9-8D2D-A34C-9F1C-D76E4A28D2C4}"/>
          </ac:spMkLst>
        </pc:spChg>
        <pc:spChg chg="add del">
          <ac:chgData name="Asa McVay" userId="b79df9b0-0ebe-41d7-90c5-d4e3d4fc5cdb" providerId="ADAL" clId="{5EBF6E01-F37E-5843-A34F-43F189DD1D44}" dt="2020-11-22T20:50:27.634" v="580" actId="26606"/>
          <ac:spMkLst>
            <pc:docMk/>
            <pc:sldMk cId="1131564087" sldId="306"/>
            <ac:spMk id="7" creationId="{873ECEC8-0F24-45B8-950F-35FC94BCEAC8}"/>
          </ac:spMkLst>
        </pc:spChg>
        <pc:spChg chg="add del">
          <ac:chgData name="Asa McVay" userId="b79df9b0-0ebe-41d7-90c5-d4e3d4fc5cdb" providerId="ADAL" clId="{5EBF6E01-F37E-5843-A34F-43F189DD1D44}" dt="2020-11-22T20:50:27.634" v="580" actId="26606"/>
          <ac:spMkLst>
            <pc:docMk/>
            <pc:sldMk cId="1131564087" sldId="306"/>
            <ac:spMk id="9" creationId="{7D417315-0A35-4882-ABD2-ABE3C89E5DCF}"/>
          </ac:spMkLst>
        </pc:spChg>
        <pc:spChg chg="add del">
          <ac:chgData name="Asa McVay" userId="b79df9b0-0ebe-41d7-90c5-d4e3d4fc5cdb" providerId="ADAL" clId="{5EBF6E01-F37E-5843-A34F-43F189DD1D44}" dt="2020-11-22T20:49:36.926" v="568" actId="26606"/>
          <ac:spMkLst>
            <pc:docMk/>
            <pc:sldMk cId="1131564087" sldId="306"/>
            <ac:spMk id="10" creationId="{0AB6E427-3F73-4C06-A5D5-AE52C3883B50}"/>
          </ac:spMkLst>
        </pc:spChg>
        <pc:spChg chg="add del">
          <ac:chgData name="Asa McVay" userId="b79df9b0-0ebe-41d7-90c5-d4e3d4fc5cdb" providerId="ADAL" clId="{5EBF6E01-F37E-5843-A34F-43F189DD1D44}" dt="2020-11-22T20:49:36.926" v="568" actId="26606"/>
          <ac:spMkLst>
            <pc:docMk/>
            <pc:sldMk cId="1131564087" sldId="306"/>
            <ac:spMk id="12" creationId="{D8C9BDAA-0390-4B39-9B5C-BC95E5120DA4}"/>
          </ac:spMkLst>
        </pc:spChg>
        <pc:spChg chg="add del">
          <ac:chgData name="Asa McVay" userId="b79df9b0-0ebe-41d7-90c5-d4e3d4fc5cdb" providerId="ADAL" clId="{5EBF6E01-F37E-5843-A34F-43F189DD1D44}" dt="2020-11-22T20:49:36.926" v="568" actId="26606"/>
          <ac:spMkLst>
            <pc:docMk/>
            <pc:sldMk cId="1131564087" sldId="306"/>
            <ac:spMk id="14" creationId="{F9DB1FE5-9D46-433B-99D1-2F1B8DC79855}"/>
          </ac:spMkLst>
        </pc:spChg>
        <pc:spChg chg="add del">
          <ac:chgData name="Asa McVay" userId="b79df9b0-0ebe-41d7-90c5-d4e3d4fc5cdb" providerId="ADAL" clId="{5EBF6E01-F37E-5843-A34F-43F189DD1D44}" dt="2020-11-22T20:50:27.634" v="580" actId="26606"/>
          <ac:spMkLst>
            <pc:docMk/>
            <pc:sldMk cId="1131564087" sldId="306"/>
            <ac:spMk id="16" creationId="{8B53612E-ADB2-4457-9688-89506397AF28}"/>
          </ac:spMkLst>
        </pc:spChg>
        <pc:picChg chg="add mod">
          <ac:chgData name="Asa McVay" userId="b79df9b0-0ebe-41d7-90c5-d4e3d4fc5cdb" providerId="ADAL" clId="{5EBF6E01-F37E-5843-A34F-43F189DD1D44}" dt="2020-11-22T20:56:51" v="813" actId="1076"/>
          <ac:picMkLst>
            <pc:docMk/>
            <pc:sldMk cId="1131564087" sldId="306"/>
            <ac:picMk id="5" creationId="{F2B6D177-54E0-0540-86E9-DE23C4859517}"/>
          </ac:picMkLst>
        </pc:picChg>
        <pc:cxnChg chg="add del">
          <ac:chgData name="Asa McVay" userId="b79df9b0-0ebe-41d7-90c5-d4e3d4fc5cdb" providerId="ADAL" clId="{5EBF6E01-F37E-5843-A34F-43F189DD1D44}" dt="2020-11-22T20:50:27.634" v="580" actId="26606"/>
          <ac:cxnSpMkLst>
            <pc:docMk/>
            <pc:sldMk cId="1131564087" sldId="306"/>
            <ac:cxnSpMk id="8" creationId="{89EB8C68-FF1B-4849-867B-32D29B19F102}"/>
          </ac:cxnSpMkLst>
        </pc:cxnChg>
      </pc:sldChg>
    </pc:docChg>
  </pc:docChgLst>
  <pc:docChgLst>
    <pc:chgData name="Chris Hill" userId="2f87d292-4435-4183-8689-b3a7a43f95c8" providerId="ADAL" clId="{72AFE156-1552-4795-99AC-6415031DDDC0}"/>
    <pc:docChg chg="custSel addSld modSld">
      <pc:chgData name="Chris Hill" userId="2f87d292-4435-4183-8689-b3a7a43f95c8" providerId="ADAL" clId="{72AFE156-1552-4795-99AC-6415031DDDC0}" dt="2020-11-22T03:29:44.239" v="702" actId="1076"/>
      <pc:docMkLst>
        <pc:docMk/>
      </pc:docMkLst>
      <pc:sldChg chg="addSp modSp mod">
        <pc:chgData name="Chris Hill" userId="2f87d292-4435-4183-8689-b3a7a43f95c8" providerId="ADAL" clId="{72AFE156-1552-4795-99AC-6415031DDDC0}" dt="2020-11-22T03:29:44.239" v="702" actId="1076"/>
        <pc:sldMkLst>
          <pc:docMk/>
          <pc:sldMk cId="3439531263" sldId="284"/>
        </pc:sldMkLst>
        <pc:spChg chg="mod">
          <ac:chgData name="Chris Hill" userId="2f87d292-4435-4183-8689-b3a7a43f95c8" providerId="ADAL" clId="{72AFE156-1552-4795-99AC-6415031DDDC0}" dt="2020-11-22T03:23:54.272" v="270" actId="20577"/>
          <ac:spMkLst>
            <pc:docMk/>
            <pc:sldMk cId="3439531263" sldId="284"/>
            <ac:spMk id="5" creationId="{4CF05BAB-44E6-4D3F-A997-3E2F723AEFA9}"/>
          </ac:spMkLst>
        </pc:spChg>
        <pc:picChg chg="add mod">
          <ac:chgData name="Chris Hill" userId="2f87d292-4435-4183-8689-b3a7a43f95c8" providerId="ADAL" clId="{72AFE156-1552-4795-99AC-6415031DDDC0}" dt="2020-11-22T03:29:44.239" v="702" actId="1076"/>
          <ac:picMkLst>
            <pc:docMk/>
            <pc:sldMk cId="3439531263" sldId="284"/>
            <ac:picMk id="3" creationId="{0A4BCACA-1624-43BB-B4A4-55ED444B4A3B}"/>
          </ac:picMkLst>
        </pc:picChg>
      </pc:sldChg>
      <pc:sldChg chg="modSp new mod">
        <pc:chgData name="Chris Hill" userId="2f87d292-4435-4183-8689-b3a7a43f95c8" providerId="ADAL" clId="{72AFE156-1552-4795-99AC-6415031DDDC0}" dt="2020-11-22T03:27:20.597" v="696" actId="20577"/>
        <pc:sldMkLst>
          <pc:docMk/>
          <pc:sldMk cId="3051330283" sldId="299"/>
        </pc:sldMkLst>
        <pc:spChg chg="mod">
          <ac:chgData name="Chris Hill" userId="2f87d292-4435-4183-8689-b3a7a43f95c8" providerId="ADAL" clId="{72AFE156-1552-4795-99AC-6415031DDDC0}" dt="2020-11-22T03:24:08.398" v="291" actId="20577"/>
          <ac:spMkLst>
            <pc:docMk/>
            <pc:sldMk cId="3051330283" sldId="299"/>
            <ac:spMk id="2" creationId="{603A554E-AEF1-48AC-84C6-71E743B1602B}"/>
          </ac:spMkLst>
        </pc:spChg>
        <pc:spChg chg="mod">
          <ac:chgData name="Chris Hill" userId="2f87d292-4435-4183-8689-b3a7a43f95c8" providerId="ADAL" clId="{72AFE156-1552-4795-99AC-6415031DDDC0}" dt="2020-11-22T03:27:20.597" v="696" actId="20577"/>
          <ac:spMkLst>
            <pc:docMk/>
            <pc:sldMk cId="3051330283" sldId="299"/>
            <ac:spMk id="3" creationId="{A320EE31-03C0-439F-9FF1-AFEF14DA5D81}"/>
          </ac:spMkLst>
        </pc:spChg>
      </pc:sldChg>
    </pc:docChg>
  </pc:docChgLst>
  <pc:docChgLst>
    <pc:chgData name="Jack Burrows" userId="S::jrb0101@auburn.edu::efa7abe3-480f-407c-960e-036ced13f507" providerId="AD" clId="Web-{DDB1BB8E-36EB-C223-2700-663F3B5BB0C2}"/>
    <pc:docChg chg="modSld">
      <pc:chgData name="Jack Burrows" userId="S::jrb0101@auburn.edu::efa7abe3-480f-407c-960e-036ced13f507" providerId="AD" clId="Web-{DDB1BB8E-36EB-C223-2700-663F3B5BB0C2}" dt="2020-11-22T04:43:13.306" v="213" actId="20577"/>
      <pc:docMkLst>
        <pc:docMk/>
      </pc:docMkLst>
      <pc:sldChg chg="modSp">
        <pc:chgData name="Jack Burrows" userId="S::jrb0101@auburn.edu::efa7abe3-480f-407c-960e-036ced13f507" providerId="AD" clId="Web-{DDB1BB8E-36EB-C223-2700-663F3B5BB0C2}" dt="2020-11-22T04:43:13.306" v="212" actId="20577"/>
        <pc:sldMkLst>
          <pc:docMk/>
          <pc:sldMk cId="1757829957" sldId="282"/>
        </pc:sldMkLst>
        <pc:spChg chg="mod">
          <ac:chgData name="Jack Burrows" userId="S::jrb0101@auburn.edu::efa7abe3-480f-407c-960e-036ced13f507" providerId="AD" clId="Web-{DDB1BB8E-36EB-C223-2700-663F3B5BB0C2}" dt="2020-11-22T04:43:13.306" v="212" actId="20577"/>
          <ac:spMkLst>
            <pc:docMk/>
            <pc:sldMk cId="1757829957" sldId="282"/>
            <ac:spMk id="3" creationId="{E1B7FCF0-458F-4347-8907-370965EEB2C7}"/>
          </ac:spMkLst>
        </pc:spChg>
      </pc:sldChg>
    </pc:docChg>
  </pc:docChgLst>
  <pc:docChgLst>
    <pc:chgData name="Chris Hill" userId="S::ceh0094@auburn.edu::2f87d292-4435-4183-8689-b3a7a43f95c8" providerId="AD" clId="Web-{A9023525-52D8-FB6A-A1AD-8D7BA3DE324B}"/>
    <pc:docChg chg="modSld">
      <pc:chgData name="Chris Hill" userId="S::ceh0094@auburn.edu::2f87d292-4435-4183-8689-b3a7a43f95c8" providerId="AD" clId="Web-{A9023525-52D8-FB6A-A1AD-8D7BA3DE324B}" dt="2020-11-23T18:06:55.616" v="4" actId="1076"/>
      <pc:docMkLst>
        <pc:docMk/>
      </pc:docMkLst>
      <pc:sldChg chg="addSp modSp">
        <pc:chgData name="Chris Hill" userId="S::ceh0094@auburn.edu::2f87d292-4435-4183-8689-b3a7a43f95c8" providerId="AD" clId="Web-{A9023525-52D8-FB6A-A1AD-8D7BA3DE324B}" dt="2020-11-23T18:06:55.616" v="4" actId="1076"/>
        <pc:sldMkLst>
          <pc:docMk/>
          <pc:sldMk cId="3051330283" sldId="299"/>
        </pc:sldMkLst>
        <pc:picChg chg="add mod">
          <ac:chgData name="Chris Hill" userId="S::ceh0094@auburn.edu::2f87d292-4435-4183-8689-b3a7a43f95c8" providerId="AD" clId="Web-{A9023525-52D8-FB6A-A1AD-8D7BA3DE324B}" dt="2020-11-23T18:06:55.616" v="4" actId="1076"/>
          <ac:picMkLst>
            <pc:docMk/>
            <pc:sldMk cId="3051330283" sldId="299"/>
            <ac:picMk id="4" creationId="{5085E659-A749-4756-8C32-65AA9F0B4E07}"/>
          </ac:picMkLst>
        </pc:picChg>
      </pc:sldChg>
    </pc:docChg>
  </pc:docChgLst>
  <pc:docChgLst>
    <pc:chgData name="Ethan Mitchell" userId="S::jem0075@auburn.edu::086bb76b-53c7-490e-b295-1684c3351b10" providerId="AD" clId="Web-{9E25AB89-08E5-3D7B-7523-A151445F5F7A}"/>
    <pc:docChg chg="modSld">
      <pc:chgData name="Ethan Mitchell" userId="S::jem0075@auburn.edu::086bb76b-53c7-490e-b295-1684c3351b10" providerId="AD" clId="Web-{9E25AB89-08E5-3D7B-7523-A151445F5F7A}" dt="2020-11-23T15:47:01.834" v="26" actId="1076"/>
      <pc:docMkLst>
        <pc:docMk/>
      </pc:docMkLst>
      <pc:sldChg chg="modSp">
        <pc:chgData name="Ethan Mitchell" userId="S::jem0075@auburn.edu::086bb76b-53c7-490e-b295-1684c3351b10" providerId="AD" clId="Web-{9E25AB89-08E5-3D7B-7523-A151445F5F7A}" dt="2020-11-23T15:45:14.772" v="11" actId="20577"/>
        <pc:sldMkLst>
          <pc:docMk/>
          <pc:sldMk cId="2998411826" sldId="275"/>
        </pc:sldMkLst>
        <pc:spChg chg="mod">
          <ac:chgData name="Ethan Mitchell" userId="S::jem0075@auburn.edu::086bb76b-53c7-490e-b295-1684c3351b10" providerId="AD" clId="Web-{9E25AB89-08E5-3D7B-7523-A151445F5F7A}" dt="2020-11-23T15:45:14.772" v="11" actId="20577"/>
          <ac:spMkLst>
            <pc:docMk/>
            <pc:sldMk cId="2998411826" sldId="275"/>
            <ac:spMk id="3" creationId="{393811BA-0829-42E6-B5F1-F614632D899D}"/>
          </ac:spMkLst>
        </pc:spChg>
      </pc:sldChg>
      <pc:sldChg chg="modSp">
        <pc:chgData name="Ethan Mitchell" userId="S::jem0075@auburn.edu::086bb76b-53c7-490e-b295-1684c3351b10" providerId="AD" clId="Web-{9E25AB89-08E5-3D7B-7523-A151445F5F7A}" dt="2020-11-23T15:46:04.257" v="18" actId="14100"/>
        <pc:sldMkLst>
          <pc:docMk/>
          <pc:sldMk cId="1799996689" sldId="276"/>
        </pc:sldMkLst>
        <pc:picChg chg="mod">
          <ac:chgData name="Ethan Mitchell" userId="S::jem0075@auburn.edu::086bb76b-53c7-490e-b295-1684c3351b10" providerId="AD" clId="Web-{9E25AB89-08E5-3D7B-7523-A151445F5F7A}" dt="2020-11-23T15:46:04.257" v="18" actId="14100"/>
          <ac:picMkLst>
            <pc:docMk/>
            <pc:sldMk cId="1799996689" sldId="276"/>
            <ac:picMk id="4" creationId="{7B1E89BE-3229-4844-A1E9-BA97A2624808}"/>
          </ac:picMkLst>
        </pc:picChg>
      </pc:sldChg>
      <pc:sldChg chg="modSp">
        <pc:chgData name="Ethan Mitchell" userId="S::jem0075@auburn.edu::086bb76b-53c7-490e-b295-1684c3351b10" providerId="AD" clId="Web-{9E25AB89-08E5-3D7B-7523-A151445F5F7A}" dt="2020-11-23T15:46:49.006" v="24" actId="1076"/>
        <pc:sldMkLst>
          <pc:docMk/>
          <pc:sldMk cId="3471708429" sldId="281"/>
        </pc:sldMkLst>
        <pc:spChg chg="mod">
          <ac:chgData name="Ethan Mitchell" userId="S::jem0075@auburn.edu::086bb76b-53c7-490e-b295-1684c3351b10" providerId="AD" clId="Web-{9E25AB89-08E5-3D7B-7523-A151445F5F7A}" dt="2020-11-23T15:46:35.163" v="21" actId="20577"/>
          <ac:spMkLst>
            <pc:docMk/>
            <pc:sldMk cId="3471708429" sldId="281"/>
            <ac:spMk id="3" creationId="{94C4AFC9-5C80-49F3-8D91-5FC839E0668F}"/>
          </ac:spMkLst>
        </pc:spChg>
        <pc:picChg chg="mod">
          <ac:chgData name="Ethan Mitchell" userId="S::jem0075@auburn.edu::086bb76b-53c7-490e-b295-1684c3351b10" providerId="AD" clId="Web-{9E25AB89-08E5-3D7B-7523-A151445F5F7A}" dt="2020-11-23T15:46:49.006" v="24" actId="1076"/>
          <ac:picMkLst>
            <pc:docMk/>
            <pc:sldMk cId="3471708429" sldId="281"/>
            <ac:picMk id="5" creationId="{3BD2441E-7E3B-448B-81A8-E41A4EA88B3E}"/>
          </ac:picMkLst>
        </pc:picChg>
      </pc:sldChg>
      <pc:sldChg chg="modSp">
        <pc:chgData name="Ethan Mitchell" userId="S::jem0075@auburn.edu::086bb76b-53c7-490e-b295-1684c3351b10" providerId="AD" clId="Web-{9E25AB89-08E5-3D7B-7523-A151445F5F7A}" dt="2020-11-23T15:47:01.834" v="26" actId="1076"/>
        <pc:sldMkLst>
          <pc:docMk/>
          <pc:sldMk cId="1757829957" sldId="282"/>
        </pc:sldMkLst>
        <pc:picChg chg="mod">
          <ac:chgData name="Ethan Mitchell" userId="S::jem0075@auburn.edu::086bb76b-53c7-490e-b295-1684c3351b10" providerId="AD" clId="Web-{9E25AB89-08E5-3D7B-7523-A151445F5F7A}" dt="2020-11-23T15:47:01.834" v="26" actId="1076"/>
          <ac:picMkLst>
            <pc:docMk/>
            <pc:sldMk cId="1757829957" sldId="282"/>
            <ac:picMk id="4" creationId="{B52CE3D8-7086-4B1A-8C9E-04322D624079}"/>
          </ac:picMkLst>
        </pc:picChg>
      </pc:sldChg>
      <pc:sldChg chg="addSp modSp">
        <pc:chgData name="Ethan Mitchell" userId="S::jem0075@auburn.edu::086bb76b-53c7-490e-b295-1684c3351b10" providerId="AD" clId="Web-{9E25AB89-08E5-3D7B-7523-A151445F5F7A}" dt="2020-11-23T15:43:24.367" v="8" actId="1076"/>
        <pc:sldMkLst>
          <pc:docMk/>
          <pc:sldMk cId="1966128359" sldId="286"/>
        </pc:sldMkLst>
        <pc:picChg chg="add mod">
          <ac:chgData name="Ethan Mitchell" userId="S::jem0075@auburn.edu::086bb76b-53c7-490e-b295-1684c3351b10" providerId="AD" clId="Web-{9E25AB89-08E5-3D7B-7523-A151445F5F7A}" dt="2020-11-23T15:43:20.945" v="7" actId="1076"/>
          <ac:picMkLst>
            <pc:docMk/>
            <pc:sldMk cId="1966128359" sldId="286"/>
            <ac:picMk id="4" creationId="{6C45AB66-18FF-4CCE-9FC9-C1DBE934FB49}"/>
          </ac:picMkLst>
        </pc:picChg>
        <pc:picChg chg="add mod">
          <ac:chgData name="Ethan Mitchell" userId="S::jem0075@auburn.edu::086bb76b-53c7-490e-b295-1684c3351b10" providerId="AD" clId="Web-{9E25AB89-08E5-3D7B-7523-A151445F5F7A}" dt="2020-11-23T15:43:24.367" v="8" actId="1076"/>
          <ac:picMkLst>
            <pc:docMk/>
            <pc:sldMk cId="1966128359" sldId="286"/>
            <ac:picMk id="5" creationId="{596FEFC5-B0CB-458D-BBED-416A9E9175C2}"/>
          </ac:picMkLst>
        </pc:picChg>
      </pc:sldChg>
      <pc:sldChg chg="modSp">
        <pc:chgData name="Ethan Mitchell" userId="S::jem0075@auburn.edu::086bb76b-53c7-490e-b295-1684c3351b10" providerId="AD" clId="Web-{9E25AB89-08E5-3D7B-7523-A151445F5F7A}" dt="2020-11-23T15:45:52.194" v="14" actId="1076"/>
        <pc:sldMkLst>
          <pc:docMk/>
          <pc:sldMk cId="1611708893" sldId="300"/>
        </pc:sldMkLst>
        <pc:picChg chg="mod">
          <ac:chgData name="Ethan Mitchell" userId="S::jem0075@auburn.edu::086bb76b-53c7-490e-b295-1684c3351b10" providerId="AD" clId="Web-{9E25AB89-08E5-3D7B-7523-A151445F5F7A}" dt="2020-11-23T15:45:52.194" v="14" actId="1076"/>
          <ac:picMkLst>
            <pc:docMk/>
            <pc:sldMk cId="1611708893" sldId="300"/>
            <ac:picMk id="8" creationId="{41CF28D5-1152-4C51-A280-C2EB20381E7C}"/>
          </ac:picMkLst>
        </pc:picChg>
      </pc:sldChg>
    </pc:docChg>
  </pc:docChgLst>
  <pc:docChgLst>
    <pc:chgData name="Mohammad Zuaiter" userId="20cd7601-9b4b-4952-bcce-9268d3ee9314" providerId="ADAL" clId="{7B5BD241-D5E0-41D9-99A5-1E5348CA0ECF}"/>
    <pc:docChg chg="undo custSel mod modSld">
      <pc:chgData name="Mohammad Zuaiter" userId="20cd7601-9b4b-4952-bcce-9268d3ee9314" providerId="ADAL" clId="{7B5BD241-D5E0-41D9-99A5-1E5348CA0ECF}" dt="2020-11-23T01:55:19.269" v="1229" actId="26606"/>
      <pc:docMkLst>
        <pc:docMk/>
      </pc:docMkLst>
      <pc:sldChg chg="addSp delSp modSp mod setBg">
        <pc:chgData name="Mohammad Zuaiter" userId="20cd7601-9b4b-4952-bcce-9268d3ee9314" providerId="ADAL" clId="{7B5BD241-D5E0-41D9-99A5-1E5348CA0ECF}" dt="2020-11-23T01:55:19.269" v="1229" actId="26606"/>
        <pc:sldMkLst>
          <pc:docMk/>
          <pc:sldMk cId="3471708429" sldId="281"/>
        </pc:sldMkLst>
        <pc:spChg chg="mod">
          <ac:chgData name="Mohammad Zuaiter" userId="20cd7601-9b4b-4952-bcce-9268d3ee9314" providerId="ADAL" clId="{7B5BD241-D5E0-41D9-99A5-1E5348CA0ECF}" dt="2020-11-23T01:55:19.269" v="1229" actId="26606"/>
          <ac:spMkLst>
            <pc:docMk/>
            <pc:sldMk cId="3471708429" sldId="281"/>
            <ac:spMk id="2" creationId="{E5A913FC-019A-41C7-AB27-DCAC808FA29A}"/>
          </ac:spMkLst>
        </pc:spChg>
        <pc:spChg chg="mod">
          <ac:chgData name="Mohammad Zuaiter" userId="20cd7601-9b4b-4952-bcce-9268d3ee9314" providerId="ADAL" clId="{7B5BD241-D5E0-41D9-99A5-1E5348CA0ECF}" dt="2020-11-23T01:55:19.269" v="1229" actId="26606"/>
          <ac:spMkLst>
            <pc:docMk/>
            <pc:sldMk cId="3471708429" sldId="281"/>
            <ac:spMk id="3" creationId="{94C4AFC9-5C80-49F3-8D91-5FC839E0668F}"/>
          </ac:spMkLst>
        </pc:spChg>
        <pc:spChg chg="add del">
          <ac:chgData name="Mohammad Zuaiter" userId="20cd7601-9b4b-4952-bcce-9268d3ee9314" providerId="ADAL" clId="{7B5BD241-D5E0-41D9-99A5-1E5348CA0ECF}" dt="2020-11-23T01:55:19.261" v="1228" actId="26606"/>
          <ac:spMkLst>
            <pc:docMk/>
            <pc:sldMk cId="3471708429" sldId="281"/>
            <ac:spMk id="10" creationId="{0AB6E427-3F73-4C06-A5D5-AE52C3883B50}"/>
          </ac:spMkLst>
        </pc:spChg>
        <pc:spChg chg="add del">
          <ac:chgData name="Mohammad Zuaiter" userId="20cd7601-9b4b-4952-bcce-9268d3ee9314" providerId="ADAL" clId="{7B5BD241-D5E0-41D9-99A5-1E5348CA0ECF}" dt="2020-11-23T01:55:19.261" v="1228" actId="26606"/>
          <ac:spMkLst>
            <pc:docMk/>
            <pc:sldMk cId="3471708429" sldId="281"/>
            <ac:spMk id="12" creationId="{D8C9BDAA-0390-4B39-9B5C-BC95E5120DA4}"/>
          </ac:spMkLst>
        </pc:spChg>
        <pc:spChg chg="add del">
          <ac:chgData name="Mohammad Zuaiter" userId="20cd7601-9b4b-4952-bcce-9268d3ee9314" providerId="ADAL" clId="{7B5BD241-D5E0-41D9-99A5-1E5348CA0ECF}" dt="2020-11-23T01:55:19.261" v="1228" actId="26606"/>
          <ac:spMkLst>
            <pc:docMk/>
            <pc:sldMk cId="3471708429" sldId="281"/>
            <ac:spMk id="14" creationId="{F9DB1FE5-9D46-433B-99D1-2F1B8DC79855}"/>
          </ac:spMkLst>
        </pc:spChg>
        <pc:spChg chg="add">
          <ac:chgData name="Mohammad Zuaiter" userId="20cd7601-9b4b-4952-bcce-9268d3ee9314" providerId="ADAL" clId="{7B5BD241-D5E0-41D9-99A5-1E5348CA0ECF}" dt="2020-11-23T01:55:19.269" v="1229" actId="26606"/>
          <ac:spMkLst>
            <pc:docMk/>
            <pc:sldMk cId="3471708429" sldId="281"/>
            <ac:spMk id="16" creationId="{2CC184B0-C2C6-4BF0-B078-816C7AF95977}"/>
          </ac:spMkLst>
        </pc:spChg>
        <pc:spChg chg="add">
          <ac:chgData name="Mohammad Zuaiter" userId="20cd7601-9b4b-4952-bcce-9268d3ee9314" providerId="ADAL" clId="{7B5BD241-D5E0-41D9-99A5-1E5348CA0ECF}" dt="2020-11-23T01:55:19.269" v="1229" actId="26606"/>
          <ac:spMkLst>
            <pc:docMk/>
            <pc:sldMk cId="3471708429" sldId="281"/>
            <ac:spMk id="17" creationId="{13BCCAE5-A35B-4B66-A4A7-E23C34A403A4}"/>
          </ac:spMkLst>
        </pc:spChg>
        <pc:spChg chg="add">
          <ac:chgData name="Mohammad Zuaiter" userId="20cd7601-9b4b-4952-bcce-9268d3ee9314" providerId="ADAL" clId="{7B5BD241-D5E0-41D9-99A5-1E5348CA0ECF}" dt="2020-11-23T01:55:19.269" v="1229" actId="26606"/>
          <ac:spMkLst>
            <pc:docMk/>
            <pc:sldMk cId="3471708429" sldId="281"/>
            <ac:spMk id="19" creationId="{BD7A74B5-8367-4A83-ABEC-0FCDDE97B149}"/>
          </ac:spMkLst>
        </pc:spChg>
        <pc:picChg chg="add mod">
          <ac:chgData name="Mohammad Zuaiter" userId="20cd7601-9b4b-4952-bcce-9268d3ee9314" providerId="ADAL" clId="{7B5BD241-D5E0-41D9-99A5-1E5348CA0ECF}" dt="2020-11-23T01:55:19.269" v="1229" actId="26606"/>
          <ac:picMkLst>
            <pc:docMk/>
            <pc:sldMk cId="3471708429" sldId="281"/>
            <ac:picMk id="5" creationId="{3BD2441E-7E3B-448B-81A8-E41A4EA88B3E}"/>
          </ac:picMkLst>
        </pc:picChg>
        <pc:cxnChg chg="add">
          <ac:chgData name="Mohammad Zuaiter" userId="20cd7601-9b4b-4952-bcce-9268d3ee9314" providerId="ADAL" clId="{7B5BD241-D5E0-41D9-99A5-1E5348CA0ECF}" dt="2020-11-23T01:55:19.269" v="1229" actId="26606"/>
          <ac:cxnSpMkLst>
            <pc:docMk/>
            <pc:sldMk cId="3471708429" sldId="281"/>
            <ac:cxnSpMk id="18" creationId="{6987BDFB-DE64-4B56-B44F-45FAE19FA94E}"/>
          </ac:cxnSpMkLst>
        </pc:cxnChg>
      </pc:sldChg>
    </pc:docChg>
  </pc:docChgLst>
  <pc:docChgLst>
    <pc:chgData name="Ethan Mitchell" userId="S::jem0075@auburn.edu::086bb76b-53c7-490e-b295-1684c3351b10" providerId="AD" clId="Web-{EB01693E-9859-9062-0A01-89ADF427D354}"/>
    <pc:docChg chg="modSld">
      <pc:chgData name="Ethan Mitchell" userId="S::jem0075@auburn.edu::086bb76b-53c7-490e-b295-1684c3351b10" providerId="AD" clId="Web-{EB01693E-9859-9062-0A01-89ADF427D354}" dt="2020-11-22T19:50:37.190" v="7" actId="20577"/>
      <pc:docMkLst>
        <pc:docMk/>
      </pc:docMkLst>
      <pc:sldChg chg="modSp">
        <pc:chgData name="Ethan Mitchell" userId="S::jem0075@auburn.edu::086bb76b-53c7-490e-b295-1684c3351b10" providerId="AD" clId="Web-{EB01693E-9859-9062-0A01-89ADF427D354}" dt="2020-11-22T19:50:37.190" v="6" actId="20577"/>
        <pc:sldMkLst>
          <pc:docMk/>
          <pc:sldMk cId="4283475031" sldId="278"/>
        </pc:sldMkLst>
        <pc:spChg chg="mod">
          <ac:chgData name="Ethan Mitchell" userId="S::jem0075@auburn.edu::086bb76b-53c7-490e-b295-1684c3351b10" providerId="AD" clId="Web-{EB01693E-9859-9062-0A01-89ADF427D354}" dt="2020-11-22T19:50:37.190" v="6" actId="20577"/>
          <ac:spMkLst>
            <pc:docMk/>
            <pc:sldMk cId="4283475031" sldId="278"/>
            <ac:spMk id="3" creationId="{A19C5B96-AFA7-44C6-B54D-7599B350187C}"/>
          </ac:spMkLst>
        </pc:spChg>
      </pc:sldChg>
    </pc:docChg>
  </pc:docChgLst>
  <pc:docChgLst>
    <pc:chgData name="Ethan Mitchell" userId="S::jem0075@auburn.edu::086bb76b-53c7-490e-b295-1684c3351b10" providerId="AD" clId="Web-{3387EEE8-654D-AA89-9E3B-016A4A56E10C}"/>
    <pc:docChg chg="modSld">
      <pc:chgData name="Ethan Mitchell" userId="S::jem0075@auburn.edu::086bb76b-53c7-490e-b295-1684c3351b10" providerId="AD" clId="Web-{3387EEE8-654D-AA89-9E3B-016A4A56E10C}" dt="2020-11-18T20:37:57.440" v="2" actId="20577"/>
      <pc:docMkLst>
        <pc:docMk/>
      </pc:docMkLst>
      <pc:sldChg chg="modSp">
        <pc:chgData name="Ethan Mitchell" userId="S::jem0075@auburn.edu::086bb76b-53c7-490e-b295-1684c3351b10" providerId="AD" clId="Web-{3387EEE8-654D-AA89-9E3B-016A4A56E10C}" dt="2020-11-18T20:37:56.409" v="0" actId="20577"/>
        <pc:sldMkLst>
          <pc:docMk/>
          <pc:sldMk cId="3005096642" sldId="280"/>
        </pc:sldMkLst>
        <pc:spChg chg="mod">
          <ac:chgData name="Ethan Mitchell" userId="S::jem0075@auburn.edu::086bb76b-53c7-490e-b295-1684c3351b10" providerId="AD" clId="Web-{3387EEE8-654D-AA89-9E3B-016A4A56E10C}" dt="2020-11-18T20:37:56.409" v="0" actId="20577"/>
          <ac:spMkLst>
            <pc:docMk/>
            <pc:sldMk cId="3005096642" sldId="280"/>
            <ac:spMk id="5" creationId="{EA4F6C13-3C03-4647-8CB1-027F080BDCB8}"/>
          </ac:spMkLst>
        </pc:spChg>
      </pc:sldChg>
    </pc:docChg>
  </pc:docChgLst>
  <pc:docChgLst>
    <pc:chgData name="Dez Stevens" userId="S::dns0013@auburn.edu::f472b1e4-475e-44ae-afa2-c4c879519469" providerId="AD" clId="Web-{63359241-BB61-896A-E98C-5CB6A30D6C36}"/>
    <pc:docChg chg="addSld delSld modSld">
      <pc:chgData name="Dez Stevens" userId="S::dns0013@auburn.edu::f472b1e4-475e-44ae-afa2-c4c879519469" providerId="AD" clId="Web-{63359241-BB61-896A-E98C-5CB6A30D6C36}" dt="2020-11-22T17:01:13.146" v="305"/>
      <pc:docMkLst>
        <pc:docMk/>
      </pc:docMkLst>
      <pc:sldChg chg="addSp delSp modSp add del mod setBg">
        <pc:chgData name="Dez Stevens" userId="S::dns0013@auburn.edu::f472b1e4-475e-44ae-afa2-c4c879519469" providerId="AD" clId="Web-{63359241-BB61-896A-E98C-5CB6A30D6C36}" dt="2020-11-22T17:01:13.146" v="305"/>
        <pc:sldMkLst>
          <pc:docMk/>
          <pc:sldMk cId="4001844820" sldId="277"/>
        </pc:sldMkLst>
        <pc:spChg chg="mod">
          <ac:chgData name="Dez Stevens" userId="S::dns0013@auburn.edu::f472b1e4-475e-44ae-afa2-c4c879519469" providerId="AD" clId="Web-{63359241-BB61-896A-E98C-5CB6A30D6C36}" dt="2020-11-22T17:01:13.146" v="305"/>
          <ac:spMkLst>
            <pc:docMk/>
            <pc:sldMk cId="4001844820" sldId="277"/>
            <ac:spMk id="2" creationId="{228E49E5-AEA4-404A-915D-8A8E39834762}"/>
          </ac:spMkLst>
        </pc:spChg>
        <pc:spChg chg="mod ord">
          <ac:chgData name="Dez Stevens" userId="S::dns0013@auburn.edu::f472b1e4-475e-44ae-afa2-c4c879519469" providerId="AD" clId="Web-{63359241-BB61-896A-E98C-5CB6A30D6C36}" dt="2020-11-22T17:01:13.146" v="305"/>
          <ac:spMkLst>
            <pc:docMk/>
            <pc:sldMk cId="4001844820" sldId="277"/>
            <ac:spMk id="3" creationId="{20F73FF1-C30C-42F1-A0B5-5CDB2D9A2C05}"/>
          </ac:spMkLst>
        </pc:spChg>
        <pc:spChg chg="add">
          <ac:chgData name="Dez Stevens" userId="S::dns0013@auburn.edu::f472b1e4-475e-44ae-afa2-c4c879519469" providerId="AD" clId="Web-{63359241-BB61-896A-E98C-5CB6A30D6C36}" dt="2020-11-22T17:01:13.146" v="305"/>
          <ac:spMkLst>
            <pc:docMk/>
            <pc:sldMk cId="4001844820" sldId="277"/>
            <ac:spMk id="11" creationId="{08CB54FC-0B2A-4107-9A70-958B90B76585}"/>
          </ac:spMkLst>
        </pc:spChg>
        <pc:spChg chg="add">
          <ac:chgData name="Dez Stevens" userId="S::dns0013@auburn.edu::f472b1e4-475e-44ae-afa2-c4c879519469" providerId="AD" clId="Web-{63359241-BB61-896A-E98C-5CB6A30D6C36}" dt="2020-11-22T17:01:13.146" v="305"/>
          <ac:spMkLst>
            <pc:docMk/>
            <pc:sldMk cId="4001844820" sldId="277"/>
            <ac:spMk id="15" creationId="{6587DBF8-5C50-4034-8B79-FE54A01A8E15}"/>
          </ac:spMkLst>
        </pc:spChg>
        <pc:spChg chg="add">
          <ac:chgData name="Dez Stevens" userId="S::dns0013@auburn.edu::f472b1e4-475e-44ae-afa2-c4c879519469" providerId="AD" clId="Web-{63359241-BB61-896A-E98C-5CB6A30D6C36}" dt="2020-11-22T17:01:13.146" v="305"/>
          <ac:spMkLst>
            <pc:docMk/>
            <pc:sldMk cId="4001844820" sldId="277"/>
            <ac:spMk id="17" creationId="{14720853-E885-4BE5-BFE2-24004CEF6952}"/>
          </ac:spMkLst>
        </pc:spChg>
        <pc:picChg chg="del mod">
          <ac:chgData name="Dez Stevens" userId="S::dns0013@auburn.edu::f472b1e4-475e-44ae-afa2-c4c879519469" providerId="AD" clId="Web-{63359241-BB61-896A-E98C-5CB6A30D6C36}" dt="2020-11-22T16:31:11.241" v="174"/>
          <ac:picMkLst>
            <pc:docMk/>
            <pc:sldMk cId="4001844820" sldId="277"/>
            <ac:picMk id="4" creationId="{E200A0C1-ECAD-4679-BA97-B6C2A77D8A2B}"/>
          </ac:picMkLst>
        </pc:picChg>
        <pc:picChg chg="del mod">
          <ac:chgData name="Dez Stevens" userId="S::dns0013@auburn.edu::f472b1e4-475e-44ae-afa2-c4c879519469" providerId="AD" clId="Web-{63359241-BB61-896A-E98C-5CB6A30D6C36}" dt="2020-11-22T16:09:11.005" v="54"/>
          <ac:picMkLst>
            <pc:docMk/>
            <pc:sldMk cId="4001844820" sldId="277"/>
            <ac:picMk id="5" creationId="{4E5981F9-A96E-4B06-89D9-A219FF367328}"/>
          </ac:picMkLst>
        </pc:picChg>
        <pc:picChg chg="add mod">
          <ac:chgData name="Dez Stevens" userId="S::dns0013@auburn.edu::f472b1e4-475e-44ae-afa2-c4c879519469" providerId="AD" clId="Web-{63359241-BB61-896A-E98C-5CB6A30D6C36}" dt="2020-11-22T17:01:13.146" v="305"/>
          <ac:picMkLst>
            <pc:docMk/>
            <pc:sldMk cId="4001844820" sldId="277"/>
            <ac:picMk id="6" creationId="{4116B6EB-8865-4E9E-AC50-086930143090}"/>
          </ac:picMkLst>
        </pc:picChg>
        <pc:cxnChg chg="add">
          <ac:chgData name="Dez Stevens" userId="S::dns0013@auburn.edu::f472b1e4-475e-44ae-afa2-c4c879519469" providerId="AD" clId="Web-{63359241-BB61-896A-E98C-5CB6A30D6C36}" dt="2020-11-22T17:01:13.146" v="305"/>
          <ac:cxnSpMkLst>
            <pc:docMk/>
            <pc:sldMk cId="4001844820" sldId="277"/>
            <ac:cxnSpMk id="13" creationId="{7855A9B5-1710-4B19-B0F1-CDFDD4ED5B7E}"/>
          </ac:cxnSpMkLst>
        </pc:cxnChg>
      </pc:sldChg>
      <pc:sldChg chg="addSp delSp modSp new">
        <pc:chgData name="Dez Stevens" userId="S::dns0013@auburn.edu::f472b1e4-475e-44ae-afa2-c4c879519469" providerId="AD" clId="Web-{63359241-BB61-896A-E98C-5CB6A30D6C36}" dt="2020-11-22T16:21:17.023" v="107" actId="20577"/>
        <pc:sldMkLst>
          <pc:docMk/>
          <pc:sldMk cId="2572207754" sldId="303"/>
        </pc:sldMkLst>
        <pc:spChg chg="mod">
          <ac:chgData name="Dez Stevens" userId="S::dns0013@auburn.edu::f472b1e4-475e-44ae-afa2-c4c879519469" providerId="AD" clId="Web-{63359241-BB61-896A-E98C-5CB6A30D6C36}" dt="2020-11-22T16:01:43.978" v="7" actId="20577"/>
          <ac:spMkLst>
            <pc:docMk/>
            <pc:sldMk cId="2572207754" sldId="303"/>
            <ac:spMk id="2" creationId="{8B249A44-B88B-41D1-AA13-82EBF6FF7555}"/>
          </ac:spMkLst>
        </pc:spChg>
        <pc:spChg chg="mod">
          <ac:chgData name="Dez Stevens" userId="S::dns0013@auburn.edu::f472b1e4-475e-44ae-afa2-c4c879519469" providerId="AD" clId="Web-{63359241-BB61-896A-E98C-5CB6A30D6C36}" dt="2020-11-22T16:21:17.023" v="107" actId="20577"/>
          <ac:spMkLst>
            <pc:docMk/>
            <pc:sldMk cId="2572207754" sldId="303"/>
            <ac:spMk id="3" creationId="{D8F0EA07-83BE-4AEF-BF1D-A250BBA03922}"/>
          </ac:spMkLst>
        </pc:spChg>
        <pc:spChg chg="add del mod">
          <ac:chgData name="Dez Stevens" userId="S::dns0013@auburn.edu::f472b1e4-475e-44ae-afa2-c4c879519469" providerId="AD" clId="Web-{63359241-BB61-896A-E98C-5CB6A30D6C36}" dt="2020-11-22T16:06:30.001" v="41"/>
          <ac:spMkLst>
            <pc:docMk/>
            <pc:sldMk cId="2572207754" sldId="303"/>
            <ac:spMk id="4" creationId="{2FF9280C-6DA0-4937-A22B-FF1965166DAB}"/>
          </ac:spMkLst>
        </pc:spChg>
        <pc:picChg chg="add mod">
          <ac:chgData name="Dez Stevens" userId="S::dns0013@auburn.edu::f472b1e4-475e-44ae-afa2-c4c879519469" providerId="AD" clId="Web-{63359241-BB61-896A-E98C-5CB6A30D6C36}" dt="2020-11-22T16:08:58.739" v="53" actId="1076"/>
          <ac:picMkLst>
            <pc:docMk/>
            <pc:sldMk cId="2572207754" sldId="303"/>
            <ac:picMk id="6" creationId="{DAAB8710-38E2-4948-9D7B-1F9A1D977DB6}"/>
          </ac:picMkLst>
        </pc:picChg>
      </pc:sldChg>
      <pc:sldChg chg="addSp delSp modSp new">
        <pc:chgData name="Dez Stevens" userId="S::dns0013@auburn.edu::f472b1e4-475e-44ae-afa2-c4c879519469" providerId="AD" clId="Web-{63359241-BB61-896A-E98C-5CB6A30D6C36}" dt="2020-11-22T16:35:02.607" v="226" actId="20577"/>
        <pc:sldMkLst>
          <pc:docMk/>
          <pc:sldMk cId="928582400" sldId="304"/>
        </pc:sldMkLst>
        <pc:spChg chg="mod">
          <ac:chgData name="Dez Stevens" userId="S::dns0013@auburn.edu::f472b1e4-475e-44ae-afa2-c4c879519469" providerId="AD" clId="Web-{63359241-BB61-896A-E98C-5CB6A30D6C36}" dt="2020-11-22T16:12:39.042" v="88" actId="20577"/>
          <ac:spMkLst>
            <pc:docMk/>
            <pc:sldMk cId="928582400" sldId="304"/>
            <ac:spMk id="2" creationId="{1B752B00-E3CB-400F-B900-B665F8C10522}"/>
          </ac:spMkLst>
        </pc:spChg>
        <pc:spChg chg="mod">
          <ac:chgData name="Dez Stevens" userId="S::dns0013@auburn.edu::f472b1e4-475e-44ae-afa2-c4c879519469" providerId="AD" clId="Web-{63359241-BB61-896A-E98C-5CB6A30D6C36}" dt="2020-11-22T16:35:02.607" v="226" actId="20577"/>
          <ac:spMkLst>
            <pc:docMk/>
            <pc:sldMk cId="928582400" sldId="304"/>
            <ac:spMk id="3" creationId="{FDE194C9-BAE1-46E5-8F9E-C38D84F857A1}"/>
          </ac:spMkLst>
        </pc:spChg>
        <pc:picChg chg="add del mod">
          <ac:chgData name="Dez Stevens" userId="S::dns0013@auburn.edu::f472b1e4-475e-44ae-afa2-c4c879519469" providerId="AD" clId="Web-{63359241-BB61-896A-E98C-5CB6A30D6C36}" dt="2020-11-22T16:30:25.115" v="166"/>
          <ac:picMkLst>
            <pc:docMk/>
            <pc:sldMk cId="928582400" sldId="304"/>
            <ac:picMk id="4" creationId="{BF0BA458-B8A0-4EEF-AEB9-B2A49378BEBC}"/>
          </ac:picMkLst>
        </pc:picChg>
        <pc:picChg chg="add del mod">
          <ac:chgData name="Dez Stevens" userId="S::dns0013@auburn.edu::f472b1e4-475e-44ae-afa2-c4c879519469" providerId="AD" clId="Web-{63359241-BB61-896A-E98C-5CB6A30D6C36}" dt="2020-11-22T16:30:35.131" v="168"/>
          <ac:picMkLst>
            <pc:docMk/>
            <pc:sldMk cId="928582400" sldId="304"/>
            <ac:picMk id="5" creationId="{4E650235-4A85-4E77-BEBF-C7643B32AC07}"/>
          </ac:picMkLst>
        </pc:picChg>
        <pc:picChg chg="add mod">
          <ac:chgData name="Dez Stevens" userId="S::dns0013@auburn.edu::f472b1e4-475e-44ae-afa2-c4c879519469" providerId="AD" clId="Web-{63359241-BB61-896A-E98C-5CB6A30D6C36}" dt="2020-11-22T16:31:00.038" v="173" actId="14100"/>
          <ac:picMkLst>
            <pc:docMk/>
            <pc:sldMk cId="928582400" sldId="304"/>
            <ac:picMk id="7" creationId="{78C6C780-B524-4E2D-963F-60985380A31B}"/>
          </ac:picMkLst>
        </pc:picChg>
      </pc:sldChg>
    </pc:docChg>
  </pc:docChgLst>
  <pc:docChgLst>
    <pc:chgData name="Ethan Mitchell" userId="S::jem0075@auburn.edu::086bb76b-53c7-490e-b295-1684c3351b10" providerId="AD" clId="Web-{91334BDB-A452-4112-A08C-B42B2AF15194}"/>
    <pc:docChg chg="modSld">
      <pc:chgData name="Ethan Mitchell" userId="S::jem0075@auburn.edu::086bb76b-53c7-490e-b295-1684c3351b10" providerId="AD" clId="Web-{91334BDB-A452-4112-A08C-B42B2AF15194}" dt="2020-11-17T19:08:12.468" v="16" actId="20577"/>
      <pc:docMkLst>
        <pc:docMk/>
      </pc:docMkLst>
      <pc:sldChg chg="modSp">
        <pc:chgData name="Ethan Mitchell" userId="S::jem0075@auburn.edu::086bb76b-53c7-490e-b295-1684c3351b10" providerId="AD" clId="Web-{91334BDB-A452-4112-A08C-B42B2AF15194}" dt="2020-11-17T19:08:08.327" v="14" actId="20577"/>
        <pc:sldMkLst>
          <pc:docMk/>
          <pc:sldMk cId="109857222" sldId="256"/>
        </pc:sldMkLst>
        <pc:spChg chg="mod">
          <ac:chgData name="Ethan Mitchell" userId="S::jem0075@auburn.edu::086bb76b-53c7-490e-b295-1684c3351b10" providerId="AD" clId="Web-{91334BDB-A452-4112-A08C-B42B2AF15194}" dt="2020-11-17T19:08:08.327" v="1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Ethan Mitchell" userId="S::jem0075@auburn.edu::086bb76b-53c7-490e-b295-1684c3351b10" providerId="AD" clId="Web-{F918EAEE-7E50-E008-F1CB-1B940B87F29B}"/>
    <pc:docChg chg="addSld modSld">
      <pc:chgData name="Ethan Mitchell" userId="S::jem0075@auburn.edu::086bb76b-53c7-490e-b295-1684c3351b10" providerId="AD" clId="Web-{F918EAEE-7E50-E008-F1CB-1B940B87F29B}" dt="2020-11-23T02:24:46.228" v="121" actId="1076"/>
      <pc:docMkLst>
        <pc:docMk/>
      </pc:docMkLst>
      <pc:sldChg chg="addSp delSp modSp new mod setBg">
        <pc:chgData name="Ethan Mitchell" userId="S::jem0075@auburn.edu::086bb76b-53c7-490e-b295-1684c3351b10" providerId="AD" clId="Web-{F918EAEE-7E50-E008-F1CB-1B940B87F29B}" dt="2020-11-23T02:24:07.102" v="54" actId="1076"/>
        <pc:sldMkLst>
          <pc:docMk/>
          <pc:sldMk cId="2607282991" sldId="307"/>
        </pc:sldMkLst>
        <pc:spChg chg="mod ord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2" creationId="{47FA7747-2ECB-40FF-96A6-67B1D680381A}"/>
          </ac:spMkLst>
        </pc:spChg>
        <pc:spChg chg="del">
          <ac:chgData name="Ethan Mitchell" userId="S::jem0075@auburn.edu::086bb76b-53c7-490e-b295-1684c3351b10" providerId="AD" clId="Web-{F918EAEE-7E50-E008-F1CB-1B940B87F29B}" dt="2020-11-23T02:23:29.679" v="41"/>
          <ac:spMkLst>
            <pc:docMk/>
            <pc:sldMk cId="2607282991" sldId="307"/>
            <ac:spMk id="3" creationId="{1160833B-820B-4042-99D7-AA432E42329D}"/>
          </ac:spMkLst>
        </pc:spChg>
        <pc:spChg chg="add del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9" creationId="{D829E218-74FB-4455-98BE-F2C5BA8978BE}"/>
          </ac:spMkLst>
        </pc:spChg>
        <pc:spChg chg="add del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11" creationId="{7E8D75FD-D4F9-4D11-B70D-82EFCB4CFA5B}"/>
          </ac:spMkLst>
        </pc:spChg>
        <pc:spChg chg="add del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15" creationId="{8638A98B-4B4B-4607-B11F-7DCA0D7CCE17}"/>
          </ac:spMkLst>
        </pc:spChg>
        <pc:spChg chg="add del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17" creationId="{8E3B9B0E-204E-4BFD-B58A-E71D9CDC37F3}"/>
          </ac:spMkLst>
        </pc:spChg>
        <pc:spChg chg="add del">
          <ac:chgData name="Ethan Mitchell" userId="S::jem0075@auburn.edu::086bb76b-53c7-490e-b295-1684c3351b10" providerId="AD" clId="Web-{F918EAEE-7E50-E008-F1CB-1B940B87F29B}" dt="2020-11-23T02:23:54.930" v="50"/>
          <ac:spMkLst>
            <pc:docMk/>
            <pc:sldMk cId="2607282991" sldId="307"/>
            <ac:spMk id="19" creationId="{B1121E64-CB88-4BF5-B531-C0316E7F6E30}"/>
          </ac:spMkLst>
        </pc:spChg>
        <pc:picChg chg="add mod">
          <ac:chgData name="Ethan Mitchell" userId="S::jem0075@auburn.edu::086bb76b-53c7-490e-b295-1684c3351b10" providerId="AD" clId="Web-{F918EAEE-7E50-E008-F1CB-1B940B87F29B}" dt="2020-11-23T02:24:07.102" v="54" actId="1076"/>
          <ac:picMkLst>
            <pc:docMk/>
            <pc:sldMk cId="2607282991" sldId="307"/>
            <ac:picMk id="4" creationId="{3F7A256B-5E58-468E-81A0-FCD035F1A720}"/>
          </ac:picMkLst>
        </pc:picChg>
        <pc:cxnChg chg="add del">
          <ac:chgData name="Ethan Mitchell" userId="S::jem0075@auburn.edu::086bb76b-53c7-490e-b295-1684c3351b10" providerId="AD" clId="Web-{F918EAEE-7E50-E008-F1CB-1B940B87F29B}" dt="2020-11-23T02:23:54.930" v="50"/>
          <ac:cxnSpMkLst>
            <pc:docMk/>
            <pc:sldMk cId="2607282991" sldId="307"/>
            <ac:cxnSpMk id="13" creationId="{1F5DC8C3-BA5F-4EED-BB9A-A14272BD82A1}"/>
          </ac:cxnSpMkLst>
        </pc:cxnChg>
      </pc:sldChg>
      <pc:sldChg chg="addSp delSp modSp new">
        <pc:chgData name="Ethan Mitchell" userId="S::jem0075@auburn.edu::086bb76b-53c7-490e-b295-1684c3351b10" providerId="AD" clId="Web-{F918EAEE-7E50-E008-F1CB-1B940B87F29B}" dt="2020-11-23T02:24:46.228" v="121" actId="1076"/>
        <pc:sldMkLst>
          <pc:docMk/>
          <pc:sldMk cId="2905558768" sldId="308"/>
        </pc:sldMkLst>
        <pc:spChg chg="mod">
          <ac:chgData name="Ethan Mitchell" userId="S::jem0075@auburn.edu::086bb76b-53c7-490e-b295-1684c3351b10" providerId="AD" clId="Web-{F918EAEE-7E50-E008-F1CB-1B940B87F29B}" dt="2020-11-23T02:24:19.665" v="111" actId="20577"/>
          <ac:spMkLst>
            <pc:docMk/>
            <pc:sldMk cId="2905558768" sldId="308"/>
            <ac:spMk id="2" creationId="{9A07D030-680E-4B23-B546-502C158EA72D}"/>
          </ac:spMkLst>
        </pc:spChg>
        <pc:spChg chg="del">
          <ac:chgData name="Ethan Mitchell" userId="S::jem0075@auburn.edu::086bb76b-53c7-490e-b295-1684c3351b10" providerId="AD" clId="Web-{F918EAEE-7E50-E008-F1CB-1B940B87F29B}" dt="2020-11-23T02:24:23.759" v="114"/>
          <ac:spMkLst>
            <pc:docMk/>
            <pc:sldMk cId="2905558768" sldId="308"/>
            <ac:spMk id="3" creationId="{DDE6C31B-C3C1-46D5-B966-F555CABAD662}"/>
          </ac:spMkLst>
        </pc:spChg>
        <pc:picChg chg="add mod">
          <ac:chgData name="Ethan Mitchell" userId="S::jem0075@auburn.edu::086bb76b-53c7-490e-b295-1684c3351b10" providerId="AD" clId="Web-{F918EAEE-7E50-E008-F1CB-1B940B87F29B}" dt="2020-11-23T02:24:46.228" v="121" actId="1076"/>
          <ac:picMkLst>
            <pc:docMk/>
            <pc:sldMk cId="2905558768" sldId="308"/>
            <ac:picMk id="4" creationId="{1C4BECCA-121B-447F-BC18-DC0266C28838}"/>
          </ac:picMkLst>
        </pc:picChg>
      </pc:sldChg>
    </pc:docChg>
  </pc:docChgLst>
  <pc:docChgLst>
    <pc:chgData name="Joseph Mitchell" userId="086bb76b-53c7-490e-b295-1684c3351b10" providerId="ADAL" clId="{76432179-9701-4F18-89A4-D2C9BCA3DC69}"/>
    <pc:docChg chg="custSel modSld">
      <pc:chgData name="Joseph Mitchell" userId="086bb76b-53c7-490e-b295-1684c3351b10" providerId="ADAL" clId="{76432179-9701-4F18-89A4-D2C9BCA3DC69}" dt="2020-11-22T21:35:35.541" v="9" actId="313"/>
      <pc:docMkLst>
        <pc:docMk/>
      </pc:docMkLst>
      <pc:sldChg chg="modSp mod">
        <pc:chgData name="Joseph Mitchell" userId="086bb76b-53c7-490e-b295-1684c3351b10" providerId="ADAL" clId="{76432179-9701-4F18-89A4-D2C9BCA3DC69}" dt="2020-11-22T21:35:35.541" v="9" actId="313"/>
        <pc:sldMkLst>
          <pc:docMk/>
          <pc:sldMk cId="1889029928" sldId="298"/>
        </pc:sldMkLst>
        <pc:spChg chg="mod">
          <ac:chgData name="Joseph Mitchell" userId="086bb76b-53c7-490e-b295-1684c3351b10" providerId="ADAL" clId="{76432179-9701-4F18-89A4-D2C9BCA3DC69}" dt="2020-11-22T21:35:35.541" v="9" actId="313"/>
          <ac:spMkLst>
            <pc:docMk/>
            <pc:sldMk cId="1889029928" sldId="298"/>
            <ac:spMk id="5" creationId="{A021241F-AFC6-4CFB-A0D0-3C99517DDBF5}"/>
          </ac:spMkLst>
        </pc:spChg>
      </pc:sldChg>
    </pc:docChg>
  </pc:docChgLst>
  <pc:docChgLst>
    <pc:chgData name="Asa McVay" userId="S::azm0184@auburn.edu::b79df9b0-0ebe-41d7-90c5-d4e3d4fc5cdb" providerId="AD" clId="Web-{F103CADC-A8C5-DE43-CBA0-8ED0B0D6BC1B}"/>
    <pc:docChg chg="modSld">
      <pc:chgData name="Asa McVay" userId="S::azm0184@auburn.edu::b79df9b0-0ebe-41d7-90c5-d4e3d4fc5cdb" providerId="AD" clId="Web-{F103CADC-A8C5-DE43-CBA0-8ED0B0D6BC1B}" dt="2020-11-23T20:06:28.414" v="5" actId="20577"/>
      <pc:docMkLst>
        <pc:docMk/>
      </pc:docMkLst>
      <pc:sldChg chg="modSp">
        <pc:chgData name="Asa McVay" userId="S::azm0184@auburn.edu::b79df9b0-0ebe-41d7-90c5-d4e3d4fc5cdb" providerId="AD" clId="Web-{F103CADC-A8C5-DE43-CBA0-8ED0B0D6BC1B}" dt="2020-11-23T20:06:28.398" v="4" actId="20577"/>
        <pc:sldMkLst>
          <pc:docMk/>
          <pc:sldMk cId="1131564087" sldId="306"/>
        </pc:sldMkLst>
        <pc:spChg chg="mod">
          <ac:chgData name="Asa McVay" userId="S::azm0184@auburn.edu::b79df9b0-0ebe-41d7-90c5-d4e3d4fc5cdb" providerId="AD" clId="Web-{F103CADC-A8C5-DE43-CBA0-8ED0B0D6BC1B}" dt="2020-11-23T20:06:28.398" v="4" actId="20577"/>
          <ac:spMkLst>
            <pc:docMk/>
            <pc:sldMk cId="1131564087" sldId="306"/>
            <ac:spMk id="3" creationId="{61A86E91-A314-7941-B792-86B4D0651A05}"/>
          </ac:spMkLst>
        </pc:spChg>
      </pc:sldChg>
    </pc:docChg>
  </pc:docChgLst>
  <pc:docChgLst>
    <pc:chgData name="Jack Burrows" userId="S::jrb0101@auburn.edu::efa7abe3-480f-407c-960e-036ced13f507" providerId="AD" clId="Web-{546B4487-2895-2F45-ECED-38286D22BE96}"/>
    <pc:docChg chg="modSld">
      <pc:chgData name="Jack Burrows" userId="S::jrb0101@auburn.edu::efa7abe3-480f-407c-960e-036ced13f507" providerId="AD" clId="Web-{546B4487-2895-2F45-ECED-38286D22BE96}" dt="2020-11-19T19:29:39.644" v="77" actId="20577"/>
      <pc:docMkLst>
        <pc:docMk/>
      </pc:docMkLst>
      <pc:sldChg chg="modSp">
        <pc:chgData name="Jack Burrows" userId="S::jrb0101@auburn.edu::efa7abe3-480f-407c-960e-036ced13f507" providerId="AD" clId="Web-{546B4487-2895-2F45-ECED-38286D22BE96}" dt="2020-11-19T19:29:39.644" v="76" actId="20577"/>
        <pc:sldMkLst>
          <pc:docMk/>
          <pc:sldMk cId="1757829957" sldId="282"/>
        </pc:sldMkLst>
        <pc:spChg chg="mod">
          <ac:chgData name="Jack Burrows" userId="S::jrb0101@auburn.edu::efa7abe3-480f-407c-960e-036ced13f507" providerId="AD" clId="Web-{546B4487-2895-2F45-ECED-38286D22BE96}" dt="2020-11-19T19:29:39.644" v="76" actId="20577"/>
          <ac:spMkLst>
            <pc:docMk/>
            <pc:sldMk cId="1757829957" sldId="282"/>
            <ac:spMk id="3" creationId="{E1B7FCF0-458F-4347-8907-370965EEB2C7}"/>
          </ac:spMkLst>
        </pc:spChg>
      </pc:sldChg>
    </pc:docChg>
  </pc:docChgLst>
  <pc:docChgLst>
    <pc:chgData name="KZW0029" userId="S::kzw0029@auburn.edu::9cdbda92-d625-4284-b609-d73a9681c747" providerId="AD" clId="Web-{0FFD1991-C9C6-6449-AA6C-28114E4F22D5}"/>
    <pc:docChg chg="addSld modSld sldOrd">
      <pc:chgData name="KZW0029" userId="S::kzw0029@auburn.edu::9cdbda92-d625-4284-b609-d73a9681c747" providerId="AD" clId="Web-{0FFD1991-C9C6-6449-AA6C-28114E4F22D5}" dt="2020-11-22T09:00:44.729" v="935"/>
      <pc:docMkLst>
        <pc:docMk/>
      </pc:docMkLst>
      <pc:sldChg chg="addSp delSp modSp">
        <pc:chgData name="KZW0029" userId="S::kzw0029@auburn.edu::9cdbda92-d625-4284-b609-d73a9681c747" providerId="AD" clId="Web-{0FFD1991-C9C6-6449-AA6C-28114E4F22D5}" dt="2020-11-22T08:43:11.041" v="132" actId="20577"/>
        <pc:sldMkLst>
          <pc:docMk/>
          <pc:sldMk cId="2998411826" sldId="275"/>
        </pc:sldMkLst>
        <pc:spChg chg="mod">
          <ac:chgData name="KZW0029" userId="S::kzw0029@auburn.edu::9cdbda92-d625-4284-b609-d73a9681c747" providerId="AD" clId="Web-{0FFD1991-C9C6-6449-AA6C-28114E4F22D5}" dt="2020-11-22T08:43:11.041" v="132" actId="20577"/>
          <ac:spMkLst>
            <pc:docMk/>
            <pc:sldMk cId="2998411826" sldId="275"/>
            <ac:spMk id="3" creationId="{393811BA-0829-42E6-B5F1-F614632D899D}"/>
          </ac:spMkLst>
        </pc:spChg>
        <pc:picChg chg="del mod">
          <ac:chgData name="KZW0029" userId="S::kzw0029@auburn.edu::9cdbda92-d625-4284-b609-d73a9681c747" providerId="AD" clId="Web-{0FFD1991-C9C6-6449-AA6C-28114E4F22D5}" dt="2020-11-22T08:41:30.785" v="92"/>
          <ac:picMkLst>
            <pc:docMk/>
            <pc:sldMk cId="2998411826" sldId="275"/>
            <ac:picMk id="4" creationId="{A58F93C0-B369-4869-8CC5-7ABA1D9E54C5}"/>
          </ac:picMkLst>
        </pc:picChg>
        <pc:picChg chg="del mod">
          <ac:chgData name="KZW0029" userId="S::kzw0029@auburn.edu::9cdbda92-d625-4284-b609-d73a9681c747" providerId="AD" clId="Web-{0FFD1991-C9C6-6449-AA6C-28114E4F22D5}" dt="2020-11-22T08:41:05.846" v="77"/>
          <ac:picMkLst>
            <pc:docMk/>
            <pc:sldMk cId="2998411826" sldId="275"/>
            <ac:picMk id="5" creationId="{2A36562F-8B00-4CD9-9703-C31AE2DA183A}"/>
          </ac:picMkLst>
        </pc:picChg>
        <pc:picChg chg="del mod">
          <ac:chgData name="KZW0029" userId="S::kzw0029@auburn.edu::9cdbda92-d625-4284-b609-d73a9681c747" providerId="AD" clId="Web-{0FFD1991-C9C6-6449-AA6C-28114E4F22D5}" dt="2020-11-22T08:41:29.753" v="91"/>
          <ac:picMkLst>
            <pc:docMk/>
            <pc:sldMk cId="2998411826" sldId="275"/>
            <ac:picMk id="6" creationId="{A7B48E3E-58D7-41BF-90CC-5C5977E66431}"/>
          </ac:picMkLst>
        </pc:picChg>
        <pc:picChg chg="add mod">
          <ac:chgData name="KZW0029" userId="S::kzw0029@auburn.edu::9cdbda92-d625-4284-b609-d73a9681c747" providerId="AD" clId="Web-{0FFD1991-C9C6-6449-AA6C-28114E4F22D5}" dt="2020-11-22T08:41:49.551" v="98" actId="1076"/>
          <ac:picMkLst>
            <pc:docMk/>
            <pc:sldMk cId="2998411826" sldId="275"/>
            <ac:picMk id="7" creationId="{F4934975-5936-4807-B474-1F8B537B76D5}"/>
          </ac:picMkLst>
        </pc:picChg>
      </pc:sldChg>
      <pc:sldChg chg="addSp modSp ord">
        <pc:chgData name="KZW0029" userId="S::kzw0029@auburn.edu::9cdbda92-d625-4284-b609-d73a9681c747" providerId="AD" clId="Web-{0FFD1991-C9C6-6449-AA6C-28114E4F22D5}" dt="2020-11-22T09:00:35.010" v="933"/>
        <pc:sldMkLst>
          <pc:docMk/>
          <pc:sldMk cId="1799996689" sldId="276"/>
        </pc:sldMkLst>
        <pc:spChg chg="mod">
          <ac:chgData name="KZW0029" userId="S::kzw0029@auburn.edu::9cdbda92-d625-4284-b609-d73a9681c747" providerId="AD" clId="Web-{0FFD1991-C9C6-6449-AA6C-28114E4F22D5}" dt="2020-11-22T08:50:04.029" v="403" actId="20577"/>
          <ac:spMkLst>
            <pc:docMk/>
            <pc:sldMk cId="1799996689" sldId="276"/>
            <ac:spMk id="3" creationId="{A47EFDEE-3C66-4DE7-B35C-0E1D637B690F}"/>
          </ac:spMkLst>
        </pc:spChg>
        <pc:picChg chg="add mod">
          <ac:chgData name="KZW0029" userId="S::kzw0029@auburn.edu::9cdbda92-d625-4284-b609-d73a9681c747" providerId="AD" clId="Web-{0FFD1991-C9C6-6449-AA6C-28114E4F22D5}" dt="2020-11-22T08:47:16.719" v="177" actId="1076"/>
          <ac:picMkLst>
            <pc:docMk/>
            <pc:sldMk cId="1799996689" sldId="276"/>
            <ac:picMk id="4" creationId="{7B1E89BE-3229-4844-A1E9-BA97A2624808}"/>
          </ac:picMkLst>
        </pc:picChg>
      </pc:sldChg>
      <pc:sldChg chg="addSp delSp modSp new">
        <pc:chgData name="KZW0029" userId="S::kzw0029@auburn.edu::9cdbda92-d625-4284-b609-d73a9681c747" providerId="AD" clId="Web-{0FFD1991-C9C6-6449-AA6C-28114E4F22D5}" dt="2020-11-22T08:51:01.751" v="455" actId="20577"/>
        <pc:sldMkLst>
          <pc:docMk/>
          <pc:sldMk cId="1611708893" sldId="300"/>
        </pc:sldMkLst>
        <pc:spChg chg="mod">
          <ac:chgData name="KZW0029" userId="S::kzw0029@auburn.edu::9cdbda92-d625-4284-b609-d73a9681c747" providerId="AD" clId="Web-{0FFD1991-C9C6-6449-AA6C-28114E4F22D5}" dt="2020-11-22T08:47:01.562" v="171" actId="20577"/>
          <ac:spMkLst>
            <pc:docMk/>
            <pc:sldMk cId="1611708893" sldId="300"/>
            <ac:spMk id="2" creationId="{23C013A3-A6C6-4546-9102-DB84ABB0EC4F}"/>
          </ac:spMkLst>
        </pc:spChg>
        <pc:spChg chg="del mod">
          <ac:chgData name="KZW0029" userId="S::kzw0029@auburn.edu::9cdbda92-d625-4284-b609-d73a9681c747" providerId="AD" clId="Web-{0FFD1991-C9C6-6449-AA6C-28114E4F22D5}" dt="2020-11-22T08:44:54.625" v="138"/>
          <ac:spMkLst>
            <pc:docMk/>
            <pc:sldMk cId="1611708893" sldId="300"/>
            <ac:spMk id="3" creationId="{114B85EB-5EEA-40DC-9208-5793E17EEB0E}"/>
          </ac:spMkLst>
        </pc:spChg>
        <pc:spChg chg="add del mod">
          <ac:chgData name="KZW0029" userId="S::kzw0029@auburn.edu::9cdbda92-d625-4284-b609-d73a9681c747" providerId="AD" clId="Web-{0FFD1991-C9C6-6449-AA6C-28114E4F22D5}" dt="2020-11-22T08:46:34.560" v="144"/>
          <ac:spMkLst>
            <pc:docMk/>
            <pc:sldMk cId="1611708893" sldId="300"/>
            <ac:spMk id="7" creationId="{334F1EFE-8C46-4B78-873C-89F49821D9C1}"/>
          </ac:spMkLst>
        </pc:spChg>
        <pc:spChg chg="add mod">
          <ac:chgData name="KZW0029" userId="S::kzw0029@auburn.edu::9cdbda92-d625-4284-b609-d73a9681c747" providerId="AD" clId="Web-{0FFD1991-C9C6-6449-AA6C-28114E4F22D5}" dt="2020-11-22T08:51:01.751" v="455" actId="20577"/>
          <ac:spMkLst>
            <pc:docMk/>
            <pc:sldMk cId="1611708893" sldId="300"/>
            <ac:spMk id="9" creationId="{FBDBA25F-A64A-444C-9083-8F7199F15B05}"/>
          </ac:spMkLst>
        </pc:spChg>
        <pc:picChg chg="add del mod ord">
          <ac:chgData name="KZW0029" userId="S::kzw0029@auburn.edu::9cdbda92-d625-4284-b609-d73a9681c747" providerId="AD" clId="Web-{0FFD1991-C9C6-6449-AA6C-28114E4F22D5}" dt="2020-11-22T08:45:00.344" v="143"/>
          <ac:picMkLst>
            <pc:docMk/>
            <pc:sldMk cId="1611708893" sldId="300"/>
            <ac:picMk id="4" creationId="{1DF2F3F6-28E8-466D-BB97-B85A830E3D4C}"/>
          </ac:picMkLst>
        </pc:picChg>
        <pc:picChg chg="add del mod">
          <ac:chgData name="KZW0029" userId="S::kzw0029@auburn.edu::9cdbda92-d625-4284-b609-d73a9681c747" providerId="AD" clId="Web-{0FFD1991-C9C6-6449-AA6C-28114E4F22D5}" dt="2020-11-22T08:45:00.313" v="142"/>
          <ac:picMkLst>
            <pc:docMk/>
            <pc:sldMk cId="1611708893" sldId="300"/>
            <ac:picMk id="5" creationId="{F77142B0-AD20-4070-B80C-1953B2F93A5A}"/>
          </ac:picMkLst>
        </pc:picChg>
        <pc:picChg chg="add mod ord">
          <ac:chgData name="KZW0029" userId="S::kzw0029@auburn.edu::9cdbda92-d625-4284-b609-d73a9681c747" providerId="AD" clId="Web-{0FFD1991-C9C6-6449-AA6C-28114E4F22D5}" dt="2020-11-22T08:46:53.811" v="146" actId="1076"/>
          <ac:picMkLst>
            <pc:docMk/>
            <pc:sldMk cId="1611708893" sldId="300"/>
            <ac:picMk id="8" creationId="{41CF28D5-1152-4C51-A280-C2EB20381E7C}"/>
          </ac:picMkLst>
        </pc:picChg>
      </pc:sldChg>
      <pc:sldChg chg="modSp new ord">
        <pc:chgData name="KZW0029" userId="S::kzw0029@auburn.edu::9cdbda92-d625-4284-b609-d73a9681c747" providerId="AD" clId="Web-{0FFD1991-C9C6-6449-AA6C-28114E4F22D5}" dt="2020-11-22T09:00:44.729" v="935"/>
        <pc:sldMkLst>
          <pc:docMk/>
          <pc:sldMk cId="194247487" sldId="301"/>
        </pc:sldMkLst>
        <pc:spChg chg="mod">
          <ac:chgData name="KZW0029" userId="S::kzw0029@auburn.edu::9cdbda92-d625-4284-b609-d73a9681c747" providerId="AD" clId="Web-{0FFD1991-C9C6-6449-AA6C-28114E4F22D5}" dt="2020-11-22T08:51:37.894" v="458" actId="20577"/>
          <ac:spMkLst>
            <pc:docMk/>
            <pc:sldMk cId="194247487" sldId="301"/>
            <ac:spMk id="2" creationId="{4FF27DD7-57C4-48D2-B2DC-CF906BC6E129}"/>
          </ac:spMkLst>
        </pc:spChg>
        <pc:spChg chg="mod">
          <ac:chgData name="KZW0029" userId="S::kzw0029@auburn.edu::9cdbda92-d625-4284-b609-d73a9681c747" providerId="AD" clId="Web-{0FFD1991-C9C6-6449-AA6C-28114E4F22D5}" dt="2020-11-22T08:54:01.533" v="595" actId="20577"/>
          <ac:spMkLst>
            <pc:docMk/>
            <pc:sldMk cId="194247487" sldId="301"/>
            <ac:spMk id="3" creationId="{4D08EA2F-4E25-45DF-9CFB-3AD876272000}"/>
          </ac:spMkLst>
        </pc:spChg>
      </pc:sldChg>
      <pc:sldChg chg="addSp modSp new mod setBg">
        <pc:chgData name="KZW0029" userId="S::kzw0029@auburn.edu::9cdbda92-d625-4284-b609-d73a9681c747" providerId="AD" clId="Web-{0FFD1991-C9C6-6449-AA6C-28114E4F22D5}" dt="2020-11-22T09:00:21.821" v="932"/>
        <pc:sldMkLst>
          <pc:docMk/>
          <pc:sldMk cId="3419210705" sldId="302"/>
        </pc:sldMkLst>
        <pc:spChg chg="mod">
          <ac:chgData name="KZW0029" userId="S::kzw0029@auburn.edu::9cdbda92-d625-4284-b609-d73a9681c747" providerId="AD" clId="Web-{0FFD1991-C9C6-6449-AA6C-28114E4F22D5}" dt="2020-11-22T09:00:21.821" v="932"/>
          <ac:spMkLst>
            <pc:docMk/>
            <pc:sldMk cId="3419210705" sldId="302"/>
            <ac:spMk id="2" creationId="{3036704B-39B1-431E-B8A7-824390D5D644}"/>
          </ac:spMkLst>
        </pc:spChg>
        <pc:spChg chg="mod">
          <ac:chgData name="KZW0029" userId="S::kzw0029@auburn.edu::9cdbda92-d625-4284-b609-d73a9681c747" providerId="AD" clId="Web-{0FFD1991-C9C6-6449-AA6C-28114E4F22D5}" dt="2020-11-22T09:00:21.821" v="932"/>
          <ac:spMkLst>
            <pc:docMk/>
            <pc:sldMk cId="3419210705" sldId="302"/>
            <ac:spMk id="3" creationId="{5CA03C9E-FFFE-4A37-89A8-8A42AD74336C}"/>
          </ac:spMkLst>
        </pc:spChg>
        <pc:picChg chg="add mod">
          <ac:chgData name="KZW0029" userId="S::kzw0029@auburn.edu::9cdbda92-d625-4284-b609-d73a9681c747" providerId="AD" clId="Web-{0FFD1991-C9C6-6449-AA6C-28114E4F22D5}" dt="2020-11-22T09:00:21.821" v="932"/>
          <ac:picMkLst>
            <pc:docMk/>
            <pc:sldMk cId="3419210705" sldId="302"/>
            <ac:picMk id="4" creationId="{159EADB7-3D5A-40F0-9D91-830458FD1E05}"/>
          </ac:picMkLst>
        </pc:picChg>
      </pc:sldChg>
    </pc:docChg>
  </pc:docChgLst>
  <pc:docChgLst>
    <pc:chgData name="Jack Burrows" userId="S::jrb0101@auburn.edu::efa7abe3-480f-407c-960e-036ced13f507" providerId="AD" clId="Web-{9D991463-DDFD-2205-29CD-E444FB26A8EA}"/>
    <pc:docChg chg="modSld">
      <pc:chgData name="Jack Burrows" userId="S::jrb0101@auburn.edu::efa7abe3-480f-407c-960e-036ced13f507" providerId="AD" clId="Web-{9D991463-DDFD-2205-29CD-E444FB26A8EA}" dt="2020-11-23T19:29:16.932" v="237" actId="20577"/>
      <pc:docMkLst>
        <pc:docMk/>
      </pc:docMkLst>
      <pc:sldChg chg="addSp modSp mod setBg">
        <pc:chgData name="Jack Burrows" userId="S::jrb0101@auburn.edu::efa7abe3-480f-407c-960e-036ced13f507" providerId="AD" clId="Web-{9D991463-DDFD-2205-29CD-E444FB26A8EA}" dt="2020-11-23T19:29:16.932" v="237" actId="20577"/>
        <pc:sldMkLst>
          <pc:docMk/>
          <pc:sldMk cId="1757829957" sldId="282"/>
        </pc:sldMkLst>
        <pc:spChg chg="mod">
          <ac:chgData name="Jack Burrows" userId="S::jrb0101@auburn.edu::efa7abe3-480f-407c-960e-036ced13f507" providerId="AD" clId="Web-{9D991463-DDFD-2205-29CD-E444FB26A8EA}" dt="2020-11-23T01:41:26.197" v="113"/>
          <ac:spMkLst>
            <pc:docMk/>
            <pc:sldMk cId="1757829957" sldId="282"/>
            <ac:spMk id="2" creationId="{C0EB7805-60A1-4411-8C0C-539853888F17}"/>
          </ac:spMkLst>
        </pc:spChg>
        <pc:spChg chg="mod">
          <ac:chgData name="Jack Burrows" userId="S::jrb0101@auburn.edu::efa7abe3-480f-407c-960e-036ced13f507" providerId="AD" clId="Web-{9D991463-DDFD-2205-29CD-E444FB26A8EA}" dt="2020-11-23T19:29:16.932" v="237" actId="20577"/>
          <ac:spMkLst>
            <pc:docMk/>
            <pc:sldMk cId="1757829957" sldId="282"/>
            <ac:spMk id="3" creationId="{E1B7FCF0-458F-4347-8907-370965EEB2C7}"/>
          </ac:spMkLst>
        </pc:spChg>
        <pc:spChg chg="add">
          <ac:chgData name="Jack Burrows" userId="S::jrb0101@auburn.edu::efa7abe3-480f-407c-960e-036ced13f507" providerId="AD" clId="Web-{9D991463-DDFD-2205-29CD-E444FB26A8EA}" dt="2020-11-23T01:41:26.197" v="113"/>
          <ac:spMkLst>
            <pc:docMk/>
            <pc:sldMk cId="1757829957" sldId="282"/>
            <ac:spMk id="9" creationId="{13BCCAE5-A35B-4B66-A4A7-E23C34A403A4}"/>
          </ac:spMkLst>
        </pc:spChg>
        <pc:spChg chg="add">
          <ac:chgData name="Jack Burrows" userId="S::jrb0101@auburn.edu::efa7abe3-480f-407c-960e-036ced13f507" providerId="AD" clId="Web-{9D991463-DDFD-2205-29CD-E444FB26A8EA}" dt="2020-11-23T01:41:26.197" v="113"/>
          <ac:spMkLst>
            <pc:docMk/>
            <pc:sldMk cId="1757829957" sldId="282"/>
            <ac:spMk id="13" creationId="{BD7A74B5-8367-4A83-ABEC-0FCDDE97B149}"/>
          </ac:spMkLst>
        </pc:spChg>
        <pc:spChg chg="add">
          <ac:chgData name="Jack Burrows" userId="S::jrb0101@auburn.edu::efa7abe3-480f-407c-960e-036ced13f507" providerId="AD" clId="Web-{9D991463-DDFD-2205-29CD-E444FB26A8EA}" dt="2020-11-23T01:41:26.197" v="113"/>
          <ac:spMkLst>
            <pc:docMk/>
            <pc:sldMk cId="1757829957" sldId="282"/>
            <ac:spMk id="15" creationId="{2CC184B0-C2C6-4BF0-B078-816C7AF95977}"/>
          </ac:spMkLst>
        </pc:spChg>
        <pc:picChg chg="add mod">
          <ac:chgData name="Jack Burrows" userId="S::jrb0101@auburn.edu::efa7abe3-480f-407c-960e-036ced13f507" providerId="AD" clId="Web-{9D991463-DDFD-2205-29CD-E444FB26A8EA}" dt="2020-11-23T01:41:43.650" v="115" actId="1076"/>
          <ac:picMkLst>
            <pc:docMk/>
            <pc:sldMk cId="1757829957" sldId="282"/>
            <ac:picMk id="4" creationId="{B52CE3D8-7086-4B1A-8C9E-04322D624079}"/>
          </ac:picMkLst>
        </pc:picChg>
        <pc:cxnChg chg="add">
          <ac:chgData name="Jack Burrows" userId="S::jrb0101@auburn.edu::efa7abe3-480f-407c-960e-036ced13f507" providerId="AD" clId="Web-{9D991463-DDFD-2205-29CD-E444FB26A8EA}" dt="2020-11-23T01:41:26.197" v="113"/>
          <ac:cxnSpMkLst>
            <pc:docMk/>
            <pc:sldMk cId="1757829957" sldId="282"/>
            <ac:cxnSpMk id="11" creationId="{6987BDFB-DE64-4B56-B44F-45FAE19FA94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74419-AF2C-4989-994B-410ABD5611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9F6DD4-A7FC-4810-8B60-3D43738FD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Accurately read and record CAN messages </a:t>
          </a:r>
          <a:r>
            <a:rPr lang="en-US">
              <a:latin typeface="Calibri Light" panose="020F0302020204030204"/>
            </a:rPr>
            <a:t>and sensor data </a:t>
          </a:r>
          <a:r>
            <a:rPr lang="en-US"/>
            <a:t>from golf, utility, and consumer vehicles</a:t>
          </a:r>
        </a:p>
      </dgm:t>
    </dgm:pt>
    <dgm:pt modelId="{E5D0A7AA-8BFA-4909-B716-0D1000B893F6}" type="parTrans" cxnId="{53F3D350-5243-4045-8A27-6A2A5261383F}">
      <dgm:prSet/>
      <dgm:spPr/>
      <dgm:t>
        <a:bodyPr/>
        <a:lstStyle/>
        <a:p>
          <a:endParaRPr lang="en-US"/>
        </a:p>
      </dgm:t>
    </dgm:pt>
    <dgm:pt modelId="{B1FE0BD9-C77D-4C19-ADE4-BFBBD950D861}" type="sibTrans" cxnId="{53F3D350-5243-4045-8A27-6A2A5261383F}">
      <dgm:prSet/>
      <dgm:spPr/>
      <dgm:t>
        <a:bodyPr/>
        <a:lstStyle/>
        <a:p>
          <a:endParaRPr lang="en-US"/>
        </a:p>
      </dgm:t>
    </dgm:pt>
    <dgm:pt modelId="{AC1AEBDE-DDA7-4052-8535-E969BBF41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 location information via GPS</a:t>
          </a:r>
        </a:p>
      </dgm:t>
    </dgm:pt>
    <dgm:pt modelId="{DFF579BC-F509-4AAA-9073-CCE95ED54456}" type="parTrans" cxnId="{D79F6D49-E4BA-47CF-A4A1-141C9E7C4323}">
      <dgm:prSet/>
      <dgm:spPr/>
      <dgm:t>
        <a:bodyPr/>
        <a:lstStyle/>
        <a:p>
          <a:endParaRPr lang="en-US"/>
        </a:p>
      </dgm:t>
    </dgm:pt>
    <dgm:pt modelId="{47C5FB7A-06D4-4E54-B2BF-59C2A519E7C5}" type="sibTrans" cxnId="{D79F6D49-E4BA-47CF-A4A1-141C9E7C4323}">
      <dgm:prSet/>
      <dgm:spPr/>
      <dgm:t>
        <a:bodyPr/>
        <a:lstStyle/>
        <a:p>
          <a:endParaRPr lang="en-US"/>
        </a:p>
      </dgm:t>
    </dgm:pt>
    <dgm:pt modelId="{918564A5-1D00-4434-ABD0-5C30248F9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 </a:t>
          </a:r>
          <a:r>
            <a:rPr lang="en-US">
              <a:latin typeface="Calibri Light" panose="020F0302020204030204"/>
            </a:rPr>
            <a:t>captured data</a:t>
          </a:r>
          <a:r>
            <a:rPr lang="en-US"/>
            <a:t> to a remote server via LTE or Wi-Fi</a:t>
          </a:r>
        </a:p>
      </dgm:t>
    </dgm:pt>
    <dgm:pt modelId="{4F8658A7-A3C3-4BCD-BEAA-4A6BC76C1A63}" type="parTrans" cxnId="{12171C1E-C1E7-4625-859D-21EE612A92AC}">
      <dgm:prSet/>
      <dgm:spPr/>
      <dgm:t>
        <a:bodyPr/>
        <a:lstStyle/>
        <a:p>
          <a:endParaRPr lang="en-US"/>
        </a:p>
      </dgm:t>
    </dgm:pt>
    <dgm:pt modelId="{9EEBDA54-2CAB-4EDB-BB3B-33C3CBBA84CF}" type="sibTrans" cxnId="{12171C1E-C1E7-4625-859D-21EE612A92AC}">
      <dgm:prSet/>
      <dgm:spPr/>
      <dgm:t>
        <a:bodyPr/>
        <a:lstStyle/>
        <a:p>
          <a:endParaRPr lang="en-US"/>
        </a:p>
      </dgm:t>
    </dgm:pt>
    <dgm:pt modelId="{CFF8843E-C63A-41A2-90C2-8FDA23FC8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uploaded data and generate reports</a:t>
          </a:r>
        </a:p>
      </dgm:t>
    </dgm:pt>
    <dgm:pt modelId="{41FC0FFE-34C7-40C6-ACE8-1F8427E5C496}" type="parTrans" cxnId="{B2AB1036-1F6C-4DA9-9011-D1EB1A0076F4}">
      <dgm:prSet/>
      <dgm:spPr/>
      <dgm:t>
        <a:bodyPr/>
        <a:lstStyle/>
        <a:p>
          <a:endParaRPr lang="en-US"/>
        </a:p>
      </dgm:t>
    </dgm:pt>
    <dgm:pt modelId="{E9E6183A-D95B-403F-B9F0-780EA205D25C}" type="sibTrans" cxnId="{B2AB1036-1F6C-4DA9-9011-D1EB1A0076F4}">
      <dgm:prSet/>
      <dgm:spPr/>
      <dgm:t>
        <a:bodyPr/>
        <a:lstStyle/>
        <a:p>
          <a:endParaRPr lang="en-US"/>
        </a:p>
      </dgm:t>
    </dgm:pt>
    <dgm:pt modelId="{B2F6BB4C-D46C-414F-9703-B4A59C0EDA65}" type="pres">
      <dgm:prSet presAssocID="{AD074419-AF2C-4989-994B-410ABD5611CA}" presName="root" presStyleCnt="0">
        <dgm:presLayoutVars>
          <dgm:dir/>
          <dgm:resizeHandles val="exact"/>
        </dgm:presLayoutVars>
      </dgm:prSet>
      <dgm:spPr/>
    </dgm:pt>
    <dgm:pt modelId="{6E4C74D8-064E-4615-A6CC-095FC67A83EA}" type="pres">
      <dgm:prSet presAssocID="{FC9F6DD4-A7FC-4810-8B60-3D43738FDAC6}" presName="compNode" presStyleCnt="0"/>
      <dgm:spPr/>
    </dgm:pt>
    <dgm:pt modelId="{2FA77C7C-9B3D-4A85-B94C-1FCDAA724AB6}" type="pres">
      <dgm:prSet presAssocID="{FC9F6DD4-A7FC-4810-8B60-3D43738FDAC6}" presName="bgRect" presStyleLbl="bgShp" presStyleIdx="0" presStyleCnt="4"/>
      <dgm:spPr/>
    </dgm:pt>
    <dgm:pt modelId="{9A046C12-7F82-47BE-897A-301CA730E2F8}" type="pres">
      <dgm:prSet presAssocID="{FC9F6DD4-A7FC-4810-8B60-3D43738FDA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BEF4C98-198E-471E-9262-1DE47B537238}" type="pres">
      <dgm:prSet presAssocID="{FC9F6DD4-A7FC-4810-8B60-3D43738FDAC6}" presName="spaceRect" presStyleCnt="0"/>
      <dgm:spPr/>
    </dgm:pt>
    <dgm:pt modelId="{EC3735EE-499C-4B8C-B54A-0C83BB67F552}" type="pres">
      <dgm:prSet presAssocID="{FC9F6DD4-A7FC-4810-8B60-3D43738FDAC6}" presName="parTx" presStyleLbl="revTx" presStyleIdx="0" presStyleCnt="4">
        <dgm:presLayoutVars>
          <dgm:chMax val="0"/>
          <dgm:chPref val="0"/>
        </dgm:presLayoutVars>
      </dgm:prSet>
      <dgm:spPr/>
    </dgm:pt>
    <dgm:pt modelId="{18AE3E3D-86C4-4EF0-A9ED-B59E700CECF0}" type="pres">
      <dgm:prSet presAssocID="{B1FE0BD9-C77D-4C19-ADE4-BFBBD950D861}" presName="sibTrans" presStyleCnt="0"/>
      <dgm:spPr/>
    </dgm:pt>
    <dgm:pt modelId="{B274F2CA-1B1D-41E3-908C-B3B012DB5CCB}" type="pres">
      <dgm:prSet presAssocID="{AC1AEBDE-DDA7-4052-8535-E969BBF41CC7}" presName="compNode" presStyleCnt="0"/>
      <dgm:spPr/>
    </dgm:pt>
    <dgm:pt modelId="{0F31D580-1DEE-460B-AAEA-EA9894EA2090}" type="pres">
      <dgm:prSet presAssocID="{AC1AEBDE-DDA7-4052-8535-E969BBF41CC7}" presName="bgRect" presStyleLbl="bgShp" presStyleIdx="1" presStyleCnt="4"/>
      <dgm:spPr/>
    </dgm:pt>
    <dgm:pt modelId="{52C67E42-30D1-464B-9637-E616EB4EF16C}" type="pres">
      <dgm:prSet presAssocID="{AC1AEBDE-DDA7-4052-8535-E969BBF41C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EB950D9-5A0F-47EF-884D-C9B07FFDC9FC}" type="pres">
      <dgm:prSet presAssocID="{AC1AEBDE-DDA7-4052-8535-E969BBF41CC7}" presName="spaceRect" presStyleCnt="0"/>
      <dgm:spPr/>
    </dgm:pt>
    <dgm:pt modelId="{AD40C384-B520-4D2E-8E78-ABF197C9C114}" type="pres">
      <dgm:prSet presAssocID="{AC1AEBDE-DDA7-4052-8535-E969BBF41CC7}" presName="parTx" presStyleLbl="revTx" presStyleIdx="1" presStyleCnt="4">
        <dgm:presLayoutVars>
          <dgm:chMax val="0"/>
          <dgm:chPref val="0"/>
        </dgm:presLayoutVars>
      </dgm:prSet>
      <dgm:spPr/>
    </dgm:pt>
    <dgm:pt modelId="{BFDBE17B-F26A-44DC-BDA1-E984C2297F4C}" type="pres">
      <dgm:prSet presAssocID="{47C5FB7A-06D4-4E54-B2BF-59C2A519E7C5}" presName="sibTrans" presStyleCnt="0"/>
      <dgm:spPr/>
    </dgm:pt>
    <dgm:pt modelId="{F76BFBCB-6BE5-4D52-8BBF-B76037356508}" type="pres">
      <dgm:prSet presAssocID="{918564A5-1D00-4434-ABD0-5C30248F9F6B}" presName="compNode" presStyleCnt="0"/>
      <dgm:spPr/>
    </dgm:pt>
    <dgm:pt modelId="{80998D19-9B35-460F-BA2D-CECFA2E7C66C}" type="pres">
      <dgm:prSet presAssocID="{918564A5-1D00-4434-ABD0-5C30248F9F6B}" presName="bgRect" presStyleLbl="bgShp" presStyleIdx="2" presStyleCnt="4"/>
      <dgm:spPr/>
    </dgm:pt>
    <dgm:pt modelId="{FA9A3483-00A8-4BCE-8D4B-B4301A28B361}" type="pres">
      <dgm:prSet presAssocID="{918564A5-1D00-4434-ABD0-5C30248F9F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79902EAC-7F38-4BD8-A6ED-B6EB71F66DA2}" type="pres">
      <dgm:prSet presAssocID="{918564A5-1D00-4434-ABD0-5C30248F9F6B}" presName="spaceRect" presStyleCnt="0"/>
      <dgm:spPr/>
    </dgm:pt>
    <dgm:pt modelId="{CF204F2E-B923-408C-8B7F-C7DAF31A61FC}" type="pres">
      <dgm:prSet presAssocID="{918564A5-1D00-4434-ABD0-5C30248F9F6B}" presName="parTx" presStyleLbl="revTx" presStyleIdx="2" presStyleCnt="4">
        <dgm:presLayoutVars>
          <dgm:chMax val="0"/>
          <dgm:chPref val="0"/>
        </dgm:presLayoutVars>
      </dgm:prSet>
      <dgm:spPr/>
    </dgm:pt>
    <dgm:pt modelId="{C8232BCC-D6B7-4CA4-BD8F-44FA37EDC6EB}" type="pres">
      <dgm:prSet presAssocID="{9EEBDA54-2CAB-4EDB-BB3B-33C3CBBA84CF}" presName="sibTrans" presStyleCnt="0"/>
      <dgm:spPr/>
    </dgm:pt>
    <dgm:pt modelId="{99A0313A-57A9-4E29-B951-843DCFD3D15A}" type="pres">
      <dgm:prSet presAssocID="{CFF8843E-C63A-41A2-90C2-8FDA23FC8480}" presName="compNode" presStyleCnt="0"/>
      <dgm:spPr/>
    </dgm:pt>
    <dgm:pt modelId="{F5660388-3232-43E5-8C06-18B1A67EB909}" type="pres">
      <dgm:prSet presAssocID="{CFF8843E-C63A-41A2-90C2-8FDA23FC8480}" presName="bgRect" presStyleLbl="bgShp" presStyleIdx="3" presStyleCnt="4"/>
      <dgm:spPr/>
    </dgm:pt>
    <dgm:pt modelId="{24F66774-AB41-45B1-8009-33A3DCF062B5}" type="pres">
      <dgm:prSet presAssocID="{CFF8843E-C63A-41A2-90C2-8FDA23FC84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8AB0CF0-59F5-49C8-8CA4-84DA0B5A1FC2}" type="pres">
      <dgm:prSet presAssocID="{CFF8843E-C63A-41A2-90C2-8FDA23FC8480}" presName="spaceRect" presStyleCnt="0"/>
      <dgm:spPr/>
    </dgm:pt>
    <dgm:pt modelId="{28CD05CE-5530-4FBA-93E4-732DFD3A53BD}" type="pres">
      <dgm:prSet presAssocID="{CFF8843E-C63A-41A2-90C2-8FDA23FC848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171C1E-C1E7-4625-859D-21EE612A92AC}" srcId="{AD074419-AF2C-4989-994B-410ABD5611CA}" destId="{918564A5-1D00-4434-ABD0-5C30248F9F6B}" srcOrd="2" destOrd="0" parTransId="{4F8658A7-A3C3-4BCD-BEAA-4A6BC76C1A63}" sibTransId="{9EEBDA54-2CAB-4EDB-BB3B-33C3CBBA84CF}"/>
    <dgm:cxn modelId="{B2AB1036-1F6C-4DA9-9011-D1EB1A0076F4}" srcId="{AD074419-AF2C-4989-994B-410ABD5611CA}" destId="{CFF8843E-C63A-41A2-90C2-8FDA23FC8480}" srcOrd="3" destOrd="0" parTransId="{41FC0FFE-34C7-40C6-ACE8-1F8427E5C496}" sibTransId="{E9E6183A-D95B-403F-B9F0-780EA205D25C}"/>
    <dgm:cxn modelId="{49181F3D-EF03-4274-BC29-67423DDA6FFB}" type="presOf" srcId="{918564A5-1D00-4434-ABD0-5C30248F9F6B}" destId="{CF204F2E-B923-408C-8B7F-C7DAF31A61FC}" srcOrd="0" destOrd="0" presId="urn:microsoft.com/office/officeart/2018/2/layout/IconVerticalSolidList"/>
    <dgm:cxn modelId="{D79F6D49-E4BA-47CF-A4A1-141C9E7C4323}" srcId="{AD074419-AF2C-4989-994B-410ABD5611CA}" destId="{AC1AEBDE-DDA7-4052-8535-E969BBF41CC7}" srcOrd="1" destOrd="0" parTransId="{DFF579BC-F509-4AAA-9073-CCE95ED54456}" sibTransId="{47C5FB7A-06D4-4E54-B2BF-59C2A519E7C5}"/>
    <dgm:cxn modelId="{53F3D350-5243-4045-8A27-6A2A5261383F}" srcId="{AD074419-AF2C-4989-994B-410ABD5611CA}" destId="{FC9F6DD4-A7FC-4810-8B60-3D43738FDAC6}" srcOrd="0" destOrd="0" parTransId="{E5D0A7AA-8BFA-4909-B716-0D1000B893F6}" sibTransId="{B1FE0BD9-C77D-4C19-ADE4-BFBBD950D861}"/>
    <dgm:cxn modelId="{C2FADA89-52A4-4E5B-995A-58ABD41D6E27}" type="presOf" srcId="{FC9F6DD4-A7FC-4810-8B60-3D43738FDAC6}" destId="{EC3735EE-499C-4B8C-B54A-0C83BB67F552}" srcOrd="0" destOrd="0" presId="urn:microsoft.com/office/officeart/2018/2/layout/IconVerticalSolidList"/>
    <dgm:cxn modelId="{306412A0-8E56-4787-B7E8-F430C5F03FB3}" type="presOf" srcId="{CFF8843E-C63A-41A2-90C2-8FDA23FC8480}" destId="{28CD05CE-5530-4FBA-93E4-732DFD3A53BD}" srcOrd="0" destOrd="0" presId="urn:microsoft.com/office/officeart/2018/2/layout/IconVerticalSolidList"/>
    <dgm:cxn modelId="{2E61FFDF-C22E-48CF-9A92-3F910BEB5862}" type="presOf" srcId="{AC1AEBDE-DDA7-4052-8535-E969BBF41CC7}" destId="{AD40C384-B520-4D2E-8E78-ABF197C9C114}" srcOrd="0" destOrd="0" presId="urn:microsoft.com/office/officeart/2018/2/layout/IconVerticalSolidList"/>
    <dgm:cxn modelId="{5B3C3AEA-F097-4917-B4EE-FEF536D75474}" type="presOf" srcId="{AD074419-AF2C-4989-994B-410ABD5611CA}" destId="{B2F6BB4C-D46C-414F-9703-B4A59C0EDA65}" srcOrd="0" destOrd="0" presId="urn:microsoft.com/office/officeart/2018/2/layout/IconVerticalSolidList"/>
    <dgm:cxn modelId="{BDBFCB3C-15F0-4FD5-9EF4-2F6D6CB70ACC}" type="presParOf" srcId="{B2F6BB4C-D46C-414F-9703-B4A59C0EDA65}" destId="{6E4C74D8-064E-4615-A6CC-095FC67A83EA}" srcOrd="0" destOrd="0" presId="urn:microsoft.com/office/officeart/2018/2/layout/IconVerticalSolidList"/>
    <dgm:cxn modelId="{9E4B4327-79AA-4792-BB03-ACCFEE0AA29A}" type="presParOf" srcId="{6E4C74D8-064E-4615-A6CC-095FC67A83EA}" destId="{2FA77C7C-9B3D-4A85-B94C-1FCDAA724AB6}" srcOrd="0" destOrd="0" presId="urn:microsoft.com/office/officeart/2018/2/layout/IconVerticalSolidList"/>
    <dgm:cxn modelId="{5115A199-7D97-45F6-8D30-0C7A203614B1}" type="presParOf" srcId="{6E4C74D8-064E-4615-A6CC-095FC67A83EA}" destId="{9A046C12-7F82-47BE-897A-301CA730E2F8}" srcOrd="1" destOrd="0" presId="urn:microsoft.com/office/officeart/2018/2/layout/IconVerticalSolidList"/>
    <dgm:cxn modelId="{2198756A-DC8C-4147-9A13-E842EA6135EF}" type="presParOf" srcId="{6E4C74D8-064E-4615-A6CC-095FC67A83EA}" destId="{DBEF4C98-198E-471E-9262-1DE47B537238}" srcOrd="2" destOrd="0" presId="urn:microsoft.com/office/officeart/2018/2/layout/IconVerticalSolidList"/>
    <dgm:cxn modelId="{6F3A3EAC-0851-4714-8C5A-46C2B5664433}" type="presParOf" srcId="{6E4C74D8-064E-4615-A6CC-095FC67A83EA}" destId="{EC3735EE-499C-4B8C-B54A-0C83BB67F552}" srcOrd="3" destOrd="0" presId="urn:microsoft.com/office/officeart/2018/2/layout/IconVerticalSolidList"/>
    <dgm:cxn modelId="{DA99EF54-55DA-4023-BFA5-5C562E13FF19}" type="presParOf" srcId="{B2F6BB4C-D46C-414F-9703-B4A59C0EDA65}" destId="{18AE3E3D-86C4-4EF0-A9ED-B59E700CECF0}" srcOrd="1" destOrd="0" presId="urn:microsoft.com/office/officeart/2018/2/layout/IconVerticalSolidList"/>
    <dgm:cxn modelId="{69C428C1-9155-4509-95EA-A5F53ACE070A}" type="presParOf" srcId="{B2F6BB4C-D46C-414F-9703-B4A59C0EDA65}" destId="{B274F2CA-1B1D-41E3-908C-B3B012DB5CCB}" srcOrd="2" destOrd="0" presId="urn:microsoft.com/office/officeart/2018/2/layout/IconVerticalSolidList"/>
    <dgm:cxn modelId="{3A4EFCFC-7C60-4B5D-ACF3-40E0EDF89E79}" type="presParOf" srcId="{B274F2CA-1B1D-41E3-908C-B3B012DB5CCB}" destId="{0F31D580-1DEE-460B-AAEA-EA9894EA2090}" srcOrd="0" destOrd="0" presId="urn:microsoft.com/office/officeart/2018/2/layout/IconVerticalSolidList"/>
    <dgm:cxn modelId="{C67D2BF5-3A91-406F-B432-1C0F7D9588C3}" type="presParOf" srcId="{B274F2CA-1B1D-41E3-908C-B3B012DB5CCB}" destId="{52C67E42-30D1-464B-9637-E616EB4EF16C}" srcOrd="1" destOrd="0" presId="urn:microsoft.com/office/officeart/2018/2/layout/IconVerticalSolidList"/>
    <dgm:cxn modelId="{FE75FAD3-1342-464E-85F5-4B4DD0F6DA45}" type="presParOf" srcId="{B274F2CA-1B1D-41E3-908C-B3B012DB5CCB}" destId="{2EB950D9-5A0F-47EF-884D-C9B07FFDC9FC}" srcOrd="2" destOrd="0" presId="urn:microsoft.com/office/officeart/2018/2/layout/IconVerticalSolidList"/>
    <dgm:cxn modelId="{A9AE00A9-FD4C-4266-BD8E-AC91409A11D2}" type="presParOf" srcId="{B274F2CA-1B1D-41E3-908C-B3B012DB5CCB}" destId="{AD40C384-B520-4D2E-8E78-ABF197C9C114}" srcOrd="3" destOrd="0" presId="urn:microsoft.com/office/officeart/2018/2/layout/IconVerticalSolidList"/>
    <dgm:cxn modelId="{5CC7EC9B-0CF0-4F9B-8AC0-2D909CCA33C7}" type="presParOf" srcId="{B2F6BB4C-D46C-414F-9703-B4A59C0EDA65}" destId="{BFDBE17B-F26A-44DC-BDA1-E984C2297F4C}" srcOrd="3" destOrd="0" presId="urn:microsoft.com/office/officeart/2018/2/layout/IconVerticalSolidList"/>
    <dgm:cxn modelId="{4AED1E93-76E0-4C60-AD3B-C94F52ADD440}" type="presParOf" srcId="{B2F6BB4C-D46C-414F-9703-B4A59C0EDA65}" destId="{F76BFBCB-6BE5-4D52-8BBF-B76037356508}" srcOrd="4" destOrd="0" presId="urn:microsoft.com/office/officeart/2018/2/layout/IconVerticalSolidList"/>
    <dgm:cxn modelId="{F9FF8F79-490F-40D7-A3C9-5CB70B47088C}" type="presParOf" srcId="{F76BFBCB-6BE5-4D52-8BBF-B76037356508}" destId="{80998D19-9B35-460F-BA2D-CECFA2E7C66C}" srcOrd="0" destOrd="0" presId="urn:microsoft.com/office/officeart/2018/2/layout/IconVerticalSolidList"/>
    <dgm:cxn modelId="{5F02DA4D-3D42-40DB-8A6C-33CDB6DDA0DF}" type="presParOf" srcId="{F76BFBCB-6BE5-4D52-8BBF-B76037356508}" destId="{FA9A3483-00A8-4BCE-8D4B-B4301A28B361}" srcOrd="1" destOrd="0" presId="urn:microsoft.com/office/officeart/2018/2/layout/IconVerticalSolidList"/>
    <dgm:cxn modelId="{F00B9332-1519-43C7-B398-52A25F589003}" type="presParOf" srcId="{F76BFBCB-6BE5-4D52-8BBF-B76037356508}" destId="{79902EAC-7F38-4BD8-A6ED-B6EB71F66DA2}" srcOrd="2" destOrd="0" presId="urn:microsoft.com/office/officeart/2018/2/layout/IconVerticalSolidList"/>
    <dgm:cxn modelId="{30FC4F33-E09B-426D-9341-2849E17EE5C5}" type="presParOf" srcId="{F76BFBCB-6BE5-4D52-8BBF-B76037356508}" destId="{CF204F2E-B923-408C-8B7F-C7DAF31A61FC}" srcOrd="3" destOrd="0" presId="urn:microsoft.com/office/officeart/2018/2/layout/IconVerticalSolidList"/>
    <dgm:cxn modelId="{A68ABFC3-5443-44C8-9D8E-B94C938AC5CE}" type="presParOf" srcId="{B2F6BB4C-D46C-414F-9703-B4A59C0EDA65}" destId="{C8232BCC-D6B7-4CA4-BD8F-44FA37EDC6EB}" srcOrd="5" destOrd="0" presId="urn:microsoft.com/office/officeart/2018/2/layout/IconVerticalSolidList"/>
    <dgm:cxn modelId="{7F080373-52AC-4D5F-A427-69709D1B0B8F}" type="presParOf" srcId="{B2F6BB4C-D46C-414F-9703-B4A59C0EDA65}" destId="{99A0313A-57A9-4E29-B951-843DCFD3D15A}" srcOrd="6" destOrd="0" presId="urn:microsoft.com/office/officeart/2018/2/layout/IconVerticalSolidList"/>
    <dgm:cxn modelId="{91EAB44C-8B85-4A73-8FC2-8B4CF5C1689C}" type="presParOf" srcId="{99A0313A-57A9-4E29-B951-843DCFD3D15A}" destId="{F5660388-3232-43E5-8C06-18B1A67EB909}" srcOrd="0" destOrd="0" presId="urn:microsoft.com/office/officeart/2018/2/layout/IconVerticalSolidList"/>
    <dgm:cxn modelId="{8E2BBEB3-3AC7-4234-95A7-5A4761D4369E}" type="presParOf" srcId="{99A0313A-57A9-4E29-B951-843DCFD3D15A}" destId="{24F66774-AB41-45B1-8009-33A3DCF062B5}" srcOrd="1" destOrd="0" presId="urn:microsoft.com/office/officeart/2018/2/layout/IconVerticalSolidList"/>
    <dgm:cxn modelId="{FEF303F2-E50A-47AF-BB24-C991C5264508}" type="presParOf" srcId="{99A0313A-57A9-4E29-B951-843DCFD3D15A}" destId="{18AB0CF0-59F5-49C8-8CA4-84DA0B5A1FC2}" srcOrd="2" destOrd="0" presId="urn:microsoft.com/office/officeart/2018/2/layout/IconVerticalSolidList"/>
    <dgm:cxn modelId="{75C8259A-FC3F-46A8-A471-EF0D14512FBA}" type="presParOf" srcId="{99A0313A-57A9-4E29-B951-843DCFD3D15A}" destId="{28CD05CE-5530-4FBA-93E4-732DFD3A53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77C7C-9B3D-4A85-B94C-1FCDAA724AB6}">
      <dsp:nvSpPr>
        <dsp:cNvPr id="0" name=""/>
        <dsp:cNvSpPr/>
      </dsp:nvSpPr>
      <dsp:spPr>
        <a:xfrm>
          <a:off x="0" y="1788"/>
          <a:ext cx="7558480" cy="906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46C12-7F82-47BE-897A-301CA730E2F8}">
      <dsp:nvSpPr>
        <dsp:cNvPr id="0" name=""/>
        <dsp:cNvSpPr/>
      </dsp:nvSpPr>
      <dsp:spPr>
        <a:xfrm>
          <a:off x="274242" y="205771"/>
          <a:ext cx="498623" cy="4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735EE-499C-4B8C-B54A-0C83BB67F552}">
      <dsp:nvSpPr>
        <dsp:cNvPr id="0" name=""/>
        <dsp:cNvSpPr/>
      </dsp:nvSpPr>
      <dsp:spPr>
        <a:xfrm>
          <a:off x="1047109" y="1788"/>
          <a:ext cx="6511370" cy="9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7" tIns="95947" rIns="95947" bIns="959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Accurately read and record CAN messages </a:t>
          </a:r>
          <a:r>
            <a:rPr lang="en-US" sz="2100" kern="1200">
              <a:latin typeface="Calibri Light" panose="020F0302020204030204"/>
            </a:rPr>
            <a:t>and sensor data </a:t>
          </a:r>
          <a:r>
            <a:rPr lang="en-US" sz="2100" kern="1200"/>
            <a:t>from golf, utility, and consumer vehicles</a:t>
          </a:r>
        </a:p>
      </dsp:txBody>
      <dsp:txXfrm>
        <a:off x="1047109" y="1788"/>
        <a:ext cx="6511370" cy="906588"/>
      </dsp:txXfrm>
    </dsp:sp>
    <dsp:sp modelId="{0F31D580-1DEE-460B-AAEA-EA9894EA2090}">
      <dsp:nvSpPr>
        <dsp:cNvPr id="0" name=""/>
        <dsp:cNvSpPr/>
      </dsp:nvSpPr>
      <dsp:spPr>
        <a:xfrm>
          <a:off x="0" y="1135024"/>
          <a:ext cx="7558480" cy="906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67E42-30D1-464B-9637-E616EB4EF16C}">
      <dsp:nvSpPr>
        <dsp:cNvPr id="0" name=""/>
        <dsp:cNvSpPr/>
      </dsp:nvSpPr>
      <dsp:spPr>
        <a:xfrm>
          <a:off x="274242" y="1339006"/>
          <a:ext cx="498623" cy="4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0C384-B520-4D2E-8E78-ABF197C9C114}">
      <dsp:nvSpPr>
        <dsp:cNvPr id="0" name=""/>
        <dsp:cNvSpPr/>
      </dsp:nvSpPr>
      <dsp:spPr>
        <a:xfrm>
          <a:off x="1047109" y="1135024"/>
          <a:ext cx="6511370" cy="9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7" tIns="95947" rIns="95947" bIns="959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 location information via GPS</a:t>
          </a:r>
        </a:p>
      </dsp:txBody>
      <dsp:txXfrm>
        <a:off x="1047109" y="1135024"/>
        <a:ext cx="6511370" cy="906588"/>
      </dsp:txXfrm>
    </dsp:sp>
    <dsp:sp modelId="{80998D19-9B35-460F-BA2D-CECFA2E7C66C}">
      <dsp:nvSpPr>
        <dsp:cNvPr id="0" name=""/>
        <dsp:cNvSpPr/>
      </dsp:nvSpPr>
      <dsp:spPr>
        <a:xfrm>
          <a:off x="0" y="2268259"/>
          <a:ext cx="7558480" cy="9065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A3483-00A8-4BCE-8D4B-B4301A28B361}">
      <dsp:nvSpPr>
        <dsp:cNvPr id="0" name=""/>
        <dsp:cNvSpPr/>
      </dsp:nvSpPr>
      <dsp:spPr>
        <a:xfrm>
          <a:off x="274242" y="2472241"/>
          <a:ext cx="498623" cy="4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04F2E-B923-408C-8B7F-C7DAF31A61FC}">
      <dsp:nvSpPr>
        <dsp:cNvPr id="0" name=""/>
        <dsp:cNvSpPr/>
      </dsp:nvSpPr>
      <dsp:spPr>
        <a:xfrm>
          <a:off x="1047109" y="2268259"/>
          <a:ext cx="6511370" cy="9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7" tIns="95947" rIns="95947" bIns="959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Upload </a:t>
          </a:r>
          <a:r>
            <a:rPr lang="en-US" sz="2100" kern="1200">
              <a:latin typeface="Calibri Light" panose="020F0302020204030204"/>
            </a:rPr>
            <a:t>captured data</a:t>
          </a:r>
          <a:r>
            <a:rPr lang="en-US" sz="2100" kern="1200"/>
            <a:t> to a remote server via LTE or Wi-Fi</a:t>
          </a:r>
        </a:p>
      </dsp:txBody>
      <dsp:txXfrm>
        <a:off x="1047109" y="2268259"/>
        <a:ext cx="6511370" cy="906588"/>
      </dsp:txXfrm>
    </dsp:sp>
    <dsp:sp modelId="{F5660388-3232-43E5-8C06-18B1A67EB909}">
      <dsp:nvSpPr>
        <dsp:cNvPr id="0" name=""/>
        <dsp:cNvSpPr/>
      </dsp:nvSpPr>
      <dsp:spPr>
        <a:xfrm>
          <a:off x="0" y="3401494"/>
          <a:ext cx="7558480" cy="9065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66774-AB41-45B1-8009-33A3DCF062B5}">
      <dsp:nvSpPr>
        <dsp:cNvPr id="0" name=""/>
        <dsp:cNvSpPr/>
      </dsp:nvSpPr>
      <dsp:spPr>
        <a:xfrm>
          <a:off x="274242" y="3605477"/>
          <a:ext cx="498623" cy="4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05CE-5530-4FBA-93E4-732DFD3A53BD}">
      <dsp:nvSpPr>
        <dsp:cNvPr id="0" name=""/>
        <dsp:cNvSpPr/>
      </dsp:nvSpPr>
      <dsp:spPr>
        <a:xfrm>
          <a:off x="1047109" y="3401494"/>
          <a:ext cx="6511370" cy="9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7" tIns="95947" rIns="95947" bIns="959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uploaded data and generate reports</a:t>
          </a:r>
        </a:p>
      </dsp:txBody>
      <dsp:txXfrm>
        <a:off x="1047109" y="3401494"/>
        <a:ext cx="6511370" cy="90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85322-81BF-4A42-8B1B-F7E75E4C3E2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B0FD-9170-4275-824C-C97DA3DD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67DB5-7F0F-4EFB-B898-C362F8F391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67DB5-7F0F-4EFB-B898-C362F8F391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A148-C706-4E26-BCF9-0FA624781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FDAD-4648-4680-BD50-C8D8336A9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3AAE-F477-4508-973E-66F765EF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DCD3-B4B1-4072-890A-FC5EDF6E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2F2-6181-4904-85C9-5100CCCE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93E3-C195-4688-AFB6-6CCC97C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7826-3BE8-4A42-9BB1-C023CAC5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F22B-1AE3-4E39-9D2D-B5435859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9711-D844-43D1-A1BB-C0608BD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2E8B-6BE8-4BB7-8200-98890D3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C5F4-8C43-47DC-A4AA-1A1F7CC8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A7FDE-366C-4AD3-B425-7ED58DB8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468D-13A8-4D4F-9E79-2833180B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526D-DCD7-4F04-BCE6-8418FF00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B069-BEBF-4BDF-98B2-DDDAD094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D453-2212-4B8E-9474-8D53242F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CAA4-0C4C-4049-AFBD-4D91F876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F92D-7288-4806-89D1-12DB7337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5772-F4F7-404F-B5A4-C04025A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B61D-9A86-45C8-AD6D-06B68D74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0C20-F1A3-4589-8F1A-0095CA4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5CC0-2B74-4649-81BB-B0AC3354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1B58-47F9-4CED-8B74-5A89F64A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83E6-2C08-465C-AF3F-4DA499EF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A80D8-D01D-41BF-A4D6-8028B9B6E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B2FB9-A48A-4B1F-B124-486679035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71AA2-5336-46ED-93B3-E09EE52D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58D11-8D71-48B9-9D82-8D294CDC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DB3E-60E1-468E-A89F-CA0A7241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7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C3B1-3EFB-46AC-B660-9D3919DB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7C61-DC77-45BE-BD43-A6E9041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B419-F613-4917-850A-BA3D2E0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119C7-947A-4257-8585-7FCFF035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7CB66-A41B-4A42-A112-848EB618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70AF4-197E-468D-A971-E60FA843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D6E8-3C49-4FD8-B4AE-832B24E9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4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9834-BDEE-44A1-8507-82D4747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C27B-9EDC-4A82-8D5A-CC1064C8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D41DC-9B1C-426E-869E-FFDA11EF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9D13-C4BC-4642-B2BD-621E5D7E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F8003-3F2D-433F-AD95-7B375B91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91F0-5A46-413F-9C80-C80C9FB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8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07F6-D65E-490A-B638-993058BB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5DCA4-1EA1-4116-8E46-9CB87CDDA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144F-7254-4E23-B88D-52D702BC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97D5-0A91-4651-9AAF-2282A1B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06FA-9160-40BD-A01D-3FF9FBD5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20B6-A1B0-4478-AFC9-CCA5C163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6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1540-6BC3-4AC3-837C-8D9956DC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7337C-4D3F-4F13-A3D5-2391BD54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D4AB-ABD3-44A4-B9BE-55F3F3D3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0536-95F5-4FC8-8106-403870D9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25F7-9736-4D6A-9C76-6080263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9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6AA34-066C-40CB-9836-B256ADDB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46F6-017B-4ED7-A6F6-5698D234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75C5-DDB7-4E6F-B6E9-5D6EB6D5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F2B3-639B-4A05-8D61-CC92AE6E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AC76-B134-49E4-8FB5-D005C174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74029-0DA7-4E4D-B108-D25AE249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827B-7A3D-45C7-97FF-4B4D94C1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9BDE-B9C9-41CF-84D9-7152FFEE7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4AE4-CA56-49D9-9358-AE2AA6638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A385-A6AB-4068-9F48-BED1FB2CD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CANDL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Final Presentation</a:t>
            </a:r>
          </a:p>
          <a:p>
            <a:r>
              <a:rPr lang="en-US">
                <a:cs typeface="Calibri"/>
              </a:rPr>
              <a:t>November 23, 2020</a:t>
            </a:r>
          </a:p>
        </p:txBody>
      </p:sp>
    </p:spTree>
    <p:extLst>
      <p:ext uri="{BB962C8B-B14F-4D97-AF65-F5344CB8AC3E}">
        <p14:creationId xmlns:p14="http://schemas.microsoft.com/office/powerpoint/2010/main" val="38189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CFEA-82FA-4686-B71C-3BEF9327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1E2-032A-4CAD-B275-70390701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761656" cy="4023360"/>
          </a:xfrm>
        </p:spPr>
        <p:txBody>
          <a:bodyPr/>
          <a:lstStyle/>
          <a:p>
            <a:pPr fontAlgn="base"/>
            <a:r>
              <a:rPr lang="en-US"/>
              <a:t>LT3080 (x2)​</a:t>
            </a:r>
          </a:p>
          <a:p>
            <a:pPr lvl="1" fontAlgn="base"/>
            <a:r>
              <a:rPr lang="en-US"/>
              <a:t>Single-Resistor LDO​</a:t>
            </a:r>
          </a:p>
          <a:p>
            <a:pPr lvl="1" fontAlgn="base"/>
            <a:r>
              <a:rPr lang="en-US"/>
              <a:t>5V and 1.8V​</a:t>
            </a:r>
          </a:p>
          <a:p>
            <a:pPr lvl="1" fontAlgn="base"/>
            <a:r>
              <a:rPr lang="en-US"/>
              <a:t>Up to 1.1A​</a:t>
            </a:r>
          </a:p>
          <a:p>
            <a:pPr lvl="1" fontAlgn="base"/>
            <a:r>
              <a:rPr lang="en-US"/>
              <a:t>12V input​</a:t>
            </a:r>
          </a:p>
          <a:p>
            <a:pPr lvl="1" fontAlgn="base"/>
            <a:r>
              <a:rPr lang="en-US"/>
              <a:t>$1.08 @ 1k units​</a:t>
            </a:r>
          </a:p>
          <a:p>
            <a:pPr fontAlgn="base"/>
            <a:r>
              <a:rPr lang="en-US"/>
              <a:t>500µA on output required to operate correctly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32A2-14FC-4DFE-B426-D59FC67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821" y="1845734"/>
            <a:ext cx="7574859" cy="4272354"/>
          </a:xfrm>
          <a:prstGeom prst="rect">
            <a:avLst/>
          </a:prstGeom>
        </p:spPr>
      </p:pic>
      <p:pic>
        <p:nvPicPr>
          <p:cNvPr id="5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5667B82-E6C3-47A8-939F-6F99C617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0" y="4898025"/>
            <a:ext cx="1285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6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300-B13C-423C-A2F7-D2943D22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11BA-0829-42E6-B5F1-F614632D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STM32L443RC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 sz="2000">
                <a:ea typeface="+mn-lt"/>
                <a:cs typeface="+mn-lt"/>
              </a:rPr>
              <a:t>32-bit, ARM Cortex-M4, 80 MHz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256KB Flash, 64KB SRAM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1.71V – 3.6 V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LQFP64 vs UFBGA64</a:t>
            </a:r>
          </a:p>
          <a:p>
            <a:pPr marL="566420" lvl="2"/>
            <a:r>
              <a:rPr lang="en-US" sz="1200">
                <a:ea typeface="+mn-lt"/>
                <a:cs typeface="+mn-lt"/>
              </a:rPr>
              <a:t>QFPs are suspectable to bent pins, easier to spot, and rework much easier.</a:t>
            </a:r>
          </a:p>
          <a:p>
            <a:r>
              <a:rPr lang="en-US">
                <a:ea typeface="+mn-lt"/>
                <a:cs typeface="+mn-lt"/>
              </a:rPr>
              <a:t>Interfaces  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4 USART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CAN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USB 2.0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3 SPI</a:t>
            </a:r>
          </a:p>
          <a:p>
            <a:pPr marL="383540" lvl="1"/>
            <a:r>
              <a:rPr lang="en-US" sz="2000">
                <a:ea typeface="+mn-lt"/>
                <a:cs typeface="+mn-lt"/>
              </a:rPr>
              <a:t>SDMMC</a:t>
            </a:r>
          </a:p>
          <a:p>
            <a:r>
              <a:rPr lang="en-US">
                <a:ea typeface="+mn-lt"/>
                <a:cs typeface="+mn-lt"/>
              </a:rPr>
              <a:t>$2.85 @ 10k units</a:t>
            </a:r>
          </a:p>
          <a:p>
            <a:pPr marL="383540" lvl="1"/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4934975-5936-4807-B474-1F8B537B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32" y="1843399"/>
            <a:ext cx="4836288" cy="41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7DD7-57C4-48D2-B2DC-CF906BC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Microcontroller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EA2F-4E25-45DF-9CFB-3AD87627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SDIO: </a:t>
            </a:r>
            <a:r>
              <a:rPr lang="en-US">
                <a:ea typeface="+mn-lt"/>
                <a:cs typeface="+mn-lt"/>
              </a:rPr>
              <a:t>is an interface designed as an extension for the existing SD card standard</a:t>
            </a:r>
          </a:p>
          <a:p>
            <a:r>
              <a:rPr lang="en-US">
                <a:cs typeface="Calibri"/>
              </a:rPr>
              <a:t>CAN: CANRX_TX for the CAN_H and CAN_L </a:t>
            </a:r>
          </a:p>
          <a:p>
            <a:r>
              <a:rPr lang="en-US">
                <a:cs typeface="Calibri"/>
              </a:rPr>
              <a:t>USART: </a:t>
            </a:r>
            <a:r>
              <a:rPr lang="en-US">
                <a:ea typeface="+mn-lt"/>
                <a:cs typeface="+mn-lt"/>
              </a:rPr>
              <a:t> Universal Synchronous Asynchronous Receiver Transmitter</a:t>
            </a:r>
          </a:p>
          <a:p>
            <a:pPr marL="383540" lvl="1"/>
            <a:r>
              <a:rPr lang="en-US">
                <a:cs typeface="Calibri"/>
              </a:rPr>
              <a:t>UART: Universal Asynchronous Receiver Transmitter</a:t>
            </a:r>
          </a:p>
          <a:p>
            <a:pPr marL="383540" lvl="1"/>
            <a:r>
              <a:rPr lang="en-US">
                <a:ea typeface="+mn-lt"/>
                <a:cs typeface="+mn-lt"/>
              </a:rPr>
              <a:t>is a microcontroller peripheral that converts incoming and outgoing bytes of data into a serial bit stream</a:t>
            </a:r>
          </a:p>
          <a:p>
            <a:pPr marL="38354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4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704B-39B1-431E-B8A7-824390D5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CAN &amp; CAN Transceiver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3C9E-FFFE-4A37-89A8-8A42AD74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Times New Roman"/>
                <a:cs typeface="Calibri"/>
              </a:rPr>
              <a:t>CAN: Controller Area Network 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383540" lvl="1"/>
            <a:r>
              <a:rPr lang="en-US">
                <a:latin typeface="Times New Roman"/>
                <a:ea typeface="+mn-lt"/>
                <a:cs typeface="Times New Roman"/>
              </a:rPr>
              <a:t>allow microcontrollers and devices to communicate with each other's applications without a host computer</a:t>
            </a:r>
            <a:endParaRPr lang="en-US">
              <a:latin typeface="Times New Roman"/>
              <a:ea typeface="+mn-lt"/>
              <a:cs typeface="Calibri" panose="020F0502020204030204"/>
            </a:endParaRPr>
          </a:p>
          <a:p>
            <a:pPr marL="566420" lvl="2"/>
            <a:r>
              <a:rPr lang="en-US">
                <a:latin typeface="Times New Roman"/>
                <a:ea typeface="+mn-lt"/>
                <a:cs typeface="Times New Roman"/>
              </a:rPr>
              <a:t>Electronic equipment for aviation and navigation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566420" lvl="2"/>
            <a:r>
              <a:rPr lang="en-US">
                <a:latin typeface="Times New Roman"/>
                <a:ea typeface="+mn-lt"/>
                <a:cs typeface="Times New Roman"/>
              </a:rPr>
              <a:t>Car air-conditioning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CAN</a:t>
            </a:r>
            <a:r>
              <a:rPr lang="en-US">
                <a:latin typeface="Times New Roman"/>
                <a:cs typeface="Calibri"/>
              </a:rPr>
              <a:t> Transceiver: </a:t>
            </a:r>
            <a:r>
              <a:rPr lang="en-US">
                <a:latin typeface="Times New Roman"/>
                <a:ea typeface="+mn-lt"/>
                <a:cs typeface="+mn-lt"/>
              </a:rPr>
              <a:t>interface between a controller area network (CAN) protocol controller and the physical bus</a:t>
            </a:r>
            <a:endParaRPr lang="en-US">
              <a:latin typeface="Times New Roman"/>
              <a:cs typeface="Calibri"/>
            </a:endParaRPr>
          </a:p>
          <a:p>
            <a:pPr marL="566420" lvl="2"/>
            <a:r>
              <a:rPr lang="en-US">
                <a:latin typeface="Times New Roman"/>
                <a:ea typeface="+mn-lt"/>
                <a:cs typeface="+mn-lt"/>
              </a:rPr>
              <a:t>Receive Data for CAN</a:t>
            </a:r>
          </a:p>
          <a:p>
            <a:pPr marL="566420" lvl="2"/>
            <a:r>
              <a:rPr lang="en-US">
                <a:ea typeface="+mn-lt"/>
                <a:cs typeface="+mn-lt"/>
              </a:rPr>
              <a:t>$0.60 @ 1k units </a:t>
            </a:r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59EADB7-3D5A-40F0-9D91-830458FD1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7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13A3-A6C6-4546-9102-DB84ABB0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Microcontroller</a:t>
            </a:r>
          </a:p>
        </p:txBody>
      </p:sp>
      <p:pic>
        <p:nvPicPr>
          <p:cNvPr id="8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1CF28D5-1152-4C51-A280-C2EB2038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839" y="1771310"/>
            <a:ext cx="5859240" cy="454290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DBA25F-A64A-444C-9083-8F7199F15B05}"/>
              </a:ext>
            </a:extLst>
          </p:cNvPr>
          <p:cNvSpPr txBox="1"/>
          <p:nvPr/>
        </p:nvSpPr>
        <p:spPr>
          <a:xfrm>
            <a:off x="1097666" y="1869310"/>
            <a:ext cx="45276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Decoupling (4x 0.1uF , 1x10uF)</a:t>
            </a:r>
            <a:endParaRPr lang="en-US" sz="20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Reset Switch (Tactile Switch)</a:t>
            </a:r>
          </a:p>
        </p:txBody>
      </p:sp>
    </p:spTree>
    <p:extLst>
      <p:ext uri="{BB962C8B-B14F-4D97-AF65-F5344CB8AC3E}">
        <p14:creationId xmlns:p14="http://schemas.microsoft.com/office/powerpoint/2010/main" val="161170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3C63-597B-44DD-820C-CA7BD51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FDEE-3C66-4DE7-B35C-0E1D637B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SDIO: SD-Card</a:t>
            </a:r>
            <a:endParaRPr lang="en-US"/>
          </a:p>
          <a:p>
            <a:r>
              <a:rPr lang="en-US">
                <a:cs typeface="Calibri"/>
              </a:rPr>
              <a:t>USART: LTE</a:t>
            </a:r>
            <a:endParaRPr lang="en-US"/>
          </a:p>
          <a:p>
            <a:r>
              <a:rPr lang="en-US">
                <a:cs typeface="Calibri"/>
              </a:rPr>
              <a:t>UART: EC21 </a:t>
            </a:r>
            <a:endParaRPr lang="en-US"/>
          </a:p>
          <a:p>
            <a:r>
              <a:rPr lang="en-US">
                <a:cs typeface="Calibri"/>
              </a:rPr>
              <a:t>CAN: CAN - TX_RX</a:t>
            </a:r>
          </a:p>
          <a:p>
            <a:r>
              <a:rPr lang="en-US"/>
              <a:t>Level Shifters: 3.3V to 1.8V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B1E89BE-3229-4844-A1E9-BA97A26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9" y="1780784"/>
            <a:ext cx="5799638" cy="44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49E5-AEA4-404A-915D-8A8E3983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Wireless Modules</a:t>
            </a:r>
          </a:p>
        </p:txBody>
      </p:sp>
      <p:pic>
        <p:nvPicPr>
          <p:cNvPr id="6" name="Picture 6" descr="Free photo Signals Connection Internet Communication ...">
            <a:extLst>
              <a:ext uri="{FF2B5EF4-FFF2-40B4-BE49-F238E27FC236}">
                <a16:creationId xmlns:a16="http://schemas.microsoft.com/office/drawing/2014/main" id="{4116B6EB-8865-4E9E-AC50-08693014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01798"/>
            <a:ext cx="5451627" cy="37343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3FF1-C30C-42F1-A0B5-5CDB2D9A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cs typeface="Calibri"/>
              </a:rPr>
              <a:t>Cellular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Secondary means of communication</a:t>
            </a:r>
          </a:p>
          <a:p>
            <a:r>
              <a:rPr lang="en-US">
                <a:cs typeface="Calibri"/>
              </a:rPr>
              <a:t>Wi-Fi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Primary means of communication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C4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84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2B00-E3CB-400F-B900-B665F8C1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Wireless Modules - Cellular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94C9-BAE1-46E5-8F9E-C38D84F8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Quectel</a:t>
            </a:r>
            <a:r>
              <a:rPr lang="en-US">
                <a:cs typeface="Calibri"/>
              </a:rPr>
              <a:t> EC21-V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LTE Cat 1</a:t>
            </a:r>
            <a:r>
              <a:rPr lang="en-US">
                <a:ea typeface="+mn-lt"/>
                <a:cs typeface="+mn-lt"/>
              </a:rPr>
              <a:t>(10Mbps down, 5 Mbps up)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GNSS included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UART or USB interface</a:t>
            </a:r>
          </a:p>
          <a:p>
            <a:pPr marL="285750" indent="-285750"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78C6C780-B524-4E2D-963F-60985380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20" y="2220260"/>
            <a:ext cx="3508063" cy="3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7747-2ECB-40FF-96A6-67B1D68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Wireless Modules – Cellular </a:t>
            </a:r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F7A256B-5E58-468E-81A0-FCD035F1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63" y="1787208"/>
            <a:ext cx="6255833" cy="4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A44-B88B-41D1-AA13-82EBF6F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Wireless Modules – Wi-Fi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EA07-83BE-4AEF-BF1D-A250BBA0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5764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err="1">
                <a:ea typeface="+mn-lt"/>
                <a:cs typeface="+mn-lt"/>
              </a:rPr>
              <a:t>Quectel</a:t>
            </a:r>
            <a:r>
              <a:rPr lang="en-US">
                <a:ea typeface="+mn-lt"/>
                <a:cs typeface="+mn-lt"/>
              </a:rPr>
              <a:t> FC20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Compatible with EC21-V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Dual-band Wi-Fi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BT v4.2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Interfaces directly to EC21-V via SDIO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UART for BT functionality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Schematic&#10;&#10;Description automatically generated">
            <a:extLst>
              <a:ext uri="{FF2B5EF4-FFF2-40B4-BE49-F238E27FC236}">
                <a16:creationId xmlns:a16="http://schemas.microsoft.com/office/drawing/2014/main" id="{DAAB8710-38E2-4948-9D7B-1F9A1D97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36" y="2081873"/>
            <a:ext cx="2856221" cy="35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0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17C-5EC4-4893-A025-B364080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C554-AC06-48E1-966A-B726AE46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product: HEM Data OBD Logger</a:t>
            </a:r>
          </a:p>
          <a:p>
            <a:pPr lvl="1"/>
            <a:r>
              <a:rPr lang="en-US"/>
              <a:t>Reads CAN bus</a:t>
            </a:r>
          </a:p>
          <a:p>
            <a:pPr lvl="1"/>
            <a:r>
              <a:rPr lang="en-US"/>
              <a:t>Logs GPS data</a:t>
            </a:r>
          </a:p>
          <a:p>
            <a:pPr lvl="1"/>
            <a:r>
              <a:rPr lang="en-US"/>
              <a:t>Stores info</a:t>
            </a:r>
          </a:p>
          <a:p>
            <a:pPr lvl="1"/>
            <a:r>
              <a:rPr lang="en-US"/>
              <a:t>Uploads over 3G to remote server</a:t>
            </a:r>
          </a:p>
          <a:p>
            <a:r>
              <a:rPr lang="en-US"/>
              <a:t>Cost of current solution: over $800 per logger</a:t>
            </a:r>
          </a:p>
          <a:p>
            <a:endParaRPr lang="en-US"/>
          </a:p>
          <a:p>
            <a:r>
              <a:rPr lang="en-US"/>
              <a:t>Need a more cost-effective solution</a:t>
            </a:r>
          </a:p>
          <a:p>
            <a:r>
              <a:rPr lang="en-US"/>
              <a:t>New device should have upgrades over the current product</a:t>
            </a:r>
          </a:p>
          <a:p>
            <a:endParaRPr lang="en-US"/>
          </a:p>
        </p:txBody>
      </p:sp>
      <p:pic>
        <p:nvPicPr>
          <p:cNvPr id="4" name="Picture 4" descr="A close up of a suitcase&#10;&#10;Description automatically generated">
            <a:extLst>
              <a:ext uri="{FF2B5EF4-FFF2-40B4-BE49-F238E27FC236}">
                <a16:creationId xmlns:a16="http://schemas.microsoft.com/office/drawing/2014/main" id="{6C45AB66-18FF-4CCE-9FC9-C1DBE934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42" y="1784382"/>
            <a:ext cx="2743200" cy="2751105"/>
          </a:xfrm>
          <a:prstGeom prst="rect">
            <a:avLst/>
          </a:prstGeom>
        </p:spPr>
      </p:pic>
      <p:pic>
        <p:nvPicPr>
          <p:cNvPr id="5" name="Picture 5" descr="A picture containing object, clock, sitting, monitor&#10;&#10;Description automatically generated">
            <a:extLst>
              <a:ext uri="{FF2B5EF4-FFF2-40B4-BE49-F238E27FC236}">
                <a16:creationId xmlns:a16="http://schemas.microsoft.com/office/drawing/2014/main" id="{596FEFC5-B0CB-458D-BBED-416A9E91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901" y="3467163"/>
            <a:ext cx="2369170" cy="26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D030-680E-4B23-B546-502C158E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Wireless Modules – Wi-Fi</a:t>
            </a:r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C4BECCA-121B-447F-BC18-DC0266C2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81" y="1869423"/>
            <a:ext cx="7575394" cy="42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20F4-6CA3-40F6-B4EC-F0CCDA86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Printed Circuit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5B96-AFA7-44C6-B54D-7599B350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Four-layer design</a:t>
            </a:r>
          </a:p>
          <a:p>
            <a:pPr marL="383540" lvl="1"/>
            <a:r>
              <a:rPr lang="en-US"/>
              <a:t>Top Layer: Signal 1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Layer 2: Ground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Layer 3: Split power – 1.8V and 3.3V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Bottom Layer: Signal 2</a:t>
            </a:r>
            <a:endParaRPr lang="en-US">
              <a:cs typeface="Calibri" panose="020F0502020204030204"/>
            </a:endParaRPr>
          </a:p>
          <a:p>
            <a:r>
              <a:rPr lang="en-US"/>
              <a:t>Two boards created</a:t>
            </a:r>
          </a:p>
          <a:p>
            <a:pPr marL="383540" lvl="1"/>
            <a:r>
              <a:rPr lang="en-US"/>
              <a:t>Complete Board: includes all components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Test Board: excludes RF components (LTE, Wi-Fi) and adds headers for testing connections to cellular development kits</a:t>
            </a:r>
            <a:endParaRPr lang="en-US">
              <a:cs typeface="Calibri" panose="020F0502020204030204"/>
            </a:endParaRPr>
          </a:p>
          <a:p>
            <a:r>
              <a:rPr lang="en-US"/>
              <a:t>Future improvements: shields, more layers, ground pours and traces, RF noise reduction</a:t>
            </a:r>
          </a:p>
          <a:p>
            <a:endParaRPr lang="en-US"/>
          </a:p>
        </p:txBody>
      </p:sp>
      <p:pic>
        <p:nvPicPr>
          <p:cNvPr id="4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49C045-1C82-4F9B-ACB2-A321AA80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73" y="1947966"/>
            <a:ext cx="4431722" cy="22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E5F66-7F09-419D-9C2F-C68ED7BD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5" y="124361"/>
            <a:ext cx="10150230" cy="66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F74CAE-60C2-403C-A749-FEF00FC6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01" y="56866"/>
            <a:ext cx="9712997" cy="67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960AD-D10D-4FA6-9C69-594394DC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F6C13-3C03-4647-8CB1-027F080B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RTOS, Wireless Communications,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00509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AFC8-740B-44F8-8E5C-08436D6D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20CF-9154-467B-83D1-CA5D84B2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9960"/>
            <a:ext cx="4998720" cy="3274907"/>
          </a:xfrm>
        </p:spPr>
        <p:txBody>
          <a:bodyPr/>
          <a:lstStyle/>
          <a:p>
            <a:r>
              <a:rPr lang="en-US"/>
              <a:t>RTOS – Real Time Operating System</a:t>
            </a:r>
          </a:p>
          <a:p>
            <a:pPr lvl="1"/>
            <a:r>
              <a:rPr lang="en-US" sz="2000"/>
              <a:t>Manages memory and threads</a:t>
            </a:r>
          </a:p>
          <a:p>
            <a:pPr lvl="1"/>
            <a:r>
              <a:rPr lang="en-US" sz="2000"/>
              <a:t>Used in embedded systems because it uses a small amount of resources</a:t>
            </a:r>
          </a:p>
          <a:p>
            <a:pPr lvl="1"/>
            <a:r>
              <a:rPr lang="en-US" sz="2000"/>
              <a:t>We are using Amazon’s </a:t>
            </a:r>
            <a:r>
              <a:rPr lang="en-US" sz="2000" err="1"/>
              <a:t>FreeRTOS</a:t>
            </a:r>
            <a:endParaRPr lang="en-US" sz="2000"/>
          </a:p>
          <a:p>
            <a:pPr lvl="2"/>
            <a:r>
              <a:rPr lang="en-US" sz="1600"/>
              <a:t>Good documentation</a:t>
            </a:r>
          </a:p>
          <a:p>
            <a:pPr lvl="2"/>
            <a:r>
              <a:rPr lang="en-US" sz="1600"/>
              <a:t>Widely used and supported</a:t>
            </a:r>
          </a:p>
          <a:p>
            <a:pPr lvl="1"/>
            <a:r>
              <a:rPr lang="en-US" sz="2000"/>
              <a:t>Two threads</a:t>
            </a:r>
          </a:p>
          <a:p>
            <a:pPr lvl="2"/>
            <a:r>
              <a:rPr lang="en-US" sz="1600"/>
              <a:t>Store CAN data</a:t>
            </a:r>
          </a:p>
          <a:p>
            <a:pPr lvl="2"/>
            <a:r>
              <a:rPr lang="en-US" sz="1600"/>
              <a:t>Send data to the server</a:t>
            </a:r>
          </a:p>
          <a:p>
            <a:pPr lvl="1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EDC3A9-4FAF-A445-8B55-06D82908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909359"/>
            <a:ext cx="5073375" cy="18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CE93E-D297-7648-BC2C-8102133A8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0"/>
            <a:ext cx="8117711" cy="6160320"/>
          </a:xfrm>
        </p:spPr>
      </p:pic>
    </p:spTree>
    <p:extLst>
      <p:ext uri="{BB962C8B-B14F-4D97-AF65-F5344CB8AC3E}">
        <p14:creationId xmlns:p14="http://schemas.microsoft.com/office/powerpoint/2010/main" val="336521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EFE2-E5D4-1B4A-868E-3FBEC3E0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977"/>
            <a:ext cx="10058400" cy="1450757"/>
          </a:xfrm>
        </p:spPr>
        <p:txBody>
          <a:bodyPr/>
          <a:lstStyle/>
          <a:p>
            <a:r>
              <a:rPr lang="en-US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6E91-A314-7941-B792-86B4D065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47" y="1845733"/>
            <a:ext cx="9198967" cy="436987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/>
              <a:t>Messaging protocol for IOT systems</a:t>
            </a:r>
          </a:p>
          <a:p>
            <a:r>
              <a:rPr lang="en-US" sz="1800"/>
              <a:t>Chosen because</a:t>
            </a:r>
          </a:p>
          <a:p>
            <a:pPr marL="383540" lvl="1"/>
            <a:r>
              <a:rPr lang="en-US" sz="1600"/>
              <a:t>Popular and simple</a:t>
            </a:r>
            <a:endParaRPr lang="en-US" sz="1600">
              <a:cs typeface="Calibri" panose="020F0502020204030204"/>
            </a:endParaRPr>
          </a:p>
          <a:p>
            <a:pPr marL="383540" lvl="1"/>
            <a:r>
              <a:rPr lang="en-US" sz="1600"/>
              <a:t>Team already familiar with it</a:t>
            </a:r>
            <a:endParaRPr lang="en-US" sz="1600">
              <a:cs typeface="Calibri" panose="020F0502020204030204"/>
            </a:endParaRPr>
          </a:p>
          <a:p>
            <a:r>
              <a:rPr lang="en-US" sz="1800"/>
              <a:t>Topics: UID/&lt;topic name&gt;</a:t>
            </a:r>
          </a:p>
          <a:p>
            <a:pPr marL="383540" lvl="1"/>
            <a:r>
              <a:rPr lang="en-US"/>
              <a:t>CAN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GPS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Command</a:t>
            </a:r>
            <a:endParaRPr lang="en-US">
              <a:cs typeface="Calibri" panose="020F0502020204030204"/>
            </a:endParaRPr>
          </a:p>
          <a:p>
            <a:pPr marL="383540" lvl="1"/>
            <a:r>
              <a:rPr lang="en-US"/>
              <a:t>Error</a:t>
            </a:r>
            <a:endParaRPr lang="en-US">
              <a:cs typeface="Calibri" panose="020F0502020204030204"/>
            </a:endParaRPr>
          </a:p>
          <a:p>
            <a:r>
              <a:rPr lang="en-US"/>
              <a:t>Message Format</a:t>
            </a:r>
          </a:p>
          <a:p>
            <a:pPr marL="383540" lvl="1"/>
            <a:r>
              <a:rPr lang="en-US"/>
              <a:t>{ “</a:t>
            </a:r>
            <a:r>
              <a:rPr lang="en-US" err="1"/>
              <a:t>msg_id</a:t>
            </a:r>
            <a:r>
              <a:rPr lang="en-US"/>
              <a:t>”: “&lt;CAN id #&gt;”, “payload”: “&lt;CAN data&gt;”, “timestamp”: “&lt;time&gt;”}</a:t>
            </a: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6D177-54E0-0540-86E9-DE23C485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82" y="1125439"/>
            <a:ext cx="7107201" cy="34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64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913FC-019A-41C7-AB27-DCAC808F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Wireless Configuration 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AFC9-5C80-49F3-8D91-5FC839E06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Wireless modules are configured by AT commands.</a:t>
            </a:r>
          </a:p>
          <a:p>
            <a:r>
              <a:rPr lang="en-US"/>
              <a:t>Uses Interrupt for receive due to variable length nature of Response codes.</a:t>
            </a:r>
            <a:endParaRPr lang="en-US" dirty="0">
              <a:cs typeface="Calibri"/>
            </a:endParaRPr>
          </a:p>
          <a:p>
            <a:r>
              <a:rPr lang="en-US"/>
              <a:t>Wi-Fi pushed for future goals due to issues getting UART setup.</a:t>
            </a:r>
            <a:endParaRPr lang="en-US" dirty="0">
              <a:cs typeface="Calibri"/>
            </a:endParaRPr>
          </a:p>
          <a:p>
            <a:r>
              <a:rPr lang="en-US"/>
              <a:t>GPS data is to be received over second UART port ‘UART3’. Additional information from GPS includes time and date, location, and speed information.</a:t>
            </a:r>
            <a:endParaRPr lang="en-US" dirty="0">
              <a:cs typeface="Calibri"/>
            </a:endParaRPr>
          </a:p>
          <a:p>
            <a:r>
              <a:rPr lang="en-US"/>
              <a:t>Potential Future used for FC-20 (not N version), </a:t>
            </a:r>
            <a:r>
              <a:rPr lang="en-US" dirty="0"/>
              <a:t>Bluetooth</a:t>
            </a:r>
            <a:r>
              <a:rPr lang="en-US"/>
              <a:t> for future sensors.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D2441E-7E3B-448B-81A8-E41A4EA8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615" y="1913400"/>
            <a:ext cx="3940404" cy="3961755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70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B7805-60A1-4411-8C0C-53985388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Collection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FCF0-458F-4347-8907-370965EE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Goals: </a:t>
            </a:r>
            <a:endParaRPr lang="en-US"/>
          </a:p>
          <a:p>
            <a:pPr marL="457200" indent="-457200">
              <a:buAutoNum type="alphaLcParenR"/>
            </a:pPr>
            <a:r>
              <a:rPr lang="en-US">
                <a:cs typeface="Calibri"/>
              </a:rPr>
              <a:t>Interrupt-driven reception from CAN Bus </a:t>
            </a:r>
          </a:p>
          <a:p>
            <a:pPr marL="457200" indent="-457200">
              <a:buAutoNum type="alphaLcParenR"/>
            </a:pPr>
            <a:r>
              <a:rPr lang="en-US">
                <a:cs typeface="Calibri"/>
              </a:rPr>
              <a:t>Save data to microSD</a:t>
            </a:r>
          </a:p>
          <a:p>
            <a:r>
              <a:rPr lang="en-US">
                <a:cs typeface="Calibri"/>
              </a:rPr>
              <a:t>Process: 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Initialize CAN in </a:t>
            </a:r>
            <a:r>
              <a:rPr lang="en-US" err="1">
                <a:cs typeface="Calibri"/>
              </a:rPr>
              <a:t>MX_CAN_Init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Overwrite receive interrupt callback function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Start data collection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Create FAT file system</a:t>
            </a:r>
          </a:p>
          <a:p>
            <a:pPr marL="457200" indent="-457200">
              <a:buAutoNum type="arabicPeriod"/>
            </a:pPr>
            <a:r>
              <a:rPr lang="en-US">
                <a:cs typeface="Calibri"/>
              </a:rPr>
              <a:t>Write data to text file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Future improvements: Loopback reception and filters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2CE3D8-7086-4B1A-8C9E-04322D62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71" y="3151925"/>
            <a:ext cx="5119112" cy="14202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82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CF99-38CF-4964-A7A2-74A21E5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08F8E6-5B61-43BE-AECA-31FE8EF95A2F}"/>
              </a:ext>
            </a:extLst>
          </p:cNvPr>
          <p:cNvGraphicFramePr>
            <a:graphicFrameLocks/>
          </p:cNvGraphicFramePr>
          <p:nvPr/>
        </p:nvGraphicFramePr>
        <p:xfrm>
          <a:off x="2316760" y="1887523"/>
          <a:ext cx="7558480" cy="430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9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B3798-07BF-4F0F-8437-D19BBEC1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Back-End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68A82-EE5C-43DF-9979-4C958B655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Scripts,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7996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E1117-234C-4064-8FAA-199F8650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05BAB-44E6-4D3F-A997-3E2F723A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Objective: Data decoding and Data Storage</a:t>
            </a:r>
          </a:p>
          <a:p>
            <a:r>
              <a:rPr lang="en-US"/>
              <a:t>MQTT Broker</a:t>
            </a:r>
          </a:p>
          <a:p>
            <a:pPr lvl="1"/>
            <a:r>
              <a:rPr lang="en-US" err="1"/>
              <a:t>Mosquitto</a:t>
            </a:r>
            <a:r>
              <a:rPr lang="en-US"/>
              <a:t> broker service</a:t>
            </a:r>
          </a:p>
          <a:p>
            <a:pPr lvl="1"/>
            <a:r>
              <a:rPr lang="en-US"/>
              <a:t>SUB/PUB model</a:t>
            </a:r>
          </a:p>
          <a:p>
            <a:pPr lvl="1"/>
            <a:endParaRPr lang="en-US"/>
          </a:p>
          <a:p>
            <a:r>
              <a:rPr lang="en-US"/>
              <a:t>MySQL Server</a:t>
            </a:r>
          </a:p>
          <a:p>
            <a:pPr lvl="1"/>
            <a:r>
              <a:rPr lang="en-US" err="1"/>
              <a:t>Candl_data</a:t>
            </a:r>
            <a:r>
              <a:rPr lang="en-US"/>
              <a:t> database</a:t>
            </a:r>
          </a:p>
          <a:p>
            <a:pPr lvl="1"/>
            <a:r>
              <a:rPr lang="en-US"/>
              <a:t>Tables by CAN message ID</a:t>
            </a:r>
          </a:p>
          <a:p>
            <a:pPr lvl="1"/>
            <a:r>
              <a:rPr lang="en-US"/>
              <a:t>Store historical CAN data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A4BCACA-1624-43BB-B4A4-55ED444B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9" y="2253680"/>
            <a:ext cx="3228370" cy="33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3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554E-AEF1-48AC-84C6-71E743B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EE31-03C0-439F-9FF1-AFEF14DA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Scripts</a:t>
            </a:r>
          </a:p>
          <a:p>
            <a:pPr lvl="1"/>
            <a:r>
              <a:rPr lang="en-US"/>
              <a:t>MQTT Listener Client</a:t>
            </a:r>
          </a:p>
          <a:p>
            <a:pPr lvl="2"/>
            <a:r>
              <a:rPr lang="en-US"/>
              <a:t>Subscribed to all MQTT topics</a:t>
            </a:r>
          </a:p>
          <a:p>
            <a:pPr lvl="2"/>
            <a:r>
              <a:rPr lang="en-US"/>
              <a:t>On message receive, decode the message payload</a:t>
            </a:r>
          </a:p>
          <a:p>
            <a:pPr lvl="2"/>
            <a:r>
              <a:rPr lang="en-US"/>
              <a:t>Pass decoded payload to SQL insertion functions</a:t>
            </a:r>
          </a:p>
          <a:p>
            <a:pPr lvl="2"/>
            <a:endParaRPr lang="en-US"/>
          </a:p>
          <a:p>
            <a:pPr lvl="1"/>
            <a:r>
              <a:rPr lang="en-US"/>
              <a:t>Database Manager</a:t>
            </a:r>
          </a:p>
          <a:p>
            <a:pPr lvl="2"/>
            <a:r>
              <a:rPr lang="en-US"/>
              <a:t>Establish connection to SQL database</a:t>
            </a:r>
          </a:p>
          <a:p>
            <a:pPr lvl="2"/>
            <a:r>
              <a:rPr lang="en-US"/>
              <a:t>Format data into SQL query</a:t>
            </a:r>
          </a:p>
          <a:p>
            <a:pPr lvl="2"/>
            <a:r>
              <a:rPr lang="en-US"/>
              <a:t>Use query to insert data into tables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085E659-A749-4756-8C32-65AA9F0B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34" y="1845324"/>
            <a:ext cx="3861133" cy="44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3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68F15-C08A-46EA-9F3B-296CF6B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5B91-98FA-4212-816D-AE346FED6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 of Materials, Budget</a:t>
            </a:r>
          </a:p>
        </p:txBody>
      </p:sp>
    </p:spTree>
    <p:extLst>
      <p:ext uri="{BB962C8B-B14F-4D97-AF65-F5344CB8AC3E}">
        <p14:creationId xmlns:p14="http://schemas.microsoft.com/office/powerpoint/2010/main" val="1373677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33B4-18DC-44F9-AA4F-BC1F65A2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0" y="1642836"/>
            <a:ext cx="4313198" cy="1450757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Bill of Materials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CB230-D9F5-418A-8384-05EF6AAA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"/>
          <a:stretch/>
        </p:blipFill>
        <p:spPr>
          <a:xfrm>
            <a:off x="4842238" y="52199"/>
            <a:ext cx="7239011" cy="4632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600CB-7369-408E-8E9E-7B187755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" r="1"/>
          <a:stretch/>
        </p:blipFill>
        <p:spPr>
          <a:xfrm>
            <a:off x="0" y="4684233"/>
            <a:ext cx="12192000" cy="21215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7E67A8-0CD0-4596-9284-CA7CB3A3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2782440"/>
            <a:ext cx="3755598" cy="1901792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Target price: $50</a:t>
            </a:r>
          </a:p>
          <a:p>
            <a:pPr marL="0" indent="0">
              <a:buNone/>
            </a:pPr>
            <a:r>
              <a:rPr lang="en-US" sz="1800"/>
              <a:t>Actual price: $42.38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4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80E-FEB0-490D-954A-3699B3F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B6E9-DD06-4342-BBA8-BC5FFA1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Total project budget: $1500.00</a:t>
            </a:r>
          </a:p>
          <a:p>
            <a:r>
              <a:rPr lang="en-US"/>
              <a:t>Total development cost: $903.94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C2E42-DC08-4FA9-8184-8204D8C1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1" y="3429000"/>
            <a:ext cx="10990958" cy="22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9AECA-1C9E-42DF-AE80-6CBFEFCF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1241F-AFC6-4CFB-A0D0-3C99517DD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890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8293-7CF7-4320-B723-20DDD7A1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Deliverables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25BC-769E-4BF9-80B0-98C8B691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Printed Circuit Board (PCB) Files</a:t>
            </a:r>
            <a:endParaRPr lang="en-US"/>
          </a:p>
          <a:p>
            <a:r>
              <a:rPr lang="en-US"/>
              <a:t>Development Boards with Working Code Loaded</a:t>
            </a:r>
          </a:p>
          <a:p>
            <a:r>
              <a:rPr lang="en-US"/>
              <a:t>Schematics</a:t>
            </a:r>
          </a:p>
          <a:p>
            <a:r>
              <a:rPr lang="en-US"/>
              <a:t>Design Notes, Files</a:t>
            </a:r>
          </a:p>
          <a:p>
            <a:r>
              <a:rPr lang="en-US"/>
              <a:t>Testing Data</a:t>
            </a:r>
          </a:p>
          <a:p>
            <a:r>
              <a:rPr lang="en-US"/>
              <a:t>Code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089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0FB8-9A23-4AB4-B849-BC5DDAA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Sections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A9F-DEE3-42BF-A3C4-DC0233E5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Hardware</a:t>
            </a:r>
          </a:p>
          <a:p>
            <a:pPr marL="383540" lvl="1"/>
            <a:r>
              <a:rPr lang="en-US">
                <a:cs typeface="Calibri"/>
              </a:rPr>
              <a:t>Power Supplies</a:t>
            </a:r>
          </a:p>
          <a:p>
            <a:pPr marL="383540" lvl="1"/>
            <a:r>
              <a:rPr lang="en-US">
                <a:cs typeface="Calibri"/>
              </a:rPr>
              <a:t>Microcontroller &amp; CAN</a:t>
            </a:r>
          </a:p>
          <a:p>
            <a:pPr marL="383540" lvl="1"/>
            <a:r>
              <a:rPr lang="en-US">
                <a:cs typeface="Calibri"/>
              </a:rPr>
              <a:t>Wireless Communication Modules</a:t>
            </a:r>
          </a:p>
          <a:p>
            <a:r>
              <a:rPr lang="en-US">
                <a:cs typeface="Calibri"/>
              </a:rPr>
              <a:t>Software</a:t>
            </a:r>
          </a:p>
          <a:p>
            <a:pPr marL="383540" lvl="1"/>
            <a:r>
              <a:rPr lang="en-US">
                <a:cs typeface="Calibri"/>
              </a:rPr>
              <a:t>Embedded</a:t>
            </a:r>
          </a:p>
          <a:p>
            <a:pPr marL="566420" lvl="2"/>
            <a:r>
              <a:rPr lang="en-US">
                <a:cs typeface="Calibri"/>
              </a:rPr>
              <a:t>RTOS &amp; MQTT</a:t>
            </a:r>
          </a:p>
          <a:p>
            <a:pPr marL="566420" lvl="2"/>
            <a:r>
              <a:rPr lang="en-US">
                <a:cs typeface="Calibri"/>
              </a:rPr>
              <a:t>Wireless Configuration</a:t>
            </a:r>
            <a:endParaRPr lang="en-US"/>
          </a:p>
          <a:p>
            <a:pPr marL="566420" lvl="2"/>
            <a:r>
              <a:rPr lang="en-US">
                <a:cs typeface="Calibri"/>
              </a:rPr>
              <a:t>Data Collection</a:t>
            </a:r>
          </a:p>
          <a:p>
            <a:pPr marL="383540" lvl="1"/>
            <a:r>
              <a:rPr lang="en-US">
                <a:cs typeface="Calibri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9029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AC2B4-2BCE-4027-98B8-80F7BD8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F08-7AA0-4E60-9414-245E568C3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Schematic and PCB Design</a:t>
            </a:r>
          </a:p>
        </p:txBody>
      </p:sp>
    </p:spTree>
    <p:extLst>
      <p:ext uri="{BB962C8B-B14F-4D97-AF65-F5344CB8AC3E}">
        <p14:creationId xmlns:p14="http://schemas.microsoft.com/office/powerpoint/2010/main" val="2756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D6A0-0B08-4D17-8FEC-A6AA48EB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A819A0-6943-4AA4-8715-1DF2B2F0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796083"/>
            <a:ext cx="76962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7AD-8AD2-47D0-82E0-77701677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BF6-2CE3-4222-ABCB-2889E58F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Component supply requirements table</a:t>
            </a:r>
          </a:p>
          <a:p>
            <a:r>
              <a:rPr lang="en-US"/>
              <a:t>Four power domains: 3.3V, 3.8V, 1.8V, 5V</a:t>
            </a:r>
          </a:p>
          <a:p>
            <a:r>
              <a:rPr lang="en-US"/>
              <a:t>Three power supply ICs chosen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16CC3-01F4-4127-A06C-E76D4003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 t="958" r="333" b="1038"/>
          <a:stretch/>
        </p:blipFill>
        <p:spPr>
          <a:xfrm>
            <a:off x="2495924" y="3582099"/>
            <a:ext cx="7200152" cy="20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A0B-D480-40E9-B3FE-89F1A60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F7DA-AC96-40E2-A71C-D490830A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2192" cy="4023360"/>
          </a:xfrm>
        </p:spPr>
        <p:txBody>
          <a:bodyPr>
            <a:normAutofit/>
          </a:bodyPr>
          <a:lstStyle/>
          <a:p>
            <a:pPr fontAlgn="base"/>
            <a:r>
              <a:rPr lang="en-US"/>
              <a:t>LTC3636​</a:t>
            </a:r>
          </a:p>
          <a:p>
            <a:pPr lvl="1" fontAlgn="base"/>
            <a:r>
              <a:rPr lang="en-US"/>
              <a:t>Dual-Channel SMPS​</a:t>
            </a:r>
          </a:p>
          <a:p>
            <a:pPr lvl="1" fontAlgn="base"/>
            <a:r>
              <a:rPr lang="en-US"/>
              <a:t>3.3V (Microcontroller, Wi-Fi Module, CAN Transceiver, Level Shifter)​</a:t>
            </a:r>
          </a:p>
          <a:p>
            <a:pPr lvl="1" fontAlgn="base"/>
            <a:r>
              <a:rPr lang="en-US"/>
              <a:t>3.8V (Cellular Module)​</a:t>
            </a:r>
          </a:p>
          <a:p>
            <a:pPr lvl="1" fontAlgn="base"/>
            <a:r>
              <a:rPr lang="en-US"/>
              <a:t>Up to 6A on each rail​</a:t>
            </a:r>
          </a:p>
          <a:p>
            <a:pPr lvl="1" fontAlgn="base"/>
            <a:r>
              <a:rPr lang="en-US"/>
              <a:t>12V input​</a:t>
            </a:r>
          </a:p>
          <a:p>
            <a:pPr lvl="1" fontAlgn="base"/>
            <a:r>
              <a:rPr lang="en-US"/>
              <a:t>$4.45 @ 1k units​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CC31B-BD52-4AC1-B0D1-FF907A64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04" y="1845734"/>
            <a:ext cx="7159543" cy="4253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4A25D-02DC-4473-8D0C-2E5A8F01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03" y="4572221"/>
            <a:ext cx="1313596" cy="1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2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F0D29B351D0147AB463019963F60ED" ma:contentTypeVersion="7" ma:contentTypeDescription="Create a new document." ma:contentTypeScope="" ma:versionID="fcb68c1019d20883a9726a69b1060b72">
  <xsd:schema xmlns:xsd="http://www.w3.org/2001/XMLSchema" xmlns:xs="http://www.w3.org/2001/XMLSchema" xmlns:p="http://schemas.microsoft.com/office/2006/metadata/properties" xmlns:ns2="cc783ba6-0b6e-42ad-98aa-fa4850a4e1af" xmlns:ns3="http://schemas.microsoft.com/sharepoint/v3/fields" targetNamespace="http://schemas.microsoft.com/office/2006/metadata/properties" ma:root="true" ma:fieldsID="32a67722b014c999644f1f323a5cb4b3" ns2:_="" ns3:_="">
    <xsd:import namespace="cc783ba6-0b6e-42ad-98aa-fa4850a4e1af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_Revision" minOccurs="0"/>
                <xsd:element ref="ns3:_Vers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83ba6-0b6e-42ad-98aa-fa4850a4e1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vision" ma:index="10" nillable="true" ma:displayName="Revision" ma:internalName="_Revision">
      <xsd:simpleType>
        <xsd:restriction base="dms:Text"/>
      </xsd:simpleType>
    </xsd:element>
    <xsd:element name="_Version" ma:index="11" nillable="true" ma:displayName="Version" ma:format="Dropdown" ma:internalName="_Vers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Revi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E6AA44-5807-4BF9-8286-338315D6C5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BF3A8B-4819-44BB-8A43-58E995E10CEC}">
  <ds:schemaRefs>
    <ds:schemaRef ds:uri="cc783ba6-0b6e-42ad-98aa-fa4850a4e1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95F213-C556-44DC-8D25-746AA1F6325B}">
  <ds:schemaRefs>
    <ds:schemaRef ds:uri="cc783ba6-0b6e-42ad-98aa-fa4850a4e1a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Retrospect</vt:lpstr>
      <vt:lpstr>Office Theme</vt:lpstr>
      <vt:lpstr>Project CANDL</vt:lpstr>
      <vt:lpstr>Problem Statement</vt:lpstr>
      <vt:lpstr>Objectives</vt:lpstr>
      <vt:lpstr>Deliverables</vt:lpstr>
      <vt:lpstr>Design Sections</vt:lpstr>
      <vt:lpstr>Hardware</vt:lpstr>
      <vt:lpstr>System Architecture</vt:lpstr>
      <vt:lpstr>Power Supplies</vt:lpstr>
      <vt:lpstr>Power Supplies</vt:lpstr>
      <vt:lpstr>Power Supplies</vt:lpstr>
      <vt:lpstr>Microcontroller</vt:lpstr>
      <vt:lpstr> Microcontroller Peripherals</vt:lpstr>
      <vt:lpstr>CAN &amp; CAN Transceiver</vt:lpstr>
      <vt:lpstr>Microcontroller</vt:lpstr>
      <vt:lpstr>Microcontroller Peripherals</vt:lpstr>
      <vt:lpstr>Wireless Modules</vt:lpstr>
      <vt:lpstr> Wireless Modules - Cellular</vt:lpstr>
      <vt:lpstr>Wireless Modules – Cellular </vt:lpstr>
      <vt:lpstr>Wireless Modules – Wi-Fi</vt:lpstr>
      <vt:lpstr>Wireless Modules – Wi-Fi</vt:lpstr>
      <vt:lpstr>Printed Circuit Board</vt:lpstr>
      <vt:lpstr>PowerPoint Presentation</vt:lpstr>
      <vt:lpstr>PowerPoint Presentation</vt:lpstr>
      <vt:lpstr>Embedded Software</vt:lpstr>
      <vt:lpstr>RTOS</vt:lpstr>
      <vt:lpstr>PowerPoint Presentation</vt:lpstr>
      <vt:lpstr>MQTT</vt:lpstr>
      <vt:lpstr>Wireless Configuration </vt:lpstr>
      <vt:lpstr>Data Collection </vt:lpstr>
      <vt:lpstr>Back-End Software</vt:lpstr>
      <vt:lpstr>Server-Side Software</vt:lpstr>
      <vt:lpstr>Server-Side Software</vt:lpstr>
      <vt:lpstr>Project Management</vt:lpstr>
      <vt:lpstr>Bill of Materials</vt:lpstr>
      <vt:lpstr>Budget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CANDL</dc:title>
  <dc:creator>Mohammad Zuaiter</dc:creator>
  <cp:revision>8</cp:revision>
  <dcterms:created xsi:type="dcterms:W3CDTF">2020-11-23T01:55:19Z</dcterms:created>
  <dcterms:modified xsi:type="dcterms:W3CDTF">2020-11-23T20:06:31Z</dcterms:modified>
</cp:coreProperties>
</file>