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2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3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notesSlides/notesSlide4.xml" ContentType="application/vnd.openxmlformats-officedocument.presentationml.notesSlid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notesSlides/notesSlide5.xml" ContentType="application/vnd.openxmlformats-officedocument.presentationml.notesSlide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notesSlides/notesSlide6.xml" ContentType="application/vnd.openxmlformats-officedocument.presentationml.notesSlide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notesSlides/notesSlide7.xml" ContentType="application/vnd.openxmlformats-officedocument.presentationml.notesSlide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notesSlides/notesSlide8.xml" ContentType="application/vnd.openxmlformats-officedocument.presentationml.notesSlide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notesSlides/notesSlide9.xml" ContentType="application/vnd.openxmlformats-officedocument.presentationml.notesSlide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notesSlides/notesSlide10.xml" ContentType="application/vnd.openxmlformats-officedocument.presentationml.notesSlide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notesSlides/notesSlide11.xml" ContentType="application/vnd.openxmlformats-officedocument.presentationml.notesSlide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68" r:id="rId5"/>
    <p:sldId id="258" r:id="rId6"/>
    <p:sldId id="274" r:id="rId7"/>
    <p:sldId id="260" r:id="rId8"/>
    <p:sldId id="261" r:id="rId9"/>
    <p:sldId id="263" r:id="rId10"/>
    <p:sldId id="264" r:id="rId11"/>
    <p:sldId id="262" r:id="rId12"/>
    <p:sldId id="267" r:id="rId13"/>
    <p:sldId id="265" r:id="rId14"/>
    <p:sldId id="266" r:id="rId15"/>
    <p:sldId id="269" r:id="rId16"/>
    <p:sldId id="270" r:id="rId17"/>
    <p:sldId id="271" r:id="rId18"/>
    <p:sldId id="272" r:id="rId19"/>
    <p:sldId id="273" r:id="rId20"/>
  </p:sldIdLst>
  <p:sldSz cx="8228013" cy="6170613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buFontTx/>
      <a:buNone/>
      <a:defRPr lang="en-GB" sz="1800" b="0" i="0" u="none" kern="1200">
        <a:solidFill>
          <a:schemeClr val="tx1"/>
        </a:solidFill>
        <a:latin typeface="Bosch Office Sans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160" userDrawn="1">
          <p15:clr>
            <a:srgbClr val="A4A3A4"/>
          </p15:clr>
        </p15:guide>
        <p15:guide id="6" pos="5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53" autoAdjust="0"/>
  </p:normalViewPr>
  <p:slideViewPr>
    <p:cSldViewPr snapToGrid="0">
      <p:cViewPr varScale="1">
        <p:scale>
          <a:sx n="146" d="100"/>
          <a:sy n="146" d="100"/>
        </p:scale>
        <p:origin x="2668" y="96"/>
      </p:cViewPr>
      <p:guideLst>
        <p:guide orient="horz" pos="160"/>
        <p:guide orient="horz" pos="656"/>
        <p:guide orient="horz" pos="816"/>
        <p:guide orient="horz" pos="3440"/>
        <p:guide pos="160"/>
        <p:guide pos="5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27A5F-5683-4AF1-B62B-6865B4FE96F5}" type="datetimeFigureOut">
              <a:rPr lang="en-GB" smtClean="0"/>
              <a:t>10/07/2018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0A8E4-FE87-4DEC-AA7C-1783D09D002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40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4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A8E4-FE87-4DEC-AA7C-1783D09D002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523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A8E4-FE87-4DEC-AA7C-1783D09D002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756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A8E4-FE87-4DEC-AA7C-1783D09D002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85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scheme will be set-up of two domains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faster HW control domain where tasks run with a higher frequency and covers currently the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ESP systems and additionally 500 us for NBS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cycle domain covers the slower tasks 5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down to 120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slower tasks are based on multiples of this base cycle and named “x2” to “x24</a:t>
            </a:r>
            <a:endParaRPr lang="en-GB" dirty="0" smtClean="0"/>
          </a:p>
          <a:p>
            <a:pPr marL="171450" indent="-171450">
              <a:buFontTx/>
              <a:buChar char="-"/>
            </a:pP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task</a:t>
            </a:r>
            <a:r>
              <a:rPr lang="en-GB" baseline="0" dirty="0" smtClean="0"/>
              <a:t> </a:t>
            </a:r>
            <a:r>
              <a:rPr lang="en-GB" dirty="0" smtClean="0"/>
              <a:t>activation at beginning of the corresponding</a:t>
            </a:r>
            <a:r>
              <a:rPr lang="en-GB" baseline="0" dirty="0" smtClean="0"/>
              <a:t> cycle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task </a:t>
            </a:r>
            <a:r>
              <a:rPr lang="en-GB" baseline="0" dirty="0" err="1" smtClean="0"/>
              <a:t>excecution</a:t>
            </a:r>
            <a:r>
              <a:rPr lang="en-GB" baseline="0" dirty="0" smtClean="0"/>
              <a:t> depends on priority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Gen9 uses a cooperative scheduling that allowed scheduling at process boundaries only at slower tasks (x2-x24). This has two advantages: 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saves RAM (stack) because the stack is empty at this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preemption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avoids complexity because it does not allow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preemption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within a running process and thus simplifies inter-task communication</a:t>
            </a:r>
          </a:p>
          <a:p>
            <a:pPr marL="171450" lvl="0" indent="-171450">
              <a:buFontTx/>
              <a:buChar char="-"/>
            </a:pP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FlexRay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its own cycle given from the outside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A8E4-FE87-4DEC-AA7C-1783D09D002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0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scheme will be set-up of two domains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faster HW control domain where tasks run with a higher frequency and covers currently the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ESP systems and additionally 500 us for NBS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cycle domain covers the slower tasks 5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down to 120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slower tasks are based on multiples of this base cycle and named “x2” to “x24</a:t>
            </a:r>
            <a:endParaRPr lang="en-GB" dirty="0" smtClean="0"/>
          </a:p>
          <a:p>
            <a:pPr marL="171450" indent="-171450">
              <a:buFontTx/>
              <a:buChar char="-"/>
            </a:pP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task</a:t>
            </a:r>
            <a:r>
              <a:rPr lang="en-GB" baseline="0" dirty="0" smtClean="0"/>
              <a:t> </a:t>
            </a:r>
            <a:r>
              <a:rPr lang="en-GB" dirty="0" smtClean="0"/>
              <a:t>activation at beginning of the corresponding</a:t>
            </a:r>
            <a:r>
              <a:rPr lang="en-GB" baseline="0" dirty="0" smtClean="0"/>
              <a:t> cycle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task </a:t>
            </a:r>
            <a:r>
              <a:rPr lang="en-GB" baseline="0" dirty="0" err="1" smtClean="0"/>
              <a:t>excecution</a:t>
            </a:r>
            <a:r>
              <a:rPr lang="en-GB" baseline="0" dirty="0" smtClean="0"/>
              <a:t> depends on priority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Gen9 uses a cooperative scheduling that allowed scheduling at process boundaries only at slower tasks (x2-x24). This has two advantages: 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saves RAM (stack) because the stack is empty at this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preemption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avoids complexity because it does not allow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preemption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within a running process and thus simplifies inter-task communication</a:t>
            </a:r>
          </a:p>
          <a:p>
            <a:pPr marL="171450" lvl="0" indent="-171450">
              <a:buFontTx/>
              <a:buChar char="-"/>
            </a:pP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FlexRay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its own cycle given from the outside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A8E4-FE87-4DEC-AA7C-1783D09D002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57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A8E4-FE87-4DEC-AA7C-1783D09D002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12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the standard ABS and ESP systems as well as new braking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systems</a:t>
            </a:r>
            <a:endParaRPr lang="en-GB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- no parallelization within a task =&gt; reduces overall parallelization but keeps important dynamic properties between single and multi-core systems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A8E4-FE87-4DEC-AA7C-1783D09D002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898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 smtClean="0"/>
              <a:t>Basic Distribution Scheme</a:t>
            </a:r>
          </a:p>
          <a:p>
            <a:pPr marL="285750" indent="-285750">
              <a:buFontTx/>
              <a:buChar char="-"/>
            </a:pPr>
            <a:r>
              <a:rPr lang="en-GB" sz="1400" dirty="0" smtClean="0"/>
              <a:t>complete tasks moved between cores</a:t>
            </a:r>
          </a:p>
          <a:p>
            <a:pPr marL="285750" indent="-285750">
              <a:buFontTx/>
              <a:buChar char="-"/>
            </a:pPr>
            <a:r>
              <a:rPr lang="en-GB" sz="1400" dirty="0" smtClean="0"/>
              <a:t>chained activation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A8E4-FE87-4DEC-AA7C-1783D09D002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689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A8E4-FE87-4DEC-AA7C-1783D09D002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668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A8E4-FE87-4DEC-AA7C-1783D09D002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690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 smtClean="0"/>
              <a:t>Acquiring the lock is based on special atomic HW/CPU primitives (HW semaphore or test-and-set/compare-and-exchange instructions) </a:t>
            </a:r>
          </a:p>
          <a:p>
            <a:pPr lvl="1"/>
            <a:r>
              <a:rPr lang="en-GB" sz="1400" dirty="0" smtClean="0"/>
              <a:t>examples RH850</a:t>
            </a:r>
          </a:p>
          <a:p>
            <a:pPr lvl="2"/>
            <a:r>
              <a:rPr lang="en-GB" sz="1400" dirty="0" smtClean="0"/>
              <a:t>load link / conditional store: LDL.W, STC.W</a:t>
            </a:r>
          </a:p>
          <a:p>
            <a:pPr lvl="2"/>
            <a:r>
              <a:rPr lang="en-GB" sz="1400" dirty="0" smtClean="0"/>
              <a:t>compare and exchange: CAXI</a:t>
            </a:r>
            <a:endParaRPr lang="en-GB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A8E4-FE87-4DEC-AA7C-1783D09D002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79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308576" indent="0" algn="ctr">
              <a:buNone/>
              <a:defRPr sz="1350"/>
            </a:lvl2pPr>
            <a:lvl3pPr marL="617152" indent="0" algn="ctr">
              <a:buNone/>
              <a:defRPr sz="1215"/>
            </a:lvl3pPr>
            <a:lvl4pPr marL="925728" indent="0" algn="ctr">
              <a:buNone/>
              <a:defRPr sz="1080"/>
            </a:lvl4pPr>
            <a:lvl5pPr marL="1234304" indent="0" algn="ctr">
              <a:buNone/>
              <a:defRPr sz="1080"/>
            </a:lvl5pPr>
            <a:lvl6pPr marL="1542879" indent="0" algn="ctr">
              <a:buNone/>
              <a:defRPr sz="1080"/>
            </a:lvl6pPr>
            <a:lvl7pPr marL="1851455" indent="0" algn="ctr">
              <a:buNone/>
              <a:defRPr sz="1080"/>
            </a:lvl7pPr>
            <a:lvl8pPr marL="2160032" indent="0" algn="ctr">
              <a:buNone/>
              <a:defRPr sz="1080"/>
            </a:lvl8pPr>
            <a:lvl9pPr marL="2468607" indent="0" algn="ctr">
              <a:buNone/>
              <a:defRPr sz="108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727710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387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495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625" y="328614"/>
            <a:ext cx="1773238" cy="5229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152" y="328614"/>
            <a:ext cx="5172075" cy="52292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3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1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6" y="1538290"/>
            <a:ext cx="7096125" cy="2566987"/>
          </a:xfrm>
        </p:spPr>
        <p:txBody>
          <a:bodyPr anchor="b"/>
          <a:lstStyle>
            <a:lvl1pPr>
              <a:defRPr sz="4049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6" y="4129088"/>
            <a:ext cx="7096125" cy="1350962"/>
          </a:xfrm>
        </p:spPr>
        <p:txBody>
          <a:bodyPr/>
          <a:lstStyle>
            <a:lvl1pPr marL="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1pPr>
            <a:lvl2pPr marL="30857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17152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3pPr>
            <a:lvl4pPr marL="925728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234304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542879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185145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160032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468607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7631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00" y="1296000"/>
            <a:ext cx="3646800" cy="4168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1" y="1295999"/>
            <a:ext cx="3646800" cy="4168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1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40" y="328613"/>
            <a:ext cx="7096125" cy="119221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740" y="1512888"/>
            <a:ext cx="3481387" cy="741362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576" indent="0">
              <a:buNone/>
              <a:defRPr sz="1350" b="1"/>
            </a:lvl2pPr>
            <a:lvl3pPr marL="617152" indent="0">
              <a:buNone/>
              <a:defRPr sz="1215" b="1"/>
            </a:lvl3pPr>
            <a:lvl4pPr marL="925728" indent="0">
              <a:buNone/>
              <a:defRPr sz="1080" b="1"/>
            </a:lvl4pPr>
            <a:lvl5pPr marL="1234304" indent="0">
              <a:buNone/>
              <a:defRPr sz="1080" b="1"/>
            </a:lvl5pPr>
            <a:lvl6pPr marL="1542879" indent="0">
              <a:buNone/>
              <a:defRPr sz="1080" b="1"/>
            </a:lvl6pPr>
            <a:lvl7pPr marL="1851455" indent="0">
              <a:buNone/>
              <a:defRPr sz="1080" b="1"/>
            </a:lvl7pPr>
            <a:lvl8pPr marL="2160032" indent="0">
              <a:buNone/>
              <a:defRPr sz="1080" b="1"/>
            </a:lvl8pPr>
            <a:lvl9pPr marL="2468607" indent="0">
              <a:buNone/>
              <a:defRPr sz="108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740" y="2254251"/>
            <a:ext cx="3481387" cy="33147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5600" y="1512888"/>
            <a:ext cx="3497263" cy="741362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576" indent="0">
              <a:buNone/>
              <a:defRPr sz="1350" b="1"/>
            </a:lvl2pPr>
            <a:lvl3pPr marL="617152" indent="0">
              <a:buNone/>
              <a:defRPr sz="1215" b="1"/>
            </a:lvl3pPr>
            <a:lvl4pPr marL="925728" indent="0">
              <a:buNone/>
              <a:defRPr sz="1080" b="1"/>
            </a:lvl4pPr>
            <a:lvl5pPr marL="1234304" indent="0">
              <a:buNone/>
              <a:defRPr sz="1080" b="1"/>
            </a:lvl5pPr>
            <a:lvl6pPr marL="1542879" indent="0">
              <a:buNone/>
              <a:defRPr sz="1080" b="1"/>
            </a:lvl6pPr>
            <a:lvl7pPr marL="1851455" indent="0">
              <a:buNone/>
              <a:defRPr sz="1080" b="1"/>
            </a:lvl7pPr>
            <a:lvl8pPr marL="2160032" indent="0">
              <a:buNone/>
              <a:defRPr sz="1080" b="1"/>
            </a:lvl8pPr>
            <a:lvl9pPr marL="2468607" indent="0">
              <a:buNone/>
              <a:defRPr sz="108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5600" y="2254251"/>
            <a:ext cx="3497263" cy="33147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66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94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1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9" y="411163"/>
            <a:ext cx="2654300" cy="1439862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7263" y="889001"/>
            <a:ext cx="4165600" cy="4384675"/>
          </a:xfrm>
        </p:spPr>
        <p:txBody>
          <a:bodyPr/>
          <a:lstStyle>
            <a:lvl1pPr>
              <a:defRPr sz="2160"/>
            </a:lvl1pPr>
            <a:lvl2pPr>
              <a:defRPr sz="1890"/>
            </a:lvl2pPr>
            <a:lvl3pPr>
              <a:defRPr sz="162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739" y="1851025"/>
            <a:ext cx="2654300" cy="3429000"/>
          </a:xfrm>
        </p:spPr>
        <p:txBody>
          <a:bodyPr/>
          <a:lstStyle>
            <a:lvl1pPr marL="0" indent="0">
              <a:buNone/>
              <a:defRPr sz="1080"/>
            </a:lvl1pPr>
            <a:lvl2pPr marL="308576" indent="0">
              <a:buNone/>
              <a:defRPr sz="945"/>
            </a:lvl2pPr>
            <a:lvl3pPr marL="617152" indent="0">
              <a:buNone/>
              <a:defRPr sz="810"/>
            </a:lvl3pPr>
            <a:lvl4pPr marL="925728" indent="0">
              <a:buNone/>
              <a:defRPr sz="675"/>
            </a:lvl4pPr>
            <a:lvl5pPr marL="1234304" indent="0">
              <a:buNone/>
              <a:defRPr sz="675"/>
            </a:lvl5pPr>
            <a:lvl6pPr marL="1542879" indent="0">
              <a:buNone/>
              <a:defRPr sz="675"/>
            </a:lvl6pPr>
            <a:lvl7pPr marL="1851455" indent="0">
              <a:buNone/>
              <a:defRPr sz="675"/>
            </a:lvl7pPr>
            <a:lvl8pPr marL="2160032" indent="0">
              <a:buNone/>
              <a:defRPr sz="675"/>
            </a:lvl8pPr>
            <a:lvl9pPr marL="2468607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29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9" y="411163"/>
            <a:ext cx="2654300" cy="1439862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97263" y="889001"/>
            <a:ext cx="4165600" cy="4384675"/>
          </a:xfrm>
        </p:spPr>
        <p:txBody>
          <a:bodyPr/>
          <a:lstStyle>
            <a:lvl1pPr marL="0" indent="0">
              <a:buNone/>
              <a:defRPr sz="2160"/>
            </a:lvl1pPr>
            <a:lvl2pPr marL="308576" indent="0">
              <a:buNone/>
              <a:defRPr sz="1890"/>
            </a:lvl2pPr>
            <a:lvl3pPr marL="617152" indent="0">
              <a:buNone/>
              <a:defRPr sz="1620"/>
            </a:lvl3pPr>
            <a:lvl4pPr marL="925728" indent="0">
              <a:buNone/>
              <a:defRPr sz="1350"/>
            </a:lvl4pPr>
            <a:lvl5pPr marL="1234304" indent="0">
              <a:buNone/>
              <a:defRPr sz="1350"/>
            </a:lvl5pPr>
            <a:lvl6pPr marL="1542879" indent="0">
              <a:buNone/>
              <a:defRPr sz="1350"/>
            </a:lvl6pPr>
            <a:lvl7pPr marL="1851455" indent="0">
              <a:buNone/>
              <a:defRPr sz="1350"/>
            </a:lvl7pPr>
            <a:lvl8pPr marL="2160032" indent="0">
              <a:buNone/>
              <a:defRPr sz="1350"/>
            </a:lvl8pPr>
            <a:lvl9pPr marL="2468607" indent="0">
              <a:buNone/>
              <a:defRPr sz="135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739" y="1851025"/>
            <a:ext cx="2654300" cy="3429000"/>
          </a:xfrm>
        </p:spPr>
        <p:txBody>
          <a:bodyPr/>
          <a:lstStyle>
            <a:lvl1pPr marL="0" indent="0">
              <a:buNone/>
              <a:defRPr sz="1080"/>
            </a:lvl1pPr>
            <a:lvl2pPr marL="308576" indent="0">
              <a:buNone/>
              <a:defRPr sz="945"/>
            </a:lvl2pPr>
            <a:lvl3pPr marL="617152" indent="0">
              <a:buNone/>
              <a:defRPr sz="810"/>
            </a:lvl3pPr>
            <a:lvl4pPr marL="925728" indent="0">
              <a:buNone/>
              <a:defRPr sz="675"/>
            </a:lvl4pPr>
            <a:lvl5pPr marL="1234304" indent="0">
              <a:buNone/>
              <a:defRPr sz="675"/>
            </a:lvl5pPr>
            <a:lvl6pPr marL="1542879" indent="0">
              <a:buNone/>
              <a:defRPr sz="675"/>
            </a:lvl6pPr>
            <a:lvl7pPr marL="1851455" indent="0">
              <a:buNone/>
              <a:defRPr sz="675"/>
            </a:lvl7pPr>
            <a:lvl8pPr marL="2160032" indent="0">
              <a:buNone/>
              <a:defRPr sz="675"/>
            </a:lvl8pPr>
            <a:lvl9pPr marL="2468607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1890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6166800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1" y="1296000"/>
            <a:ext cx="77076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Grafik 4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5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822833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798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7152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j-ea"/>
          <a:cs typeface="+mj-cs"/>
        </a:defRPr>
      </a:lvl1pPr>
    </p:titleStyle>
    <p:bodyStyle>
      <a:lvl1pPr marL="251460" indent="-251460" algn="l" defTabSz="617152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1pPr>
      <a:lvl2pPr marL="508000" indent="-274320" algn="l" defTabSz="617152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2pPr>
      <a:lvl3pPr marL="730250" indent="-204470" algn="l" defTabSz="617152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3pPr>
      <a:lvl4pPr marL="932180" indent="-184150" algn="l" defTabSz="617152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4pPr>
      <a:lvl5pPr marL="932180" indent="-184150" algn="l" defTabSz="617152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5pPr>
      <a:lvl6pPr marL="932180" indent="-184150" algn="l" defTabSz="617152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6pPr>
      <a:lvl7pPr marL="932180" indent="-184150" algn="l" defTabSz="617152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7pPr>
      <a:lvl8pPr marL="932180" indent="-184150" algn="l" defTabSz="617152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8pPr>
      <a:lvl9pPr marL="932180" indent="-184150" algn="l" defTabSz="617152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9pPr>
    </p:bodyStyle>
    <p:otherStyle>
      <a:defPPr>
        <a:defRPr lang="de-DE"/>
      </a:defPPr>
      <a:lvl1pPr marL="0" algn="l" defTabSz="61715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576" algn="l" defTabSz="61715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152" algn="l" defTabSz="61715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728" algn="l" defTabSz="61715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304" algn="l" defTabSz="61715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2879" algn="l" defTabSz="61715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455" algn="l" defTabSz="61715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032" algn="l" defTabSz="61715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607" algn="l" defTabSz="61715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4.png"/><Relationship Id="rId4" Type="http://schemas.openxmlformats.org/officeDocument/2006/relationships/tags" Target="../tags/tag9.xml"/><Relationship Id="rId9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525.xml"/><Relationship Id="rId117" Type="http://schemas.openxmlformats.org/officeDocument/2006/relationships/tags" Target="../tags/tag616.xml"/><Relationship Id="rId21" Type="http://schemas.openxmlformats.org/officeDocument/2006/relationships/tags" Target="../tags/tag520.xml"/><Relationship Id="rId42" Type="http://schemas.openxmlformats.org/officeDocument/2006/relationships/tags" Target="../tags/tag541.xml"/><Relationship Id="rId47" Type="http://schemas.openxmlformats.org/officeDocument/2006/relationships/tags" Target="../tags/tag546.xml"/><Relationship Id="rId63" Type="http://schemas.openxmlformats.org/officeDocument/2006/relationships/tags" Target="../tags/tag562.xml"/><Relationship Id="rId68" Type="http://schemas.openxmlformats.org/officeDocument/2006/relationships/tags" Target="../tags/tag567.xml"/><Relationship Id="rId84" Type="http://schemas.openxmlformats.org/officeDocument/2006/relationships/tags" Target="../tags/tag583.xml"/><Relationship Id="rId89" Type="http://schemas.openxmlformats.org/officeDocument/2006/relationships/tags" Target="../tags/tag588.xml"/><Relationship Id="rId112" Type="http://schemas.openxmlformats.org/officeDocument/2006/relationships/tags" Target="../tags/tag611.xml"/><Relationship Id="rId133" Type="http://schemas.openxmlformats.org/officeDocument/2006/relationships/tags" Target="../tags/tag632.xml"/><Relationship Id="rId138" Type="http://schemas.openxmlformats.org/officeDocument/2006/relationships/tags" Target="../tags/tag637.xml"/><Relationship Id="rId154" Type="http://schemas.openxmlformats.org/officeDocument/2006/relationships/tags" Target="../tags/tag653.xml"/><Relationship Id="rId159" Type="http://schemas.openxmlformats.org/officeDocument/2006/relationships/tags" Target="../tags/tag658.xml"/><Relationship Id="rId175" Type="http://schemas.openxmlformats.org/officeDocument/2006/relationships/tags" Target="../tags/tag674.xml"/><Relationship Id="rId170" Type="http://schemas.openxmlformats.org/officeDocument/2006/relationships/tags" Target="../tags/tag669.xml"/><Relationship Id="rId16" Type="http://schemas.openxmlformats.org/officeDocument/2006/relationships/tags" Target="../tags/tag515.xml"/><Relationship Id="rId107" Type="http://schemas.openxmlformats.org/officeDocument/2006/relationships/tags" Target="../tags/tag606.xml"/><Relationship Id="rId11" Type="http://schemas.openxmlformats.org/officeDocument/2006/relationships/tags" Target="../tags/tag510.xml"/><Relationship Id="rId32" Type="http://schemas.openxmlformats.org/officeDocument/2006/relationships/tags" Target="../tags/tag531.xml"/><Relationship Id="rId37" Type="http://schemas.openxmlformats.org/officeDocument/2006/relationships/tags" Target="../tags/tag536.xml"/><Relationship Id="rId53" Type="http://schemas.openxmlformats.org/officeDocument/2006/relationships/tags" Target="../tags/tag552.xml"/><Relationship Id="rId58" Type="http://schemas.openxmlformats.org/officeDocument/2006/relationships/tags" Target="../tags/tag557.xml"/><Relationship Id="rId74" Type="http://schemas.openxmlformats.org/officeDocument/2006/relationships/tags" Target="../tags/tag573.xml"/><Relationship Id="rId79" Type="http://schemas.openxmlformats.org/officeDocument/2006/relationships/tags" Target="../tags/tag578.xml"/><Relationship Id="rId102" Type="http://schemas.openxmlformats.org/officeDocument/2006/relationships/tags" Target="../tags/tag601.xml"/><Relationship Id="rId123" Type="http://schemas.openxmlformats.org/officeDocument/2006/relationships/tags" Target="../tags/tag622.xml"/><Relationship Id="rId128" Type="http://schemas.openxmlformats.org/officeDocument/2006/relationships/tags" Target="../tags/tag627.xml"/><Relationship Id="rId144" Type="http://schemas.openxmlformats.org/officeDocument/2006/relationships/tags" Target="../tags/tag643.xml"/><Relationship Id="rId149" Type="http://schemas.openxmlformats.org/officeDocument/2006/relationships/tags" Target="../tags/tag648.xml"/><Relationship Id="rId5" Type="http://schemas.openxmlformats.org/officeDocument/2006/relationships/tags" Target="../tags/tag504.xml"/><Relationship Id="rId90" Type="http://schemas.openxmlformats.org/officeDocument/2006/relationships/tags" Target="../tags/tag589.xml"/><Relationship Id="rId95" Type="http://schemas.openxmlformats.org/officeDocument/2006/relationships/tags" Target="../tags/tag594.xml"/><Relationship Id="rId160" Type="http://schemas.openxmlformats.org/officeDocument/2006/relationships/tags" Target="../tags/tag659.xml"/><Relationship Id="rId165" Type="http://schemas.openxmlformats.org/officeDocument/2006/relationships/tags" Target="../tags/tag664.xml"/><Relationship Id="rId181" Type="http://schemas.openxmlformats.org/officeDocument/2006/relationships/tags" Target="../tags/tag680.xml"/><Relationship Id="rId22" Type="http://schemas.openxmlformats.org/officeDocument/2006/relationships/tags" Target="../tags/tag521.xml"/><Relationship Id="rId27" Type="http://schemas.openxmlformats.org/officeDocument/2006/relationships/tags" Target="../tags/tag526.xml"/><Relationship Id="rId43" Type="http://schemas.openxmlformats.org/officeDocument/2006/relationships/tags" Target="../tags/tag542.xml"/><Relationship Id="rId48" Type="http://schemas.openxmlformats.org/officeDocument/2006/relationships/tags" Target="../tags/tag547.xml"/><Relationship Id="rId64" Type="http://schemas.openxmlformats.org/officeDocument/2006/relationships/tags" Target="../tags/tag563.xml"/><Relationship Id="rId69" Type="http://schemas.openxmlformats.org/officeDocument/2006/relationships/tags" Target="../tags/tag568.xml"/><Relationship Id="rId113" Type="http://schemas.openxmlformats.org/officeDocument/2006/relationships/tags" Target="../tags/tag612.xml"/><Relationship Id="rId118" Type="http://schemas.openxmlformats.org/officeDocument/2006/relationships/tags" Target="../tags/tag617.xml"/><Relationship Id="rId134" Type="http://schemas.openxmlformats.org/officeDocument/2006/relationships/tags" Target="../tags/tag633.xml"/><Relationship Id="rId139" Type="http://schemas.openxmlformats.org/officeDocument/2006/relationships/tags" Target="../tags/tag638.xml"/><Relationship Id="rId80" Type="http://schemas.openxmlformats.org/officeDocument/2006/relationships/tags" Target="../tags/tag579.xml"/><Relationship Id="rId85" Type="http://schemas.openxmlformats.org/officeDocument/2006/relationships/tags" Target="../tags/tag584.xml"/><Relationship Id="rId150" Type="http://schemas.openxmlformats.org/officeDocument/2006/relationships/tags" Target="../tags/tag649.xml"/><Relationship Id="rId155" Type="http://schemas.openxmlformats.org/officeDocument/2006/relationships/tags" Target="../tags/tag654.xml"/><Relationship Id="rId171" Type="http://schemas.openxmlformats.org/officeDocument/2006/relationships/tags" Target="../tags/tag670.xml"/><Relationship Id="rId176" Type="http://schemas.openxmlformats.org/officeDocument/2006/relationships/tags" Target="../tags/tag675.xml"/><Relationship Id="rId12" Type="http://schemas.openxmlformats.org/officeDocument/2006/relationships/tags" Target="../tags/tag511.xml"/><Relationship Id="rId17" Type="http://schemas.openxmlformats.org/officeDocument/2006/relationships/tags" Target="../tags/tag516.xml"/><Relationship Id="rId33" Type="http://schemas.openxmlformats.org/officeDocument/2006/relationships/tags" Target="../tags/tag532.xml"/><Relationship Id="rId38" Type="http://schemas.openxmlformats.org/officeDocument/2006/relationships/tags" Target="../tags/tag537.xml"/><Relationship Id="rId59" Type="http://schemas.openxmlformats.org/officeDocument/2006/relationships/tags" Target="../tags/tag558.xml"/><Relationship Id="rId103" Type="http://schemas.openxmlformats.org/officeDocument/2006/relationships/tags" Target="../tags/tag602.xml"/><Relationship Id="rId108" Type="http://schemas.openxmlformats.org/officeDocument/2006/relationships/tags" Target="../tags/tag607.xml"/><Relationship Id="rId124" Type="http://schemas.openxmlformats.org/officeDocument/2006/relationships/tags" Target="../tags/tag623.xml"/><Relationship Id="rId129" Type="http://schemas.openxmlformats.org/officeDocument/2006/relationships/tags" Target="../tags/tag628.xml"/><Relationship Id="rId54" Type="http://schemas.openxmlformats.org/officeDocument/2006/relationships/tags" Target="../tags/tag553.xml"/><Relationship Id="rId70" Type="http://schemas.openxmlformats.org/officeDocument/2006/relationships/tags" Target="../tags/tag569.xml"/><Relationship Id="rId75" Type="http://schemas.openxmlformats.org/officeDocument/2006/relationships/tags" Target="../tags/tag574.xml"/><Relationship Id="rId91" Type="http://schemas.openxmlformats.org/officeDocument/2006/relationships/tags" Target="../tags/tag590.xml"/><Relationship Id="rId96" Type="http://schemas.openxmlformats.org/officeDocument/2006/relationships/tags" Target="../tags/tag595.xml"/><Relationship Id="rId140" Type="http://schemas.openxmlformats.org/officeDocument/2006/relationships/tags" Target="../tags/tag639.xml"/><Relationship Id="rId145" Type="http://schemas.openxmlformats.org/officeDocument/2006/relationships/tags" Target="../tags/tag644.xml"/><Relationship Id="rId161" Type="http://schemas.openxmlformats.org/officeDocument/2006/relationships/tags" Target="../tags/tag660.xml"/><Relationship Id="rId166" Type="http://schemas.openxmlformats.org/officeDocument/2006/relationships/tags" Target="../tags/tag665.xml"/><Relationship Id="rId182" Type="http://schemas.openxmlformats.org/officeDocument/2006/relationships/tags" Target="../tags/tag681.xml"/><Relationship Id="rId1" Type="http://schemas.openxmlformats.org/officeDocument/2006/relationships/tags" Target="../tags/tag500.xml"/><Relationship Id="rId6" Type="http://schemas.openxmlformats.org/officeDocument/2006/relationships/tags" Target="../tags/tag505.xml"/><Relationship Id="rId23" Type="http://schemas.openxmlformats.org/officeDocument/2006/relationships/tags" Target="../tags/tag522.xml"/><Relationship Id="rId28" Type="http://schemas.openxmlformats.org/officeDocument/2006/relationships/tags" Target="../tags/tag527.xml"/><Relationship Id="rId49" Type="http://schemas.openxmlformats.org/officeDocument/2006/relationships/tags" Target="../tags/tag548.xml"/><Relationship Id="rId114" Type="http://schemas.openxmlformats.org/officeDocument/2006/relationships/tags" Target="../tags/tag613.xml"/><Relationship Id="rId119" Type="http://schemas.openxmlformats.org/officeDocument/2006/relationships/tags" Target="../tags/tag618.xml"/><Relationship Id="rId44" Type="http://schemas.openxmlformats.org/officeDocument/2006/relationships/tags" Target="../tags/tag543.xml"/><Relationship Id="rId60" Type="http://schemas.openxmlformats.org/officeDocument/2006/relationships/tags" Target="../tags/tag559.xml"/><Relationship Id="rId65" Type="http://schemas.openxmlformats.org/officeDocument/2006/relationships/tags" Target="../tags/tag564.xml"/><Relationship Id="rId81" Type="http://schemas.openxmlformats.org/officeDocument/2006/relationships/tags" Target="../tags/tag580.xml"/><Relationship Id="rId86" Type="http://schemas.openxmlformats.org/officeDocument/2006/relationships/tags" Target="../tags/tag585.xml"/><Relationship Id="rId130" Type="http://schemas.openxmlformats.org/officeDocument/2006/relationships/tags" Target="../tags/tag629.xml"/><Relationship Id="rId135" Type="http://schemas.openxmlformats.org/officeDocument/2006/relationships/tags" Target="../tags/tag634.xml"/><Relationship Id="rId151" Type="http://schemas.openxmlformats.org/officeDocument/2006/relationships/tags" Target="../tags/tag650.xml"/><Relationship Id="rId156" Type="http://schemas.openxmlformats.org/officeDocument/2006/relationships/tags" Target="../tags/tag655.xml"/><Relationship Id="rId177" Type="http://schemas.openxmlformats.org/officeDocument/2006/relationships/tags" Target="../tags/tag676.xml"/><Relationship Id="rId4" Type="http://schemas.openxmlformats.org/officeDocument/2006/relationships/tags" Target="../tags/tag503.xml"/><Relationship Id="rId9" Type="http://schemas.openxmlformats.org/officeDocument/2006/relationships/tags" Target="../tags/tag508.xml"/><Relationship Id="rId172" Type="http://schemas.openxmlformats.org/officeDocument/2006/relationships/tags" Target="../tags/tag671.xml"/><Relationship Id="rId180" Type="http://schemas.openxmlformats.org/officeDocument/2006/relationships/tags" Target="../tags/tag679.xml"/><Relationship Id="rId13" Type="http://schemas.openxmlformats.org/officeDocument/2006/relationships/tags" Target="../tags/tag512.xml"/><Relationship Id="rId18" Type="http://schemas.openxmlformats.org/officeDocument/2006/relationships/tags" Target="../tags/tag517.xml"/><Relationship Id="rId39" Type="http://schemas.openxmlformats.org/officeDocument/2006/relationships/tags" Target="../tags/tag538.xml"/><Relationship Id="rId109" Type="http://schemas.openxmlformats.org/officeDocument/2006/relationships/tags" Target="../tags/tag608.xml"/><Relationship Id="rId34" Type="http://schemas.openxmlformats.org/officeDocument/2006/relationships/tags" Target="../tags/tag533.xml"/><Relationship Id="rId50" Type="http://schemas.openxmlformats.org/officeDocument/2006/relationships/tags" Target="../tags/tag549.xml"/><Relationship Id="rId55" Type="http://schemas.openxmlformats.org/officeDocument/2006/relationships/tags" Target="../tags/tag554.xml"/><Relationship Id="rId76" Type="http://schemas.openxmlformats.org/officeDocument/2006/relationships/tags" Target="../tags/tag575.xml"/><Relationship Id="rId97" Type="http://schemas.openxmlformats.org/officeDocument/2006/relationships/tags" Target="../tags/tag596.xml"/><Relationship Id="rId104" Type="http://schemas.openxmlformats.org/officeDocument/2006/relationships/tags" Target="../tags/tag603.xml"/><Relationship Id="rId120" Type="http://schemas.openxmlformats.org/officeDocument/2006/relationships/tags" Target="../tags/tag619.xml"/><Relationship Id="rId125" Type="http://schemas.openxmlformats.org/officeDocument/2006/relationships/tags" Target="../tags/tag624.xml"/><Relationship Id="rId141" Type="http://schemas.openxmlformats.org/officeDocument/2006/relationships/tags" Target="../tags/tag640.xml"/><Relationship Id="rId146" Type="http://schemas.openxmlformats.org/officeDocument/2006/relationships/tags" Target="../tags/tag645.xml"/><Relationship Id="rId167" Type="http://schemas.openxmlformats.org/officeDocument/2006/relationships/tags" Target="../tags/tag666.xml"/><Relationship Id="rId7" Type="http://schemas.openxmlformats.org/officeDocument/2006/relationships/tags" Target="../tags/tag506.xml"/><Relationship Id="rId71" Type="http://schemas.openxmlformats.org/officeDocument/2006/relationships/tags" Target="../tags/tag570.xml"/><Relationship Id="rId92" Type="http://schemas.openxmlformats.org/officeDocument/2006/relationships/tags" Target="../tags/tag591.xml"/><Relationship Id="rId162" Type="http://schemas.openxmlformats.org/officeDocument/2006/relationships/tags" Target="../tags/tag661.xml"/><Relationship Id="rId183" Type="http://schemas.openxmlformats.org/officeDocument/2006/relationships/tags" Target="../tags/tag682.xml"/><Relationship Id="rId2" Type="http://schemas.openxmlformats.org/officeDocument/2006/relationships/tags" Target="../tags/tag501.xml"/><Relationship Id="rId29" Type="http://schemas.openxmlformats.org/officeDocument/2006/relationships/tags" Target="../tags/tag528.xml"/><Relationship Id="rId24" Type="http://schemas.openxmlformats.org/officeDocument/2006/relationships/tags" Target="../tags/tag523.xml"/><Relationship Id="rId40" Type="http://schemas.openxmlformats.org/officeDocument/2006/relationships/tags" Target="../tags/tag539.xml"/><Relationship Id="rId45" Type="http://schemas.openxmlformats.org/officeDocument/2006/relationships/tags" Target="../tags/tag544.xml"/><Relationship Id="rId66" Type="http://schemas.openxmlformats.org/officeDocument/2006/relationships/tags" Target="../tags/tag565.xml"/><Relationship Id="rId87" Type="http://schemas.openxmlformats.org/officeDocument/2006/relationships/tags" Target="../tags/tag586.xml"/><Relationship Id="rId110" Type="http://schemas.openxmlformats.org/officeDocument/2006/relationships/tags" Target="../tags/tag609.xml"/><Relationship Id="rId115" Type="http://schemas.openxmlformats.org/officeDocument/2006/relationships/tags" Target="../tags/tag614.xml"/><Relationship Id="rId131" Type="http://schemas.openxmlformats.org/officeDocument/2006/relationships/tags" Target="../tags/tag630.xml"/><Relationship Id="rId136" Type="http://schemas.openxmlformats.org/officeDocument/2006/relationships/tags" Target="../tags/tag635.xml"/><Relationship Id="rId157" Type="http://schemas.openxmlformats.org/officeDocument/2006/relationships/tags" Target="../tags/tag656.xml"/><Relationship Id="rId178" Type="http://schemas.openxmlformats.org/officeDocument/2006/relationships/tags" Target="../tags/tag677.xml"/><Relationship Id="rId61" Type="http://schemas.openxmlformats.org/officeDocument/2006/relationships/tags" Target="../tags/tag560.xml"/><Relationship Id="rId82" Type="http://schemas.openxmlformats.org/officeDocument/2006/relationships/tags" Target="../tags/tag581.xml"/><Relationship Id="rId152" Type="http://schemas.openxmlformats.org/officeDocument/2006/relationships/tags" Target="../tags/tag651.xml"/><Relationship Id="rId173" Type="http://schemas.openxmlformats.org/officeDocument/2006/relationships/tags" Target="../tags/tag672.xml"/><Relationship Id="rId19" Type="http://schemas.openxmlformats.org/officeDocument/2006/relationships/tags" Target="../tags/tag518.xml"/><Relationship Id="rId14" Type="http://schemas.openxmlformats.org/officeDocument/2006/relationships/tags" Target="../tags/tag513.xml"/><Relationship Id="rId30" Type="http://schemas.openxmlformats.org/officeDocument/2006/relationships/tags" Target="../tags/tag529.xml"/><Relationship Id="rId35" Type="http://schemas.openxmlformats.org/officeDocument/2006/relationships/tags" Target="../tags/tag534.xml"/><Relationship Id="rId56" Type="http://schemas.openxmlformats.org/officeDocument/2006/relationships/tags" Target="../tags/tag555.xml"/><Relationship Id="rId77" Type="http://schemas.openxmlformats.org/officeDocument/2006/relationships/tags" Target="../tags/tag576.xml"/><Relationship Id="rId100" Type="http://schemas.openxmlformats.org/officeDocument/2006/relationships/tags" Target="../tags/tag599.xml"/><Relationship Id="rId105" Type="http://schemas.openxmlformats.org/officeDocument/2006/relationships/tags" Target="../tags/tag604.xml"/><Relationship Id="rId126" Type="http://schemas.openxmlformats.org/officeDocument/2006/relationships/tags" Target="../tags/tag625.xml"/><Relationship Id="rId147" Type="http://schemas.openxmlformats.org/officeDocument/2006/relationships/tags" Target="../tags/tag646.xml"/><Relationship Id="rId168" Type="http://schemas.openxmlformats.org/officeDocument/2006/relationships/tags" Target="../tags/tag667.xml"/><Relationship Id="rId8" Type="http://schemas.openxmlformats.org/officeDocument/2006/relationships/tags" Target="../tags/tag507.xml"/><Relationship Id="rId51" Type="http://schemas.openxmlformats.org/officeDocument/2006/relationships/tags" Target="../tags/tag550.xml"/><Relationship Id="rId72" Type="http://schemas.openxmlformats.org/officeDocument/2006/relationships/tags" Target="../tags/tag571.xml"/><Relationship Id="rId93" Type="http://schemas.openxmlformats.org/officeDocument/2006/relationships/tags" Target="../tags/tag592.xml"/><Relationship Id="rId98" Type="http://schemas.openxmlformats.org/officeDocument/2006/relationships/tags" Target="../tags/tag597.xml"/><Relationship Id="rId121" Type="http://schemas.openxmlformats.org/officeDocument/2006/relationships/tags" Target="../tags/tag620.xml"/><Relationship Id="rId142" Type="http://schemas.openxmlformats.org/officeDocument/2006/relationships/tags" Target="../tags/tag641.xml"/><Relationship Id="rId163" Type="http://schemas.openxmlformats.org/officeDocument/2006/relationships/tags" Target="../tags/tag662.xml"/><Relationship Id="rId184" Type="http://schemas.openxmlformats.org/officeDocument/2006/relationships/tags" Target="../tags/tag683.xml"/><Relationship Id="rId3" Type="http://schemas.openxmlformats.org/officeDocument/2006/relationships/tags" Target="../tags/tag502.xml"/><Relationship Id="rId25" Type="http://schemas.openxmlformats.org/officeDocument/2006/relationships/tags" Target="../tags/tag524.xml"/><Relationship Id="rId46" Type="http://schemas.openxmlformats.org/officeDocument/2006/relationships/tags" Target="../tags/tag545.xml"/><Relationship Id="rId67" Type="http://schemas.openxmlformats.org/officeDocument/2006/relationships/tags" Target="../tags/tag566.xml"/><Relationship Id="rId116" Type="http://schemas.openxmlformats.org/officeDocument/2006/relationships/tags" Target="../tags/tag615.xml"/><Relationship Id="rId137" Type="http://schemas.openxmlformats.org/officeDocument/2006/relationships/tags" Target="../tags/tag636.xml"/><Relationship Id="rId158" Type="http://schemas.openxmlformats.org/officeDocument/2006/relationships/tags" Target="../tags/tag657.xml"/><Relationship Id="rId20" Type="http://schemas.openxmlformats.org/officeDocument/2006/relationships/tags" Target="../tags/tag519.xml"/><Relationship Id="rId41" Type="http://schemas.openxmlformats.org/officeDocument/2006/relationships/tags" Target="../tags/tag540.xml"/><Relationship Id="rId62" Type="http://schemas.openxmlformats.org/officeDocument/2006/relationships/tags" Target="../tags/tag561.xml"/><Relationship Id="rId83" Type="http://schemas.openxmlformats.org/officeDocument/2006/relationships/tags" Target="../tags/tag582.xml"/><Relationship Id="rId88" Type="http://schemas.openxmlformats.org/officeDocument/2006/relationships/tags" Target="../tags/tag587.xml"/><Relationship Id="rId111" Type="http://schemas.openxmlformats.org/officeDocument/2006/relationships/tags" Target="../tags/tag610.xml"/><Relationship Id="rId132" Type="http://schemas.openxmlformats.org/officeDocument/2006/relationships/tags" Target="../tags/tag631.xml"/><Relationship Id="rId153" Type="http://schemas.openxmlformats.org/officeDocument/2006/relationships/tags" Target="../tags/tag652.xml"/><Relationship Id="rId174" Type="http://schemas.openxmlformats.org/officeDocument/2006/relationships/tags" Target="../tags/tag673.xml"/><Relationship Id="rId179" Type="http://schemas.openxmlformats.org/officeDocument/2006/relationships/tags" Target="../tags/tag678.xml"/><Relationship Id="rId15" Type="http://schemas.openxmlformats.org/officeDocument/2006/relationships/tags" Target="../tags/tag514.xml"/><Relationship Id="rId36" Type="http://schemas.openxmlformats.org/officeDocument/2006/relationships/tags" Target="../tags/tag535.xml"/><Relationship Id="rId57" Type="http://schemas.openxmlformats.org/officeDocument/2006/relationships/tags" Target="../tags/tag556.xml"/><Relationship Id="rId106" Type="http://schemas.openxmlformats.org/officeDocument/2006/relationships/tags" Target="../tags/tag605.xml"/><Relationship Id="rId127" Type="http://schemas.openxmlformats.org/officeDocument/2006/relationships/tags" Target="../tags/tag626.xml"/><Relationship Id="rId10" Type="http://schemas.openxmlformats.org/officeDocument/2006/relationships/tags" Target="../tags/tag509.xml"/><Relationship Id="rId31" Type="http://schemas.openxmlformats.org/officeDocument/2006/relationships/tags" Target="../tags/tag530.xml"/><Relationship Id="rId52" Type="http://schemas.openxmlformats.org/officeDocument/2006/relationships/tags" Target="../tags/tag551.xml"/><Relationship Id="rId73" Type="http://schemas.openxmlformats.org/officeDocument/2006/relationships/tags" Target="../tags/tag572.xml"/><Relationship Id="rId78" Type="http://schemas.openxmlformats.org/officeDocument/2006/relationships/tags" Target="../tags/tag577.xml"/><Relationship Id="rId94" Type="http://schemas.openxmlformats.org/officeDocument/2006/relationships/tags" Target="../tags/tag593.xml"/><Relationship Id="rId99" Type="http://schemas.openxmlformats.org/officeDocument/2006/relationships/tags" Target="../tags/tag598.xml"/><Relationship Id="rId101" Type="http://schemas.openxmlformats.org/officeDocument/2006/relationships/tags" Target="../tags/tag600.xml"/><Relationship Id="rId122" Type="http://schemas.openxmlformats.org/officeDocument/2006/relationships/tags" Target="../tags/tag621.xml"/><Relationship Id="rId143" Type="http://schemas.openxmlformats.org/officeDocument/2006/relationships/tags" Target="../tags/tag642.xml"/><Relationship Id="rId148" Type="http://schemas.openxmlformats.org/officeDocument/2006/relationships/tags" Target="../tags/tag647.xml"/><Relationship Id="rId164" Type="http://schemas.openxmlformats.org/officeDocument/2006/relationships/tags" Target="../tags/tag663.xml"/><Relationship Id="rId169" Type="http://schemas.openxmlformats.org/officeDocument/2006/relationships/tags" Target="../tags/tag668.xml"/><Relationship Id="rId185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91.xml"/><Relationship Id="rId3" Type="http://schemas.openxmlformats.org/officeDocument/2006/relationships/tags" Target="../tags/tag686.xml"/><Relationship Id="rId7" Type="http://schemas.openxmlformats.org/officeDocument/2006/relationships/tags" Target="../tags/tag690.xml"/><Relationship Id="rId2" Type="http://schemas.openxmlformats.org/officeDocument/2006/relationships/tags" Target="../tags/tag685.xml"/><Relationship Id="rId1" Type="http://schemas.openxmlformats.org/officeDocument/2006/relationships/tags" Target="../tags/tag684.xml"/><Relationship Id="rId6" Type="http://schemas.openxmlformats.org/officeDocument/2006/relationships/tags" Target="../tags/tag689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68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87.xml"/><Relationship Id="rId9" Type="http://schemas.openxmlformats.org/officeDocument/2006/relationships/tags" Target="../tags/tag69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95.xml"/><Relationship Id="rId7" Type="http://schemas.openxmlformats.org/officeDocument/2006/relationships/image" Target="../media/image4.png"/><Relationship Id="rId2" Type="http://schemas.openxmlformats.org/officeDocument/2006/relationships/tags" Target="../tags/tag694.xml"/><Relationship Id="rId1" Type="http://schemas.openxmlformats.org/officeDocument/2006/relationships/tags" Target="../tags/tag693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9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04.xml"/><Relationship Id="rId3" Type="http://schemas.openxmlformats.org/officeDocument/2006/relationships/tags" Target="../tags/tag699.xml"/><Relationship Id="rId7" Type="http://schemas.openxmlformats.org/officeDocument/2006/relationships/tags" Target="../tags/tag703.xml"/><Relationship Id="rId2" Type="http://schemas.openxmlformats.org/officeDocument/2006/relationships/tags" Target="../tags/tag698.xml"/><Relationship Id="rId1" Type="http://schemas.openxmlformats.org/officeDocument/2006/relationships/tags" Target="../tags/tag697.xml"/><Relationship Id="rId6" Type="http://schemas.openxmlformats.org/officeDocument/2006/relationships/tags" Target="../tags/tag702.xml"/><Relationship Id="rId5" Type="http://schemas.openxmlformats.org/officeDocument/2006/relationships/tags" Target="../tags/tag70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00.xml"/><Relationship Id="rId9" Type="http://schemas.openxmlformats.org/officeDocument/2006/relationships/tags" Target="../tags/tag70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13.xml"/><Relationship Id="rId3" Type="http://schemas.openxmlformats.org/officeDocument/2006/relationships/tags" Target="../tags/tag708.xml"/><Relationship Id="rId7" Type="http://schemas.openxmlformats.org/officeDocument/2006/relationships/tags" Target="../tags/tag712.xml"/><Relationship Id="rId2" Type="http://schemas.openxmlformats.org/officeDocument/2006/relationships/tags" Target="../tags/tag707.xml"/><Relationship Id="rId1" Type="http://schemas.openxmlformats.org/officeDocument/2006/relationships/tags" Target="../tags/tag706.xml"/><Relationship Id="rId6" Type="http://schemas.openxmlformats.org/officeDocument/2006/relationships/tags" Target="../tags/tag711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71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09.xml"/><Relationship Id="rId9" Type="http://schemas.openxmlformats.org/officeDocument/2006/relationships/tags" Target="../tags/tag7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22.xml"/><Relationship Id="rId3" Type="http://schemas.openxmlformats.org/officeDocument/2006/relationships/tags" Target="../tags/tag717.xml"/><Relationship Id="rId7" Type="http://schemas.openxmlformats.org/officeDocument/2006/relationships/tags" Target="../tags/tag721.xml"/><Relationship Id="rId2" Type="http://schemas.openxmlformats.org/officeDocument/2006/relationships/tags" Target="../tags/tag716.xml"/><Relationship Id="rId1" Type="http://schemas.openxmlformats.org/officeDocument/2006/relationships/tags" Target="../tags/tag715.xml"/><Relationship Id="rId6" Type="http://schemas.openxmlformats.org/officeDocument/2006/relationships/tags" Target="../tags/tag720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71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18.xml"/><Relationship Id="rId9" Type="http://schemas.openxmlformats.org/officeDocument/2006/relationships/tags" Target="../tags/tag72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31.xml"/><Relationship Id="rId3" Type="http://schemas.openxmlformats.org/officeDocument/2006/relationships/tags" Target="../tags/tag726.xml"/><Relationship Id="rId7" Type="http://schemas.openxmlformats.org/officeDocument/2006/relationships/tags" Target="../tags/tag730.xml"/><Relationship Id="rId2" Type="http://schemas.openxmlformats.org/officeDocument/2006/relationships/tags" Target="../tags/tag725.xml"/><Relationship Id="rId1" Type="http://schemas.openxmlformats.org/officeDocument/2006/relationships/tags" Target="../tags/tag724.xml"/><Relationship Id="rId6" Type="http://schemas.openxmlformats.org/officeDocument/2006/relationships/tags" Target="../tags/tag729.xml"/><Relationship Id="rId11" Type="http://schemas.openxmlformats.org/officeDocument/2006/relationships/notesSlide" Target="../notesSlides/notesSlide10.xml"/><Relationship Id="rId5" Type="http://schemas.openxmlformats.org/officeDocument/2006/relationships/tags" Target="../tags/tag72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27.xml"/><Relationship Id="rId9" Type="http://schemas.openxmlformats.org/officeDocument/2006/relationships/tags" Target="../tags/tag73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745.xml"/><Relationship Id="rId18" Type="http://schemas.openxmlformats.org/officeDocument/2006/relationships/tags" Target="../tags/tag750.xml"/><Relationship Id="rId26" Type="http://schemas.openxmlformats.org/officeDocument/2006/relationships/tags" Target="../tags/tag758.xml"/><Relationship Id="rId39" Type="http://schemas.openxmlformats.org/officeDocument/2006/relationships/tags" Target="../tags/tag771.xml"/><Relationship Id="rId3" Type="http://schemas.openxmlformats.org/officeDocument/2006/relationships/tags" Target="../tags/tag735.xml"/><Relationship Id="rId21" Type="http://schemas.openxmlformats.org/officeDocument/2006/relationships/tags" Target="../tags/tag753.xml"/><Relationship Id="rId34" Type="http://schemas.openxmlformats.org/officeDocument/2006/relationships/tags" Target="../tags/tag766.xml"/><Relationship Id="rId42" Type="http://schemas.openxmlformats.org/officeDocument/2006/relationships/tags" Target="../tags/tag774.xml"/><Relationship Id="rId47" Type="http://schemas.openxmlformats.org/officeDocument/2006/relationships/tags" Target="../tags/tag779.xml"/><Relationship Id="rId50" Type="http://schemas.openxmlformats.org/officeDocument/2006/relationships/slideLayout" Target="../slideLayouts/slideLayout2.xml"/><Relationship Id="rId7" Type="http://schemas.openxmlformats.org/officeDocument/2006/relationships/tags" Target="../tags/tag739.xml"/><Relationship Id="rId12" Type="http://schemas.openxmlformats.org/officeDocument/2006/relationships/tags" Target="../tags/tag744.xml"/><Relationship Id="rId17" Type="http://schemas.openxmlformats.org/officeDocument/2006/relationships/tags" Target="../tags/tag749.xml"/><Relationship Id="rId25" Type="http://schemas.openxmlformats.org/officeDocument/2006/relationships/tags" Target="../tags/tag757.xml"/><Relationship Id="rId33" Type="http://schemas.openxmlformats.org/officeDocument/2006/relationships/tags" Target="../tags/tag765.xml"/><Relationship Id="rId38" Type="http://schemas.openxmlformats.org/officeDocument/2006/relationships/tags" Target="../tags/tag770.xml"/><Relationship Id="rId46" Type="http://schemas.openxmlformats.org/officeDocument/2006/relationships/tags" Target="../tags/tag778.xml"/><Relationship Id="rId2" Type="http://schemas.openxmlformats.org/officeDocument/2006/relationships/tags" Target="../tags/tag734.xml"/><Relationship Id="rId16" Type="http://schemas.openxmlformats.org/officeDocument/2006/relationships/tags" Target="../tags/tag748.xml"/><Relationship Id="rId20" Type="http://schemas.openxmlformats.org/officeDocument/2006/relationships/tags" Target="../tags/tag752.xml"/><Relationship Id="rId29" Type="http://schemas.openxmlformats.org/officeDocument/2006/relationships/tags" Target="../tags/tag761.xml"/><Relationship Id="rId41" Type="http://schemas.openxmlformats.org/officeDocument/2006/relationships/tags" Target="../tags/tag773.xml"/><Relationship Id="rId1" Type="http://schemas.openxmlformats.org/officeDocument/2006/relationships/tags" Target="../tags/tag733.xml"/><Relationship Id="rId6" Type="http://schemas.openxmlformats.org/officeDocument/2006/relationships/tags" Target="../tags/tag738.xml"/><Relationship Id="rId11" Type="http://schemas.openxmlformats.org/officeDocument/2006/relationships/tags" Target="../tags/tag743.xml"/><Relationship Id="rId24" Type="http://schemas.openxmlformats.org/officeDocument/2006/relationships/tags" Target="../tags/tag756.xml"/><Relationship Id="rId32" Type="http://schemas.openxmlformats.org/officeDocument/2006/relationships/tags" Target="../tags/tag764.xml"/><Relationship Id="rId37" Type="http://schemas.openxmlformats.org/officeDocument/2006/relationships/tags" Target="../tags/tag769.xml"/><Relationship Id="rId40" Type="http://schemas.openxmlformats.org/officeDocument/2006/relationships/tags" Target="../tags/tag772.xml"/><Relationship Id="rId45" Type="http://schemas.openxmlformats.org/officeDocument/2006/relationships/tags" Target="../tags/tag777.xml"/><Relationship Id="rId5" Type="http://schemas.openxmlformats.org/officeDocument/2006/relationships/tags" Target="../tags/tag737.xml"/><Relationship Id="rId15" Type="http://schemas.openxmlformats.org/officeDocument/2006/relationships/tags" Target="../tags/tag747.xml"/><Relationship Id="rId23" Type="http://schemas.openxmlformats.org/officeDocument/2006/relationships/tags" Target="../tags/tag755.xml"/><Relationship Id="rId28" Type="http://schemas.openxmlformats.org/officeDocument/2006/relationships/tags" Target="../tags/tag760.xml"/><Relationship Id="rId36" Type="http://schemas.openxmlformats.org/officeDocument/2006/relationships/tags" Target="../tags/tag768.xml"/><Relationship Id="rId49" Type="http://schemas.openxmlformats.org/officeDocument/2006/relationships/tags" Target="../tags/tag781.xml"/><Relationship Id="rId10" Type="http://schemas.openxmlformats.org/officeDocument/2006/relationships/tags" Target="../tags/tag742.xml"/><Relationship Id="rId19" Type="http://schemas.openxmlformats.org/officeDocument/2006/relationships/tags" Target="../tags/tag751.xml"/><Relationship Id="rId31" Type="http://schemas.openxmlformats.org/officeDocument/2006/relationships/tags" Target="../tags/tag763.xml"/><Relationship Id="rId44" Type="http://schemas.openxmlformats.org/officeDocument/2006/relationships/tags" Target="../tags/tag776.xml"/><Relationship Id="rId4" Type="http://schemas.openxmlformats.org/officeDocument/2006/relationships/tags" Target="../tags/tag736.xml"/><Relationship Id="rId9" Type="http://schemas.openxmlformats.org/officeDocument/2006/relationships/tags" Target="../tags/tag741.xml"/><Relationship Id="rId14" Type="http://schemas.openxmlformats.org/officeDocument/2006/relationships/tags" Target="../tags/tag746.xml"/><Relationship Id="rId22" Type="http://schemas.openxmlformats.org/officeDocument/2006/relationships/tags" Target="../tags/tag754.xml"/><Relationship Id="rId27" Type="http://schemas.openxmlformats.org/officeDocument/2006/relationships/tags" Target="../tags/tag759.xml"/><Relationship Id="rId30" Type="http://schemas.openxmlformats.org/officeDocument/2006/relationships/tags" Target="../tags/tag762.xml"/><Relationship Id="rId35" Type="http://schemas.openxmlformats.org/officeDocument/2006/relationships/tags" Target="../tags/tag767.xml"/><Relationship Id="rId43" Type="http://schemas.openxmlformats.org/officeDocument/2006/relationships/tags" Target="../tags/tag775.xml"/><Relationship Id="rId48" Type="http://schemas.openxmlformats.org/officeDocument/2006/relationships/tags" Target="../tags/tag780.xml"/><Relationship Id="rId8" Type="http://schemas.openxmlformats.org/officeDocument/2006/relationships/tags" Target="../tags/tag74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89.xml"/><Relationship Id="rId13" Type="http://schemas.openxmlformats.org/officeDocument/2006/relationships/tags" Target="../tags/tag794.xml"/><Relationship Id="rId18" Type="http://schemas.openxmlformats.org/officeDocument/2006/relationships/tags" Target="../tags/tag799.xml"/><Relationship Id="rId26" Type="http://schemas.openxmlformats.org/officeDocument/2006/relationships/tags" Target="../tags/tag807.xml"/><Relationship Id="rId3" Type="http://schemas.openxmlformats.org/officeDocument/2006/relationships/tags" Target="../tags/tag784.xml"/><Relationship Id="rId21" Type="http://schemas.openxmlformats.org/officeDocument/2006/relationships/tags" Target="../tags/tag802.xml"/><Relationship Id="rId34" Type="http://schemas.openxmlformats.org/officeDocument/2006/relationships/tags" Target="../tags/tag815.xml"/><Relationship Id="rId7" Type="http://schemas.openxmlformats.org/officeDocument/2006/relationships/tags" Target="../tags/tag788.xml"/><Relationship Id="rId12" Type="http://schemas.openxmlformats.org/officeDocument/2006/relationships/tags" Target="../tags/tag793.xml"/><Relationship Id="rId17" Type="http://schemas.openxmlformats.org/officeDocument/2006/relationships/tags" Target="../tags/tag798.xml"/><Relationship Id="rId25" Type="http://schemas.openxmlformats.org/officeDocument/2006/relationships/tags" Target="../tags/tag806.xml"/><Relationship Id="rId33" Type="http://schemas.openxmlformats.org/officeDocument/2006/relationships/tags" Target="../tags/tag814.xml"/><Relationship Id="rId2" Type="http://schemas.openxmlformats.org/officeDocument/2006/relationships/tags" Target="../tags/tag783.xml"/><Relationship Id="rId16" Type="http://schemas.openxmlformats.org/officeDocument/2006/relationships/tags" Target="../tags/tag797.xml"/><Relationship Id="rId20" Type="http://schemas.openxmlformats.org/officeDocument/2006/relationships/tags" Target="../tags/tag801.xml"/><Relationship Id="rId29" Type="http://schemas.openxmlformats.org/officeDocument/2006/relationships/tags" Target="../tags/tag810.xml"/><Relationship Id="rId1" Type="http://schemas.openxmlformats.org/officeDocument/2006/relationships/tags" Target="../tags/tag782.xml"/><Relationship Id="rId6" Type="http://schemas.openxmlformats.org/officeDocument/2006/relationships/tags" Target="../tags/tag787.xml"/><Relationship Id="rId11" Type="http://schemas.openxmlformats.org/officeDocument/2006/relationships/tags" Target="../tags/tag792.xml"/><Relationship Id="rId24" Type="http://schemas.openxmlformats.org/officeDocument/2006/relationships/tags" Target="../tags/tag805.xml"/><Relationship Id="rId32" Type="http://schemas.openxmlformats.org/officeDocument/2006/relationships/tags" Target="../tags/tag813.xml"/><Relationship Id="rId37" Type="http://schemas.openxmlformats.org/officeDocument/2006/relationships/notesSlide" Target="../notesSlides/notesSlide11.xml"/><Relationship Id="rId5" Type="http://schemas.openxmlformats.org/officeDocument/2006/relationships/tags" Target="../tags/tag786.xml"/><Relationship Id="rId15" Type="http://schemas.openxmlformats.org/officeDocument/2006/relationships/tags" Target="../tags/tag796.xml"/><Relationship Id="rId23" Type="http://schemas.openxmlformats.org/officeDocument/2006/relationships/tags" Target="../tags/tag804.xml"/><Relationship Id="rId28" Type="http://schemas.openxmlformats.org/officeDocument/2006/relationships/tags" Target="../tags/tag809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791.xml"/><Relationship Id="rId19" Type="http://schemas.openxmlformats.org/officeDocument/2006/relationships/tags" Target="../tags/tag800.xml"/><Relationship Id="rId31" Type="http://schemas.openxmlformats.org/officeDocument/2006/relationships/tags" Target="../tags/tag812.xml"/><Relationship Id="rId4" Type="http://schemas.openxmlformats.org/officeDocument/2006/relationships/tags" Target="../tags/tag785.xml"/><Relationship Id="rId9" Type="http://schemas.openxmlformats.org/officeDocument/2006/relationships/tags" Target="../tags/tag790.xml"/><Relationship Id="rId14" Type="http://schemas.openxmlformats.org/officeDocument/2006/relationships/tags" Target="../tags/tag795.xml"/><Relationship Id="rId22" Type="http://schemas.openxmlformats.org/officeDocument/2006/relationships/tags" Target="../tags/tag803.xml"/><Relationship Id="rId27" Type="http://schemas.openxmlformats.org/officeDocument/2006/relationships/tags" Target="../tags/tag808.xml"/><Relationship Id="rId30" Type="http://schemas.openxmlformats.org/officeDocument/2006/relationships/tags" Target="../tags/tag811.xml"/><Relationship Id="rId35" Type="http://schemas.openxmlformats.org/officeDocument/2006/relationships/tags" Target="../tags/tag8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24.xml"/><Relationship Id="rId3" Type="http://schemas.openxmlformats.org/officeDocument/2006/relationships/tags" Target="../tags/tag819.xml"/><Relationship Id="rId7" Type="http://schemas.openxmlformats.org/officeDocument/2006/relationships/tags" Target="../tags/tag82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818.xml"/><Relationship Id="rId1" Type="http://schemas.openxmlformats.org/officeDocument/2006/relationships/tags" Target="../tags/tag817.xml"/><Relationship Id="rId6" Type="http://schemas.openxmlformats.org/officeDocument/2006/relationships/tags" Target="../tags/tag822.xml"/><Relationship Id="rId11" Type="http://schemas.openxmlformats.org/officeDocument/2006/relationships/tags" Target="../tags/tag827.xml"/><Relationship Id="rId5" Type="http://schemas.openxmlformats.org/officeDocument/2006/relationships/tags" Target="../tags/tag821.xml"/><Relationship Id="rId10" Type="http://schemas.openxmlformats.org/officeDocument/2006/relationships/tags" Target="../tags/tag826.xml"/><Relationship Id="rId4" Type="http://schemas.openxmlformats.org/officeDocument/2006/relationships/tags" Target="../tags/tag820.xml"/><Relationship Id="rId9" Type="http://schemas.openxmlformats.org/officeDocument/2006/relationships/tags" Target="../tags/tag8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.emf"/><Relationship Id="rId2" Type="http://schemas.openxmlformats.org/officeDocument/2006/relationships/tags" Target="../tags/tag12.xml"/><Relationship Id="rId16" Type="http://schemas.openxmlformats.org/officeDocument/2006/relationships/oleObject" Target="../embeddings/Microsoft_Visio_2003-2010_Drawing111111.vsd"/><Relationship Id="rId1" Type="http://schemas.openxmlformats.org/officeDocument/2006/relationships/vmlDrawing" Target="../drawings/vmlDrawing1.v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hyperlink" Target="https://connect.bosch.com/wikis/home?lang=de-de#!/wiki/W6b98713202e7_42ec_af84_a95e75477ec4/page/Device%20Overview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4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60.xml"/><Relationship Id="rId117" Type="http://schemas.openxmlformats.org/officeDocument/2006/relationships/tags" Target="../tags/tag151.xml"/><Relationship Id="rId21" Type="http://schemas.openxmlformats.org/officeDocument/2006/relationships/tags" Target="../tags/tag55.xml"/><Relationship Id="rId42" Type="http://schemas.openxmlformats.org/officeDocument/2006/relationships/tags" Target="../tags/tag76.xml"/><Relationship Id="rId47" Type="http://schemas.openxmlformats.org/officeDocument/2006/relationships/tags" Target="../tags/tag81.xml"/><Relationship Id="rId63" Type="http://schemas.openxmlformats.org/officeDocument/2006/relationships/tags" Target="../tags/tag97.xml"/><Relationship Id="rId68" Type="http://schemas.openxmlformats.org/officeDocument/2006/relationships/tags" Target="../tags/tag102.xml"/><Relationship Id="rId84" Type="http://schemas.openxmlformats.org/officeDocument/2006/relationships/tags" Target="../tags/tag118.xml"/><Relationship Id="rId89" Type="http://schemas.openxmlformats.org/officeDocument/2006/relationships/tags" Target="../tags/tag123.xml"/><Relationship Id="rId112" Type="http://schemas.openxmlformats.org/officeDocument/2006/relationships/tags" Target="../tags/tag146.xml"/><Relationship Id="rId133" Type="http://schemas.openxmlformats.org/officeDocument/2006/relationships/tags" Target="../tags/tag167.xml"/><Relationship Id="rId138" Type="http://schemas.openxmlformats.org/officeDocument/2006/relationships/tags" Target="../tags/tag172.xml"/><Relationship Id="rId16" Type="http://schemas.openxmlformats.org/officeDocument/2006/relationships/tags" Target="../tags/tag50.xml"/><Relationship Id="rId107" Type="http://schemas.openxmlformats.org/officeDocument/2006/relationships/tags" Target="../tags/tag141.xml"/><Relationship Id="rId11" Type="http://schemas.openxmlformats.org/officeDocument/2006/relationships/tags" Target="../tags/tag45.xml"/><Relationship Id="rId32" Type="http://schemas.openxmlformats.org/officeDocument/2006/relationships/tags" Target="../tags/tag66.xml"/><Relationship Id="rId37" Type="http://schemas.openxmlformats.org/officeDocument/2006/relationships/tags" Target="../tags/tag71.xml"/><Relationship Id="rId53" Type="http://schemas.openxmlformats.org/officeDocument/2006/relationships/tags" Target="../tags/tag87.xml"/><Relationship Id="rId58" Type="http://schemas.openxmlformats.org/officeDocument/2006/relationships/tags" Target="../tags/tag92.xml"/><Relationship Id="rId74" Type="http://schemas.openxmlformats.org/officeDocument/2006/relationships/tags" Target="../tags/tag108.xml"/><Relationship Id="rId79" Type="http://schemas.openxmlformats.org/officeDocument/2006/relationships/tags" Target="../tags/tag113.xml"/><Relationship Id="rId102" Type="http://schemas.openxmlformats.org/officeDocument/2006/relationships/tags" Target="../tags/tag136.xml"/><Relationship Id="rId123" Type="http://schemas.openxmlformats.org/officeDocument/2006/relationships/tags" Target="../tags/tag157.xml"/><Relationship Id="rId128" Type="http://schemas.openxmlformats.org/officeDocument/2006/relationships/tags" Target="../tags/tag162.xml"/><Relationship Id="rId144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90" Type="http://schemas.openxmlformats.org/officeDocument/2006/relationships/tags" Target="../tags/tag124.xml"/><Relationship Id="rId95" Type="http://schemas.openxmlformats.org/officeDocument/2006/relationships/tags" Target="../tags/tag129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43" Type="http://schemas.openxmlformats.org/officeDocument/2006/relationships/tags" Target="../tags/tag77.xml"/><Relationship Id="rId48" Type="http://schemas.openxmlformats.org/officeDocument/2006/relationships/tags" Target="../tags/tag82.xml"/><Relationship Id="rId64" Type="http://schemas.openxmlformats.org/officeDocument/2006/relationships/tags" Target="../tags/tag98.xml"/><Relationship Id="rId69" Type="http://schemas.openxmlformats.org/officeDocument/2006/relationships/tags" Target="../tags/tag103.xml"/><Relationship Id="rId113" Type="http://schemas.openxmlformats.org/officeDocument/2006/relationships/tags" Target="../tags/tag147.xml"/><Relationship Id="rId118" Type="http://schemas.openxmlformats.org/officeDocument/2006/relationships/tags" Target="../tags/tag152.xml"/><Relationship Id="rId134" Type="http://schemas.openxmlformats.org/officeDocument/2006/relationships/tags" Target="../tags/tag168.xml"/><Relationship Id="rId139" Type="http://schemas.openxmlformats.org/officeDocument/2006/relationships/tags" Target="../tags/tag173.xml"/><Relationship Id="rId80" Type="http://schemas.openxmlformats.org/officeDocument/2006/relationships/tags" Target="../tags/tag114.xml"/><Relationship Id="rId85" Type="http://schemas.openxmlformats.org/officeDocument/2006/relationships/tags" Target="../tags/tag119.xml"/><Relationship Id="rId3" Type="http://schemas.openxmlformats.org/officeDocument/2006/relationships/tags" Target="../tags/tag37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33" Type="http://schemas.openxmlformats.org/officeDocument/2006/relationships/tags" Target="../tags/tag67.xml"/><Relationship Id="rId38" Type="http://schemas.openxmlformats.org/officeDocument/2006/relationships/tags" Target="../tags/tag72.xml"/><Relationship Id="rId46" Type="http://schemas.openxmlformats.org/officeDocument/2006/relationships/tags" Target="../tags/tag80.xml"/><Relationship Id="rId59" Type="http://schemas.openxmlformats.org/officeDocument/2006/relationships/tags" Target="../tags/tag93.xml"/><Relationship Id="rId67" Type="http://schemas.openxmlformats.org/officeDocument/2006/relationships/tags" Target="../tags/tag101.xml"/><Relationship Id="rId103" Type="http://schemas.openxmlformats.org/officeDocument/2006/relationships/tags" Target="../tags/tag137.xml"/><Relationship Id="rId108" Type="http://schemas.openxmlformats.org/officeDocument/2006/relationships/tags" Target="../tags/tag142.xml"/><Relationship Id="rId116" Type="http://schemas.openxmlformats.org/officeDocument/2006/relationships/tags" Target="../tags/tag150.xml"/><Relationship Id="rId124" Type="http://schemas.openxmlformats.org/officeDocument/2006/relationships/tags" Target="../tags/tag158.xml"/><Relationship Id="rId129" Type="http://schemas.openxmlformats.org/officeDocument/2006/relationships/tags" Target="../tags/tag163.xml"/><Relationship Id="rId137" Type="http://schemas.openxmlformats.org/officeDocument/2006/relationships/tags" Target="../tags/tag171.xml"/><Relationship Id="rId20" Type="http://schemas.openxmlformats.org/officeDocument/2006/relationships/tags" Target="../tags/tag54.xml"/><Relationship Id="rId41" Type="http://schemas.openxmlformats.org/officeDocument/2006/relationships/tags" Target="../tags/tag75.xml"/><Relationship Id="rId54" Type="http://schemas.openxmlformats.org/officeDocument/2006/relationships/tags" Target="../tags/tag88.xml"/><Relationship Id="rId62" Type="http://schemas.openxmlformats.org/officeDocument/2006/relationships/tags" Target="../tags/tag96.xml"/><Relationship Id="rId70" Type="http://schemas.openxmlformats.org/officeDocument/2006/relationships/tags" Target="../tags/tag104.xml"/><Relationship Id="rId75" Type="http://schemas.openxmlformats.org/officeDocument/2006/relationships/tags" Target="../tags/tag109.xml"/><Relationship Id="rId83" Type="http://schemas.openxmlformats.org/officeDocument/2006/relationships/tags" Target="../tags/tag117.xml"/><Relationship Id="rId88" Type="http://schemas.openxmlformats.org/officeDocument/2006/relationships/tags" Target="../tags/tag122.xml"/><Relationship Id="rId91" Type="http://schemas.openxmlformats.org/officeDocument/2006/relationships/tags" Target="../tags/tag125.xml"/><Relationship Id="rId96" Type="http://schemas.openxmlformats.org/officeDocument/2006/relationships/tags" Target="../tags/tag130.xml"/><Relationship Id="rId111" Type="http://schemas.openxmlformats.org/officeDocument/2006/relationships/tags" Target="../tags/tag145.xml"/><Relationship Id="rId132" Type="http://schemas.openxmlformats.org/officeDocument/2006/relationships/tags" Target="../tags/tag166.xml"/><Relationship Id="rId140" Type="http://schemas.openxmlformats.org/officeDocument/2006/relationships/tags" Target="../tags/tag174.xml"/><Relationship Id="rId145" Type="http://schemas.openxmlformats.org/officeDocument/2006/relationships/notesSlide" Target="../notesSlides/notesSlide2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tags" Target="../tags/tag62.xml"/><Relationship Id="rId36" Type="http://schemas.openxmlformats.org/officeDocument/2006/relationships/tags" Target="../tags/tag70.xml"/><Relationship Id="rId49" Type="http://schemas.openxmlformats.org/officeDocument/2006/relationships/tags" Target="../tags/tag83.xml"/><Relationship Id="rId57" Type="http://schemas.openxmlformats.org/officeDocument/2006/relationships/tags" Target="../tags/tag91.xml"/><Relationship Id="rId106" Type="http://schemas.openxmlformats.org/officeDocument/2006/relationships/tags" Target="../tags/tag140.xml"/><Relationship Id="rId114" Type="http://schemas.openxmlformats.org/officeDocument/2006/relationships/tags" Target="../tags/tag148.xml"/><Relationship Id="rId119" Type="http://schemas.openxmlformats.org/officeDocument/2006/relationships/tags" Target="../tags/tag153.xml"/><Relationship Id="rId127" Type="http://schemas.openxmlformats.org/officeDocument/2006/relationships/tags" Target="../tags/tag161.xml"/><Relationship Id="rId10" Type="http://schemas.openxmlformats.org/officeDocument/2006/relationships/tags" Target="../tags/tag44.xml"/><Relationship Id="rId31" Type="http://schemas.openxmlformats.org/officeDocument/2006/relationships/tags" Target="../tags/tag65.xml"/><Relationship Id="rId44" Type="http://schemas.openxmlformats.org/officeDocument/2006/relationships/tags" Target="../tags/tag78.xml"/><Relationship Id="rId52" Type="http://schemas.openxmlformats.org/officeDocument/2006/relationships/tags" Target="../tags/tag86.xml"/><Relationship Id="rId60" Type="http://schemas.openxmlformats.org/officeDocument/2006/relationships/tags" Target="../tags/tag94.xml"/><Relationship Id="rId65" Type="http://schemas.openxmlformats.org/officeDocument/2006/relationships/tags" Target="../tags/tag99.xml"/><Relationship Id="rId73" Type="http://schemas.openxmlformats.org/officeDocument/2006/relationships/tags" Target="../tags/tag107.xml"/><Relationship Id="rId78" Type="http://schemas.openxmlformats.org/officeDocument/2006/relationships/tags" Target="../tags/tag112.xml"/><Relationship Id="rId81" Type="http://schemas.openxmlformats.org/officeDocument/2006/relationships/tags" Target="../tags/tag115.xml"/><Relationship Id="rId86" Type="http://schemas.openxmlformats.org/officeDocument/2006/relationships/tags" Target="../tags/tag120.xml"/><Relationship Id="rId94" Type="http://schemas.openxmlformats.org/officeDocument/2006/relationships/tags" Target="../tags/tag128.xml"/><Relationship Id="rId99" Type="http://schemas.openxmlformats.org/officeDocument/2006/relationships/tags" Target="../tags/tag133.xml"/><Relationship Id="rId101" Type="http://schemas.openxmlformats.org/officeDocument/2006/relationships/tags" Target="../tags/tag135.xml"/><Relationship Id="rId122" Type="http://schemas.openxmlformats.org/officeDocument/2006/relationships/tags" Target="../tags/tag156.xml"/><Relationship Id="rId130" Type="http://schemas.openxmlformats.org/officeDocument/2006/relationships/tags" Target="../tags/tag164.xml"/><Relationship Id="rId135" Type="http://schemas.openxmlformats.org/officeDocument/2006/relationships/tags" Target="../tags/tag169.xml"/><Relationship Id="rId143" Type="http://schemas.openxmlformats.org/officeDocument/2006/relationships/tags" Target="../tags/tag177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39" Type="http://schemas.openxmlformats.org/officeDocument/2006/relationships/tags" Target="../tags/tag73.xml"/><Relationship Id="rId109" Type="http://schemas.openxmlformats.org/officeDocument/2006/relationships/tags" Target="../tags/tag143.xml"/><Relationship Id="rId34" Type="http://schemas.openxmlformats.org/officeDocument/2006/relationships/tags" Target="../tags/tag68.xml"/><Relationship Id="rId50" Type="http://schemas.openxmlformats.org/officeDocument/2006/relationships/tags" Target="../tags/tag84.xml"/><Relationship Id="rId55" Type="http://schemas.openxmlformats.org/officeDocument/2006/relationships/tags" Target="../tags/tag89.xml"/><Relationship Id="rId76" Type="http://schemas.openxmlformats.org/officeDocument/2006/relationships/tags" Target="../tags/tag110.xml"/><Relationship Id="rId97" Type="http://schemas.openxmlformats.org/officeDocument/2006/relationships/tags" Target="../tags/tag131.xml"/><Relationship Id="rId104" Type="http://schemas.openxmlformats.org/officeDocument/2006/relationships/tags" Target="../tags/tag138.xml"/><Relationship Id="rId120" Type="http://schemas.openxmlformats.org/officeDocument/2006/relationships/tags" Target="../tags/tag154.xml"/><Relationship Id="rId125" Type="http://schemas.openxmlformats.org/officeDocument/2006/relationships/tags" Target="../tags/tag159.xml"/><Relationship Id="rId141" Type="http://schemas.openxmlformats.org/officeDocument/2006/relationships/tags" Target="../tags/tag175.xml"/><Relationship Id="rId7" Type="http://schemas.openxmlformats.org/officeDocument/2006/relationships/tags" Target="../tags/tag41.xml"/><Relationship Id="rId71" Type="http://schemas.openxmlformats.org/officeDocument/2006/relationships/tags" Target="../tags/tag105.xml"/><Relationship Id="rId92" Type="http://schemas.openxmlformats.org/officeDocument/2006/relationships/tags" Target="../tags/tag126.xml"/><Relationship Id="rId2" Type="http://schemas.openxmlformats.org/officeDocument/2006/relationships/tags" Target="../tags/tag36.xml"/><Relationship Id="rId29" Type="http://schemas.openxmlformats.org/officeDocument/2006/relationships/tags" Target="../tags/tag63.xml"/><Relationship Id="rId24" Type="http://schemas.openxmlformats.org/officeDocument/2006/relationships/tags" Target="../tags/tag58.xml"/><Relationship Id="rId40" Type="http://schemas.openxmlformats.org/officeDocument/2006/relationships/tags" Target="../tags/tag74.xml"/><Relationship Id="rId45" Type="http://schemas.openxmlformats.org/officeDocument/2006/relationships/tags" Target="../tags/tag79.xml"/><Relationship Id="rId66" Type="http://schemas.openxmlformats.org/officeDocument/2006/relationships/tags" Target="../tags/tag100.xml"/><Relationship Id="rId87" Type="http://schemas.openxmlformats.org/officeDocument/2006/relationships/tags" Target="../tags/tag121.xml"/><Relationship Id="rId110" Type="http://schemas.openxmlformats.org/officeDocument/2006/relationships/tags" Target="../tags/tag144.xml"/><Relationship Id="rId115" Type="http://schemas.openxmlformats.org/officeDocument/2006/relationships/tags" Target="../tags/tag149.xml"/><Relationship Id="rId131" Type="http://schemas.openxmlformats.org/officeDocument/2006/relationships/tags" Target="../tags/tag165.xml"/><Relationship Id="rId136" Type="http://schemas.openxmlformats.org/officeDocument/2006/relationships/tags" Target="../tags/tag170.xml"/><Relationship Id="rId61" Type="http://schemas.openxmlformats.org/officeDocument/2006/relationships/tags" Target="../tags/tag95.xml"/><Relationship Id="rId82" Type="http://schemas.openxmlformats.org/officeDocument/2006/relationships/tags" Target="../tags/tag116.xml"/><Relationship Id="rId19" Type="http://schemas.openxmlformats.org/officeDocument/2006/relationships/tags" Target="../tags/tag53.xml"/><Relationship Id="rId14" Type="http://schemas.openxmlformats.org/officeDocument/2006/relationships/tags" Target="../tags/tag48.xml"/><Relationship Id="rId30" Type="http://schemas.openxmlformats.org/officeDocument/2006/relationships/tags" Target="../tags/tag64.xml"/><Relationship Id="rId35" Type="http://schemas.openxmlformats.org/officeDocument/2006/relationships/tags" Target="../tags/tag69.xml"/><Relationship Id="rId56" Type="http://schemas.openxmlformats.org/officeDocument/2006/relationships/tags" Target="../tags/tag90.xml"/><Relationship Id="rId77" Type="http://schemas.openxmlformats.org/officeDocument/2006/relationships/tags" Target="../tags/tag111.xml"/><Relationship Id="rId100" Type="http://schemas.openxmlformats.org/officeDocument/2006/relationships/tags" Target="../tags/tag134.xml"/><Relationship Id="rId105" Type="http://schemas.openxmlformats.org/officeDocument/2006/relationships/tags" Target="../tags/tag139.xml"/><Relationship Id="rId126" Type="http://schemas.openxmlformats.org/officeDocument/2006/relationships/tags" Target="../tags/tag160.xml"/><Relationship Id="rId8" Type="http://schemas.openxmlformats.org/officeDocument/2006/relationships/tags" Target="../tags/tag42.xml"/><Relationship Id="rId51" Type="http://schemas.openxmlformats.org/officeDocument/2006/relationships/tags" Target="../tags/tag85.xml"/><Relationship Id="rId72" Type="http://schemas.openxmlformats.org/officeDocument/2006/relationships/tags" Target="../tags/tag106.xml"/><Relationship Id="rId93" Type="http://schemas.openxmlformats.org/officeDocument/2006/relationships/tags" Target="../tags/tag127.xml"/><Relationship Id="rId98" Type="http://schemas.openxmlformats.org/officeDocument/2006/relationships/tags" Target="../tags/tag132.xml"/><Relationship Id="rId121" Type="http://schemas.openxmlformats.org/officeDocument/2006/relationships/tags" Target="../tags/tag155.xml"/><Relationship Id="rId142" Type="http://schemas.openxmlformats.org/officeDocument/2006/relationships/tags" Target="../tags/tag176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203.xml"/><Relationship Id="rId117" Type="http://schemas.openxmlformats.org/officeDocument/2006/relationships/tags" Target="../tags/tag294.xml"/><Relationship Id="rId21" Type="http://schemas.openxmlformats.org/officeDocument/2006/relationships/tags" Target="../tags/tag198.xml"/><Relationship Id="rId42" Type="http://schemas.openxmlformats.org/officeDocument/2006/relationships/tags" Target="../tags/tag219.xml"/><Relationship Id="rId47" Type="http://schemas.openxmlformats.org/officeDocument/2006/relationships/tags" Target="../tags/tag224.xml"/><Relationship Id="rId63" Type="http://schemas.openxmlformats.org/officeDocument/2006/relationships/tags" Target="../tags/tag240.xml"/><Relationship Id="rId68" Type="http://schemas.openxmlformats.org/officeDocument/2006/relationships/tags" Target="../tags/tag245.xml"/><Relationship Id="rId84" Type="http://schemas.openxmlformats.org/officeDocument/2006/relationships/tags" Target="../tags/tag261.xml"/><Relationship Id="rId89" Type="http://schemas.openxmlformats.org/officeDocument/2006/relationships/tags" Target="../tags/tag266.xml"/><Relationship Id="rId112" Type="http://schemas.openxmlformats.org/officeDocument/2006/relationships/tags" Target="../tags/tag289.xml"/><Relationship Id="rId133" Type="http://schemas.openxmlformats.org/officeDocument/2006/relationships/tags" Target="../tags/tag310.xml"/><Relationship Id="rId138" Type="http://schemas.openxmlformats.org/officeDocument/2006/relationships/tags" Target="../tags/tag315.xml"/><Relationship Id="rId16" Type="http://schemas.openxmlformats.org/officeDocument/2006/relationships/tags" Target="../tags/tag193.xml"/><Relationship Id="rId107" Type="http://schemas.openxmlformats.org/officeDocument/2006/relationships/tags" Target="../tags/tag284.xml"/><Relationship Id="rId11" Type="http://schemas.openxmlformats.org/officeDocument/2006/relationships/tags" Target="../tags/tag188.xml"/><Relationship Id="rId32" Type="http://schemas.openxmlformats.org/officeDocument/2006/relationships/tags" Target="../tags/tag209.xml"/><Relationship Id="rId37" Type="http://schemas.openxmlformats.org/officeDocument/2006/relationships/tags" Target="../tags/tag214.xml"/><Relationship Id="rId53" Type="http://schemas.openxmlformats.org/officeDocument/2006/relationships/tags" Target="../tags/tag230.xml"/><Relationship Id="rId58" Type="http://schemas.openxmlformats.org/officeDocument/2006/relationships/tags" Target="../tags/tag235.xml"/><Relationship Id="rId74" Type="http://schemas.openxmlformats.org/officeDocument/2006/relationships/tags" Target="../tags/tag251.xml"/><Relationship Id="rId79" Type="http://schemas.openxmlformats.org/officeDocument/2006/relationships/tags" Target="../tags/tag256.xml"/><Relationship Id="rId102" Type="http://schemas.openxmlformats.org/officeDocument/2006/relationships/tags" Target="../tags/tag279.xml"/><Relationship Id="rId123" Type="http://schemas.openxmlformats.org/officeDocument/2006/relationships/tags" Target="../tags/tag300.xml"/><Relationship Id="rId128" Type="http://schemas.openxmlformats.org/officeDocument/2006/relationships/tags" Target="../tags/tag305.xml"/><Relationship Id="rId5" Type="http://schemas.openxmlformats.org/officeDocument/2006/relationships/tags" Target="../tags/tag182.xml"/><Relationship Id="rId90" Type="http://schemas.openxmlformats.org/officeDocument/2006/relationships/tags" Target="../tags/tag267.xml"/><Relationship Id="rId95" Type="http://schemas.openxmlformats.org/officeDocument/2006/relationships/tags" Target="../tags/tag272.xml"/><Relationship Id="rId22" Type="http://schemas.openxmlformats.org/officeDocument/2006/relationships/tags" Target="../tags/tag199.xml"/><Relationship Id="rId27" Type="http://schemas.openxmlformats.org/officeDocument/2006/relationships/tags" Target="../tags/tag204.xml"/><Relationship Id="rId43" Type="http://schemas.openxmlformats.org/officeDocument/2006/relationships/tags" Target="../tags/tag220.xml"/><Relationship Id="rId48" Type="http://schemas.openxmlformats.org/officeDocument/2006/relationships/tags" Target="../tags/tag225.xml"/><Relationship Id="rId64" Type="http://schemas.openxmlformats.org/officeDocument/2006/relationships/tags" Target="../tags/tag241.xml"/><Relationship Id="rId69" Type="http://schemas.openxmlformats.org/officeDocument/2006/relationships/tags" Target="../tags/tag246.xml"/><Relationship Id="rId113" Type="http://schemas.openxmlformats.org/officeDocument/2006/relationships/tags" Target="../tags/tag290.xml"/><Relationship Id="rId118" Type="http://schemas.openxmlformats.org/officeDocument/2006/relationships/tags" Target="../tags/tag295.xml"/><Relationship Id="rId134" Type="http://schemas.openxmlformats.org/officeDocument/2006/relationships/tags" Target="../tags/tag311.xml"/><Relationship Id="rId139" Type="http://schemas.openxmlformats.org/officeDocument/2006/relationships/tags" Target="../tags/tag316.xml"/><Relationship Id="rId8" Type="http://schemas.openxmlformats.org/officeDocument/2006/relationships/tags" Target="../tags/tag185.xml"/><Relationship Id="rId51" Type="http://schemas.openxmlformats.org/officeDocument/2006/relationships/tags" Target="../tags/tag228.xml"/><Relationship Id="rId72" Type="http://schemas.openxmlformats.org/officeDocument/2006/relationships/tags" Target="../tags/tag249.xml"/><Relationship Id="rId80" Type="http://schemas.openxmlformats.org/officeDocument/2006/relationships/tags" Target="../tags/tag257.xml"/><Relationship Id="rId85" Type="http://schemas.openxmlformats.org/officeDocument/2006/relationships/tags" Target="../tags/tag262.xml"/><Relationship Id="rId93" Type="http://schemas.openxmlformats.org/officeDocument/2006/relationships/tags" Target="../tags/tag270.xml"/><Relationship Id="rId98" Type="http://schemas.openxmlformats.org/officeDocument/2006/relationships/tags" Target="../tags/tag275.xml"/><Relationship Id="rId121" Type="http://schemas.openxmlformats.org/officeDocument/2006/relationships/tags" Target="../tags/tag298.xml"/><Relationship Id="rId142" Type="http://schemas.openxmlformats.org/officeDocument/2006/relationships/slideLayout" Target="../slideLayouts/slideLayout2.xml"/><Relationship Id="rId3" Type="http://schemas.openxmlformats.org/officeDocument/2006/relationships/tags" Target="../tags/tag180.xml"/><Relationship Id="rId12" Type="http://schemas.openxmlformats.org/officeDocument/2006/relationships/tags" Target="../tags/tag189.xml"/><Relationship Id="rId17" Type="http://schemas.openxmlformats.org/officeDocument/2006/relationships/tags" Target="../tags/tag194.xml"/><Relationship Id="rId25" Type="http://schemas.openxmlformats.org/officeDocument/2006/relationships/tags" Target="../tags/tag202.xml"/><Relationship Id="rId33" Type="http://schemas.openxmlformats.org/officeDocument/2006/relationships/tags" Target="../tags/tag210.xml"/><Relationship Id="rId38" Type="http://schemas.openxmlformats.org/officeDocument/2006/relationships/tags" Target="../tags/tag215.xml"/><Relationship Id="rId46" Type="http://schemas.openxmlformats.org/officeDocument/2006/relationships/tags" Target="../tags/tag223.xml"/><Relationship Id="rId59" Type="http://schemas.openxmlformats.org/officeDocument/2006/relationships/tags" Target="../tags/tag236.xml"/><Relationship Id="rId67" Type="http://schemas.openxmlformats.org/officeDocument/2006/relationships/tags" Target="../tags/tag244.xml"/><Relationship Id="rId103" Type="http://schemas.openxmlformats.org/officeDocument/2006/relationships/tags" Target="../tags/tag280.xml"/><Relationship Id="rId108" Type="http://schemas.openxmlformats.org/officeDocument/2006/relationships/tags" Target="../tags/tag285.xml"/><Relationship Id="rId116" Type="http://schemas.openxmlformats.org/officeDocument/2006/relationships/tags" Target="../tags/tag293.xml"/><Relationship Id="rId124" Type="http://schemas.openxmlformats.org/officeDocument/2006/relationships/tags" Target="../tags/tag301.xml"/><Relationship Id="rId129" Type="http://schemas.openxmlformats.org/officeDocument/2006/relationships/tags" Target="../tags/tag306.xml"/><Relationship Id="rId137" Type="http://schemas.openxmlformats.org/officeDocument/2006/relationships/tags" Target="../tags/tag314.xml"/><Relationship Id="rId20" Type="http://schemas.openxmlformats.org/officeDocument/2006/relationships/tags" Target="../tags/tag197.xml"/><Relationship Id="rId41" Type="http://schemas.openxmlformats.org/officeDocument/2006/relationships/tags" Target="../tags/tag218.xml"/><Relationship Id="rId54" Type="http://schemas.openxmlformats.org/officeDocument/2006/relationships/tags" Target="../tags/tag231.xml"/><Relationship Id="rId62" Type="http://schemas.openxmlformats.org/officeDocument/2006/relationships/tags" Target="../tags/tag239.xml"/><Relationship Id="rId70" Type="http://schemas.openxmlformats.org/officeDocument/2006/relationships/tags" Target="../tags/tag247.xml"/><Relationship Id="rId75" Type="http://schemas.openxmlformats.org/officeDocument/2006/relationships/tags" Target="../tags/tag252.xml"/><Relationship Id="rId83" Type="http://schemas.openxmlformats.org/officeDocument/2006/relationships/tags" Target="../tags/tag260.xml"/><Relationship Id="rId88" Type="http://schemas.openxmlformats.org/officeDocument/2006/relationships/tags" Target="../tags/tag265.xml"/><Relationship Id="rId91" Type="http://schemas.openxmlformats.org/officeDocument/2006/relationships/tags" Target="../tags/tag268.xml"/><Relationship Id="rId96" Type="http://schemas.openxmlformats.org/officeDocument/2006/relationships/tags" Target="../tags/tag273.xml"/><Relationship Id="rId111" Type="http://schemas.openxmlformats.org/officeDocument/2006/relationships/tags" Target="../tags/tag288.xml"/><Relationship Id="rId132" Type="http://schemas.openxmlformats.org/officeDocument/2006/relationships/tags" Target="../tags/tag309.xml"/><Relationship Id="rId140" Type="http://schemas.openxmlformats.org/officeDocument/2006/relationships/tags" Target="../tags/tag317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5" Type="http://schemas.openxmlformats.org/officeDocument/2006/relationships/tags" Target="../tags/tag192.xml"/><Relationship Id="rId23" Type="http://schemas.openxmlformats.org/officeDocument/2006/relationships/tags" Target="../tags/tag200.xml"/><Relationship Id="rId28" Type="http://schemas.openxmlformats.org/officeDocument/2006/relationships/tags" Target="../tags/tag205.xml"/><Relationship Id="rId36" Type="http://schemas.openxmlformats.org/officeDocument/2006/relationships/tags" Target="../tags/tag213.xml"/><Relationship Id="rId49" Type="http://schemas.openxmlformats.org/officeDocument/2006/relationships/tags" Target="../tags/tag226.xml"/><Relationship Id="rId57" Type="http://schemas.openxmlformats.org/officeDocument/2006/relationships/tags" Target="../tags/tag234.xml"/><Relationship Id="rId106" Type="http://schemas.openxmlformats.org/officeDocument/2006/relationships/tags" Target="../tags/tag283.xml"/><Relationship Id="rId114" Type="http://schemas.openxmlformats.org/officeDocument/2006/relationships/tags" Target="../tags/tag291.xml"/><Relationship Id="rId119" Type="http://schemas.openxmlformats.org/officeDocument/2006/relationships/tags" Target="../tags/tag296.xml"/><Relationship Id="rId127" Type="http://schemas.openxmlformats.org/officeDocument/2006/relationships/tags" Target="../tags/tag304.xml"/><Relationship Id="rId10" Type="http://schemas.openxmlformats.org/officeDocument/2006/relationships/tags" Target="../tags/tag187.xml"/><Relationship Id="rId31" Type="http://schemas.openxmlformats.org/officeDocument/2006/relationships/tags" Target="../tags/tag208.xml"/><Relationship Id="rId44" Type="http://schemas.openxmlformats.org/officeDocument/2006/relationships/tags" Target="../tags/tag221.xml"/><Relationship Id="rId52" Type="http://schemas.openxmlformats.org/officeDocument/2006/relationships/tags" Target="../tags/tag229.xml"/><Relationship Id="rId60" Type="http://schemas.openxmlformats.org/officeDocument/2006/relationships/tags" Target="../tags/tag237.xml"/><Relationship Id="rId65" Type="http://schemas.openxmlformats.org/officeDocument/2006/relationships/tags" Target="../tags/tag242.xml"/><Relationship Id="rId73" Type="http://schemas.openxmlformats.org/officeDocument/2006/relationships/tags" Target="../tags/tag250.xml"/><Relationship Id="rId78" Type="http://schemas.openxmlformats.org/officeDocument/2006/relationships/tags" Target="../tags/tag255.xml"/><Relationship Id="rId81" Type="http://schemas.openxmlformats.org/officeDocument/2006/relationships/tags" Target="../tags/tag258.xml"/><Relationship Id="rId86" Type="http://schemas.openxmlformats.org/officeDocument/2006/relationships/tags" Target="../tags/tag263.xml"/><Relationship Id="rId94" Type="http://schemas.openxmlformats.org/officeDocument/2006/relationships/tags" Target="../tags/tag271.xml"/><Relationship Id="rId99" Type="http://schemas.openxmlformats.org/officeDocument/2006/relationships/tags" Target="../tags/tag276.xml"/><Relationship Id="rId101" Type="http://schemas.openxmlformats.org/officeDocument/2006/relationships/tags" Target="../tags/tag278.xml"/><Relationship Id="rId122" Type="http://schemas.openxmlformats.org/officeDocument/2006/relationships/tags" Target="../tags/tag299.xml"/><Relationship Id="rId130" Type="http://schemas.openxmlformats.org/officeDocument/2006/relationships/tags" Target="../tags/tag307.xml"/><Relationship Id="rId135" Type="http://schemas.openxmlformats.org/officeDocument/2006/relationships/tags" Target="../tags/tag312.xml"/><Relationship Id="rId143" Type="http://schemas.openxmlformats.org/officeDocument/2006/relationships/notesSlide" Target="../notesSlides/notesSlide3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3" Type="http://schemas.openxmlformats.org/officeDocument/2006/relationships/tags" Target="../tags/tag190.xml"/><Relationship Id="rId18" Type="http://schemas.openxmlformats.org/officeDocument/2006/relationships/tags" Target="../tags/tag195.xml"/><Relationship Id="rId39" Type="http://schemas.openxmlformats.org/officeDocument/2006/relationships/tags" Target="../tags/tag216.xml"/><Relationship Id="rId109" Type="http://schemas.openxmlformats.org/officeDocument/2006/relationships/tags" Target="../tags/tag286.xml"/><Relationship Id="rId34" Type="http://schemas.openxmlformats.org/officeDocument/2006/relationships/tags" Target="../tags/tag211.xml"/><Relationship Id="rId50" Type="http://schemas.openxmlformats.org/officeDocument/2006/relationships/tags" Target="../tags/tag227.xml"/><Relationship Id="rId55" Type="http://schemas.openxmlformats.org/officeDocument/2006/relationships/tags" Target="../tags/tag232.xml"/><Relationship Id="rId76" Type="http://schemas.openxmlformats.org/officeDocument/2006/relationships/tags" Target="../tags/tag253.xml"/><Relationship Id="rId97" Type="http://schemas.openxmlformats.org/officeDocument/2006/relationships/tags" Target="../tags/tag274.xml"/><Relationship Id="rId104" Type="http://schemas.openxmlformats.org/officeDocument/2006/relationships/tags" Target="../tags/tag281.xml"/><Relationship Id="rId120" Type="http://schemas.openxmlformats.org/officeDocument/2006/relationships/tags" Target="../tags/tag297.xml"/><Relationship Id="rId125" Type="http://schemas.openxmlformats.org/officeDocument/2006/relationships/tags" Target="../tags/tag302.xml"/><Relationship Id="rId141" Type="http://schemas.openxmlformats.org/officeDocument/2006/relationships/tags" Target="../tags/tag318.xml"/><Relationship Id="rId7" Type="http://schemas.openxmlformats.org/officeDocument/2006/relationships/tags" Target="../tags/tag184.xml"/><Relationship Id="rId71" Type="http://schemas.openxmlformats.org/officeDocument/2006/relationships/tags" Target="../tags/tag248.xml"/><Relationship Id="rId92" Type="http://schemas.openxmlformats.org/officeDocument/2006/relationships/tags" Target="../tags/tag269.xml"/><Relationship Id="rId2" Type="http://schemas.openxmlformats.org/officeDocument/2006/relationships/tags" Target="../tags/tag179.xml"/><Relationship Id="rId29" Type="http://schemas.openxmlformats.org/officeDocument/2006/relationships/tags" Target="../tags/tag206.xml"/><Relationship Id="rId24" Type="http://schemas.openxmlformats.org/officeDocument/2006/relationships/tags" Target="../tags/tag201.xml"/><Relationship Id="rId40" Type="http://schemas.openxmlformats.org/officeDocument/2006/relationships/tags" Target="../tags/tag217.xml"/><Relationship Id="rId45" Type="http://schemas.openxmlformats.org/officeDocument/2006/relationships/tags" Target="../tags/tag222.xml"/><Relationship Id="rId66" Type="http://schemas.openxmlformats.org/officeDocument/2006/relationships/tags" Target="../tags/tag243.xml"/><Relationship Id="rId87" Type="http://schemas.openxmlformats.org/officeDocument/2006/relationships/tags" Target="../tags/tag264.xml"/><Relationship Id="rId110" Type="http://schemas.openxmlformats.org/officeDocument/2006/relationships/tags" Target="../tags/tag287.xml"/><Relationship Id="rId115" Type="http://schemas.openxmlformats.org/officeDocument/2006/relationships/tags" Target="../tags/tag292.xml"/><Relationship Id="rId131" Type="http://schemas.openxmlformats.org/officeDocument/2006/relationships/tags" Target="../tags/tag308.xml"/><Relationship Id="rId136" Type="http://schemas.openxmlformats.org/officeDocument/2006/relationships/tags" Target="../tags/tag313.xml"/><Relationship Id="rId61" Type="http://schemas.openxmlformats.org/officeDocument/2006/relationships/tags" Target="../tags/tag238.xml"/><Relationship Id="rId82" Type="http://schemas.openxmlformats.org/officeDocument/2006/relationships/tags" Target="../tags/tag259.xml"/><Relationship Id="rId19" Type="http://schemas.openxmlformats.org/officeDocument/2006/relationships/tags" Target="../tags/tag196.xml"/><Relationship Id="rId14" Type="http://schemas.openxmlformats.org/officeDocument/2006/relationships/tags" Target="../tags/tag191.xml"/><Relationship Id="rId30" Type="http://schemas.openxmlformats.org/officeDocument/2006/relationships/tags" Target="../tags/tag207.xml"/><Relationship Id="rId35" Type="http://schemas.openxmlformats.org/officeDocument/2006/relationships/tags" Target="../tags/tag212.xml"/><Relationship Id="rId56" Type="http://schemas.openxmlformats.org/officeDocument/2006/relationships/tags" Target="../tags/tag233.xml"/><Relationship Id="rId77" Type="http://schemas.openxmlformats.org/officeDocument/2006/relationships/tags" Target="../tags/tag254.xml"/><Relationship Id="rId100" Type="http://schemas.openxmlformats.org/officeDocument/2006/relationships/tags" Target="../tags/tag277.xml"/><Relationship Id="rId105" Type="http://schemas.openxmlformats.org/officeDocument/2006/relationships/tags" Target="../tags/tag282.xml"/><Relationship Id="rId126" Type="http://schemas.openxmlformats.org/officeDocument/2006/relationships/tags" Target="../tags/tag30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331.xml"/><Relationship Id="rId18" Type="http://schemas.openxmlformats.org/officeDocument/2006/relationships/tags" Target="../tags/tag336.xml"/><Relationship Id="rId26" Type="http://schemas.openxmlformats.org/officeDocument/2006/relationships/tags" Target="../tags/tag344.xml"/><Relationship Id="rId39" Type="http://schemas.openxmlformats.org/officeDocument/2006/relationships/tags" Target="../tags/tag357.xml"/><Relationship Id="rId3" Type="http://schemas.openxmlformats.org/officeDocument/2006/relationships/tags" Target="../tags/tag321.xml"/><Relationship Id="rId21" Type="http://schemas.openxmlformats.org/officeDocument/2006/relationships/tags" Target="../tags/tag339.xml"/><Relationship Id="rId34" Type="http://schemas.openxmlformats.org/officeDocument/2006/relationships/tags" Target="../tags/tag352.xml"/><Relationship Id="rId42" Type="http://schemas.openxmlformats.org/officeDocument/2006/relationships/tags" Target="../tags/tag360.xml"/><Relationship Id="rId47" Type="http://schemas.openxmlformats.org/officeDocument/2006/relationships/tags" Target="../tags/tag365.xml"/><Relationship Id="rId50" Type="http://schemas.openxmlformats.org/officeDocument/2006/relationships/tags" Target="../tags/tag368.xml"/><Relationship Id="rId7" Type="http://schemas.openxmlformats.org/officeDocument/2006/relationships/tags" Target="../tags/tag325.xml"/><Relationship Id="rId12" Type="http://schemas.openxmlformats.org/officeDocument/2006/relationships/tags" Target="../tags/tag330.xml"/><Relationship Id="rId17" Type="http://schemas.openxmlformats.org/officeDocument/2006/relationships/tags" Target="../tags/tag335.xml"/><Relationship Id="rId25" Type="http://schemas.openxmlformats.org/officeDocument/2006/relationships/tags" Target="../tags/tag343.xml"/><Relationship Id="rId33" Type="http://schemas.openxmlformats.org/officeDocument/2006/relationships/tags" Target="../tags/tag351.xml"/><Relationship Id="rId38" Type="http://schemas.openxmlformats.org/officeDocument/2006/relationships/tags" Target="../tags/tag356.xml"/><Relationship Id="rId46" Type="http://schemas.openxmlformats.org/officeDocument/2006/relationships/tags" Target="../tags/tag364.xml"/><Relationship Id="rId2" Type="http://schemas.openxmlformats.org/officeDocument/2006/relationships/tags" Target="../tags/tag320.xml"/><Relationship Id="rId16" Type="http://schemas.openxmlformats.org/officeDocument/2006/relationships/tags" Target="../tags/tag334.xml"/><Relationship Id="rId20" Type="http://schemas.openxmlformats.org/officeDocument/2006/relationships/tags" Target="../tags/tag338.xml"/><Relationship Id="rId29" Type="http://schemas.openxmlformats.org/officeDocument/2006/relationships/tags" Target="../tags/tag347.xml"/><Relationship Id="rId41" Type="http://schemas.openxmlformats.org/officeDocument/2006/relationships/tags" Target="../tags/tag359.xml"/><Relationship Id="rId1" Type="http://schemas.openxmlformats.org/officeDocument/2006/relationships/tags" Target="../tags/tag319.xml"/><Relationship Id="rId6" Type="http://schemas.openxmlformats.org/officeDocument/2006/relationships/tags" Target="../tags/tag324.xml"/><Relationship Id="rId11" Type="http://schemas.openxmlformats.org/officeDocument/2006/relationships/tags" Target="../tags/tag329.xml"/><Relationship Id="rId24" Type="http://schemas.openxmlformats.org/officeDocument/2006/relationships/tags" Target="../tags/tag342.xml"/><Relationship Id="rId32" Type="http://schemas.openxmlformats.org/officeDocument/2006/relationships/tags" Target="../tags/tag350.xml"/><Relationship Id="rId37" Type="http://schemas.openxmlformats.org/officeDocument/2006/relationships/tags" Target="../tags/tag355.xml"/><Relationship Id="rId40" Type="http://schemas.openxmlformats.org/officeDocument/2006/relationships/tags" Target="../tags/tag358.xml"/><Relationship Id="rId45" Type="http://schemas.openxmlformats.org/officeDocument/2006/relationships/tags" Target="../tags/tag363.xml"/><Relationship Id="rId5" Type="http://schemas.openxmlformats.org/officeDocument/2006/relationships/tags" Target="../tags/tag323.xml"/><Relationship Id="rId15" Type="http://schemas.openxmlformats.org/officeDocument/2006/relationships/tags" Target="../tags/tag333.xml"/><Relationship Id="rId23" Type="http://schemas.openxmlformats.org/officeDocument/2006/relationships/tags" Target="../tags/tag341.xml"/><Relationship Id="rId28" Type="http://schemas.openxmlformats.org/officeDocument/2006/relationships/tags" Target="../tags/tag346.xml"/><Relationship Id="rId36" Type="http://schemas.openxmlformats.org/officeDocument/2006/relationships/tags" Target="../tags/tag354.xml"/><Relationship Id="rId49" Type="http://schemas.openxmlformats.org/officeDocument/2006/relationships/tags" Target="../tags/tag367.xml"/><Relationship Id="rId10" Type="http://schemas.openxmlformats.org/officeDocument/2006/relationships/tags" Target="../tags/tag328.xml"/><Relationship Id="rId19" Type="http://schemas.openxmlformats.org/officeDocument/2006/relationships/tags" Target="../tags/tag337.xml"/><Relationship Id="rId31" Type="http://schemas.openxmlformats.org/officeDocument/2006/relationships/tags" Target="../tags/tag349.xml"/><Relationship Id="rId44" Type="http://schemas.openxmlformats.org/officeDocument/2006/relationships/tags" Target="../tags/tag362.xml"/><Relationship Id="rId52" Type="http://schemas.openxmlformats.org/officeDocument/2006/relationships/notesSlide" Target="../notesSlides/notesSlide4.xml"/><Relationship Id="rId4" Type="http://schemas.openxmlformats.org/officeDocument/2006/relationships/tags" Target="../tags/tag322.xml"/><Relationship Id="rId9" Type="http://schemas.openxmlformats.org/officeDocument/2006/relationships/tags" Target="../tags/tag327.xml"/><Relationship Id="rId14" Type="http://schemas.openxmlformats.org/officeDocument/2006/relationships/tags" Target="../tags/tag332.xml"/><Relationship Id="rId22" Type="http://schemas.openxmlformats.org/officeDocument/2006/relationships/tags" Target="../tags/tag340.xml"/><Relationship Id="rId27" Type="http://schemas.openxmlformats.org/officeDocument/2006/relationships/tags" Target="../tags/tag345.xml"/><Relationship Id="rId30" Type="http://schemas.openxmlformats.org/officeDocument/2006/relationships/tags" Target="../tags/tag348.xml"/><Relationship Id="rId35" Type="http://schemas.openxmlformats.org/officeDocument/2006/relationships/tags" Target="../tags/tag353.xml"/><Relationship Id="rId43" Type="http://schemas.openxmlformats.org/officeDocument/2006/relationships/tags" Target="../tags/tag361.xml"/><Relationship Id="rId48" Type="http://schemas.openxmlformats.org/officeDocument/2006/relationships/tags" Target="../tags/tag366.xml"/><Relationship Id="rId8" Type="http://schemas.openxmlformats.org/officeDocument/2006/relationships/tags" Target="../tags/tag326.xml"/><Relationship Id="rId5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76.xml"/><Relationship Id="rId3" Type="http://schemas.openxmlformats.org/officeDocument/2006/relationships/tags" Target="../tags/tag371.xml"/><Relationship Id="rId7" Type="http://schemas.openxmlformats.org/officeDocument/2006/relationships/tags" Target="../tags/tag375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6" Type="http://schemas.openxmlformats.org/officeDocument/2006/relationships/tags" Target="../tags/tag374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37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72.xml"/><Relationship Id="rId9" Type="http://schemas.openxmlformats.org/officeDocument/2006/relationships/tags" Target="../tags/tag377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403.xml"/><Relationship Id="rId117" Type="http://schemas.openxmlformats.org/officeDocument/2006/relationships/tags" Target="../tags/tag494.xml"/><Relationship Id="rId21" Type="http://schemas.openxmlformats.org/officeDocument/2006/relationships/tags" Target="../tags/tag398.xml"/><Relationship Id="rId42" Type="http://schemas.openxmlformats.org/officeDocument/2006/relationships/tags" Target="../tags/tag419.xml"/><Relationship Id="rId47" Type="http://schemas.openxmlformats.org/officeDocument/2006/relationships/tags" Target="../tags/tag424.xml"/><Relationship Id="rId63" Type="http://schemas.openxmlformats.org/officeDocument/2006/relationships/tags" Target="../tags/tag440.xml"/><Relationship Id="rId68" Type="http://schemas.openxmlformats.org/officeDocument/2006/relationships/tags" Target="../tags/tag445.xml"/><Relationship Id="rId84" Type="http://schemas.openxmlformats.org/officeDocument/2006/relationships/tags" Target="../tags/tag461.xml"/><Relationship Id="rId89" Type="http://schemas.openxmlformats.org/officeDocument/2006/relationships/tags" Target="../tags/tag466.xml"/><Relationship Id="rId112" Type="http://schemas.openxmlformats.org/officeDocument/2006/relationships/tags" Target="../tags/tag489.xml"/><Relationship Id="rId16" Type="http://schemas.openxmlformats.org/officeDocument/2006/relationships/tags" Target="../tags/tag393.xml"/><Relationship Id="rId107" Type="http://schemas.openxmlformats.org/officeDocument/2006/relationships/tags" Target="../tags/tag484.xml"/><Relationship Id="rId11" Type="http://schemas.openxmlformats.org/officeDocument/2006/relationships/tags" Target="../tags/tag388.xml"/><Relationship Id="rId32" Type="http://schemas.openxmlformats.org/officeDocument/2006/relationships/tags" Target="../tags/tag409.xml"/><Relationship Id="rId37" Type="http://schemas.openxmlformats.org/officeDocument/2006/relationships/tags" Target="../tags/tag414.xml"/><Relationship Id="rId53" Type="http://schemas.openxmlformats.org/officeDocument/2006/relationships/tags" Target="../tags/tag430.xml"/><Relationship Id="rId58" Type="http://schemas.openxmlformats.org/officeDocument/2006/relationships/tags" Target="../tags/tag435.xml"/><Relationship Id="rId74" Type="http://schemas.openxmlformats.org/officeDocument/2006/relationships/tags" Target="../tags/tag451.xml"/><Relationship Id="rId79" Type="http://schemas.openxmlformats.org/officeDocument/2006/relationships/tags" Target="../tags/tag456.xml"/><Relationship Id="rId102" Type="http://schemas.openxmlformats.org/officeDocument/2006/relationships/tags" Target="../tags/tag479.xml"/><Relationship Id="rId123" Type="http://schemas.openxmlformats.org/officeDocument/2006/relationships/slideLayout" Target="../slideLayouts/slideLayout2.xml"/><Relationship Id="rId5" Type="http://schemas.openxmlformats.org/officeDocument/2006/relationships/tags" Target="../tags/tag382.xml"/><Relationship Id="rId61" Type="http://schemas.openxmlformats.org/officeDocument/2006/relationships/tags" Target="../tags/tag438.xml"/><Relationship Id="rId82" Type="http://schemas.openxmlformats.org/officeDocument/2006/relationships/tags" Target="../tags/tag459.xml"/><Relationship Id="rId90" Type="http://schemas.openxmlformats.org/officeDocument/2006/relationships/tags" Target="../tags/tag467.xml"/><Relationship Id="rId95" Type="http://schemas.openxmlformats.org/officeDocument/2006/relationships/tags" Target="../tags/tag472.xml"/><Relationship Id="rId19" Type="http://schemas.openxmlformats.org/officeDocument/2006/relationships/tags" Target="../tags/tag396.xml"/><Relationship Id="rId14" Type="http://schemas.openxmlformats.org/officeDocument/2006/relationships/tags" Target="../tags/tag391.xml"/><Relationship Id="rId22" Type="http://schemas.openxmlformats.org/officeDocument/2006/relationships/tags" Target="../tags/tag399.xml"/><Relationship Id="rId27" Type="http://schemas.openxmlformats.org/officeDocument/2006/relationships/tags" Target="../tags/tag404.xml"/><Relationship Id="rId30" Type="http://schemas.openxmlformats.org/officeDocument/2006/relationships/tags" Target="../tags/tag407.xml"/><Relationship Id="rId35" Type="http://schemas.openxmlformats.org/officeDocument/2006/relationships/tags" Target="../tags/tag412.xml"/><Relationship Id="rId43" Type="http://schemas.openxmlformats.org/officeDocument/2006/relationships/tags" Target="../tags/tag420.xml"/><Relationship Id="rId48" Type="http://schemas.openxmlformats.org/officeDocument/2006/relationships/tags" Target="../tags/tag425.xml"/><Relationship Id="rId56" Type="http://schemas.openxmlformats.org/officeDocument/2006/relationships/tags" Target="../tags/tag433.xml"/><Relationship Id="rId64" Type="http://schemas.openxmlformats.org/officeDocument/2006/relationships/tags" Target="../tags/tag441.xml"/><Relationship Id="rId69" Type="http://schemas.openxmlformats.org/officeDocument/2006/relationships/tags" Target="../tags/tag446.xml"/><Relationship Id="rId77" Type="http://schemas.openxmlformats.org/officeDocument/2006/relationships/tags" Target="../tags/tag454.xml"/><Relationship Id="rId100" Type="http://schemas.openxmlformats.org/officeDocument/2006/relationships/tags" Target="../tags/tag477.xml"/><Relationship Id="rId105" Type="http://schemas.openxmlformats.org/officeDocument/2006/relationships/tags" Target="../tags/tag482.xml"/><Relationship Id="rId113" Type="http://schemas.openxmlformats.org/officeDocument/2006/relationships/tags" Target="../tags/tag490.xml"/><Relationship Id="rId118" Type="http://schemas.openxmlformats.org/officeDocument/2006/relationships/tags" Target="../tags/tag495.xml"/><Relationship Id="rId8" Type="http://schemas.openxmlformats.org/officeDocument/2006/relationships/tags" Target="../tags/tag385.xml"/><Relationship Id="rId51" Type="http://schemas.openxmlformats.org/officeDocument/2006/relationships/tags" Target="../tags/tag428.xml"/><Relationship Id="rId72" Type="http://schemas.openxmlformats.org/officeDocument/2006/relationships/tags" Target="../tags/tag449.xml"/><Relationship Id="rId80" Type="http://schemas.openxmlformats.org/officeDocument/2006/relationships/tags" Target="../tags/tag457.xml"/><Relationship Id="rId85" Type="http://schemas.openxmlformats.org/officeDocument/2006/relationships/tags" Target="../tags/tag462.xml"/><Relationship Id="rId93" Type="http://schemas.openxmlformats.org/officeDocument/2006/relationships/tags" Target="../tags/tag470.xml"/><Relationship Id="rId98" Type="http://schemas.openxmlformats.org/officeDocument/2006/relationships/tags" Target="../tags/tag475.xml"/><Relationship Id="rId121" Type="http://schemas.openxmlformats.org/officeDocument/2006/relationships/tags" Target="../tags/tag498.xml"/><Relationship Id="rId3" Type="http://schemas.openxmlformats.org/officeDocument/2006/relationships/tags" Target="../tags/tag380.xml"/><Relationship Id="rId12" Type="http://schemas.openxmlformats.org/officeDocument/2006/relationships/tags" Target="../tags/tag389.xml"/><Relationship Id="rId17" Type="http://schemas.openxmlformats.org/officeDocument/2006/relationships/tags" Target="../tags/tag394.xml"/><Relationship Id="rId25" Type="http://schemas.openxmlformats.org/officeDocument/2006/relationships/tags" Target="../tags/tag402.xml"/><Relationship Id="rId33" Type="http://schemas.openxmlformats.org/officeDocument/2006/relationships/tags" Target="../tags/tag410.xml"/><Relationship Id="rId38" Type="http://schemas.openxmlformats.org/officeDocument/2006/relationships/tags" Target="../tags/tag415.xml"/><Relationship Id="rId46" Type="http://schemas.openxmlformats.org/officeDocument/2006/relationships/tags" Target="../tags/tag423.xml"/><Relationship Id="rId59" Type="http://schemas.openxmlformats.org/officeDocument/2006/relationships/tags" Target="../tags/tag436.xml"/><Relationship Id="rId67" Type="http://schemas.openxmlformats.org/officeDocument/2006/relationships/tags" Target="../tags/tag444.xml"/><Relationship Id="rId103" Type="http://schemas.openxmlformats.org/officeDocument/2006/relationships/tags" Target="../tags/tag480.xml"/><Relationship Id="rId108" Type="http://schemas.openxmlformats.org/officeDocument/2006/relationships/tags" Target="../tags/tag485.xml"/><Relationship Id="rId116" Type="http://schemas.openxmlformats.org/officeDocument/2006/relationships/tags" Target="../tags/tag493.xml"/><Relationship Id="rId124" Type="http://schemas.openxmlformats.org/officeDocument/2006/relationships/notesSlide" Target="../notesSlides/notesSlide6.xml"/><Relationship Id="rId20" Type="http://schemas.openxmlformats.org/officeDocument/2006/relationships/tags" Target="../tags/tag397.xml"/><Relationship Id="rId41" Type="http://schemas.openxmlformats.org/officeDocument/2006/relationships/tags" Target="../tags/tag418.xml"/><Relationship Id="rId54" Type="http://schemas.openxmlformats.org/officeDocument/2006/relationships/tags" Target="../tags/tag431.xml"/><Relationship Id="rId62" Type="http://schemas.openxmlformats.org/officeDocument/2006/relationships/tags" Target="../tags/tag439.xml"/><Relationship Id="rId70" Type="http://schemas.openxmlformats.org/officeDocument/2006/relationships/tags" Target="../tags/tag447.xml"/><Relationship Id="rId75" Type="http://schemas.openxmlformats.org/officeDocument/2006/relationships/tags" Target="../tags/tag452.xml"/><Relationship Id="rId83" Type="http://schemas.openxmlformats.org/officeDocument/2006/relationships/tags" Target="../tags/tag460.xml"/><Relationship Id="rId88" Type="http://schemas.openxmlformats.org/officeDocument/2006/relationships/tags" Target="../tags/tag465.xml"/><Relationship Id="rId91" Type="http://schemas.openxmlformats.org/officeDocument/2006/relationships/tags" Target="../tags/tag468.xml"/><Relationship Id="rId96" Type="http://schemas.openxmlformats.org/officeDocument/2006/relationships/tags" Target="../tags/tag473.xml"/><Relationship Id="rId111" Type="http://schemas.openxmlformats.org/officeDocument/2006/relationships/tags" Target="../tags/tag488.xml"/><Relationship Id="rId1" Type="http://schemas.openxmlformats.org/officeDocument/2006/relationships/tags" Target="../tags/tag378.xml"/><Relationship Id="rId6" Type="http://schemas.openxmlformats.org/officeDocument/2006/relationships/tags" Target="../tags/tag383.xml"/><Relationship Id="rId15" Type="http://schemas.openxmlformats.org/officeDocument/2006/relationships/tags" Target="../tags/tag392.xml"/><Relationship Id="rId23" Type="http://schemas.openxmlformats.org/officeDocument/2006/relationships/tags" Target="../tags/tag400.xml"/><Relationship Id="rId28" Type="http://schemas.openxmlformats.org/officeDocument/2006/relationships/tags" Target="../tags/tag405.xml"/><Relationship Id="rId36" Type="http://schemas.openxmlformats.org/officeDocument/2006/relationships/tags" Target="../tags/tag413.xml"/><Relationship Id="rId49" Type="http://schemas.openxmlformats.org/officeDocument/2006/relationships/tags" Target="../tags/tag426.xml"/><Relationship Id="rId57" Type="http://schemas.openxmlformats.org/officeDocument/2006/relationships/tags" Target="../tags/tag434.xml"/><Relationship Id="rId106" Type="http://schemas.openxmlformats.org/officeDocument/2006/relationships/tags" Target="../tags/tag483.xml"/><Relationship Id="rId114" Type="http://schemas.openxmlformats.org/officeDocument/2006/relationships/tags" Target="../tags/tag491.xml"/><Relationship Id="rId119" Type="http://schemas.openxmlformats.org/officeDocument/2006/relationships/tags" Target="../tags/tag496.xml"/><Relationship Id="rId10" Type="http://schemas.openxmlformats.org/officeDocument/2006/relationships/tags" Target="../tags/tag387.xml"/><Relationship Id="rId31" Type="http://schemas.openxmlformats.org/officeDocument/2006/relationships/tags" Target="../tags/tag408.xml"/><Relationship Id="rId44" Type="http://schemas.openxmlformats.org/officeDocument/2006/relationships/tags" Target="../tags/tag421.xml"/><Relationship Id="rId52" Type="http://schemas.openxmlformats.org/officeDocument/2006/relationships/tags" Target="../tags/tag429.xml"/><Relationship Id="rId60" Type="http://schemas.openxmlformats.org/officeDocument/2006/relationships/tags" Target="../tags/tag437.xml"/><Relationship Id="rId65" Type="http://schemas.openxmlformats.org/officeDocument/2006/relationships/tags" Target="../tags/tag442.xml"/><Relationship Id="rId73" Type="http://schemas.openxmlformats.org/officeDocument/2006/relationships/tags" Target="../tags/tag450.xml"/><Relationship Id="rId78" Type="http://schemas.openxmlformats.org/officeDocument/2006/relationships/tags" Target="../tags/tag455.xml"/><Relationship Id="rId81" Type="http://schemas.openxmlformats.org/officeDocument/2006/relationships/tags" Target="../tags/tag458.xml"/><Relationship Id="rId86" Type="http://schemas.openxmlformats.org/officeDocument/2006/relationships/tags" Target="../tags/tag463.xml"/><Relationship Id="rId94" Type="http://schemas.openxmlformats.org/officeDocument/2006/relationships/tags" Target="../tags/tag471.xml"/><Relationship Id="rId99" Type="http://schemas.openxmlformats.org/officeDocument/2006/relationships/tags" Target="../tags/tag476.xml"/><Relationship Id="rId101" Type="http://schemas.openxmlformats.org/officeDocument/2006/relationships/tags" Target="../tags/tag478.xml"/><Relationship Id="rId122" Type="http://schemas.openxmlformats.org/officeDocument/2006/relationships/tags" Target="../tags/tag499.xml"/><Relationship Id="rId4" Type="http://schemas.openxmlformats.org/officeDocument/2006/relationships/tags" Target="../tags/tag381.xml"/><Relationship Id="rId9" Type="http://schemas.openxmlformats.org/officeDocument/2006/relationships/tags" Target="../tags/tag386.xml"/><Relationship Id="rId13" Type="http://schemas.openxmlformats.org/officeDocument/2006/relationships/tags" Target="../tags/tag390.xml"/><Relationship Id="rId18" Type="http://schemas.openxmlformats.org/officeDocument/2006/relationships/tags" Target="../tags/tag395.xml"/><Relationship Id="rId39" Type="http://schemas.openxmlformats.org/officeDocument/2006/relationships/tags" Target="../tags/tag416.xml"/><Relationship Id="rId109" Type="http://schemas.openxmlformats.org/officeDocument/2006/relationships/tags" Target="../tags/tag486.xml"/><Relationship Id="rId34" Type="http://schemas.openxmlformats.org/officeDocument/2006/relationships/tags" Target="../tags/tag411.xml"/><Relationship Id="rId50" Type="http://schemas.openxmlformats.org/officeDocument/2006/relationships/tags" Target="../tags/tag427.xml"/><Relationship Id="rId55" Type="http://schemas.openxmlformats.org/officeDocument/2006/relationships/tags" Target="../tags/tag432.xml"/><Relationship Id="rId76" Type="http://schemas.openxmlformats.org/officeDocument/2006/relationships/tags" Target="../tags/tag453.xml"/><Relationship Id="rId97" Type="http://schemas.openxmlformats.org/officeDocument/2006/relationships/tags" Target="../tags/tag474.xml"/><Relationship Id="rId104" Type="http://schemas.openxmlformats.org/officeDocument/2006/relationships/tags" Target="../tags/tag481.xml"/><Relationship Id="rId120" Type="http://schemas.openxmlformats.org/officeDocument/2006/relationships/tags" Target="../tags/tag497.xml"/><Relationship Id="rId7" Type="http://schemas.openxmlformats.org/officeDocument/2006/relationships/tags" Target="../tags/tag384.xml"/><Relationship Id="rId71" Type="http://schemas.openxmlformats.org/officeDocument/2006/relationships/tags" Target="../tags/tag448.xml"/><Relationship Id="rId92" Type="http://schemas.openxmlformats.org/officeDocument/2006/relationships/tags" Target="../tags/tag469.xml"/><Relationship Id="rId2" Type="http://schemas.openxmlformats.org/officeDocument/2006/relationships/tags" Target="../tags/tag379.xml"/><Relationship Id="rId29" Type="http://schemas.openxmlformats.org/officeDocument/2006/relationships/tags" Target="../tags/tag406.xml"/><Relationship Id="rId24" Type="http://schemas.openxmlformats.org/officeDocument/2006/relationships/tags" Target="../tags/tag401.xml"/><Relationship Id="rId40" Type="http://schemas.openxmlformats.org/officeDocument/2006/relationships/tags" Target="../tags/tag417.xml"/><Relationship Id="rId45" Type="http://schemas.openxmlformats.org/officeDocument/2006/relationships/tags" Target="../tags/tag422.xml"/><Relationship Id="rId66" Type="http://schemas.openxmlformats.org/officeDocument/2006/relationships/tags" Target="../tags/tag443.xml"/><Relationship Id="rId87" Type="http://schemas.openxmlformats.org/officeDocument/2006/relationships/tags" Target="../tags/tag464.xml"/><Relationship Id="rId110" Type="http://schemas.openxmlformats.org/officeDocument/2006/relationships/tags" Target="../tags/tag487.xml"/><Relationship Id="rId115" Type="http://schemas.openxmlformats.org/officeDocument/2006/relationships/tags" Target="../tags/tag4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en-GB"/>
          </a:p>
        </p:txBody>
      </p:sp>
      <p:pic>
        <p:nvPicPr>
          <p:cNvPr id="6" name="Grafik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2833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5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9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259080" y="259080"/>
            <a:ext cx="7277100" cy="520446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rmAutofit/>
          </a:bodyPr>
          <a:lstStyle/>
          <a:p>
            <a:r>
              <a:rPr lang="en-GB" dirty="0" smtClean="0"/>
              <a:t>Gen 9.3</a:t>
            </a:r>
            <a:br>
              <a:rPr lang="en-GB" dirty="0" smtClean="0"/>
            </a:br>
            <a:r>
              <a:rPr lang="en-GB" dirty="0" smtClean="0"/>
              <a:t>Multi Core</a:t>
            </a:r>
            <a:br>
              <a:rPr lang="en-GB" dirty="0" smtClean="0"/>
            </a:br>
            <a:r>
              <a:rPr lang="en-GB" dirty="0" smtClean="0"/>
              <a:t>BASICS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6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GB" sz="2800" b="0" i="0" u="none" strike="noStrike" kern="0" cap="none" normalizeH="0" baseline="0" noProof="0" smtClean="0">
                <a:ln>
                  <a:noFill/>
                </a:ln>
                <a:effectLst/>
                <a:uLnTx/>
                <a:uFillTx/>
              </a:rPr>
              <a:t>Gen9.3 Task Scheme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pt-BR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ea typeface="+mn-ea"/>
                <a:cs typeface="+mn-cs"/>
              </a:rPr>
              <a:t>Internal </a:t>
            </a:r>
            <a:r>
              <a:rPr kumimoji="0" lang="pt-BR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Chassis Systems Control | CC-AS/ECC6 | 10/07/2018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NAT-16-0204e
</a:t>
            </a: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GB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10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Multi-Core Scheduling – Real Life Example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 flipV="1">
            <a:off x="974407" y="1704657"/>
            <a:ext cx="0" cy="33131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1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756920" y="3225482"/>
            <a:ext cx="7273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2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29920" y="2209482"/>
            <a:ext cx="3444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 u="sng"/>
              <a:t>x1</a:t>
            </a:r>
          </a:p>
        </p:txBody>
      </p:sp>
      <p:sp>
        <p:nvSpPr>
          <p:cNvPr id="13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14045" y="3404870"/>
            <a:ext cx="3444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 u="sng"/>
              <a:t>x2</a:t>
            </a:r>
          </a:p>
        </p:txBody>
      </p:sp>
      <p:sp>
        <p:nvSpPr>
          <p:cNvPr id="14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1190307" y="1633220"/>
            <a:ext cx="0" cy="3284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5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90307" y="2209482"/>
            <a:ext cx="10795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6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060382" y="4414520"/>
            <a:ext cx="194627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7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1020" y="1569720"/>
            <a:ext cx="4365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 u="sng"/>
              <a:t>prio</a:t>
            </a:r>
          </a:p>
        </p:txBody>
      </p:sp>
      <p:sp>
        <p:nvSpPr>
          <p:cNvPr id="18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838757" y="3188970"/>
            <a:ext cx="2270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 u="sng"/>
              <a:t>t</a:t>
            </a:r>
          </a:p>
        </p:txBody>
      </p:sp>
      <p:sp>
        <p:nvSpPr>
          <p:cNvPr id="19" name="Line 22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1298257" y="2496820"/>
            <a:ext cx="0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20" name="Rectangle 23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8257" y="3406457"/>
            <a:ext cx="287338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21" name="Line 2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1585595" y="369379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22" name="Text Box 2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41020" y="4449445"/>
            <a:ext cx="4286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 u="sng"/>
              <a:t>x24</a:t>
            </a:r>
          </a:p>
        </p:txBody>
      </p:sp>
      <p:sp>
        <p:nvSpPr>
          <p:cNvPr id="23" name="Text Box 28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14045" y="3946207"/>
            <a:ext cx="3444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 u="sng"/>
              <a:t>x4</a:t>
            </a:r>
          </a:p>
        </p:txBody>
      </p:sp>
      <p:sp>
        <p:nvSpPr>
          <p:cNvPr id="24" name="Text Box 29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4045" y="2757170"/>
            <a:ext cx="3444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 u="sng"/>
              <a:t>x8</a:t>
            </a:r>
          </a:p>
        </p:txBody>
      </p:sp>
      <p:sp>
        <p:nvSpPr>
          <p:cNvPr id="25" name="Rectangle 30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839595" y="2209482"/>
            <a:ext cx="1428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26" name="Rectangle 3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85707" y="2209482"/>
            <a:ext cx="144463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27" name="Rectangle 32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134995" y="2209482"/>
            <a:ext cx="106362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28" name="Rectangle 36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585595" y="3909695"/>
            <a:ext cx="7556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29" name="Rectangle 39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782695" y="2209482"/>
            <a:ext cx="10795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30" name="Rectangle 40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431982" y="2209482"/>
            <a:ext cx="106363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31" name="Rectangle 41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079682" y="2209482"/>
            <a:ext cx="1428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32" name="Rectangle 47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727382" y="2209482"/>
            <a:ext cx="1428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33" name="Rectangle 48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375082" y="2209482"/>
            <a:ext cx="1428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34" name="Rectangle 49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7022782" y="2209482"/>
            <a:ext cx="10795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35" name="Text Box 57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901382" y="1280795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000" u="sng"/>
              <a:t>cycle </a:t>
            </a:r>
          </a:p>
          <a:p>
            <a:pPr algn="ctr" eaLnBrk="0" hangingPunct="0"/>
            <a:r>
              <a:rPr lang="en-US" sz="1000" u="sng"/>
              <a:t>x1-x24</a:t>
            </a:r>
          </a:p>
        </p:txBody>
      </p:sp>
      <p:sp>
        <p:nvSpPr>
          <p:cNvPr id="36" name="Text Box 58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441132" y="1280795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000" u="sng"/>
              <a:t>cycle </a:t>
            </a:r>
          </a:p>
          <a:p>
            <a:pPr algn="ctr" eaLnBrk="0" hangingPunct="0"/>
            <a:r>
              <a:rPr lang="en-US" sz="1000" u="sng"/>
              <a:t>x1-x2</a:t>
            </a:r>
          </a:p>
        </p:txBody>
      </p:sp>
      <p:sp>
        <p:nvSpPr>
          <p:cNvPr id="37" name="Text Box 59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090420" y="1280795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000" u="sng"/>
              <a:t>cycle </a:t>
            </a:r>
          </a:p>
          <a:p>
            <a:pPr algn="ctr" eaLnBrk="0" hangingPunct="0"/>
            <a:r>
              <a:rPr lang="en-US" sz="1000" u="sng"/>
              <a:t>x1-x4</a:t>
            </a:r>
          </a:p>
        </p:txBody>
      </p:sp>
      <p:sp>
        <p:nvSpPr>
          <p:cNvPr id="38" name="Text Box 60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2738120" y="1280795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000" u="sng"/>
              <a:t>cycle </a:t>
            </a:r>
          </a:p>
          <a:p>
            <a:pPr algn="ctr" eaLnBrk="0" hangingPunct="0"/>
            <a:r>
              <a:rPr lang="en-US" sz="1000" u="sng"/>
              <a:t>x1-x2</a:t>
            </a:r>
          </a:p>
        </p:txBody>
      </p:sp>
      <p:sp>
        <p:nvSpPr>
          <p:cNvPr id="39" name="Text Box 61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385820" y="1280795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000" u="sng"/>
              <a:t>cycle </a:t>
            </a:r>
          </a:p>
          <a:p>
            <a:pPr algn="ctr" eaLnBrk="0" hangingPunct="0"/>
            <a:r>
              <a:rPr lang="en-US" sz="1000" u="sng"/>
              <a:t>x1-x8</a:t>
            </a:r>
          </a:p>
        </p:txBody>
      </p:sp>
      <p:sp>
        <p:nvSpPr>
          <p:cNvPr id="40" name="Line 72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flipH="1">
            <a:off x="2485707" y="1633220"/>
            <a:ext cx="0" cy="329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41" name="Line 73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flipH="1">
            <a:off x="3782695" y="1633220"/>
            <a:ext cx="0" cy="329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42" name="Line 74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flipH="1">
            <a:off x="5078095" y="1633220"/>
            <a:ext cx="0" cy="3284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43" name="Line 75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flipH="1">
            <a:off x="6375082" y="1633220"/>
            <a:ext cx="0" cy="329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44" name="Text Box 8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 rot="16200000">
            <a:off x="100488" y="2527776"/>
            <a:ext cx="606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 u="sng"/>
              <a:t>core 0</a:t>
            </a:r>
          </a:p>
        </p:txBody>
      </p:sp>
      <p:sp>
        <p:nvSpPr>
          <p:cNvPr id="45" name="Text Box 8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 rot="16200000">
            <a:off x="100488" y="3931126"/>
            <a:ext cx="606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 u="sng"/>
              <a:t>core 1</a:t>
            </a:r>
          </a:p>
        </p:txBody>
      </p:sp>
      <p:sp>
        <p:nvSpPr>
          <p:cNvPr id="46" name="Rectangle 86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670482" y="2217420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47" name="Line 87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 flipH="1">
            <a:off x="7670482" y="1749107"/>
            <a:ext cx="0" cy="31686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48" name="Rectangle 89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7092632" y="1126807"/>
            <a:ext cx="87313" cy="1254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49" name="Text Box 9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52970" y="1036320"/>
            <a:ext cx="7921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000" u="sng"/>
              <a:t>running</a:t>
            </a:r>
          </a:p>
        </p:txBody>
      </p:sp>
      <p:sp>
        <p:nvSpPr>
          <p:cNvPr id="50" name="Rectangle 91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7092632" y="1325245"/>
            <a:ext cx="87313" cy="1254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51" name="Text Box 92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52970" y="1252220"/>
            <a:ext cx="920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000" u="sng"/>
              <a:t>preempted</a:t>
            </a:r>
          </a:p>
        </p:txBody>
      </p:sp>
      <p:sp>
        <p:nvSpPr>
          <p:cNvPr id="52" name="Line 93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7022782" y="1598295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53" name="Text Box 94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237095" y="1468120"/>
            <a:ext cx="935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000" u="sng"/>
              <a:t>task deadline</a:t>
            </a:r>
          </a:p>
        </p:txBody>
      </p:sp>
      <p:sp>
        <p:nvSpPr>
          <p:cNvPr id="54" name="Rectangle 97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2341245" y="2722245"/>
            <a:ext cx="7207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55" name="Line 98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2630170" y="2504757"/>
            <a:ext cx="0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56" name="Line 112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flipH="1">
            <a:off x="1838007" y="1604645"/>
            <a:ext cx="0" cy="329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57" name="Line 113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 flipH="1">
            <a:off x="3133407" y="1604645"/>
            <a:ext cx="0" cy="329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58" name="Line 114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 flipH="1">
            <a:off x="4430395" y="1604645"/>
            <a:ext cx="0" cy="329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59" name="Line 115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flipH="1">
            <a:off x="5725795" y="1588770"/>
            <a:ext cx="0" cy="329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60" name="Line 116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flipH="1">
            <a:off x="7022782" y="1749107"/>
            <a:ext cx="0" cy="3132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61" name="Rectangle 95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986270" y="1064895"/>
            <a:ext cx="1152525" cy="61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u="sng"/>
          </a:p>
        </p:txBody>
      </p:sp>
      <p:sp>
        <p:nvSpPr>
          <p:cNvPr id="62" name="Rectangle 117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1514157" y="2217420"/>
            <a:ext cx="1079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63" name="Rectangle 119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2161857" y="2217420"/>
            <a:ext cx="14446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64" name="Rectangle 120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2809557" y="2217420"/>
            <a:ext cx="1079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65" name="Rectangle 121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3457257" y="2217420"/>
            <a:ext cx="1079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66" name="Rectangle 122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4106545" y="2217420"/>
            <a:ext cx="1079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67" name="Rectangle 123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4754245" y="2217420"/>
            <a:ext cx="1079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68" name="Rectangle 124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5401945" y="2217420"/>
            <a:ext cx="14446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69" name="Rectangle 125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6049645" y="2217420"/>
            <a:ext cx="14446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70" name="Rectangle 126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6698932" y="2217420"/>
            <a:ext cx="1079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71" name="Rectangle 127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7346632" y="2217420"/>
            <a:ext cx="1079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72" name="Line 128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>
            <a:off x="1406207" y="236188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73" name="Line 129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>
            <a:off x="1730057" y="236188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74" name="Line 130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>
            <a:off x="2053907" y="236188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75" name="Line 131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>
            <a:off x="2377757" y="236188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76" name="Line 132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2701607" y="236188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77" name="Line 133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3025457" y="236188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78" name="Line 134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3349307" y="236188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79" name="Line 135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>
            <a:off x="3674745" y="236188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80" name="Line 136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>
            <a:off x="3998595" y="236188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81" name="Line 137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>
            <a:off x="4322445" y="236188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82" name="Line 138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>
            <a:off x="4646295" y="236188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83" name="Line 139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4970145" y="236188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84" name="Line 140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5293995" y="236188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85" name="Line 141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5617845" y="236188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86" name="Line 142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5941695" y="236188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87" name="Line 143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6267132" y="236188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88" name="Line 144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>
            <a:off x="6590982" y="236188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89" name="Line 145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6914832" y="236188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90" name="Line 146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7238682" y="236188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91" name="Line 147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7562532" y="236188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92" name="Line 149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>
            <a:off x="1730057" y="354933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93" name="Line 150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>
            <a:off x="2377757" y="354933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94" name="Line 151"/>
          <p:cNvSpPr>
            <a:spLocks noChangeShapeType="1"/>
          </p:cNvSpPr>
          <p:nvPr>
            <p:custDataLst>
              <p:tags r:id="rId93"/>
            </p:custDataLst>
          </p:nvPr>
        </p:nvSpPr>
        <p:spPr bwMode="auto">
          <a:xfrm>
            <a:off x="3025457" y="354933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95" name="Line 152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>
            <a:off x="3674745" y="354933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96" name="Line 153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>
            <a:off x="4322445" y="354933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97" name="Line 154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>
            <a:off x="4970145" y="354933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98" name="Line 155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5617845" y="354933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99" name="Line 156"/>
          <p:cNvSpPr>
            <a:spLocks noChangeShapeType="1"/>
          </p:cNvSpPr>
          <p:nvPr>
            <p:custDataLst>
              <p:tags r:id="rId98"/>
            </p:custDataLst>
          </p:nvPr>
        </p:nvSpPr>
        <p:spPr bwMode="auto">
          <a:xfrm>
            <a:off x="6267132" y="354933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00" name="Line 157"/>
          <p:cNvSpPr>
            <a:spLocks noChangeShapeType="1"/>
          </p:cNvSpPr>
          <p:nvPr>
            <p:custDataLst>
              <p:tags r:id="rId99"/>
            </p:custDataLst>
          </p:nvPr>
        </p:nvSpPr>
        <p:spPr bwMode="auto">
          <a:xfrm>
            <a:off x="6914832" y="354933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01" name="Line 158"/>
          <p:cNvSpPr>
            <a:spLocks noChangeShapeType="1"/>
          </p:cNvSpPr>
          <p:nvPr>
            <p:custDataLst>
              <p:tags r:id="rId100"/>
            </p:custDataLst>
          </p:nvPr>
        </p:nvSpPr>
        <p:spPr bwMode="auto">
          <a:xfrm>
            <a:off x="7562532" y="3549332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02" name="Line 159"/>
          <p:cNvSpPr>
            <a:spLocks noChangeShapeType="1"/>
          </p:cNvSpPr>
          <p:nvPr>
            <p:custDataLst>
              <p:tags r:id="rId101"/>
            </p:custDataLst>
          </p:nvPr>
        </p:nvSpPr>
        <p:spPr bwMode="auto">
          <a:xfrm>
            <a:off x="2377757" y="4054157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03" name="Line 160"/>
          <p:cNvSpPr>
            <a:spLocks noChangeShapeType="1"/>
          </p:cNvSpPr>
          <p:nvPr>
            <p:custDataLst>
              <p:tags r:id="rId102"/>
            </p:custDataLst>
          </p:nvPr>
        </p:nvSpPr>
        <p:spPr bwMode="auto">
          <a:xfrm>
            <a:off x="3674745" y="4054157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04" name="Line 161"/>
          <p:cNvSpPr>
            <a:spLocks noChangeShapeType="1"/>
          </p:cNvSpPr>
          <p:nvPr>
            <p:custDataLst>
              <p:tags r:id="rId103"/>
            </p:custDataLst>
          </p:nvPr>
        </p:nvSpPr>
        <p:spPr bwMode="auto">
          <a:xfrm>
            <a:off x="4970145" y="4054157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05" name="Line 162"/>
          <p:cNvSpPr>
            <a:spLocks noChangeShapeType="1"/>
          </p:cNvSpPr>
          <p:nvPr>
            <p:custDataLst>
              <p:tags r:id="rId104"/>
            </p:custDataLst>
          </p:nvPr>
        </p:nvSpPr>
        <p:spPr bwMode="auto">
          <a:xfrm>
            <a:off x="6265545" y="4054157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06" name="Line 163"/>
          <p:cNvSpPr>
            <a:spLocks noChangeShapeType="1"/>
          </p:cNvSpPr>
          <p:nvPr>
            <p:custDataLst>
              <p:tags r:id="rId105"/>
            </p:custDataLst>
          </p:nvPr>
        </p:nvSpPr>
        <p:spPr bwMode="auto">
          <a:xfrm>
            <a:off x="7562532" y="4054157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07" name="Line 164"/>
          <p:cNvSpPr>
            <a:spLocks noChangeShapeType="1"/>
          </p:cNvSpPr>
          <p:nvPr>
            <p:custDataLst>
              <p:tags r:id="rId106"/>
            </p:custDataLst>
          </p:nvPr>
        </p:nvSpPr>
        <p:spPr bwMode="auto">
          <a:xfrm>
            <a:off x="3674745" y="2865120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08" name="Line 165"/>
          <p:cNvSpPr>
            <a:spLocks noChangeShapeType="1"/>
          </p:cNvSpPr>
          <p:nvPr>
            <p:custDataLst>
              <p:tags r:id="rId107"/>
            </p:custDataLst>
          </p:nvPr>
        </p:nvSpPr>
        <p:spPr bwMode="auto">
          <a:xfrm>
            <a:off x="6267132" y="2865120"/>
            <a:ext cx="107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09" name="Text Box 168"/>
          <p:cNvSpPr txBox="1">
            <a:spLocks noChangeArrowheads="1"/>
          </p:cNvSpPr>
          <p:nvPr>
            <p:custDataLst>
              <p:tags r:id="rId108"/>
            </p:custDataLst>
          </p:nvPr>
        </p:nvSpPr>
        <p:spPr bwMode="auto">
          <a:xfrm>
            <a:off x="4033520" y="1280795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000" u="sng"/>
              <a:t>cycle </a:t>
            </a:r>
          </a:p>
          <a:p>
            <a:pPr algn="ctr" eaLnBrk="0" hangingPunct="0"/>
            <a:r>
              <a:rPr lang="en-US" sz="1000" u="sng"/>
              <a:t>x1-x2</a:t>
            </a:r>
          </a:p>
        </p:txBody>
      </p:sp>
      <p:sp>
        <p:nvSpPr>
          <p:cNvPr id="110" name="Text Box 169"/>
          <p:cNvSpPr txBox="1">
            <a:spLocks noChangeArrowheads="1"/>
          </p:cNvSpPr>
          <p:nvPr>
            <p:custDataLst>
              <p:tags r:id="rId109"/>
            </p:custDataLst>
          </p:nvPr>
        </p:nvSpPr>
        <p:spPr bwMode="auto">
          <a:xfrm>
            <a:off x="4682807" y="1280795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000" u="sng"/>
              <a:t>cycle </a:t>
            </a:r>
          </a:p>
          <a:p>
            <a:pPr algn="ctr" eaLnBrk="0" hangingPunct="0"/>
            <a:r>
              <a:rPr lang="en-US" sz="1000" u="sng"/>
              <a:t>x1-x4</a:t>
            </a:r>
          </a:p>
        </p:txBody>
      </p:sp>
      <p:sp>
        <p:nvSpPr>
          <p:cNvPr id="111" name="Text Box 170"/>
          <p:cNvSpPr txBox="1">
            <a:spLocks noChangeArrowheads="1"/>
          </p:cNvSpPr>
          <p:nvPr>
            <p:custDataLst>
              <p:tags r:id="rId110"/>
            </p:custDataLst>
          </p:nvPr>
        </p:nvSpPr>
        <p:spPr bwMode="auto">
          <a:xfrm>
            <a:off x="5330507" y="1280795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000" u="sng"/>
              <a:t>cycle </a:t>
            </a:r>
          </a:p>
          <a:p>
            <a:pPr algn="ctr" eaLnBrk="0" hangingPunct="0"/>
            <a:r>
              <a:rPr lang="en-US" sz="1000" u="sng"/>
              <a:t>x1-x2</a:t>
            </a:r>
          </a:p>
        </p:txBody>
      </p:sp>
      <p:sp>
        <p:nvSpPr>
          <p:cNvPr id="112" name="Text Box 171"/>
          <p:cNvSpPr txBox="1">
            <a:spLocks noChangeArrowheads="1"/>
          </p:cNvSpPr>
          <p:nvPr>
            <p:custDataLst>
              <p:tags r:id="rId111"/>
            </p:custDataLst>
          </p:nvPr>
        </p:nvSpPr>
        <p:spPr bwMode="auto">
          <a:xfrm>
            <a:off x="5978207" y="1280795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000" u="sng"/>
              <a:t>cycle </a:t>
            </a:r>
          </a:p>
          <a:p>
            <a:pPr algn="ctr" eaLnBrk="0" hangingPunct="0"/>
            <a:r>
              <a:rPr lang="en-US" sz="1000" u="sng"/>
              <a:t>x1-x8</a:t>
            </a:r>
          </a:p>
        </p:txBody>
      </p:sp>
      <p:sp>
        <p:nvSpPr>
          <p:cNvPr id="113" name="Line 173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>
            <a:off x="1982470" y="2504757"/>
            <a:ext cx="0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14" name="Rectangle 174"/>
          <p:cNvSpPr>
            <a:spLocks noChangeArrowheads="1"/>
          </p:cNvSpPr>
          <p:nvPr>
            <p:custDataLst>
              <p:tags r:id="rId113"/>
            </p:custDataLst>
          </p:nvPr>
        </p:nvSpPr>
        <p:spPr bwMode="auto">
          <a:xfrm>
            <a:off x="1982470" y="3404870"/>
            <a:ext cx="3238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15" name="Rectangle 175"/>
          <p:cNvSpPr>
            <a:spLocks noChangeArrowheads="1"/>
          </p:cNvSpPr>
          <p:nvPr>
            <p:custDataLst>
              <p:tags r:id="rId114"/>
            </p:custDataLst>
          </p:nvPr>
        </p:nvSpPr>
        <p:spPr bwMode="auto">
          <a:xfrm>
            <a:off x="2630170" y="3404870"/>
            <a:ext cx="2873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16" name="Line 176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>
            <a:off x="3241357" y="2504757"/>
            <a:ext cx="0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17" name="Rectangle 177"/>
          <p:cNvSpPr>
            <a:spLocks noChangeArrowheads="1"/>
          </p:cNvSpPr>
          <p:nvPr>
            <p:custDataLst>
              <p:tags r:id="rId116"/>
            </p:custDataLst>
          </p:nvPr>
        </p:nvSpPr>
        <p:spPr bwMode="auto">
          <a:xfrm>
            <a:off x="3241357" y="3404870"/>
            <a:ext cx="287338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18" name="Line 178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>
            <a:off x="3890645" y="2504757"/>
            <a:ext cx="0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19" name="Rectangle 179"/>
          <p:cNvSpPr>
            <a:spLocks noChangeArrowheads="1"/>
          </p:cNvSpPr>
          <p:nvPr>
            <p:custDataLst>
              <p:tags r:id="rId118"/>
            </p:custDataLst>
          </p:nvPr>
        </p:nvSpPr>
        <p:spPr bwMode="auto">
          <a:xfrm>
            <a:off x="3890645" y="3404870"/>
            <a:ext cx="2873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20" name="Rectangle 184"/>
          <p:cNvSpPr>
            <a:spLocks noChangeArrowheads="1"/>
          </p:cNvSpPr>
          <p:nvPr>
            <p:custDataLst>
              <p:tags r:id="rId119"/>
            </p:custDataLst>
          </p:nvPr>
        </p:nvSpPr>
        <p:spPr bwMode="auto">
          <a:xfrm>
            <a:off x="1982470" y="3909695"/>
            <a:ext cx="323850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21" name="Line 185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 flipV="1">
            <a:off x="2341245" y="3009582"/>
            <a:ext cx="0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22" name="Rectangle 186"/>
          <p:cNvSpPr>
            <a:spLocks noChangeArrowheads="1"/>
          </p:cNvSpPr>
          <p:nvPr>
            <p:custDataLst>
              <p:tags r:id="rId121"/>
            </p:custDataLst>
          </p:nvPr>
        </p:nvSpPr>
        <p:spPr bwMode="auto">
          <a:xfrm>
            <a:off x="2485707" y="2722245"/>
            <a:ext cx="144463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23" name="Line 187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>
            <a:off x="3061970" y="3009582"/>
            <a:ext cx="0" cy="140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24" name="Rectangle 190"/>
          <p:cNvSpPr>
            <a:spLocks noChangeArrowheads="1"/>
          </p:cNvSpPr>
          <p:nvPr>
            <p:custDataLst>
              <p:tags r:id="rId123"/>
            </p:custDataLst>
          </p:nvPr>
        </p:nvSpPr>
        <p:spPr bwMode="auto">
          <a:xfrm>
            <a:off x="2809557" y="2722245"/>
            <a:ext cx="107950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25" name="Rectangle 191"/>
          <p:cNvSpPr>
            <a:spLocks noChangeArrowheads="1"/>
          </p:cNvSpPr>
          <p:nvPr>
            <p:custDataLst>
              <p:tags r:id="rId124"/>
            </p:custDataLst>
          </p:nvPr>
        </p:nvSpPr>
        <p:spPr bwMode="auto">
          <a:xfrm>
            <a:off x="3061970" y="4414520"/>
            <a:ext cx="576262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26" name="Line 192"/>
          <p:cNvSpPr>
            <a:spLocks noChangeShapeType="1"/>
          </p:cNvSpPr>
          <p:nvPr>
            <p:custDataLst>
              <p:tags r:id="rId125"/>
            </p:custDataLst>
          </p:nvPr>
        </p:nvSpPr>
        <p:spPr bwMode="auto">
          <a:xfrm>
            <a:off x="4538345" y="2504757"/>
            <a:ext cx="0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27" name="Rectangle 193"/>
          <p:cNvSpPr>
            <a:spLocks noChangeArrowheads="1"/>
          </p:cNvSpPr>
          <p:nvPr>
            <p:custDataLst>
              <p:tags r:id="rId126"/>
            </p:custDataLst>
          </p:nvPr>
        </p:nvSpPr>
        <p:spPr bwMode="auto">
          <a:xfrm>
            <a:off x="4538345" y="3404870"/>
            <a:ext cx="2873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28" name="Line 194"/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>
            <a:off x="5222557" y="2504757"/>
            <a:ext cx="0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29" name="Rectangle 195"/>
          <p:cNvSpPr>
            <a:spLocks noChangeArrowheads="1"/>
          </p:cNvSpPr>
          <p:nvPr>
            <p:custDataLst>
              <p:tags r:id="rId128"/>
            </p:custDataLst>
          </p:nvPr>
        </p:nvSpPr>
        <p:spPr bwMode="auto">
          <a:xfrm>
            <a:off x="5222557" y="3404870"/>
            <a:ext cx="287338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30" name="Line 196"/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>
            <a:off x="5870257" y="2504757"/>
            <a:ext cx="0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31" name="Rectangle 197"/>
          <p:cNvSpPr>
            <a:spLocks noChangeArrowheads="1"/>
          </p:cNvSpPr>
          <p:nvPr>
            <p:custDataLst>
              <p:tags r:id="rId130"/>
            </p:custDataLst>
          </p:nvPr>
        </p:nvSpPr>
        <p:spPr bwMode="auto">
          <a:xfrm>
            <a:off x="5870257" y="3404870"/>
            <a:ext cx="287338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32" name="Line 198"/>
          <p:cNvSpPr>
            <a:spLocks noChangeShapeType="1"/>
          </p:cNvSpPr>
          <p:nvPr>
            <p:custDataLst>
              <p:tags r:id="rId131"/>
            </p:custDataLst>
          </p:nvPr>
        </p:nvSpPr>
        <p:spPr bwMode="auto">
          <a:xfrm>
            <a:off x="6517957" y="2504757"/>
            <a:ext cx="0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33" name="Rectangle 199"/>
          <p:cNvSpPr>
            <a:spLocks noChangeArrowheads="1"/>
          </p:cNvSpPr>
          <p:nvPr>
            <p:custDataLst>
              <p:tags r:id="rId132"/>
            </p:custDataLst>
          </p:nvPr>
        </p:nvSpPr>
        <p:spPr bwMode="auto">
          <a:xfrm>
            <a:off x="6517957" y="3404870"/>
            <a:ext cx="2889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34" name="Line 200"/>
          <p:cNvSpPr>
            <a:spLocks noChangeShapeType="1"/>
          </p:cNvSpPr>
          <p:nvPr>
            <p:custDataLst>
              <p:tags r:id="rId133"/>
            </p:custDataLst>
          </p:nvPr>
        </p:nvSpPr>
        <p:spPr bwMode="auto">
          <a:xfrm>
            <a:off x="7130732" y="2504757"/>
            <a:ext cx="0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35" name="Rectangle 201"/>
          <p:cNvSpPr>
            <a:spLocks noChangeArrowheads="1"/>
          </p:cNvSpPr>
          <p:nvPr>
            <p:custDataLst>
              <p:tags r:id="rId134"/>
            </p:custDataLst>
          </p:nvPr>
        </p:nvSpPr>
        <p:spPr bwMode="auto">
          <a:xfrm>
            <a:off x="7130732" y="3404870"/>
            <a:ext cx="287338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36" name="Line 202"/>
          <p:cNvSpPr>
            <a:spLocks noChangeShapeType="1"/>
          </p:cNvSpPr>
          <p:nvPr>
            <p:custDataLst>
              <p:tags r:id="rId135"/>
            </p:custDataLst>
          </p:nvPr>
        </p:nvSpPr>
        <p:spPr bwMode="auto">
          <a:xfrm>
            <a:off x="2917507" y="369379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37" name="Rectangle 203"/>
          <p:cNvSpPr>
            <a:spLocks noChangeArrowheads="1"/>
          </p:cNvSpPr>
          <p:nvPr>
            <p:custDataLst>
              <p:tags r:id="rId136"/>
            </p:custDataLst>
          </p:nvPr>
        </p:nvSpPr>
        <p:spPr bwMode="auto">
          <a:xfrm>
            <a:off x="2917507" y="3909695"/>
            <a:ext cx="7207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38" name="Line 204"/>
          <p:cNvSpPr>
            <a:spLocks noChangeShapeType="1"/>
          </p:cNvSpPr>
          <p:nvPr>
            <p:custDataLst>
              <p:tags r:id="rId137"/>
            </p:custDataLst>
          </p:nvPr>
        </p:nvSpPr>
        <p:spPr bwMode="auto">
          <a:xfrm>
            <a:off x="4177982" y="369379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39" name="Rectangle 205"/>
          <p:cNvSpPr>
            <a:spLocks noChangeArrowheads="1"/>
          </p:cNvSpPr>
          <p:nvPr>
            <p:custDataLst>
              <p:tags r:id="rId138"/>
            </p:custDataLst>
          </p:nvPr>
        </p:nvSpPr>
        <p:spPr bwMode="auto">
          <a:xfrm>
            <a:off x="4177982" y="3909695"/>
            <a:ext cx="7207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40" name="Line 206"/>
          <p:cNvSpPr>
            <a:spLocks noChangeShapeType="1"/>
          </p:cNvSpPr>
          <p:nvPr>
            <p:custDataLst>
              <p:tags r:id="rId139"/>
            </p:custDataLst>
          </p:nvPr>
        </p:nvSpPr>
        <p:spPr bwMode="auto">
          <a:xfrm>
            <a:off x="5509895" y="369379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41" name="Rectangle 207"/>
          <p:cNvSpPr>
            <a:spLocks noChangeArrowheads="1"/>
          </p:cNvSpPr>
          <p:nvPr>
            <p:custDataLst>
              <p:tags r:id="rId140"/>
            </p:custDataLst>
          </p:nvPr>
        </p:nvSpPr>
        <p:spPr bwMode="auto">
          <a:xfrm>
            <a:off x="5509895" y="3909695"/>
            <a:ext cx="7207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42" name="Line 208"/>
          <p:cNvSpPr>
            <a:spLocks noChangeShapeType="1"/>
          </p:cNvSpPr>
          <p:nvPr>
            <p:custDataLst>
              <p:tags r:id="rId141"/>
            </p:custDataLst>
          </p:nvPr>
        </p:nvSpPr>
        <p:spPr bwMode="auto">
          <a:xfrm>
            <a:off x="6806882" y="369379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43" name="Rectangle 209"/>
          <p:cNvSpPr>
            <a:spLocks noChangeArrowheads="1"/>
          </p:cNvSpPr>
          <p:nvPr>
            <p:custDataLst>
              <p:tags r:id="rId142"/>
            </p:custDataLst>
          </p:nvPr>
        </p:nvSpPr>
        <p:spPr bwMode="auto">
          <a:xfrm>
            <a:off x="6806882" y="3909695"/>
            <a:ext cx="7207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44" name="Rectangle 211"/>
          <p:cNvSpPr>
            <a:spLocks noChangeArrowheads="1"/>
          </p:cNvSpPr>
          <p:nvPr>
            <p:custDataLst>
              <p:tags r:id="rId143"/>
            </p:custDataLst>
          </p:nvPr>
        </p:nvSpPr>
        <p:spPr bwMode="auto">
          <a:xfrm>
            <a:off x="4898707" y="2722245"/>
            <a:ext cx="7556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45" name="Line 212"/>
          <p:cNvSpPr>
            <a:spLocks noChangeShapeType="1"/>
          </p:cNvSpPr>
          <p:nvPr>
            <p:custDataLst>
              <p:tags r:id="rId144"/>
            </p:custDataLst>
          </p:nvPr>
        </p:nvSpPr>
        <p:spPr bwMode="auto">
          <a:xfrm flipV="1">
            <a:off x="4898707" y="3009582"/>
            <a:ext cx="0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46" name="Rectangle 213"/>
          <p:cNvSpPr>
            <a:spLocks noChangeArrowheads="1"/>
          </p:cNvSpPr>
          <p:nvPr>
            <p:custDataLst>
              <p:tags r:id="rId145"/>
            </p:custDataLst>
          </p:nvPr>
        </p:nvSpPr>
        <p:spPr bwMode="auto">
          <a:xfrm>
            <a:off x="7527607" y="2722245"/>
            <a:ext cx="179388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47" name="Line 214"/>
          <p:cNvSpPr>
            <a:spLocks noChangeShapeType="1"/>
          </p:cNvSpPr>
          <p:nvPr>
            <p:custDataLst>
              <p:tags r:id="rId146"/>
            </p:custDataLst>
          </p:nvPr>
        </p:nvSpPr>
        <p:spPr bwMode="auto">
          <a:xfrm flipV="1">
            <a:off x="7527607" y="3009582"/>
            <a:ext cx="0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48" name="Rectangle 215"/>
          <p:cNvSpPr>
            <a:spLocks noChangeArrowheads="1"/>
          </p:cNvSpPr>
          <p:nvPr>
            <p:custDataLst>
              <p:tags r:id="rId147"/>
            </p:custDataLst>
          </p:nvPr>
        </p:nvSpPr>
        <p:spPr bwMode="auto">
          <a:xfrm>
            <a:off x="3241357" y="3909695"/>
            <a:ext cx="287338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49" name="Rectangle 216"/>
          <p:cNvSpPr>
            <a:spLocks noChangeArrowheads="1"/>
          </p:cNvSpPr>
          <p:nvPr>
            <p:custDataLst>
              <p:tags r:id="rId148"/>
            </p:custDataLst>
          </p:nvPr>
        </p:nvSpPr>
        <p:spPr bwMode="auto">
          <a:xfrm>
            <a:off x="3890645" y="4412932"/>
            <a:ext cx="1008062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50" name="Rectangle 217"/>
          <p:cNvSpPr>
            <a:spLocks noChangeArrowheads="1"/>
          </p:cNvSpPr>
          <p:nvPr>
            <p:custDataLst>
              <p:tags r:id="rId149"/>
            </p:custDataLst>
          </p:nvPr>
        </p:nvSpPr>
        <p:spPr bwMode="auto">
          <a:xfrm>
            <a:off x="4538345" y="3909695"/>
            <a:ext cx="287337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51" name="Rectangle 218"/>
          <p:cNvSpPr>
            <a:spLocks noChangeArrowheads="1"/>
          </p:cNvSpPr>
          <p:nvPr>
            <p:custDataLst>
              <p:tags r:id="rId150"/>
            </p:custDataLst>
          </p:nvPr>
        </p:nvSpPr>
        <p:spPr bwMode="auto">
          <a:xfrm>
            <a:off x="5870257" y="3909695"/>
            <a:ext cx="287338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52" name="Rectangle 219"/>
          <p:cNvSpPr>
            <a:spLocks noChangeArrowheads="1"/>
          </p:cNvSpPr>
          <p:nvPr>
            <p:custDataLst>
              <p:tags r:id="rId151"/>
            </p:custDataLst>
          </p:nvPr>
        </p:nvSpPr>
        <p:spPr bwMode="auto">
          <a:xfrm>
            <a:off x="7165657" y="3909695"/>
            <a:ext cx="287338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53" name="Rectangle 220"/>
          <p:cNvSpPr>
            <a:spLocks noChangeArrowheads="1"/>
          </p:cNvSpPr>
          <p:nvPr>
            <p:custDataLst>
              <p:tags r:id="rId152"/>
            </p:custDataLst>
          </p:nvPr>
        </p:nvSpPr>
        <p:spPr bwMode="auto">
          <a:xfrm>
            <a:off x="5078095" y="2722245"/>
            <a:ext cx="144462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54" name="Rectangle 221"/>
          <p:cNvSpPr>
            <a:spLocks noChangeArrowheads="1"/>
          </p:cNvSpPr>
          <p:nvPr>
            <p:custDataLst>
              <p:tags r:id="rId153"/>
            </p:custDataLst>
          </p:nvPr>
        </p:nvSpPr>
        <p:spPr bwMode="auto">
          <a:xfrm>
            <a:off x="5401945" y="2722245"/>
            <a:ext cx="144462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55" name="Rectangle 222"/>
          <p:cNvSpPr>
            <a:spLocks noChangeArrowheads="1"/>
          </p:cNvSpPr>
          <p:nvPr>
            <p:custDataLst>
              <p:tags r:id="rId154"/>
            </p:custDataLst>
          </p:nvPr>
        </p:nvSpPr>
        <p:spPr bwMode="auto">
          <a:xfrm>
            <a:off x="7670482" y="2722245"/>
            <a:ext cx="36513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56" name="Rectangle 223"/>
          <p:cNvSpPr>
            <a:spLocks noChangeArrowheads="1"/>
          </p:cNvSpPr>
          <p:nvPr>
            <p:custDataLst>
              <p:tags r:id="rId155"/>
            </p:custDataLst>
          </p:nvPr>
        </p:nvSpPr>
        <p:spPr bwMode="auto">
          <a:xfrm>
            <a:off x="974407" y="5098732"/>
            <a:ext cx="6840538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57" name="Line 226"/>
          <p:cNvSpPr>
            <a:spLocks noChangeShapeType="1"/>
          </p:cNvSpPr>
          <p:nvPr>
            <p:custDataLst>
              <p:tags r:id="rId156"/>
            </p:custDataLst>
          </p:nvPr>
        </p:nvSpPr>
        <p:spPr bwMode="auto">
          <a:xfrm flipV="1">
            <a:off x="756920" y="4917757"/>
            <a:ext cx="7273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u="sng"/>
          </a:p>
        </p:txBody>
      </p:sp>
      <p:sp>
        <p:nvSpPr>
          <p:cNvPr id="158" name="Rectangle 227"/>
          <p:cNvSpPr>
            <a:spLocks noChangeArrowheads="1"/>
          </p:cNvSpPr>
          <p:nvPr>
            <p:custDataLst>
              <p:tags r:id="rId157"/>
            </p:custDataLst>
          </p:nvPr>
        </p:nvSpPr>
        <p:spPr bwMode="auto">
          <a:xfrm>
            <a:off x="974407" y="5314632"/>
            <a:ext cx="6840538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59" name="Text Box 228"/>
          <p:cNvSpPr txBox="1">
            <a:spLocks noChangeArrowheads="1"/>
          </p:cNvSpPr>
          <p:nvPr>
            <p:custDataLst>
              <p:tags r:id="rId158"/>
            </p:custDataLst>
          </p:nvPr>
        </p:nvSpPr>
        <p:spPr bwMode="auto">
          <a:xfrm>
            <a:off x="691832" y="4992370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000" u="sng"/>
              <a:t>c0</a:t>
            </a:r>
          </a:p>
        </p:txBody>
      </p:sp>
      <p:sp>
        <p:nvSpPr>
          <p:cNvPr id="160" name="Rectangle 225"/>
          <p:cNvSpPr>
            <a:spLocks noChangeArrowheads="1"/>
          </p:cNvSpPr>
          <p:nvPr>
            <p:custDataLst>
              <p:tags r:id="rId159"/>
            </p:custDataLst>
          </p:nvPr>
        </p:nvSpPr>
        <p:spPr bwMode="auto">
          <a:xfrm>
            <a:off x="974407" y="5097145"/>
            <a:ext cx="215900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61" name="Rectangle 232"/>
          <p:cNvSpPr>
            <a:spLocks noChangeArrowheads="1"/>
          </p:cNvSpPr>
          <p:nvPr>
            <p:custDataLst>
              <p:tags r:id="rId160"/>
            </p:custDataLst>
          </p:nvPr>
        </p:nvSpPr>
        <p:spPr bwMode="auto">
          <a:xfrm>
            <a:off x="1298257" y="5097145"/>
            <a:ext cx="215900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62" name="Rectangle 233"/>
          <p:cNvSpPr>
            <a:spLocks noChangeArrowheads="1"/>
          </p:cNvSpPr>
          <p:nvPr>
            <p:custDataLst>
              <p:tags r:id="rId161"/>
            </p:custDataLst>
          </p:nvPr>
        </p:nvSpPr>
        <p:spPr bwMode="auto">
          <a:xfrm>
            <a:off x="1622107" y="5097145"/>
            <a:ext cx="215900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63" name="Rectangle 234"/>
          <p:cNvSpPr>
            <a:spLocks noChangeArrowheads="1"/>
          </p:cNvSpPr>
          <p:nvPr>
            <p:custDataLst>
              <p:tags r:id="rId162"/>
            </p:custDataLst>
          </p:nvPr>
        </p:nvSpPr>
        <p:spPr bwMode="auto">
          <a:xfrm>
            <a:off x="1982470" y="5097145"/>
            <a:ext cx="179387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64" name="Rectangle 235"/>
          <p:cNvSpPr>
            <a:spLocks noChangeArrowheads="1"/>
          </p:cNvSpPr>
          <p:nvPr>
            <p:custDataLst>
              <p:tags r:id="rId163"/>
            </p:custDataLst>
          </p:nvPr>
        </p:nvSpPr>
        <p:spPr bwMode="auto">
          <a:xfrm>
            <a:off x="2306320" y="5097145"/>
            <a:ext cx="34925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65" name="Rectangle 236"/>
          <p:cNvSpPr>
            <a:spLocks noChangeArrowheads="1"/>
          </p:cNvSpPr>
          <p:nvPr>
            <p:custDataLst>
              <p:tags r:id="rId164"/>
            </p:custDataLst>
          </p:nvPr>
        </p:nvSpPr>
        <p:spPr bwMode="auto">
          <a:xfrm>
            <a:off x="3061970" y="5097145"/>
            <a:ext cx="71437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66" name="Rectangle 237"/>
          <p:cNvSpPr>
            <a:spLocks noChangeArrowheads="1"/>
          </p:cNvSpPr>
          <p:nvPr>
            <p:custDataLst>
              <p:tags r:id="rId165"/>
            </p:custDataLst>
          </p:nvPr>
        </p:nvSpPr>
        <p:spPr bwMode="auto">
          <a:xfrm>
            <a:off x="3241357" y="5097145"/>
            <a:ext cx="215900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67" name="Rectangle 238"/>
          <p:cNvSpPr>
            <a:spLocks noChangeArrowheads="1"/>
          </p:cNvSpPr>
          <p:nvPr>
            <p:custDataLst>
              <p:tags r:id="rId166"/>
            </p:custDataLst>
          </p:nvPr>
        </p:nvSpPr>
        <p:spPr bwMode="auto">
          <a:xfrm>
            <a:off x="3565207" y="5097145"/>
            <a:ext cx="215900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68" name="Rectangle 239"/>
          <p:cNvSpPr>
            <a:spLocks noChangeArrowheads="1"/>
          </p:cNvSpPr>
          <p:nvPr>
            <p:custDataLst>
              <p:tags r:id="rId167"/>
            </p:custDataLst>
          </p:nvPr>
        </p:nvSpPr>
        <p:spPr bwMode="auto">
          <a:xfrm>
            <a:off x="3890645" y="5097145"/>
            <a:ext cx="215900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69" name="Rectangle 240"/>
          <p:cNvSpPr>
            <a:spLocks noChangeArrowheads="1"/>
          </p:cNvSpPr>
          <p:nvPr>
            <p:custDataLst>
              <p:tags r:id="rId168"/>
            </p:custDataLst>
          </p:nvPr>
        </p:nvSpPr>
        <p:spPr bwMode="auto">
          <a:xfrm>
            <a:off x="4214495" y="5097145"/>
            <a:ext cx="215900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70" name="Rectangle 241"/>
          <p:cNvSpPr>
            <a:spLocks noChangeArrowheads="1"/>
          </p:cNvSpPr>
          <p:nvPr>
            <p:custDataLst>
              <p:tags r:id="rId169"/>
            </p:custDataLst>
          </p:nvPr>
        </p:nvSpPr>
        <p:spPr bwMode="auto">
          <a:xfrm>
            <a:off x="4538345" y="5097145"/>
            <a:ext cx="215900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71" name="Rectangle 242"/>
          <p:cNvSpPr>
            <a:spLocks noChangeArrowheads="1"/>
          </p:cNvSpPr>
          <p:nvPr>
            <p:custDataLst>
              <p:tags r:id="rId170"/>
            </p:custDataLst>
          </p:nvPr>
        </p:nvSpPr>
        <p:spPr bwMode="auto">
          <a:xfrm>
            <a:off x="4862195" y="5097145"/>
            <a:ext cx="36512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72" name="Rectangle 243"/>
          <p:cNvSpPr>
            <a:spLocks noChangeArrowheads="1"/>
          </p:cNvSpPr>
          <p:nvPr>
            <p:custDataLst>
              <p:tags r:id="rId171"/>
            </p:custDataLst>
          </p:nvPr>
        </p:nvSpPr>
        <p:spPr bwMode="auto">
          <a:xfrm>
            <a:off x="5654357" y="5097145"/>
            <a:ext cx="71438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73" name="Rectangle 244"/>
          <p:cNvSpPr>
            <a:spLocks noChangeArrowheads="1"/>
          </p:cNvSpPr>
          <p:nvPr>
            <p:custDataLst>
              <p:tags r:id="rId172"/>
            </p:custDataLst>
          </p:nvPr>
        </p:nvSpPr>
        <p:spPr bwMode="auto">
          <a:xfrm>
            <a:off x="5870257" y="5097145"/>
            <a:ext cx="179388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74" name="Rectangle 245"/>
          <p:cNvSpPr>
            <a:spLocks noChangeArrowheads="1"/>
          </p:cNvSpPr>
          <p:nvPr>
            <p:custDataLst>
              <p:tags r:id="rId173"/>
            </p:custDataLst>
          </p:nvPr>
        </p:nvSpPr>
        <p:spPr bwMode="auto">
          <a:xfrm>
            <a:off x="6194107" y="5097145"/>
            <a:ext cx="179388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75" name="Rectangle 246"/>
          <p:cNvSpPr>
            <a:spLocks noChangeArrowheads="1"/>
          </p:cNvSpPr>
          <p:nvPr>
            <p:custDataLst>
              <p:tags r:id="rId174"/>
            </p:custDataLst>
          </p:nvPr>
        </p:nvSpPr>
        <p:spPr bwMode="auto">
          <a:xfrm>
            <a:off x="6517957" y="5097145"/>
            <a:ext cx="179388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76" name="Rectangle 247"/>
          <p:cNvSpPr>
            <a:spLocks noChangeArrowheads="1"/>
          </p:cNvSpPr>
          <p:nvPr>
            <p:custDataLst>
              <p:tags r:id="rId175"/>
            </p:custDataLst>
          </p:nvPr>
        </p:nvSpPr>
        <p:spPr bwMode="auto">
          <a:xfrm>
            <a:off x="6806882" y="5097145"/>
            <a:ext cx="215900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77" name="Rectangle 251"/>
          <p:cNvSpPr>
            <a:spLocks noChangeArrowheads="1"/>
          </p:cNvSpPr>
          <p:nvPr>
            <p:custDataLst>
              <p:tags r:id="rId176"/>
            </p:custDataLst>
          </p:nvPr>
        </p:nvSpPr>
        <p:spPr bwMode="auto">
          <a:xfrm>
            <a:off x="974407" y="5313045"/>
            <a:ext cx="323850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78" name="Rectangle 253"/>
          <p:cNvSpPr>
            <a:spLocks noChangeArrowheads="1"/>
          </p:cNvSpPr>
          <p:nvPr>
            <p:custDataLst>
              <p:tags r:id="rId177"/>
            </p:custDataLst>
          </p:nvPr>
        </p:nvSpPr>
        <p:spPr bwMode="auto">
          <a:xfrm>
            <a:off x="2341245" y="5313045"/>
            <a:ext cx="288925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79" name="Rectangle 254"/>
          <p:cNvSpPr>
            <a:spLocks noChangeArrowheads="1"/>
          </p:cNvSpPr>
          <p:nvPr>
            <p:custDataLst>
              <p:tags r:id="rId178"/>
            </p:custDataLst>
          </p:nvPr>
        </p:nvSpPr>
        <p:spPr bwMode="auto">
          <a:xfrm>
            <a:off x="5006657" y="5313045"/>
            <a:ext cx="215900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80" name="Rectangle 255"/>
          <p:cNvSpPr>
            <a:spLocks noChangeArrowheads="1"/>
          </p:cNvSpPr>
          <p:nvPr>
            <p:custDataLst>
              <p:tags r:id="rId179"/>
            </p:custDataLst>
          </p:nvPr>
        </p:nvSpPr>
        <p:spPr bwMode="auto">
          <a:xfrm>
            <a:off x="6230620" y="5313045"/>
            <a:ext cx="287337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81" name="Rectangle 257"/>
          <p:cNvSpPr>
            <a:spLocks noChangeArrowheads="1"/>
          </p:cNvSpPr>
          <p:nvPr>
            <p:custDataLst>
              <p:tags r:id="rId180"/>
            </p:custDataLst>
          </p:nvPr>
        </p:nvSpPr>
        <p:spPr bwMode="auto">
          <a:xfrm>
            <a:off x="7526020" y="5313045"/>
            <a:ext cx="180975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82" name="Rectangle 258"/>
          <p:cNvSpPr>
            <a:spLocks noChangeArrowheads="1"/>
          </p:cNvSpPr>
          <p:nvPr>
            <p:custDataLst>
              <p:tags r:id="rId181"/>
            </p:custDataLst>
          </p:nvPr>
        </p:nvSpPr>
        <p:spPr bwMode="auto">
          <a:xfrm>
            <a:off x="7130732" y="5097145"/>
            <a:ext cx="215900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83" name="Rectangle 259"/>
          <p:cNvSpPr>
            <a:spLocks noChangeArrowheads="1"/>
          </p:cNvSpPr>
          <p:nvPr>
            <p:custDataLst>
              <p:tags r:id="rId182"/>
            </p:custDataLst>
          </p:nvPr>
        </p:nvSpPr>
        <p:spPr bwMode="auto">
          <a:xfrm>
            <a:off x="7454582" y="5097145"/>
            <a:ext cx="71438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u="sng"/>
          </a:p>
        </p:txBody>
      </p:sp>
      <p:sp>
        <p:nvSpPr>
          <p:cNvPr id="184" name="Text Box 260"/>
          <p:cNvSpPr txBox="1">
            <a:spLocks noChangeArrowheads="1"/>
          </p:cNvSpPr>
          <p:nvPr>
            <p:custDataLst>
              <p:tags r:id="rId183"/>
            </p:custDataLst>
          </p:nvPr>
        </p:nvSpPr>
        <p:spPr bwMode="auto">
          <a:xfrm>
            <a:off x="109220" y="5105082"/>
            <a:ext cx="71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000" u="sng"/>
              <a:t>utilization</a:t>
            </a:r>
          </a:p>
        </p:txBody>
      </p:sp>
      <p:sp>
        <p:nvSpPr>
          <p:cNvPr id="185" name="Text Box 261"/>
          <p:cNvSpPr txBox="1">
            <a:spLocks noChangeArrowheads="1"/>
          </p:cNvSpPr>
          <p:nvPr>
            <p:custDataLst>
              <p:tags r:id="rId184"/>
            </p:custDataLst>
          </p:nvPr>
        </p:nvSpPr>
        <p:spPr bwMode="auto">
          <a:xfrm>
            <a:off x="7838757" y="4881245"/>
            <a:ext cx="2270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 u="sng"/>
              <a:t>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0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GB" sz="2800" b="0" i="0" u="none" strike="noStrike" kern="0" cap="none" normalizeH="0" baseline="0" noProof="0" smtClean="0">
                <a:ln>
                  <a:noFill/>
                </a:ln>
                <a:effectLst/>
                <a:uLnTx/>
                <a:uFillTx/>
              </a:rPr>
              <a:t>Gen9.3 Task Scheme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pt-BR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ea typeface="+mn-ea"/>
                <a:cs typeface="+mn-cs"/>
              </a:rPr>
              <a:t>Internal </a:t>
            </a:r>
            <a:r>
              <a:rPr kumimoji="0" lang="pt-BR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Chassis Systems Control | CC-AS/ECC6 | 10/07/2018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NAT-16-0204e
</a:t>
            </a: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GB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11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>
                <a:solidFill>
                  <a:srgbClr val="A80163"/>
                </a:solidFill>
              </a:rPr>
              <a:t>Multi-Core Task </a:t>
            </a:r>
            <a:r>
              <a:rPr lang="en-GB" sz="2800" dirty="0" smtClean="0">
                <a:solidFill>
                  <a:srgbClr val="A80163"/>
                </a:solidFill>
              </a:rPr>
              <a:t>Requirements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77089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GB" sz="1400" dirty="0" smtClean="0"/>
              <a:t>Complete Gen9.3 SW </a:t>
            </a:r>
            <a:r>
              <a:rPr lang="en-GB" sz="1400" dirty="0"/>
              <a:t>must be fully distributable/re-entrant</a:t>
            </a:r>
          </a:p>
          <a:p>
            <a:pPr marL="256540" lvl="1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GB" sz="1400" dirty="0"/>
              <a:t>=&gt; SW has to be written to run on any core (e.g. normal SW don’t have to take care of </a:t>
            </a:r>
            <a:r>
              <a:rPr lang="en-GB" sz="1400" dirty="0" smtClean="0"/>
              <a:t>core-id,  </a:t>
            </a:r>
            <a:r>
              <a:rPr lang="en-GB" sz="1400" dirty="0"/>
              <a:t>focus just on task-level)</a:t>
            </a:r>
          </a:p>
          <a:p>
            <a:pPr marL="285750" lvl="0" indent="-285750" defTabSz="914400">
              <a:lnSpc>
                <a:spcPct val="100000"/>
              </a:lnSpc>
              <a:spcBef>
                <a:spcPts val="0"/>
              </a:spcBef>
              <a:buSzTx/>
              <a:buFontTx/>
              <a:buChar char="-"/>
              <a:defRPr/>
            </a:pPr>
            <a:endParaRPr lang="en-GB" sz="1400" dirty="0" smtClean="0"/>
          </a:p>
          <a:p>
            <a:pPr marL="285750" lvl="0" indent="-285750" defTabSz="914400">
              <a:lnSpc>
                <a:spcPct val="100000"/>
              </a:lnSpc>
              <a:spcBef>
                <a:spcPts val="0"/>
              </a:spcBef>
              <a:buSzTx/>
              <a:buFontTx/>
              <a:buChar char="-"/>
              <a:defRPr/>
            </a:pPr>
            <a:endParaRPr lang="en-GB" sz="1400" dirty="0"/>
          </a:p>
          <a:p>
            <a:r>
              <a:rPr lang="en-GB" sz="1400" dirty="0"/>
              <a:t>AUTOSAR (4.0.x) currently lacks full and flexible support for multi-core systems</a:t>
            </a:r>
          </a:p>
          <a:p>
            <a:pPr lvl="1"/>
            <a:r>
              <a:rPr lang="en-GB" sz="1400" dirty="0" smtClean="0"/>
              <a:t>BSW </a:t>
            </a:r>
            <a:r>
              <a:rPr lang="en-GB" sz="1400" dirty="0"/>
              <a:t>must run completely on the same </a:t>
            </a:r>
            <a:r>
              <a:rPr lang="en-GB" sz="1400" dirty="0" smtClean="0"/>
              <a:t>core!</a:t>
            </a:r>
          </a:p>
          <a:p>
            <a:pPr lvl="1"/>
            <a:endParaRPr lang="en-GB" sz="1400" dirty="0" smtClean="0"/>
          </a:p>
          <a:p>
            <a:r>
              <a:rPr lang="en-GB" sz="1400" dirty="0" smtClean="0"/>
              <a:t>CDG </a:t>
            </a:r>
            <a:r>
              <a:rPr lang="en-GB" sz="1400" dirty="0"/>
              <a:t>delivers a CUBAS package where the BSW is </a:t>
            </a:r>
            <a:r>
              <a:rPr lang="en-GB" sz="1400" dirty="0" smtClean="0"/>
              <a:t>completely distributable</a:t>
            </a:r>
          </a:p>
          <a:p>
            <a:pPr lvl="1"/>
            <a:endParaRPr lang="en-GB" sz="1400" dirty="0" smtClean="0"/>
          </a:p>
          <a:p>
            <a:pPr marL="233680" lvl="1" indent="0">
              <a:buNone/>
            </a:pPr>
            <a:endParaRPr lang="en-GB" sz="1400" dirty="0"/>
          </a:p>
          <a:p>
            <a:pPr marL="233680" lvl="1" indent="0">
              <a:buNone/>
            </a:pPr>
            <a:endParaRPr lang="en-GB" sz="1400" dirty="0" smtClean="0"/>
          </a:p>
          <a:p>
            <a:pPr marL="233680" lvl="1" indent="0">
              <a:buNone/>
            </a:pPr>
            <a:r>
              <a:rPr lang="en-GB" sz="1400" dirty="0" smtClean="0"/>
              <a:t>Hint: Multi-Core </a:t>
            </a:r>
            <a:r>
              <a:rPr lang="en-GB" sz="1400" dirty="0"/>
              <a:t>handling and task activation encapsulated by </a:t>
            </a:r>
            <a:r>
              <a:rPr lang="en-GB" sz="1400" dirty="0" smtClean="0"/>
              <a:t>RBSYS/OS (within HSW)</a:t>
            </a:r>
            <a:endParaRPr lang="en-GB" sz="1400" dirty="0"/>
          </a:p>
          <a:p>
            <a:pPr lvl="1"/>
            <a:endParaRPr lang="en-GB" sz="1400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506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01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5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9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259080" y="259080"/>
            <a:ext cx="7277100" cy="520446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sz="6500" dirty="0" smtClean="0"/>
              <a:t>Critical sections</a:t>
            </a:r>
            <a:endParaRPr lang="en-GB" sz="6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6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GB" sz="2800" b="0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Gen9.3 Critical</a:t>
            </a:r>
            <a:r>
              <a:rPr kumimoji="0" lang="en-GB" sz="2800" b="0" strike="noStrike" kern="0" cap="none" normalizeH="0" noProof="0" dirty="0" smtClean="0">
                <a:ln>
                  <a:noFill/>
                </a:ln>
                <a:effectLst/>
                <a:uLnTx/>
                <a:uFillTx/>
              </a:rPr>
              <a:t> Sections</a:t>
            </a:r>
            <a:endParaRPr kumimoji="0" lang="en-GB" sz="2800" b="0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pt-BR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ea typeface="+mn-ea"/>
                <a:cs typeface="+mn-cs"/>
              </a:rPr>
              <a:t>Internal </a:t>
            </a:r>
            <a:r>
              <a:rPr kumimoji="0" lang="pt-BR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Chassis Systems Control | CC-AS/ECC6 | 10/07/2018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NAT-16-0204e
</a:t>
            </a: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GB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13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Constraints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77089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sz="1400" dirty="0"/>
              <a:t>Flexible mapping of processes / tasks to cores and usage of the common address space lead to the scenario that functions and data is </a:t>
            </a:r>
            <a:r>
              <a:rPr lang="en-GB" sz="1400" dirty="0" smtClean="0"/>
              <a:t>accessed </a:t>
            </a:r>
            <a:r>
              <a:rPr lang="en-GB" sz="1400" dirty="0"/>
              <a:t>by both cores in </a:t>
            </a:r>
            <a:r>
              <a:rPr lang="en-GB" sz="1400" dirty="0" smtClean="0"/>
              <a:t>parallel</a:t>
            </a:r>
          </a:p>
          <a:p>
            <a:endParaRPr lang="en-GB" sz="1400" dirty="0"/>
          </a:p>
          <a:p>
            <a:pPr lvl="1"/>
            <a:r>
              <a:rPr lang="en-GB" sz="1400" dirty="0"/>
              <a:t>same code is executed by different cores, but</a:t>
            </a:r>
          </a:p>
          <a:p>
            <a:pPr lvl="1"/>
            <a:r>
              <a:rPr lang="en-GB" sz="1400" dirty="0"/>
              <a:t>core context is different (e.g. other local variables, CPU registers)</a:t>
            </a:r>
          </a:p>
          <a:p>
            <a:pPr lvl="1"/>
            <a:r>
              <a:rPr lang="en-GB" sz="1400" dirty="0"/>
              <a:t>however, globally accessed data is shared</a:t>
            </a:r>
          </a:p>
          <a:p>
            <a:endParaRPr lang="en-GB" sz="1400" dirty="0" smtClean="0"/>
          </a:p>
          <a:p>
            <a:endParaRPr lang="en-GB" sz="1400" dirty="0"/>
          </a:p>
          <a:p>
            <a:r>
              <a:rPr lang="en-GB" sz="1400" dirty="0"/>
              <a:t>Functions must be prepared to be fully </a:t>
            </a:r>
            <a:r>
              <a:rPr lang="en-GB" sz="1400" dirty="0" smtClean="0"/>
              <a:t>re-entrant</a:t>
            </a:r>
            <a:endParaRPr lang="en-GB" sz="1400" dirty="0"/>
          </a:p>
          <a:p>
            <a:pPr lvl="1"/>
            <a:r>
              <a:rPr lang="en-GB" sz="1400" dirty="0"/>
              <a:t>using only local variables</a:t>
            </a:r>
          </a:p>
          <a:p>
            <a:pPr lvl="1"/>
            <a:r>
              <a:rPr lang="en-GB" sz="1400" dirty="0"/>
              <a:t>protecting globally accessed structures with locks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4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kumimoji="0" lang="en-GB" sz="2800" b="0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Gen9.3 </a:t>
            </a:r>
            <a:r>
              <a:rPr lang="en-GB" sz="2800" kern="0" dirty="0"/>
              <a:t>Critical</a:t>
            </a:r>
            <a:r>
              <a:rPr lang="en-GB" sz="2800" dirty="0" smtClean="0">
                <a:solidFill>
                  <a:srgbClr val="A80163"/>
                </a:solidFill>
              </a:rPr>
              <a:t> </a:t>
            </a:r>
            <a:r>
              <a:rPr lang="en-GB" sz="2800" kern="0" dirty="0"/>
              <a:t>Sections</a:t>
            </a: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pt-BR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ea typeface="+mn-ea"/>
                <a:cs typeface="+mn-cs"/>
              </a:rPr>
              <a:t>Internal </a:t>
            </a:r>
            <a:r>
              <a:rPr kumimoji="0" lang="pt-BR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Chassis Systems Control | CC-AS/ECC6 | 10/07/2018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NAT-16-0204e
</a:t>
            </a: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GB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14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Interrupt lock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77089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525780" lvl="2" indent="0">
              <a:buNone/>
            </a:pPr>
            <a:endParaRPr lang="en-GB" dirty="0" smtClean="0"/>
          </a:p>
          <a:p>
            <a:pPr lvl="1"/>
            <a:r>
              <a:rPr lang="en-GB" sz="1400" dirty="0" smtClean="0"/>
              <a:t>Simple </a:t>
            </a:r>
            <a:r>
              <a:rPr lang="en-GB" sz="1400" dirty="0"/>
              <a:t>and mighty (deadlock free) single-core concept of just locking interrupts is not sufficient any longer to achieve mutual exclusion for multi-core </a:t>
            </a:r>
            <a:r>
              <a:rPr lang="en-GB" sz="1400" dirty="0" smtClean="0"/>
              <a:t>systems</a:t>
            </a:r>
          </a:p>
          <a:p>
            <a:pPr lvl="1"/>
            <a:endParaRPr lang="en-GB" sz="1400" dirty="0"/>
          </a:p>
          <a:p>
            <a:pPr lvl="1"/>
            <a:r>
              <a:rPr lang="en-GB" sz="1400" dirty="0" smtClean="0"/>
              <a:t>Interrupt </a:t>
            </a:r>
            <a:r>
              <a:rPr lang="en-GB" sz="1400" dirty="0"/>
              <a:t>lock works only core-locally (</a:t>
            </a:r>
            <a:r>
              <a:rPr lang="en-GB" sz="1400" i="1" dirty="0"/>
              <a:t>or </a:t>
            </a:r>
            <a:r>
              <a:rPr lang="en-GB" sz="1400" i="1" dirty="0" smtClean="0"/>
              <a:t>single-core</a:t>
            </a:r>
            <a:r>
              <a:rPr lang="en-GB" sz="1400" dirty="0" smtClean="0"/>
              <a:t>)</a:t>
            </a:r>
            <a:endParaRPr lang="en-GB" sz="1400" dirty="0"/>
          </a:p>
          <a:p>
            <a:pPr lvl="1"/>
            <a:endParaRPr lang="en-GB" sz="1400" dirty="0" smtClean="0"/>
          </a:p>
          <a:p>
            <a:pPr lvl="1"/>
            <a:endParaRPr lang="en-GB" sz="1400" dirty="0" smtClean="0"/>
          </a:p>
          <a:p>
            <a:pPr lvl="1"/>
            <a:endParaRPr lang="en-GB" sz="1400" dirty="0" smtClean="0"/>
          </a:p>
          <a:p>
            <a:pPr marL="233680" lvl="1" indent="0">
              <a:buNone/>
            </a:pPr>
            <a:r>
              <a:rPr lang="en-GB" sz="1400" dirty="0" smtClean="0"/>
              <a:t>Hint: Gen9 </a:t>
            </a:r>
            <a:r>
              <a:rPr lang="en-GB" sz="1400" dirty="0"/>
              <a:t>interrupt APIs (</a:t>
            </a:r>
            <a:r>
              <a:rPr lang="en-GB" sz="1400" dirty="0" smtClean="0"/>
              <a:t>Suspend/</a:t>
            </a:r>
            <a:r>
              <a:rPr lang="en-GB" sz="1400" dirty="0" err="1" smtClean="0"/>
              <a:t>ResumeAllInterrupts</a:t>
            </a:r>
            <a:r>
              <a:rPr lang="en-GB" sz="1400" dirty="0"/>
              <a:t>) will not be available in Gen9.3!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534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GB" sz="2800" b="0" i="0" u="none" strike="noStrike" kern="0" cap="none" normalizeH="0" baseline="0" noProof="0" smtClean="0">
                <a:ln>
                  <a:noFill/>
                </a:ln>
                <a:effectLst/>
                <a:uLnTx/>
                <a:uFillTx/>
              </a:rPr>
              <a:t>Gen9.3 Critical Sections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pt-BR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ea typeface="+mn-ea"/>
                <a:cs typeface="+mn-cs"/>
              </a:rPr>
              <a:t>Internal </a:t>
            </a:r>
            <a:r>
              <a:rPr kumimoji="0" lang="pt-BR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Chassis Systems Control | CC-AS/ECC6 | 10/07/2018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NAT-16-0204e
</a:t>
            </a: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GB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15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Mutual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A80163"/>
                </a:solidFill>
              </a:rPr>
              <a:t>Exclusion via Spinlock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77089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sz="1400" dirty="0" err="1"/>
              <a:t>Mindset</a:t>
            </a:r>
            <a:r>
              <a:rPr lang="en-GB" sz="1400" dirty="0"/>
              <a:t> of what locking really means has to be changed</a:t>
            </a:r>
          </a:p>
          <a:p>
            <a:pPr lvl="1"/>
            <a:r>
              <a:rPr lang="en-GB" sz="1400" dirty="0"/>
              <a:t>idea is to define and use locks for specific resources: e.g. a</a:t>
            </a:r>
          </a:p>
          <a:p>
            <a:pPr lvl="2"/>
            <a:r>
              <a:rPr lang="en-GB" dirty="0"/>
              <a:t>set of peripheral registers</a:t>
            </a:r>
          </a:p>
          <a:p>
            <a:pPr lvl="2"/>
            <a:r>
              <a:rPr lang="en-GB" dirty="0"/>
              <a:t>whole base driver</a:t>
            </a:r>
          </a:p>
          <a:p>
            <a:pPr lvl="2"/>
            <a:r>
              <a:rPr lang="en-GB" dirty="0"/>
              <a:t>global </a:t>
            </a:r>
            <a:r>
              <a:rPr lang="en-GB" dirty="0" smtClean="0"/>
              <a:t>variable/structures</a:t>
            </a:r>
            <a:endParaRPr lang="en-GB" dirty="0"/>
          </a:p>
          <a:p>
            <a:pPr lvl="2"/>
            <a:endParaRPr lang="en-GB" dirty="0"/>
          </a:p>
          <a:p>
            <a:r>
              <a:rPr lang="en-GB" sz="1400" dirty="0"/>
              <a:t>All </a:t>
            </a:r>
            <a:r>
              <a:rPr lang="en-GB" sz="1400" dirty="0" smtClean="0"/>
              <a:t>stakeholder requiring </a:t>
            </a:r>
            <a:r>
              <a:rPr lang="en-GB" sz="1400" dirty="0"/>
              <a:t>access to that specific resource have to use the dedicated lock</a:t>
            </a:r>
          </a:p>
          <a:p>
            <a:pPr lvl="1"/>
            <a:r>
              <a:rPr lang="en-GB" sz="1400" dirty="0"/>
              <a:t>only that resource is protected by concurrent accesses</a:t>
            </a:r>
          </a:p>
          <a:p>
            <a:pPr lvl="1"/>
            <a:r>
              <a:rPr lang="en-GB" sz="1400" dirty="0"/>
              <a:t>if the lock is already held by another </a:t>
            </a:r>
            <a:r>
              <a:rPr lang="en-GB" sz="1400" dirty="0" smtClean="0"/>
              <a:t>stakeholder, </a:t>
            </a:r>
            <a:r>
              <a:rPr lang="en-GB" sz="1400" dirty="0"/>
              <a:t>the requestor has to (busy) wait until the resource is released =&gt; therefore the naming “spinlock”: spinning around the lock</a:t>
            </a:r>
          </a:p>
          <a:p>
            <a:pPr lvl="1"/>
            <a:endParaRPr lang="en-GB" dirty="0" smtClean="0"/>
          </a:p>
          <a:p>
            <a:pPr lvl="2"/>
            <a:endParaRPr lang="en-GB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56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GB" sz="2800" b="0" i="0" u="none" strike="noStrike" kern="0" cap="none" normalizeH="0" baseline="0" noProof="0" smtClean="0">
                <a:ln>
                  <a:noFill/>
                </a:ln>
                <a:effectLst/>
                <a:uLnTx/>
                <a:uFillTx/>
              </a:rPr>
              <a:t>Gen9.3 Critical Sections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pt-BR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ea typeface="+mn-ea"/>
                <a:cs typeface="+mn-cs"/>
              </a:rPr>
              <a:t>Internal </a:t>
            </a:r>
            <a:r>
              <a:rPr kumimoji="0" lang="pt-BR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Chassis Systems Control | CC-AS/ECC6 | 10/07/2018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NAT-16-0204e
</a:t>
            </a: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GB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16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Spinlock Implementation (Pseudo Code)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77089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lvl="1">
              <a:buFont typeface="Wingdings" pitchFamily="2" charset="2"/>
              <a:buNone/>
            </a:pPr>
            <a:r>
              <a:rPr lang="en-GB" sz="1400" dirty="0" smtClean="0"/>
              <a:t>a</a:t>
            </a:r>
            <a:r>
              <a:rPr lang="en-GB" sz="1400" dirty="0"/>
              <a:t>) suspend </a:t>
            </a:r>
            <a:r>
              <a:rPr lang="en-GB" sz="1400" u="sng" dirty="0"/>
              <a:t>core local</a:t>
            </a:r>
            <a:r>
              <a:rPr lang="en-GB" sz="1400" dirty="0"/>
              <a:t> interrupts </a:t>
            </a:r>
          </a:p>
          <a:p>
            <a:pPr lvl="1">
              <a:buFont typeface="Wingdings" pitchFamily="2" charset="2"/>
              <a:buNone/>
            </a:pPr>
            <a:r>
              <a:rPr lang="en-GB" sz="1400" dirty="0"/>
              <a:t>	</a:t>
            </a:r>
            <a:r>
              <a:rPr lang="en-GB" sz="1400" dirty="0" smtClean="0"/>
              <a:t>=&gt; </a:t>
            </a:r>
            <a:r>
              <a:rPr lang="en-GB" sz="1400" dirty="0"/>
              <a:t>only core-local </a:t>
            </a:r>
            <a:r>
              <a:rPr lang="en-GB" sz="1400" dirty="0" err="1"/>
              <a:t>preemption</a:t>
            </a:r>
            <a:r>
              <a:rPr lang="en-GB" sz="1400" dirty="0"/>
              <a:t> prevented (to avoid core-local deadlock)</a:t>
            </a:r>
          </a:p>
          <a:p>
            <a:pPr lvl="1">
              <a:buFont typeface="Wingdings" pitchFamily="2" charset="2"/>
              <a:buNone/>
            </a:pPr>
            <a:r>
              <a:rPr lang="en-GB" sz="1400" dirty="0"/>
              <a:t>	=&gt; scheduling and ISRs on other core continue</a:t>
            </a:r>
          </a:p>
          <a:p>
            <a:pPr lvl="1">
              <a:buFont typeface="Wingdings" pitchFamily="2" charset="2"/>
              <a:buNone/>
            </a:pPr>
            <a:r>
              <a:rPr lang="en-GB" sz="1400" dirty="0"/>
              <a:t>b) try to get </a:t>
            </a:r>
            <a:r>
              <a:rPr lang="en-GB" sz="1400" dirty="0" smtClean="0"/>
              <a:t>spinlock</a:t>
            </a:r>
            <a:endParaRPr lang="en-GB" sz="1400" dirty="0"/>
          </a:p>
          <a:p>
            <a:pPr lvl="1">
              <a:buFont typeface="Wingdings" pitchFamily="2" charset="2"/>
              <a:buNone/>
            </a:pPr>
            <a:r>
              <a:rPr lang="en-GB" sz="1400" dirty="0"/>
              <a:t>c) if failed: release CPU local interrupts and try again with a)</a:t>
            </a:r>
          </a:p>
          <a:p>
            <a:pPr lvl="1">
              <a:buFont typeface="Wingdings" pitchFamily="2" charset="2"/>
              <a:buNone/>
            </a:pPr>
            <a:r>
              <a:rPr lang="en-GB" sz="1400" dirty="0"/>
              <a:t>d) if succeeded: continue: other CPU cannot get/enter same spinlock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4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GB" sz="2800" b="0" i="0" u="none" strike="noStrike" kern="0" cap="none" normalizeH="0" baseline="0" noProof="0" smtClean="0">
                <a:ln>
                  <a:noFill/>
                </a:ln>
                <a:effectLst/>
                <a:uLnTx/>
                <a:uFillTx/>
              </a:rPr>
              <a:t>Gen9.3 Critical Sections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pt-BR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ea typeface="+mn-ea"/>
                <a:cs typeface="+mn-cs"/>
              </a:rPr>
              <a:t>Internal </a:t>
            </a:r>
            <a:r>
              <a:rPr kumimoji="0" lang="pt-BR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Chassis Systems Control | CC-AS/ECC6 | 10/07/2018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NAT-16-0204e
</a:t>
            </a: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GB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17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Spinlock Principles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47" name="Rectangle 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11838" y="3649503"/>
            <a:ext cx="212407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8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535238" y="2121441"/>
            <a:ext cx="358775" cy="360363"/>
          </a:xfrm>
          <a:prstGeom prst="rect">
            <a:avLst/>
          </a:prstGeom>
          <a:solidFill>
            <a:srgbClr val="425C8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49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867150" y="2121441"/>
            <a:ext cx="395288" cy="3603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50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66700" y="1364204"/>
            <a:ext cx="67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/>
              <a:t>core 0</a:t>
            </a:r>
          </a:p>
        </p:txBody>
      </p:sp>
      <p:sp>
        <p:nvSpPr>
          <p:cNvPr id="51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66700" y="2842166"/>
            <a:ext cx="67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/>
              <a:t>core 1</a:t>
            </a:r>
          </a:p>
        </p:txBody>
      </p:sp>
      <p:sp>
        <p:nvSpPr>
          <p:cNvPr id="52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66700" y="2157954"/>
            <a:ext cx="962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/>
              <a:t>resources</a:t>
            </a:r>
          </a:p>
        </p:txBody>
      </p:sp>
      <p:sp>
        <p:nvSpPr>
          <p:cNvPr id="53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95375" y="2950116"/>
            <a:ext cx="500380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54" name="Rectangl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095375" y="1473741"/>
            <a:ext cx="500380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55" name="Rectangl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527175" y="1473741"/>
            <a:ext cx="1223963" cy="107950"/>
          </a:xfrm>
          <a:prstGeom prst="rect">
            <a:avLst/>
          </a:prstGeom>
          <a:solidFill>
            <a:srgbClr val="425C8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56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431088" y="4059078"/>
            <a:ext cx="396875" cy="1079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57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41425" y="1221329"/>
            <a:ext cx="717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000">
                <a:latin typeface="Courier New" pitchFamily="49" charset="0"/>
              </a:rPr>
              <a:t>getR1()</a:t>
            </a:r>
          </a:p>
        </p:txBody>
      </p:sp>
      <p:sp>
        <p:nvSpPr>
          <p:cNvPr id="58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393950" y="1229266"/>
            <a:ext cx="717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000">
                <a:latin typeface="Courier New" pitchFamily="49" charset="0"/>
              </a:rPr>
              <a:t>relR1()</a:t>
            </a:r>
          </a:p>
        </p:txBody>
      </p:sp>
      <p:sp>
        <p:nvSpPr>
          <p:cNvPr id="59" name="Rectangle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751138" y="2950116"/>
            <a:ext cx="539750" cy="107950"/>
          </a:xfrm>
          <a:prstGeom prst="rect">
            <a:avLst/>
          </a:prstGeom>
          <a:solidFill>
            <a:srgbClr val="425C8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60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811838" y="3663791"/>
            <a:ext cx="16208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 dirty="0"/>
              <a:t>access to R1 granted</a:t>
            </a:r>
          </a:p>
        </p:txBody>
      </p:sp>
      <p:sp>
        <p:nvSpPr>
          <p:cNvPr id="61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811838" y="3951128"/>
            <a:ext cx="16208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/>
              <a:t>access to R2 granted</a:t>
            </a:r>
          </a:p>
        </p:txBody>
      </p:sp>
      <p:sp>
        <p:nvSpPr>
          <p:cNvPr id="62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811838" y="4238466"/>
            <a:ext cx="1509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/>
              <a:t>waiting for resource</a:t>
            </a:r>
          </a:p>
        </p:txBody>
      </p:sp>
      <p:sp>
        <p:nvSpPr>
          <p:cNvPr id="63" name="Rectangle 26" descr="Zickzack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922463" y="2950116"/>
            <a:ext cx="828675" cy="107950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64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636713" y="3021554"/>
            <a:ext cx="717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000">
                <a:latin typeface="Courier New" pitchFamily="49" charset="0"/>
              </a:rPr>
              <a:t>getR1()</a:t>
            </a:r>
          </a:p>
        </p:txBody>
      </p:sp>
      <p:sp>
        <p:nvSpPr>
          <p:cNvPr id="65" name="Rectangle 28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431088" y="3757453"/>
            <a:ext cx="396875" cy="107950"/>
          </a:xfrm>
          <a:prstGeom prst="rect">
            <a:avLst/>
          </a:prstGeom>
          <a:solidFill>
            <a:srgbClr val="425C8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66" name="Rectangle 29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759200" y="2950116"/>
            <a:ext cx="684213" cy="1079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67" name="Rectangle 30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614738" y="1473741"/>
            <a:ext cx="1476375" cy="107950"/>
          </a:xfrm>
          <a:prstGeom prst="rect">
            <a:avLst/>
          </a:prstGeom>
          <a:solidFill>
            <a:srgbClr val="425C8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68" name="Rectangle 31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056188" y="2950116"/>
            <a:ext cx="863600" cy="1079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69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294063" y="1221329"/>
            <a:ext cx="717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000">
                <a:latin typeface="Courier New" pitchFamily="49" charset="0"/>
              </a:rPr>
              <a:t>getR1()</a:t>
            </a:r>
          </a:p>
        </p:txBody>
      </p:sp>
      <p:sp>
        <p:nvSpPr>
          <p:cNvPr id="70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70438" y="1229266"/>
            <a:ext cx="717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000">
                <a:latin typeface="Courier New" pitchFamily="49" charset="0"/>
              </a:rPr>
              <a:t>relR1()</a:t>
            </a:r>
          </a:p>
        </p:txBody>
      </p:sp>
      <p:sp>
        <p:nvSpPr>
          <p:cNvPr id="71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859088" y="3029491"/>
            <a:ext cx="717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000">
                <a:latin typeface="Courier New" pitchFamily="49" charset="0"/>
              </a:rPr>
              <a:t>relR1()</a:t>
            </a:r>
          </a:p>
        </p:txBody>
      </p:sp>
      <p:sp>
        <p:nvSpPr>
          <p:cNvPr id="72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473450" y="3021554"/>
            <a:ext cx="717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000">
                <a:latin typeface="Courier New" pitchFamily="49" charset="0"/>
              </a:rPr>
              <a:t>getR2()</a:t>
            </a:r>
          </a:p>
        </p:txBody>
      </p:sp>
      <p:sp>
        <p:nvSpPr>
          <p:cNvPr id="73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4805363" y="3029491"/>
            <a:ext cx="717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000">
                <a:latin typeface="Courier New" pitchFamily="49" charset="0"/>
              </a:rPr>
              <a:t>getR2()</a:t>
            </a:r>
          </a:p>
        </p:txBody>
      </p:sp>
      <p:sp>
        <p:nvSpPr>
          <p:cNvPr id="74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562600" y="3029491"/>
            <a:ext cx="717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000">
                <a:latin typeface="Courier New" pitchFamily="49" charset="0"/>
              </a:rPr>
              <a:t>relR2()</a:t>
            </a:r>
          </a:p>
        </p:txBody>
      </p:sp>
      <p:sp>
        <p:nvSpPr>
          <p:cNvPr id="75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086225" y="3021554"/>
            <a:ext cx="717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000">
                <a:latin typeface="Courier New" pitchFamily="49" charset="0"/>
              </a:rPr>
              <a:t>relR2()</a:t>
            </a:r>
          </a:p>
        </p:txBody>
      </p:sp>
      <p:sp>
        <p:nvSpPr>
          <p:cNvPr id="76" name="Rectangle 39" descr="Zickzack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7431088" y="4311491"/>
            <a:ext cx="396875" cy="107950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77" name="Line 40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1958975" y="1654716"/>
            <a:ext cx="503238" cy="466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8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1814513" y="1797591"/>
            <a:ext cx="387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/>
              <a:t>r/w</a:t>
            </a:r>
          </a:p>
        </p:txBody>
      </p:sp>
      <p:sp>
        <p:nvSpPr>
          <p:cNvPr id="79" name="Line 42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>
            <a:off x="2751138" y="2518316"/>
            <a:ext cx="179387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0" name="Line 43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flipH="1">
            <a:off x="2967038" y="1654716"/>
            <a:ext cx="755650" cy="5762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1" name="Line 44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flipH="1">
            <a:off x="3975100" y="2554829"/>
            <a:ext cx="144463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" name="Line 45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4335463" y="2410366"/>
            <a:ext cx="792162" cy="468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3" name="Line 47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6459538" y="1522954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4" name="Text Box 48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32525" y="1378491"/>
            <a:ext cx="227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/>
              <a:t>t</a:t>
            </a:r>
          </a:p>
        </p:txBody>
      </p:sp>
      <p:sp>
        <p:nvSpPr>
          <p:cNvPr id="85" name="Line 49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6459538" y="2985041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6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6232525" y="2840579"/>
            <a:ext cx="2270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/>
              <a:t>t</a:t>
            </a:r>
          </a:p>
        </p:txBody>
      </p:sp>
      <p:sp>
        <p:nvSpPr>
          <p:cNvPr id="88" name="Inhaltsplatzhalter 2"/>
          <p:cNvSpPr>
            <a:spLocks noGrp="1"/>
          </p:cNvSpPr>
          <p:nvPr>
            <p:ph idx="1"/>
            <p:custDataLst>
              <p:tags r:id="rId49"/>
            </p:custDataLst>
          </p:nvPr>
        </p:nvSpPr>
        <p:spPr>
          <a:xfrm>
            <a:off x="234113" y="3640519"/>
            <a:ext cx="4822075" cy="2289463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sz="1200" b="1" dirty="0"/>
              <a:t>Caution</a:t>
            </a:r>
            <a:r>
              <a:rPr lang="en-GB" sz="1200" dirty="0"/>
              <a:t>: even if lock is taken on your core</a:t>
            </a:r>
          </a:p>
          <a:p>
            <a:pPr lvl="1"/>
            <a:r>
              <a:rPr lang="en-GB" sz="1200" dirty="0"/>
              <a:t>execution and scheduling on the other core continues</a:t>
            </a:r>
          </a:p>
          <a:p>
            <a:pPr marL="525780" lvl="2" indent="0">
              <a:buNone/>
            </a:pPr>
            <a:r>
              <a:rPr lang="en-GB" sz="1200" dirty="0"/>
              <a:t>... and can call your functions from the other core</a:t>
            </a:r>
          </a:p>
          <a:p>
            <a:pPr lvl="1"/>
            <a:r>
              <a:rPr lang="en-GB" sz="1200" dirty="0"/>
              <a:t>handling of interrupts on the other core continues</a:t>
            </a:r>
          </a:p>
          <a:p>
            <a:pPr marL="525780" lvl="2" indent="0">
              <a:buNone/>
            </a:pPr>
            <a:r>
              <a:rPr lang="en-GB" sz="1200" dirty="0"/>
              <a:t>... can access your structures from ISRs</a:t>
            </a:r>
          </a:p>
          <a:p>
            <a:pPr lvl="1"/>
            <a:r>
              <a:rPr lang="en-GB" sz="1200" dirty="0"/>
              <a:t>disabling interrupts globally (all cores) does not work because </a:t>
            </a:r>
          </a:p>
          <a:p>
            <a:pPr lvl="1"/>
            <a:r>
              <a:rPr lang="en-GB" sz="1200" dirty="0"/>
              <a:t>the other core may be already handling an ISR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8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GB" sz="2800" b="0" i="0" u="none" strike="noStrike" kern="0" cap="none" normalizeH="0" baseline="0" noProof="0" smtClean="0">
                <a:ln>
                  <a:noFill/>
                </a:ln>
                <a:effectLst/>
                <a:uLnTx/>
                <a:uFillTx/>
              </a:rPr>
              <a:t>Gen9.3 Critical Sections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pt-BR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ea typeface="+mn-ea"/>
                <a:cs typeface="+mn-cs"/>
              </a:rPr>
              <a:t>Internal </a:t>
            </a:r>
            <a:r>
              <a:rPr kumimoji="0" lang="pt-BR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Chassis Systems Control | CC-AS/ECC6 | 10/07/2018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NAT-16-0204e
</a:t>
            </a: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GB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18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Spinlock Principles	- Deadlock Scenario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679383" y="2156012"/>
            <a:ext cx="358775" cy="360363"/>
          </a:xfrm>
          <a:prstGeom prst="rect">
            <a:avLst/>
          </a:prstGeom>
          <a:solidFill>
            <a:srgbClr val="425C8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11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11295" y="2156012"/>
            <a:ext cx="395288" cy="3603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12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0845" y="1398775"/>
            <a:ext cx="67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 dirty="0"/>
              <a:t>core 0</a:t>
            </a:r>
          </a:p>
        </p:txBody>
      </p:sp>
      <p:sp>
        <p:nvSpPr>
          <p:cNvPr id="13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10845" y="2876737"/>
            <a:ext cx="67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/>
              <a:t>core 1</a:t>
            </a:r>
          </a:p>
        </p:txBody>
      </p:sp>
      <p:sp>
        <p:nvSpPr>
          <p:cNvPr id="14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0845" y="2192525"/>
            <a:ext cx="962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 dirty="0"/>
              <a:t>resources</a:t>
            </a:r>
          </a:p>
        </p:txBody>
      </p:sp>
      <p:sp>
        <p:nvSpPr>
          <p:cNvPr id="15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239520" y="2984687"/>
            <a:ext cx="500380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6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239520" y="1508312"/>
            <a:ext cx="500380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Rectangl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066608" y="2984687"/>
            <a:ext cx="1692275" cy="1079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932969" y="3131531"/>
            <a:ext cx="717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000">
                <a:latin typeface="Courier New" pitchFamily="49" charset="0"/>
              </a:rPr>
              <a:t>getR2()</a:t>
            </a:r>
          </a:p>
        </p:txBody>
      </p:sp>
      <p:sp>
        <p:nvSpPr>
          <p:cNvPr id="19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585556" y="3131531"/>
            <a:ext cx="717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000">
                <a:latin typeface="Courier New" pitchFamily="49" charset="0"/>
              </a:rPr>
              <a:t>getR1()</a:t>
            </a:r>
          </a:p>
        </p:txBody>
      </p:sp>
      <p:sp>
        <p:nvSpPr>
          <p:cNvPr id="20" name="Rectangle 20" descr="Zickzack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723958" y="2984687"/>
            <a:ext cx="2520950" cy="107950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1" name="Rectangle 2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71320" y="1508312"/>
            <a:ext cx="1979613" cy="107950"/>
          </a:xfrm>
          <a:prstGeom prst="rect">
            <a:avLst/>
          </a:prstGeom>
          <a:solidFill>
            <a:srgbClr val="425C8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422083" y="1255900"/>
            <a:ext cx="717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000">
                <a:latin typeface="Courier New" pitchFamily="49" charset="0"/>
              </a:rPr>
              <a:t>getR1()</a:t>
            </a:r>
          </a:p>
        </p:txBody>
      </p:sp>
      <p:sp>
        <p:nvSpPr>
          <p:cNvPr id="23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139633" y="1255900"/>
            <a:ext cx="717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000">
                <a:latin typeface="Courier New" pitchFamily="49" charset="0"/>
              </a:rPr>
              <a:t>getR2()</a:t>
            </a:r>
          </a:p>
        </p:txBody>
      </p:sp>
      <p:sp>
        <p:nvSpPr>
          <p:cNvPr id="24" name="Rectangle 24" descr="Zickzack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390458" y="1508312"/>
            <a:ext cx="3852862" cy="107950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5" name="Line 2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850708" y="1724212"/>
            <a:ext cx="684212" cy="468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" name="Line 2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>
            <a:off x="2211070" y="2444937"/>
            <a:ext cx="1692275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7" name="Line 2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H="1" flipV="1">
            <a:off x="2498408" y="1652775"/>
            <a:ext cx="1441450" cy="503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 flipV="1">
            <a:off x="3111183" y="2444937"/>
            <a:ext cx="577850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" name="Rectangle 29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709588" y="3545681"/>
            <a:ext cx="212407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" name="Rectangle 30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7308056" y="4041774"/>
            <a:ext cx="396875" cy="1079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688806" y="3646487"/>
            <a:ext cx="16208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 dirty="0"/>
              <a:t>access to R1 granted</a:t>
            </a:r>
          </a:p>
        </p:txBody>
      </p:sp>
      <p:sp>
        <p:nvSpPr>
          <p:cNvPr id="32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688806" y="3933824"/>
            <a:ext cx="16208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/>
              <a:t>access to R2 granted</a:t>
            </a:r>
          </a:p>
        </p:txBody>
      </p:sp>
      <p:sp>
        <p:nvSpPr>
          <p:cNvPr id="33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688806" y="4221162"/>
            <a:ext cx="1509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/>
              <a:t>waiting for resource</a:t>
            </a:r>
          </a:p>
        </p:txBody>
      </p:sp>
      <p:sp>
        <p:nvSpPr>
          <p:cNvPr id="34" name="Rectangle 34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7308056" y="3740149"/>
            <a:ext cx="396875" cy="107950"/>
          </a:xfrm>
          <a:prstGeom prst="rect">
            <a:avLst/>
          </a:prstGeom>
          <a:solidFill>
            <a:srgbClr val="425C8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5" name="Rectangle 35" descr="Zickzack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308056" y="4294187"/>
            <a:ext cx="396875" cy="107950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7" name="Inhaltsplatzhalter 2"/>
          <p:cNvSpPr>
            <a:spLocks noGrp="1"/>
          </p:cNvSpPr>
          <p:nvPr>
            <p:ph idx="1"/>
            <p:custDataLst>
              <p:tags r:id="rId35"/>
            </p:custDataLst>
          </p:nvPr>
        </p:nvSpPr>
        <p:spPr>
          <a:xfrm>
            <a:off x="359151" y="3570157"/>
            <a:ext cx="5133802" cy="1811482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sz="1400" dirty="0"/>
              <a:t>High risk for deadlock situations if multiple/different spinlocks are </a:t>
            </a:r>
            <a:r>
              <a:rPr lang="en-GB" sz="1400" dirty="0" smtClean="0"/>
              <a:t>used </a:t>
            </a:r>
            <a:r>
              <a:rPr lang="en-GB" sz="1400" dirty="0"/>
              <a:t>and lock/unlock nesting order is not know (-&gt; which is the </a:t>
            </a:r>
            <a:r>
              <a:rPr lang="en-GB" sz="1400" dirty="0" smtClean="0"/>
              <a:t>typical </a:t>
            </a:r>
            <a:r>
              <a:rPr lang="en-GB" sz="1400" dirty="0"/>
              <a:t>case for a bigger SW platform)</a:t>
            </a:r>
          </a:p>
          <a:p>
            <a:endParaRPr lang="en-GB" sz="1400" dirty="0"/>
          </a:p>
          <a:p>
            <a:r>
              <a:rPr lang="en-GB" sz="1400" dirty="0"/>
              <a:t>Mapping all locks to a common single lock will avoid the deadlock </a:t>
            </a:r>
            <a:r>
              <a:rPr lang="en-GB" sz="1400" dirty="0" smtClean="0"/>
              <a:t>scenario </a:t>
            </a:r>
            <a:r>
              <a:rPr lang="en-GB" sz="1400" dirty="0"/>
              <a:t>=&gt; Gen9.3 will </a:t>
            </a:r>
            <a:r>
              <a:rPr lang="en-GB" sz="1400" dirty="0" smtClean="0"/>
              <a:t>use just </a:t>
            </a:r>
            <a:r>
              <a:rPr lang="en-GB" sz="1400" dirty="0"/>
              <a:t>a single global (common) </a:t>
            </a:r>
            <a:r>
              <a:rPr lang="en-GB" sz="1400" dirty="0" smtClean="0"/>
              <a:t>spinlock</a:t>
            </a:r>
            <a:endParaRPr lang="en-GB" sz="1400" kern="0" dirty="0">
              <a:solidFill>
                <a:srgbClr val="000000"/>
              </a:solidFill>
            </a:endParaRP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73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GB" sz="2800" b="0" i="0" u="none" strike="noStrike" kern="0" cap="none" normalizeH="0" baseline="0" noProof="0" smtClean="0">
                <a:ln>
                  <a:noFill/>
                </a:ln>
                <a:effectLst/>
                <a:uLnTx/>
                <a:uFillTx/>
              </a:rPr>
              <a:t>Gen9.3 Critical Sections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pt-BR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ea typeface="+mn-ea"/>
                <a:cs typeface="+mn-cs"/>
              </a:rPr>
              <a:t>Internal </a:t>
            </a:r>
            <a:r>
              <a:rPr kumimoji="0" lang="pt-BR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Chassis Systems Control | CC-AS/ECC6 | 10/07/2018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NAT-16-0204e
</a:t>
            </a: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GB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19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Example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3922731" y="2997880"/>
            <a:ext cx="7708900" cy="922713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lvl="1"/>
            <a:r>
              <a:rPr lang="en-GB" sz="1400" dirty="0" smtClean="0"/>
              <a:t>Global common </a:t>
            </a:r>
            <a:r>
              <a:rPr lang="en-GB" sz="1400" dirty="0"/>
              <a:t>lock will expand to </a:t>
            </a:r>
          </a:p>
          <a:p>
            <a:pPr lvl="2"/>
            <a:r>
              <a:rPr lang="en-GB" dirty="0"/>
              <a:t>interrupt locks for single core systems</a:t>
            </a:r>
          </a:p>
          <a:p>
            <a:pPr lvl="2"/>
            <a:r>
              <a:rPr lang="en-GB" dirty="0"/>
              <a:t>spinlocks for multi-core systems</a:t>
            </a:r>
          </a:p>
          <a:p>
            <a:endParaRPr lang="en-GB" dirty="0"/>
          </a:p>
        </p:txBody>
      </p:sp>
      <p:sp>
        <p:nvSpPr>
          <p:cNvPr id="10" name="Text Box 2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3256" y="1264407"/>
            <a:ext cx="4730461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#include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“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RBCMHSW_Locks.h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"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endParaRPr lang="en-GB" sz="10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endParaRPr lang="en-GB" sz="10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#define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RBXYZ_SchM_Enter_GlobLock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RBSYS_ENTER_COMMON_LOCK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#define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RBXYZ_SchM_Exit_GlobLock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RBSYS_EXIT_COMMON_LOCK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endParaRPr lang="en-GB" sz="10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#define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RBXYZ_SchM_Enter_Mesg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RBSYS_ENTER_COMMON_LOCK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#define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RBXYZ_SchM_Exit_Mesg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     RBSYS_EXIT_COMMON_LOCK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endParaRPr lang="en-GB" sz="1000" dirty="0">
              <a:latin typeface="Courier New" pitchFamily="49" charset="0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03256" y="3004230"/>
            <a:ext cx="3419475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000" dirty="0">
                <a:latin typeface="Courier New" pitchFamily="49" charset="0"/>
              </a:rPr>
              <a:t>#include “</a:t>
            </a:r>
            <a:r>
              <a:rPr lang="en-GB" sz="1000" dirty="0" err="1">
                <a:latin typeface="Courier New" pitchFamily="49" charset="0"/>
              </a:rPr>
              <a:t>grp_config.h</a:t>
            </a:r>
            <a:r>
              <a:rPr lang="en-GB" sz="1000" dirty="0">
                <a:latin typeface="Courier New" pitchFamily="49" charset="0"/>
              </a:rPr>
              <a:t>"</a:t>
            </a:r>
          </a:p>
          <a:p>
            <a:endParaRPr lang="en-GB" sz="1000" dirty="0">
              <a:latin typeface="Courier New" pitchFamily="49" charset="0"/>
            </a:endParaRPr>
          </a:p>
          <a:p>
            <a:r>
              <a:rPr lang="en-GB" sz="1000" dirty="0">
                <a:latin typeface="Courier New" pitchFamily="49" charset="0"/>
              </a:rPr>
              <a:t>void </a:t>
            </a:r>
            <a:r>
              <a:rPr lang="en-GB" sz="1000" dirty="0" err="1">
                <a:latin typeface="Courier New" pitchFamily="49" charset="0"/>
              </a:rPr>
              <a:t>testxx</a:t>
            </a:r>
            <a:r>
              <a:rPr lang="en-GB" sz="1000" dirty="0">
                <a:latin typeface="Courier New" pitchFamily="49" charset="0"/>
              </a:rPr>
              <a:t>(void)</a:t>
            </a:r>
          </a:p>
          <a:p>
            <a:r>
              <a:rPr lang="en-GB" sz="1000" dirty="0">
                <a:latin typeface="Courier New" pitchFamily="49" charset="0"/>
              </a:rPr>
              <a:t>{</a:t>
            </a:r>
          </a:p>
          <a:p>
            <a:r>
              <a:rPr lang="en-GB" sz="1000" dirty="0">
                <a:latin typeface="Courier New" pitchFamily="49" charset="0"/>
              </a:rPr>
              <a:t>  ..  </a:t>
            </a:r>
          </a:p>
          <a:p>
            <a:r>
              <a:rPr lang="en-GB" sz="1000" dirty="0">
                <a:latin typeface="Courier New" pitchFamily="49" charset="0"/>
              </a:rPr>
              <a:t> </a:t>
            </a:r>
            <a:r>
              <a:rPr lang="en-GB" sz="1000" dirty="0" smtClean="0">
                <a:latin typeface="Courier New" pitchFamily="49" charset="0"/>
              </a:rPr>
              <a:t>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RBXYZ_SchM_Enter_GlobLock</a:t>
            </a:r>
            <a:r>
              <a:rPr lang="en-GB" sz="1000" dirty="0" smtClean="0">
                <a:latin typeface="Courier New" pitchFamily="49" charset="0"/>
              </a:rPr>
              <a:t>();</a:t>
            </a:r>
            <a:endParaRPr lang="en-GB" sz="1000" dirty="0">
              <a:latin typeface="Courier New" pitchFamily="49" charset="0"/>
            </a:endParaRPr>
          </a:p>
          <a:p>
            <a:r>
              <a:rPr lang="en-GB" sz="1000" dirty="0">
                <a:latin typeface="Courier New" pitchFamily="49" charset="0"/>
              </a:rPr>
              <a:t>  time1 = </a:t>
            </a:r>
            <a:r>
              <a:rPr lang="en-GB" sz="1000" dirty="0" err="1">
                <a:latin typeface="Courier New" pitchFamily="49" charset="0"/>
              </a:rPr>
              <a:t>get_realtime_tick_ctr</a:t>
            </a:r>
            <a:r>
              <a:rPr lang="en-GB" sz="1000" dirty="0">
                <a:latin typeface="Courier New" pitchFamily="49" charset="0"/>
              </a:rPr>
              <a:t>();</a:t>
            </a:r>
          </a:p>
          <a:p>
            <a:r>
              <a:rPr lang="en-GB" sz="1000" dirty="0">
                <a:latin typeface="Courier New" pitchFamily="49" charset="0"/>
              </a:rPr>
              <a:t>  time2 = </a:t>
            </a:r>
            <a:r>
              <a:rPr lang="en-GB" sz="1000" dirty="0" err="1">
                <a:latin typeface="Courier New" pitchFamily="49" charset="0"/>
              </a:rPr>
              <a:t>get_peripheral_timer</a:t>
            </a:r>
            <a:r>
              <a:rPr lang="en-GB" sz="1000" dirty="0">
                <a:latin typeface="Courier New" pitchFamily="49" charset="0"/>
              </a:rPr>
              <a:t>();</a:t>
            </a:r>
          </a:p>
          <a:p>
            <a:r>
              <a:rPr lang="en-GB" sz="1000" dirty="0">
                <a:latin typeface="Courier New" pitchFamily="49" charset="0"/>
              </a:rPr>
              <a:t> </a:t>
            </a:r>
            <a:r>
              <a:rPr lang="en-GB" sz="1000" dirty="0" smtClean="0">
                <a:latin typeface="Courier New" pitchFamily="49" charset="0"/>
              </a:rPr>
              <a:t>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RBXYZ_SchM_Exit_GlobLock</a:t>
            </a:r>
            <a:r>
              <a:rPr lang="en-GB" sz="1000" dirty="0" smtClean="0">
                <a:latin typeface="Courier New" pitchFamily="49" charset="0"/>
              </a:rPr>
              <a:t>();</a:t>
            </a:r>
            <a:endParaRPr lang="en-GB" sz="1000" dirty="0">
              <a:latin typeface="Courier New" pitchFamily="49" charset="0"/>
            </a:endParaRPr>
          </a:p>
          <a:p>
            <a:r>
              <a:rPr lang="en-GB" sz="1000" dirty="0">
                <a:latin typeface="Courier New" pitchFamily="49" charset="0"/>
              </a:rPr>
              <a:t>  ..</a:t>
            </a:r>
          </a:p>
          <a:p>
            <a:r>
              <a:rPr lang="en-GB" sz="1000" dirty="0">
                <a:latin typeface="Courier New" pitchFamily="49" charset="0"/>
              </a:rPr>
              <a:t>}</a:t>
            </a:r>
          </a:p>
          <a:p>
            <a:r>
              <a:rPr lang="en-GB" sz="1000" dirty="0">
                <a:latin typeface="Courier New" pitchFamily="49" charset="0"/>
              </a:rPr>
              <a:t>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71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kumimoji="0" lang="en-GB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Gen9.3 Multi Core</a:t>
            </a:r>
            <a:endParaRPr lang="en-GB" sz="2800" kern="0" dirty="0"/>
          </a:p>
        </p:txBody>
      </p:sp>
      <p:sp>
        <p:nvSpPr>
          <p:cNvPr id="8" name="Rechteck 7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pt-BR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ea typeface="+mn-ea"/>
                <a:cs typeface="+mn-cs"/>
              </a:rPr>
              <a:t>Internal </a:t>
            </a:r>
            <a:r>
              <a:rPr kumimoji="0" lang="pt-BR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Chassis Systems Control | CC-AS/ECC6 | 10/07/2018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NAT-16-0204e
</a:t>
            </a: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GB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r>
              <a:rPr kumimoji="0" lang="en-GB" sz="550" b="0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Link: </a:t>
            </a:r>
            <a:r>
              <a:rPr kumimoji="0" lang="en-GB" sz="550" b="0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  <a:hlinkClick r:id="rId14"/>
              </a:rPr>
              <a:t>CC CUBE Device Overview</a:t>
            </a:r>
            <a:endParaRPr kumimoji="0" lang="en-GB" sz="550" b="0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CC CUBE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0" y="0"/>
            <a:ext cx="82280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77244060"/>
              </p:ext>
            </p:extLst>
          </p:nvPr>
        </p:nvGraphicFramePr>
        <p:xfrm>
          <a:off x="485982" y="906780"/>
          <a:ext cx="6570429" cy="4728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r:id="rId16" imgW="10199741" imgH="7373019" progId="Visio.Drawing.11">
                  <p:embed/>
                </p:oleObj>
              </mc:Choice>
              <mc:Fallback>
                <p:oleObj r:id="rId16" imgW="10199741" imgH="737301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82" y="906780"/>
                        <a:ext cx="6570429" cy="47282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5239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GB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Gen9.3 Multi Core</a:t>
            </a: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pt-BR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ea typeface="+mn-ea"/>
                <a:cs typeface="+mn-cs"/>
              </a:rPr>
              <a:t>Internal </a:t>
            </a:r>
            <a:r>
              <a:rPr kumimoji="0" lang="pt-BR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Chassis Systems Control | CC-AS/ECC6 | 10/07/2018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NAT-16-0204e
</a:t>
            </a: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GB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3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Main HW Features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77089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sz="1400" dirty="0" smtClean="0"/>
              <a:t>Gen9.3 </a:t>
            </a:r>
            <a:r>
              <a:rPr lang="en-GB" sz="1400" dirty="0"/>
              <a:t>will </a:t>
            </a:r>
            <a:r>
              <a:rPr lang="en-GB" sz="1400" dirty="0" smtClean="0"/>
              <a:t>support </a:t>
            </a:r>
            <a:r>
              <a:rPr lang="en-GB" sz="1400" dirty="0"/>
              <a:t>single and multi-core </a:t>
            </a:r>
            <a:r>
              <a:rPr lang="en-GB" sz="1400" dirty="0" smtClean="0"/>
              <a:t>systems based on CC CUBE family</a:t>
            </a:r>
          </a:p>
          <a:p>
            <a:endParaRPr lang="en-GB" sz="1400" dirty="0"/>
          </a:p>
          <a:p>
            <a:r>
              <a:rPr lang="en-GB" sz="1400" dirty="0" smtClean="0"/>
              <a:t>Symmetric </a:t>
            </a:r>
            <a:r>
              <a:rPr lang="en-GB" sz="1400" dirty="0"/>
              <a:t>cores</a:t>
            </a:r>
          </a:p>
          <a:p>
            <a:pPr lvl="1"/>
            <a:r>
              <a:rPr lang="en-GB" sz="1400" dirty="0"/>
              <a:t>same instruction set</a:t>
            </a:r>
          </a:p>
          <a:p>
            <a:pPr lvl="1"/>
            <a:r>
              <a:rPr lang="en-GB" sz="1400" dirty="0"/>
              <a:t>same performance</a:t>
            </a:r>
          </a:p>
          <a:p>
            <a:pPr lvl="1"/>
            <a:r>
              <a:rPr lang="en-GB" sz="1400" dirty="0"/>
              <a:t>both with lockstep core</a:t>
            </a:r>
          </a:p>
          <a:p>
            <a:pPr lvl="1"/>
            <a:endParaRPr lang="en-GB" sz="1400" dirty="0"/>
          </a:p>
          <a:p>
            <a:r>
              <a:rPr lang="en-GB" sz="1400" dirty="0"/>
              <a:t>Memory </a:t>
            </a:r>
            <a:r>
              <a:rPr lang="en-GB" sz="1400" dirty="0" smtClean="0"/>
              <a:t>map</a:t>
            </a:r>
          </a:p>
          <a:p>
            <a:pPr lvl="1"/>
            <a:r>
              <a:rPr lang="en-GB" sz="1400" dirty="0"/>
              <a:t>single global address space</a:t>
            </a:r>
          </a:p>
          <a:p>
            <a:pPr lvl="1"/>
            <a:r>
              <a:rPr lang="en-GB" sz="1400" dirty="0" smtClean="0"/>
              <a:t>core-local and global </a:t>
            </a:r>
            <a:r>
              <a:rPr lang="en-GB" sz="1400" dirty="0"/>
              <a:t>RAM</a:t>
            </a:r>
          </a:p>
          <a:p>
            <a:pPr lvl="2"/>
            <a:r>
              <a:rPr lang="en-GB" dirty="0"/>
              <a:t>access from all cores possible (only performance impact)</a:t>
            </a:r>
          </a:p>
          <a:p>
            <a:pPr lvl="1"/>
            <a:r>
              <a:rPr lang="en-GB" sz="1400" dirty="0"/>
              <a:t>single common flash </a:t>
            </a:r>
          </a:p>
          <a:p>
            <a:pPr lvl="2"/>
            <a:r>
              <a:rPr lang="en-GB" dirty="0"/>
              <a:t>cache on flash </a:t>
            </a:r>
          </a:p>
          <a:p>
            <a:pPr lvl="1"/>
            <a:r>
              <a:rPr lang="en-GB" sz="1400" dirty="0"/>
              <a:t>all cores can access all memories &amp; </a:t>
            </a:r>
            <a:r>
              <a:rPr lang="en-GB" sz="1400" dirty="0" smtClean="0"/>
              <a:t>peripherals</a:t>
            </a:r>
            <a:endParaRPr lang="en-GB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97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01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5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9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259080" y="259080"/>
            <a:ext cx="7277100" cy="520446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sz="6500" dirty="0" smtClean="0"/>
              <a:t>Gen 9.3</a:t>
            </a:r>
            <a:br>
              <a:rPr lang="en-GB" sz="6500" dirty="0" smtClean="0"/>
            </a:br>
            <a:r>
              <a:rPr lang="en-GB" sz="6500" dirty="0" smtClean="0"/>
              <a:t>Task </a:t>
            </a:r>
            <a:r>
              <a:rPr lang="en-GB" sz="6500" dirty="0" err="1" smtClean="0"/>
              <a:t>SCHeme</a:t>
            </a:r>
            <a:endParaRPr lang="en-GB" sz="6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21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GB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Gen9.3 Task Scheme</a:t>
            </a: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pt-BR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ea typeface="+mn-ea"/>
                <a:cs typeface="+mn-cs"/>
              </a:rPr>
              <a:t>Internal </a:t>
            </a:r>
            <a:r>
              <a:rPr kumimoji="0" lang="pt-BR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Chassis Systems Control | CC-AS/ECC6 | 10/07/2018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NAT-16-0204e
</a:t>
            </a: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GB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5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Single-Core Scheduling Gen9.0 - 9.2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10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007745" y="1189990"/>
            <a:ext cx="0" cy="410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810895" y="5125402"/>
            <a:ext cx="597693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" name="Text 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60045" y="1904365"/>
            <a:ext cx="519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1ms</a:t>
            </a:r>
          </a:p>
        </p:txBody>
      </p:sp>
      <p:sp>
        <p:nvSpPr>
          <p:cNvPr id="13" name="Text Box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60045" y="2264727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x1high</a:t>
            </a:r>
          </a:p>
        </p:txBody>
      </p:sp>
      <p:sp>
        <p:nvSpPr>
          <p:cNvPr id="14" name="Text Box 1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60045" y="259334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flxr</a:t>
            </a:r>
          </a:p>
        </p:txBody>
      </p:sp>
      <p:sp>
        <p:nvSpPr>
          <p:cNvPr id="15" name="Text Box 1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60045" y="2985452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x1low</a:t>
            </a:r>
          </a:p>
        </p:txBody>
      </p:sp>
      <p:sp>
        <p:nvSpPr>
          <p:cNvPr id="16" name="Text Box 1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60045" y="3345815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x2</a:t>
            </a:r>
          </a:p>
        </p:txBody>
      </p:sp>
      <p:sp>
        <p:nvSpPr>
          <p:cNvPr id="17" name="Text Box 1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60045" y="370459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x4</a:t>
            </a:r>
          </a:p>
        </p:txBody>
      </p:sp>
      <p:sp>
        <p:nvSpPr>
          <p:cNvPr id="18" name="Rectangle 1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474470" y="2264727"/>
            <a:ext cx="217488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9" name="Rectangle 2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376170" y="2264727"/>
            <a:ext cx="2159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0" name="Rectangle 2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476058" y="2985452"/>
            <a:ext cx="360362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1" name="Rectangle 22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476058" y="2985452"/>
            <a:ext cx="215900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2" name="Rectangle 23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476058" y="3344227"/>
            <a:ext cx="576262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3" name="Rectangle 24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477645" y="3704590"/>
            <a:ext cx="1296988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4" name="Rectangle 25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276283" y="2264727"/>
            <a:ext cx="2159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5" name="Rectangle 2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176395" y="2264727"/>
            <a:ext cx="2127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6" name="Rectangle 27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376170" y="2985452"/>
            <a:ext cx="360363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7" name="Rectangle 28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376170" y="2985452"/>
            <a:ext cx="215900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8" name="Rectangle 29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276283" y="2985452"/>
            <a:ext cx="360362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9" name="Rectangle 30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276283" y="2985452"/>
            <a:ext cx="215900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30" name="Rectangle 31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276283" y="3344227"/>
            <a:ext cx="684212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31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220720" y="5231765"/>
            <a:ext cx="1279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000"/>
              <a:t>BaseCtrlCycl (currently 5 ms)</a:t>
            </a:r>
          </a:p>
        </p:txBody>
      </p:sp>
      <p:sp>
        <p:nvSpPr>
          <p:cNvPr id="32" name="Text Box 37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768783" y="4946015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t</a:t>
            </a:r>
          </a:p>
        </p:txBody>
      </p:sp>
      <p:sp>
        <p:nvSpPr>
          <p:cNvPr id="33" name="Text Box 38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953770" y="5231765"/>
            <a:ext cx="1135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000"/>
              <a:t>delay 1ms to BaseCtrlCycl</a:t>
            </a:r>
          </a:p>
        </p:txBody>
      </p:sp>
      <p:sp>
        <p:nvSpPr>
          <p:cNvPr id="34" name="Rectangle 39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5076508" y="2264727"/>
            <a:ext cx="2159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35" name="Rectangle 40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078095" y="2985452"/>
            <a:ext cx="322263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36" name="Rectangle 41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5078095" y="2985452"/>
            <a:ext cx="215900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37" name="Rectangle 42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076508" y="3344227"/>
            <a:ext cx="576262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38" name="Rectangle 43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176395" y="2985452"/>
            <a:ext cx="7207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39" name="Rectangle 44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176395" y="2985452"/>
            <a:ext cx="484188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0" name="Rectangle 45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076508" y="3704590"/>
            <a:ext cx="129698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1" name="Rectangle 46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5976620" y="2264727"/>
            <a:ext cx="2159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2" name="Rectangle 47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5978208" y="2985452"/>
            <a:ext cx="322262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3" name="Rectangle 48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5978208" y="2985452"/>
            <a:ext cx="215900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4" name="Text Box 49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360045" y="4064952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x8</a:t>
            </a:r>
          </a:p>
        </p:txBody>
      </p:sp>
      <p:sp>
        <p:nvSpPr>
          <p:cNvPr id="45" name="Text Box 50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60045" y="4388802"/>
            <a:ext cx="649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/>
              <a:t>x24</a:t>
            </a:r>
          </a:p>
        </p:txBody>
      </p:sp>
      <p:sp>
        <p:nvSpPr>
          <p:cNvPr id="46" name="Text Box 51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60045" y="1185227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 err="1"/>
              <a:t>isr</a:t>
            </a:r>
            <a:endParaRPr lang="en-US" sz="1400" dirty="0"/>
          </a:p>
        </p:txBody>
      </p:sp>
      <p:sp>
        <p:nvSpPr>
          <p:cNvPr id="47" name="Rectangle 52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2861945" y="1256665"/>
            <a:ext cx="36513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8" name="Rectangle 53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4771708" y="1256665"/>
            <a:ext cx="3651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9" name="Rectangle 54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1476058" y="4064952"/>
            <a:ext cx="15843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50" name="Rectangle 55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1476058" y="4423727"/>
            <a:ext cx="2592387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51" name="Rectangle 56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1044258" y="1559877"/>
            <a:ext cx="287337" cy="2524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52" name="Text Box 57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60045" y="154559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init</a:t>
            </a:r>
          </a:p>
        </p:txBody>
      </p:sp>
      <p:sp>
        <p:nvSpPr>
          <p:cNvPr id="53" name="AutoShape 58"/>
          <p:cNvSpPr>
            <a:spLocks/>
          </p:cNvSpPr>
          <p:nvPr>
            <p:custDataLst>
              <p:tags r:id="rId52"/>
            </p:custDataLst>
          </p:nvPr>
        </p:nvSpPr>
        <p:spPr bwMode="auto">
          <a:xfrm>
            <a:off x="6624320" y="3361690"/>
            <a:ext cx="144463" cy="1368425"/>
          </a:xfrm>
          <a:prstGeom prst="rightBrace">
            <a:avLst>
              <a:gd name="adj1" fmla="val 789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54" name="AutoShape 59"/>
          <p:cNvSpPr>
            <a:spLocks/>
          </p:cNvSpPr>
          <p:nvPr>
            <p:custDataLst>
              <p:tags r:id="rId53"/>
            </p:custDataLst>
          </p:nvPr>
        </p:nvSpPr>
        <p:spPr bwMode="auto">
          <a:xfrm>
            <a:off x="6624320" y="1921827"/>
            <a:ext cx="144463" cy="1368425"/>
          </a:xfrm>
          <a:prstGeom prst="rightBrace">
            <a:avLst>
              <a:gd name="adj1" fmla="val 789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55" name="Text Box 60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840220" y="2353627"/>
            <a:ext cx="1171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/>
              <a:t>preemptive scheduling</a:t>
            </a:r>
          </a:p>
        </p:txBody>
      </p:sp>
      <p:sp>
        <p:nvSpPr>
          <p:cNvPr id="56" name="Text Box 61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6840220" y="3780790"/>
            <a:ext cx="1171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/>
              <a:t>cooperative scheduling</a:t>
            </a:r>
          </a:p>
        </p:txBody>
      </p:sp>
      <p:sp>
        <p:nvSpPr>
          <p:cNvPr id="57" name="Rectangle 62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392295" y="2625090"/>
            <a:ext cx="25876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58" name="Line 63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 flipH="1">
            <a:off x="1331595" y="1237615"/>
            <a:ext cx="36513" cy="39243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9" name="Text Box 64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157595" y="5222240"/>
            <a:ext cx="2016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900"/>
              <a:t>* only principle view: figure does not reflect the real task execution times</a:t>
            </a:r>
          </a:p>
        </p:txBody>
      </p:sp>
      <p:sp>
        <p:nvSpPr>
          <p:cNvPr id="60" name="AutoShape 65"/>
          <p:cNvSpPr>
            <a:spLocks/>
          </p:cNvSpPr>
          <p:nvPr>
            <p:custDataLst>
              <p:tags r:id="rId59"/>
            </p:custDataLst>
          </p:nvPr>
        </p:nvSpPr>
        <p:spPr bwMode="auto">
          <a:xfrm rot="5400000">
            <a:off x="1376045" y="5160327"/>
            <a:ext cx="65088" cy="153988"/>
          </a:xfrm>
          <a:prstGeom prst="rightBrace">
            <a:avLst>
              <a:gd name="adj1" fmla="val 197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 eaLnBrk="0" hangingPunct="0"/>
            <a:endParaRPr lang="en-GB"/>
          </a:p>
        </p:txBody>
      </p:sp>
      <p:sp>
        <p:nvSpPr>
          <p:cNvPr id="61" name="AutoShape 66"/>
          <p:cNvSpPr>
            <a:spLocks/>
          </p:cNvSpPr>
          <p:nvPr>
            <p:custDataLst>
              <p:tags r:id="rId60"/>
            </p:custDataLst>
          </p:nvPr>
        </p:nvSpPr>
        <p:spPr bwMode="auto">
          <a:xfrm rot="5400000">
            <a:off x="3654108" y="4820602"/>
            <a:ext cx="107950" cy="863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 eaLnBrk="0" hangingPunct="0"/>
            <a:endParaRPr lang="en-GB"/>
          </a:p>
        </p:txBody>
      </p:sp>
      <p:sp>
        <p:nvSpPr>
          <p:cNvPr id="62" name="Rectangle 67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2266633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63" name="Rectangle 68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2447608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64" name="Rectangle 69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2626995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65" name="Rectangle 70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2807970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66" name="Rectangle 71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2987358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67" name="Rectangle 72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1368108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68" name="Rectangle 73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1547495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69" name="Rectangle 74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1728470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70" name="Rectangle 75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1907858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71" name="Rectangle 76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2087245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72" name="Rectangle 77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3166745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73" name="Rectangle 78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3347720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74" name="Rectangle 79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3527108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75" name="Rectangle 80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3708083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76" name="Rectangle 81"/>
          <p:cNvSpPr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3887470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77" name="Rectangle 82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4066858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78" name="Rectangle 83"/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4247833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79" name="Rectangle 84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4427220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0" name="Rectangle 85"/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4608195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1" name="Rectangle 86"/>
          <p:cNvSpPr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4787583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2" name="Rectangle 87"/>
          <p:cNvSpPr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4966970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3" name="Rectangle 88"/>
          <p:cNvSpPr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5147945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4" name="Rectangle 89"/>
          <p:cNvSpPr>
            <a:spLocks noChangeArrowheads="1"/>
          </p:cNvSpPr>
          <p:nvPr>
            <p:custDataLst>
              <p:tags r:id="rId83"/>
            </p:custDataLst>
          </p:nvPr>
        </p:nvSpPr>
        <p:spPr bwMode="auto">
          <a:xfrm>
            <a:off x="5327333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5" name="Rectangle 90"/>
          <p:cNvSpPr>
            <a:spLocks noChangeArrowheads="1"/>
          </p:cNvSpPr>
          <p:nvPr>
            <p:custDataLst>
              <p:tags r:id="rId84"/>
            </p:custDataLst>
          </p:nvPr>
        </p:nvSpPr>
        <p:spPr bwMode="auto">
          <a:xfrm>
            <a:off x="5508308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6" name="Rectangle 91"/>
          <p:cNvSpPr>
            <a:spLocks noChangeArrowheads="1"/>
          </p:cNvSpPr>
          <p:nvPr>
            <p:custDataLst>
              <p:tags r:id="rId85"/>
            </p:custDataLst>
          </p:nvPr>
        </p:nvSpPr>
        <p:spPr bwMode="auto">
          <a:xfrm>
            <a:off x="5687695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7" name="Rectangle 92"/>
          <p:cNvSpPr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5867083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8" name="Rectangle 93"/>
          <p:cNvSpPr>
            <a:spLocks noChangeArrowheads="1"/>
          </p:cNvSpPr>
          <p:nvPr>
            <p:custDataLst>
              <p:tags r:id="rId87"/>
            </p:custDataLst>
          </p:nvPr>
        </p:nvSpPr>
        <p:spPr bwMode="auto">
          <a:xfrm>
            <a:off x="6048058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9" name="Rectangle 94"/>
          <p:cNvSpPr>
            <a:spLocks noChangeArrowheads="1"/>
          </p:cNvSpPr>
          <p:nvPr>
            <p:custDataLst>
              <p:tags r:id="rId88"/>
            </p:custDataLst>
          </p:nvPr>
        </p:nvSpPr>
        <p:spPr bwMode="auto">
          <a:xfrm>
            <a:off x="6227445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90" name="Rectangle 95"/>
          <p:cNvSpPr>
            <a:spLocks noChangeArrowheads="1"/>
          </p:cNvSpPr>
          <p:nvPr>
            <p:custDataLst>
              <p:tags r:id="rId89"/>
            </p:custDataLst>
          </p:nvPr>
        </p:nvSpPr>
        <p:spPr bwMode="auto">
          <a:xfrm>
            <a:off x="6408420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91" name="Rectangle 96"/>
          <p:cNvSpPr>
            <a:spLocks noChangeArrowheads="1"/>
          </p:cNvSpPr>
          <p:nvPr>
            <p:custDataLst>
              <p:tags r:id="rId90"/>
            </p:custDataLst>
          </p:nvPr>
        </p:nvSpPr>
        <p:spPr bwMode="auto">
          <a:xfrm>
            <a:off x="1547495" y="2264727"/>
            <a:ext cx="36513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92" name="Rectangle 97"/>
          <p:cNvSpPr>
            <a:spLocks noChangeArrowheads="1"/>
          </p:cNvSpPr>
          <p:nvPr>
            <p:custDataLst>
              <p:tags r:id="rId91"/>
            </p:custDataLst>
          </p:nvPr>
        </p:nvSpPr>
        <p:spPr bwMode="auto">
          <a:xfrm>
            <a:off x="2447608" y="2264727"/>
            <a:ext cx="36512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93" name="Rectangle 98"/>
          <p:cNvSpPr>
            <a:spLocks noChangeArrowheads="1"/>
          </p:cNvSpPr>
          <p:nvPr>
            <p:custDataLst>
              <p:tags r:id="rId92"/>
            </p:custDataLst>
          </p:nvPr>
        </p:nvSpPr>
        <p:spPr bwMode="auto">
          <a:xfrm>
            <a:off x="3347720" y="2264727"/>
            <a:ext cx="36513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94" name="Rectangle 99"/>
          <p:cNvSpPr>
            <a:spLocks noChangeArrowheads="1"/>
          </p:cNvSpPr>
          <p:nvPr>
            <p:custDataLst>
              <p:tags r:id="rId93"/>
            </p:custDataLst>
          </p:nvPr>
        </p:nvSpPr>
        <p:spPr bwMode="auto">
          <a:xfrm>
            <a:off x="4247833" y="2264727"/>
            <a:ext cx="36512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95" name="Rectangle 100"/>
          <p:cNvSpPr>
            <a:spLocks noChangeArrowheads="1"/>
          </p:cNvSpPr>
          <p:nvPr>
            <p:custDataLst>
              <p:tags r:id="rId94"/>
            </p:custDataLst>
          </p:nvPr>
        </p:nvSpPr>
        <p:spPr bwMode="auto">
          <a:xfrm>
            <a:off x="6048058" y="2264727"/>
            <a:ext cx="36512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96" name="Rectangle 101"/>
          <p:cNvSpPr>
            <a:spLocks noChangeArrowheads="1"/>
          </p:cNvSpPr>
          <p:nvPr>
            <p:custDataLst>
              <p:tags r:id="rId95"/>
            </p:custDataLst>
          </p:nvPr>
        </p:nvSpPr>
        <p:spPr bwMode="auto">
          <a:xfrm>
            <a:off x="5147945" y="2264727"/>
            <a:ext cx="36513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97" name="Rectangle 102"/>
          <p:cNvSpPr>
            <a:spLocks noChangeArrowheads="1"/>
          </p:cNvSpPr>
          <p:nvPr>
            <p:custDataLst>
              <p:tags r:id="rId96"/>
            </p:custDataLst>
          </p:nvPr>
        </p:nvSpPr>
        <p:spPr bwMode="auto">
          <a:xfrm>
            <a:off x="4428808" y="2625090"/>
            <a:ext cx="36512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98" name="Rectangle 103"/>
          <p:cNvSpPr>
            <a:spLocks noChangeArrowheads="1"/>
          </p:cNvSpPr>
          <p:nvPr>
            <p:custDataLst>
              <p:tags r:id="rId97"/>
            </p:custDataLst>
          </p:nvPr>
        </p:nvSpPr>
        <p:spPr bwMode="auto">
          <a:xfrm>
            <a:off x="4608195" y="2625090"/>
            <a:ext cx="36513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99" name="Rectangle 104"/>
          <p:cNvSpPr>
            <a:spLocks noChangeArrowheads="1"/>
          </p:cNvSpPr>
          <p:nvPr>
            <p:custDataLst>
              <p:tags r:id="rId98"/>
            </p:custDataLst>
          </p:nvPr>
        </p:nvSpPr>
        <p:spPr bwMode="auto">
          <a:xfrm>
            <a:off x="4787583" y="2985452"/>
            <a:ext cx="36512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00" name="Rectangle 105"/>
          <p:cNvSpPr>
            <a:spLocks noChangeArrowheads="1"/>
          </p:cNvSpPr>
          <p:nvPr>
            <p:custDataLst>
              <p:tags r:id="rId99"/>
            </p:custDataLst>
          </p:nvPr>
        </p:nvSpPr>
        <p:spPr bwMode="auto">
          <a:xfrm>
            <a:off x="3528695" y="2985452"/>
            <a:ext cx="36513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01" name="Rectangle 106"/>
          <p:cNvSpPr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2628583" y="2985452"/>
            <a:ext cx="36512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02" name="Rectangle 107"/>
          <p:cNvSpPr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1728470" y="2985452"/>
            <a:ext cx="36513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03" name="Rectangle 108"/>
          <p:cNvSpPr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5328920" y="2985452"/>
            <a:ext cx="36513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04" name="Rectangle 109"/>
          <p:cNvSpPr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1476058" y="3344227"/>
            <a:ext cx="360362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05" name="Rectangle 110"/>
          <p:cNvSpPr>
            <a:spLocks noChangeArrowheads="1"/>
          </p:cNvSpPr>
          <p:nvPr>
            <p:custDataLst>
              <p:tags r:id="rId104"/>
            </p:custDataLst>
          </p:nvPr>
        </p:nvSpPr>
        <p:spPr bwMode="auto">
          <a:xfrm>
            <a:off x="3276283" y="3344227"/>
            <a:ext cx="360362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06" name="Rectangle 111"/>
          <p:cNvSpPr>
            <a:spLocks noChangeArrowheads="1"/>
          </p:cNvSpPr>
          <p:nvPr>
            <p:custDataLst>
              <p:tags r:id="rId105"/>
            </p:custDataLst>
          </p:nvPr>
        </p:nvSpPr>
        <p:spPr bwMode="auto">
          <a:xfrm>
            <a:off x="5076508" y="3344227"/>
            <a:ext cx="322262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07" name="Rectangle 112"/>
          <p:cNvSpPr>
            <a:spLocks noChangeArrowheads="1"/>
          </p:cNvSpPr>
          <p:nvPr>
            <p:custDataLst>
              <p:tags r:id="rId106"/>
            </p:custDataLst>
          </p:nvPr>
        </p:nvSpPr>
        <p:spPr bwMode="auto">
          <a:xfrm>
            <a:off x="6229033" y="2985452"/>
            <a:ext cx="34925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08" name="Rectangle 113"/>
          <p:cNvSpPr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5508308" y="3344227"/>
            <a:ext cx="34925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09" name="Rectangle 114"/>
          <p:cNvSpPr>
            <a:spLocks noChangeArrowheads="1"/>
          </p:cNvSpPr>
          <p:nvPr>
            <p:custDataLst>
              <p:tags r:id="rId108"/>
            </p:custDataLst>
          </p:nvPr>
        </p:nvSpPr>
        <p:spPr bwMode="auto">
          <a:xfrm>
            <a:off x="3889058" y="3344227"/>
            <a:ext cx="34925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10" name="Rectangle 115"/>
          <p:cNvSpPr>
            <a:spLocks noChangeArrowheads="1"/>
          </p:cNvSpPr>
          <p:nvPr>
            <p:custDataLst>
              <p:tags r:id="rId109"/>
            </p:custDataLst>
          </p:nvPr>
        </p:nvSpPr>
        <p:spPr bwMode="auto">
          <a:xfrm>
            <a:off x="3708083" y="3344227"/>
            <a:ext cx="34925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11" name="Rectangle 116"/>
          <p:cNvSpPr>
            <a:spLocks noChangeArrowheads="1"/>
          </p:cNvSpPr>
          <p:nvPr>
            <p:custDataLst>
              <p:tags r:id="rId110"/>
            </p:custDataLst>
          </p:nvPr>
        </p:nvSpPr>
        <p:spPr bwMode="auto">
          <a:xfrm>
            <a:off x="1907858" y="3344227"/>
            <a:ext cx="34925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12" name="Rectangle 117"/>
          <p:cNvSpPr>
            <a:spLocks noChangeArrowheads="1"/>
          </p:cNvSpPr>
          <p:nvPr>
            <p:custDataLst>
              <p:tags r:id="rId111"/>
            </p:custDataLst>
          </p:nvPr>
        </p:nvSpPr>
        <p:spPr bwMode="auto">
          <a:xfrm>
            <a:off x="1476058" y="3704590"/>
            <a:ext cx="576262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13" name="Rectangle 118"/>
          <p:cNvSpPr>
            <a:spLocks noChangeArrowheads="1"/>
          </p:cNvSpPr>
          <p:nvPr>
            <p:custDataLst>
              <p:tags r:id="rId112"/>
            </p:custDataLst>
          </p:nvPr>
        </p:nvSpPr>
        <p:spPr bwMode="auto">
          <a:xfrm>
            <a:off x="2376170" y="3704590"/>
            <a:ext cx="360363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14" name="Rectangle 119"/>
          <p:cNvSpPr>
            <a:spLocks noChangeArrowheads="1"/>
          </p:cNvSpPr>
          <p:nvPr>
            <p:custDataLst>
              <p:tags r:id="rId113"/>
            </p:custDataLst>
          </p:nvPr>
        </p:nvSpPr>
        <p:spPr bwMode="auto">
          <a:xfrm>
            <a:off x="3168333" y="4423727"/>
            <a:ext cx="34925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15" name="Rectangle 120"/>
          <p:cNvSpPr>
            <a:spLocks noChangeArrowheads="1"/>
          </p:cNvSpPr>
          <p:nvPr>
            <p:custDataLst>
              <p:tags r:id="rId114"/>
            </p:custDataLst>
          </p:nvPr>
        </p:nvSpPr>
        <p:spPr bwMode="auto">
          <a:xfrm>
            <a:off x="2988945" y="4064952"/>
            <a:ext cx="34925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16" name="Rectangle 121"/>
          <p:cNvSpPr>
            <a:spLocks noChangeArrowheads="1"/>
          </p:cNvSpPr>
          <p:nvPr>
            <p:custDataLst>
              <p:tags r:id="rId115"/>
            </p:custDataLst>
          </p:nvPr>
        </p:nvSpPr>
        <p:spPr bwMode="auto">
          <a:xfrm>
            <a:off x="2807970" y="4064952"/>
            <a:ext cx="34925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17" name="Rectangle 122"/>
          <p:cNvSpPr>
            <a:spLocks noChangeArrowheads="1"/>
          </p:cNvSpPr>
          <p:nvPr>
            <p:custDataLst>
              <p:tags r:id="rId116"/>
            </p:custDataLst>
          </p:nvPr>
        </p:nvSpPr>
        <p:spPr bwMode="auto">
          <a:xfrm>
            <a:off x="5868670" y="3704590"/>
            <a:ext cx="34925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18" name="Rectangle 123"/>
          <p:cNvSpPr>
            <a:spLocks noChangeArrowheads="1"/>
          </p:cNvSpPr>
          <p:nvPr>
            <p:custDataLst>
              <p:tags r:id="rId117"/>
            </p:custDataLst>
          </p:nvPr>
        </p:nvSpPr>
        <p:spPr bwMode="auto">
          <a:xfrm>
            <a:off x="5689283" y="3704590"/>
            <a:ext cx="34925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19" name="Rectangle 124"/>
          <p:cNvSpPr>
            <a:spLocks noChangeArrowheads="1"/>
          </p:cNvSpPr>
          <p:nvPr>
            <p:custDataLst>
              <p:tags r:id="rId118"/>
            </p:custDataLst>
          </p:nvPr>
        </p:nvSpPr>
        <p:spPr bwMode="auto">
          <a:xfrm>
            <a:off x="2268220" y="3704590"/>
            <a:ext cx="34925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20" name="Rectangle 125"/>
          <p:cNvSpPr>
            <a:spLocks noChangeArrowheads="1"/>
          </p:cNvSpPr>
          <p:nvPr>
            <p:custDataLst>
              <p:tags r:id="rId119"/>
            </p:custDataLst>
          </p:nvPr>
        </p:nvSpPr>
        <p:spPr bwMode="auto">
          <a:xfrm>
            <a:off x="2088833" y="3704590"/>
            <a:ext cx="34925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21" name="Rectangle 126"/>
          <p:cNvSpPr>
            <a:spLocks noChangeArrowheads="1"/>
          </p:cNvSpPr>
          <p:nvPr>
            <p:custDataLst>
              <p:tags r:id="rId120"/>
            </p:custDataLst>
          </p:nvPr>
        </p:nvSpPr>
        <p:spPr bwMode="auto">
          <a:xfrm>
            <a:off x="5076508" y="3704590"/>
            <a:ext cx="576262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22" name="Rectangle 127"/>
          <p:cNvSpPr>
            <a:spLocks noChangeArrowheads="1"/>
          </p:cNvSpPr>
          <p:nvPr>
            <p:custDataLst>
              <p:tags r:id="rId121"/>
            </p:custDataLst>
          </p:nvPr>
        </p:nvSpPr>
        <p:spPr bwMode="auto">
          <a:xfrm>
            <a:off x="5976620" y="3704590"/>
            <a:ext cx="322263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23" name="Rectangle 128"/>
          <p:cNvSpPr>
            <a:spLocks noChangeArrowheads="1"/>
          </p:cNvSpPr>
          <p:nvPr>
            <p:custDataLst>
              <p:tags r:id="rId122"/>
            </p:custDataLst>
          </p:nvPr>
        </p:nvSpPr>
        <p:spPr bwMode="auto">
          <a:xfrm>
            <a:off x="1476058" y="4064952"/>
            <a:ext cx="1296987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24" name="Rectangle 129"/>
          <p:cNvSpPr>
            <a:spLocks noChangeArrowheads="1"/>
          </p:cNvSpPr>
          <p:nvPr>
            <p:custDataLst>
              <p:tags r:id="rId123"/>
            </p:custDataLst>
          </p:nvPr>
        </p:nvSpPr>
        <p:spPr bwMode="auto">
          <a:xfrm>
            <a:off x="1476058" y="4423727"/>
            <a:ext cx="1584325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25" name="Rectangle 130"/>
          <p:cNvSpPr>
            <a:spLocks noChangeArrowheads="1"/>
          </p:cNvSpPr>
          <p:nvPr>
            <p:custDataLst>
              <p:tags r:id="rId124"/>
            </p:custDataLst>
          </p:nvPr>
        </p:nvSpPr>
        <p:spPr bwMode="auto">
          <a:xfrm>
            <a:off x="3276283" y="4423727"/>
            <a:ext cx="684212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26" name="Text Box 131"/>
          <p:cNvSpPr txBox="1">
            <a:spLocks noChangeArrowheads="1"/>
          </p:cNvSpPr>
          <p:nvPr>
            <p:custDataLst>
              <p:tags r:id="rId125"/>
            </p:custDataLst>
          </p:nvPr>
        </p:nvSpPr>
        <p:spPr bwMode="auto">
          <a:xfrm>
            <a:off x="360045" y="4785677"/>
            <a:ext cx="649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/>
              <a:t>idle</a:t>
            </a:r>
          </a:p>
        </p:txBody>
      </p:sp>
      <p:sp>
        <p:nvSpPr>
          <p:cNvPr id="127" name="Rectangle 132"/>
          <p:cNvSpPr>
            <a:spLocks noChangeArrowheads="1"/>
          </p:cNvSpPr>
          <p:nvPr>
            <p:custDataLst>
              <p:tags r:id="rId126"/>
            </p:custDataLst>
          </p:nvPr>
        </p:nvSpPr>
        <p:spPr bwMode="auto">
          <a:xfrm>
            <a:off x="1476058" y="4782502"/>
            <a:ext cx="5076825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28" name="Line 133"/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>
            <a:off x="2376170" y="1256665"/>
            <a:ext cx="0" cy="3905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9" name="Line 134"/>
          <p:cNvSpPr>
            <a:spLocks noChangeShapeType="1"/>
          </p:cNvSpPr>
          <p:nvPr>
            <p:custDataLst>
              <p:tags r:id="rId128"/>
            </p:custDataLst>
          </p:nvPr>
        </p:nvSpPr>
        <p:spPr bwMode="auto">
          <a:xfrm>
            <a:off x="1474470" y="1256665"/>
            <a:ext cx="1588" cy="3905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0" name="Line 135"/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>
            <a:off x="4171633" y="1256665"/>
            <a:ext cx="4762" cy="3941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1" name="Line 136"/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>
            <a:off x="5076508" y="1256665"/>
            <a:ext cx="0" cy="3941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2" name="Line 137"/>
          <p:cNvSpPr>
            <a:spLocks noChangeShapeType="1"/>
          </p:cNvSpPr>
          <p:nvPr>
            <p:custDataLst>
              <p:tags r:id="rId131"/>
            </p:custDataLst>
          </p:nvPr>
        </p:nvSpPr>
        <p:spPr bwMode="auto">
          <a:xfrm>
            <a:off x="5975033" y="1256665"/>
            <a:ext cx="1587" cy="3941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3" name="Rectangle 138"/>
          <p:cNvSpPr>
            <a:spLocks noChangeArrowheads="1"/>
          </p:cNvSpPr>
          <p:nvPr>
            <p:custDataLst>
              <p:tags r:id="rId132"/>
            </p:custDataLst>
          </p:nvPr>
        </p:nvSpPr>
        <p:spPr bwMode="auto">
          <a:xfrm>
            <a:off x="4104958" y="4782502"/>
            <a:ext cx="71437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34" name="Rectangle 139"/>
          <p:cNvSpPr>
            <a:spLocks noChangeArrowheads="1"/>
          </p:cNvSpPr>
          <p:nvPr>
            <p:custDataLst>
              <p:tags r:id="rId133"/>
            </p:custDataLst>
          </p:nvPr>
        </p:nvSpPr>
        <p:spPr bwMode="auto">
          <a:xfrm>
            <a:off x="4897120" y="4782502"/>
            <a:ext cx="179388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35" name="Rectangle 140"/>
          <p:cNvSpPr>
            <a:spLocks noChangeArrowheads="1"/>
          </p:cNvSpPr>
          <p:nvPr>
            <p:custDataLst>
              <p:tags r:id="rId134"/>
            </p:custDataLst>
          </p:nvPr>
        </p:nvSpPr>
        <p:spPr bwMode="auto">
          <a:xfrm>
            <a:off x="4968558" y="4782502"/>
            <a:ext cx="36512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36" name="Line 141"/>
          <p:cNvSpPr>
            <a:spLocks noChangeShapeType="1"/>
          </p:cNvSpPr>
          <p:nvPr>
            <p:custDataLst>
              <p:tags r:id="rId135"/>
            </p:custDataLst>
          </p:nvPr>
        </p:nvSpPr>
        <p:spPr bwMode="auto">
          <a:xfrm>
            <a:off x="3276283" y="1256665"/>
            <a:ext cx="0" cy="3941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7" name="Rectangle 142"/>
          <p:cNvSpPr>
            <a:spLocks noChangeArrowheads="1"/>
          </p:cNvSpPr>
          <p:nvPr>
            <p:custDataLst>
              <p:tags r:id="rId136"/>
            </p:custDataLst>
          </p:nvPr>
        </p:nvSpPr>
        <p:spPr bwMode="auto">
          <a:xfrm>
            <a:off x="6373495" y="4782502"/>
            <a:ext cx="179388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38" name="Rectangle 143"/>
          <p:cNvSpPr>
            <a:spLocks noChangeArrowheads="1"/>
          </p:cNvSpPr>
          <p:nvPr>
            <p:custDataLst>
              <p:tags r:id="rId137"/>
            </p:custDataLst>
          </p:nvPr>
        </p:nvSpPr>
        <p:spPr bwMode="auto">
          <a:xfrm>
            <a:off x="6408420" y="4782502"/>
            <a:ext cx="36513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39" name="Rectangle 145"/>
          <p:cNvSpPr>
            <a:spLocks noChangeArrowheads="1"/>
          </p:cNvSpPr>
          <p:nvPr>
            <p:custDataLst>
              <p:tags r:id="rId138"/>
            </p:custDataLst>
          </p:nvPr>
        </p:nvSpPr>
        <p:spPr bwMode="auto">
          <a:xfrm>
            <a:off x="6824345" y="1064577"/>
            <a:ext cx="87313" cy="1254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40" name="Rectangle 147"/>
          <p:cNvSpPr>
            <a:spLocks noChangeArrowheads="1"/>
          </p:cNvSpPr>
          <p:nvPr>
            <p:custDataLst>
              <p:tags r:id="rId139"/>
            </p:custDataLst>
          </p:nvPr>
        </p:nvSpPr>
        <p:spPr bwMode="auto">
          <a:xfrm>
            <a:off x="6824345" y="1263015"/>
            <a:ext cx="87313" cy="1254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41" name="Text Box 148"/>
          <p:cNvSpPr txBox="1">
            <a:spLocks noChangeArrowheads="1"/>
          </p:cNvSpPr>
          <p:nvPr>
            <p:custDataLst>
              <p:tags r:id="rId140"/>
            </p:custDataLst>
          </p:nvPr>
        </p:nvSpPr>
        <p:spPr bwMode="auto">
          <a:xfrm>
            <a:off x="6984683" y="1189990"/>
            <a:ext cx="920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/>
              <a:t>preempted</a:t>
            </a:r>
          </a:p>
        </p:txBody>
      </p:sp>
      <p:sp>
        <p:nvSpPr>
          <p:cNvPr id="142" name="Rectangle 150"/>
          <p:cNvSpPr>
            <a:spLocks noChangeArrowheads="1"/>
          </p:cNvSpPr>
          <p:nvPr>
            <p:custDataLst>
              <p:tags r:id="rId141"/>
            </p:custDataLst>
          </p:nvPr>
        </p:nvSpPr>
        <p:spPr bwMode="auto">
          <a:xfrm>
            <a:off x="1188720" y="1272540"/>
            <a:ext cx="34925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43" name="Rectangle 152"/>
          <p:cNvSpPr>
            <a:spLocks noChangeArrowheads="1"/>
          </p:cNvSpPr>
          <p:nvPr>
            <p:custDataLst>
              <p:tags r:id="rId142"/>
            </p:custDataLst>
          </p:nvPr>
        </p:nvSpPr>
        <p:spPr bwMode="auto">
          <a:xfrm>
            <a:off x="1188720" y="1559877"/>
            <a:ext cx="34925" cy="2524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44" name="Text Box 146"/>
          <p:cNvSpPr txBox="1">
            <a:spLocks noChangeArrowheads="1"/>
          </p:cNvSpPr>
          <p:nvPr>
            <p:custDataLst>
              <p:tags r:id="rId143"/>
            </p:custDataLst>
          </p:nvPr>
        </p:nvSpPr>
        <p:spPr bwMode="auto">
          <a:xfrm>
            <a:off x="6984683" y="974090"/>
            <a:ext cx="7921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/>
              <a:t>running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33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GB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Gen9.3 Task Scheme</a:t>
            </a: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pt-BR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ea typeface="+mn-ea"/>
                <a:cs typeface="+mn-cs"/>
              </a:rPr>
              <a:t>Internal </a:t>
            </a:r>
            <a:r>
              <a:rPr kumimoji="0" lang="pt-BR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Chassis Systems Control | CC-AS/ECC6 | 10/07/2018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NAT-16-0204e
</a:t>
            </a: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GB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6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Single-Core Scheduling Gen9.3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10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007745" y="1189990"/>
            <a:ext cx="0" cy="410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810895" y="5125402"/>
            <a:ext cx="597693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" name="Text 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60045" y="1904365"/>
            <a:ext cx="519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1ms</a:t>
            </a:r>
          </a:p>
        </p:txBody>
      </p:sp>
      <p:sp>
        <p:nvSpPr>
          <p:cNvPr id="13" name="Text Box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60045" y="2264727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x1high</a:t>
            </a:r>
          </a:p>
        </p:txBody>
      </p:sp>
      <p:sp>
        <p:nvSpPr>
          <p:cNvPr id="14" name="Text Box 1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60045" y="2593340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flxr</a:t>
            </a:r>
          </a:p>
        </p:txBody>
      </p:sp>
      <p:sp>
        <p:nvSpPr>
          <p:cNvPr id="15" name="Text Box 1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60045" y="2985452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x1low</a:t>
            </a:r>
          </a:p>
        </p:txBody>
      </p:sp>
      <p:sp>
        <p:nvSpPr>
          <p:cNvPr id="16" name="Text Box 1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60045" y="3345815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x2</a:t>
            </a:r>
          </a:p>
        </p:txBody>
      </p:sp>
      <p:sp>
        <p:nvSpPr>
          <p:cNvPr id="17" name="Text Box 1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60045" y="370459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x4</a:t>
            </a:r>
          </a:p>
        </p:txBody>
      </p:sp>
      <p:sp>
        <p:nvSpPr>
          <p:cNvPr id="18" name="Rectangle 1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474470" y="2264727"/>
            <a:ext cx="217488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9" name="Rectangle 2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376170" y="2264727"/>
            <a:ext cx="2159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0" name="Rectangle 2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691958" y="2985452"/>
            <a:ext cx="144462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2" name="Rectangle 2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843088" y="3344227"/>
            <a:ext cx="209231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3" name="Rectangle 2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047557" y="3704590"/>
            <a:ext cx="744538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4" name="Rectangle 2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276283" y="2264727"/>
            <a:ext cx="2159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5" name="Rectangle 2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176395" y="2264727"/>
            <a:ext cx="2127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6" name="Rectangle 27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594529" y="2985452"/>
            <a:ext cx="142003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8" name="Rectangle 29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494642" y="2985452"/>
            <a:ext cx="142001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30" name="Rectangle 31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636643" y="3344227"/>
            <a:ext cx="323852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31" name="Text Box 32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220720" y="5231765"/>
            <a:ext cx="1279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000"/>
              <a:t>BaseCtrlCycl (currently 5 ms)</a:t>
            </a:r>
          </a:p>
        </p:txBody>
      </p:sp>
      <p:sp>
        <p:nvSpPr>
          <p:cNvPr id="32" name="Text Box 3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768783" y="4946015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t</a:t>
            </a:r>
          </a:p>
        </p:txBody>
      </p:sp>
      <p:sp>
        <p:nvSpPr>
          <p:cNvPr id="33" name="Text Box 3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953770" y="5231765"/>
            <a:ext cx="1135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000"/>
              <a:t>delay 1ms to BaseCtrlCycl</a:t>
            </a:r>
          </a:p>
        </p:txBody>
      </p:sp>
      <p:sp>
        <p:nvSpPr>
          <p:cNvPr id="34" name="Rectangle 39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076508" y="2264727"/>
            <a:ext cx="2159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35" name="Rectangle 40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292408" y="2985452"/>
            <a:ext cx="10795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37" name="Rectangle 42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396862" y="3344227"/>
            <a:ext cx="255907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38" name="Rectangle 43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384833" y="2985452"/>
            <a:ext cx="512287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39" name="Rectangle 44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384833" y="2985452"/>
            <a:ext cx="275750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0" name="Rectangle 45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5652769" y="3704590"/>
            <a:ext cx="720726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1" name="Rectangle 46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976620" y="2264727"/>
            <a:ext cx="2159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2" name="Rectangle 47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194902" y="2985452"/>
            <a:ext cx="105568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4" name="Text Box 4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60045" y="4064952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x8</a:t>
            </a:r>
          </a:p>
        </p:txBody>
      </p:sp>
      <p:sp>
        <p:nvSpPr>
          <p:cNvPr id="45" name="Text Box 5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60045" y="4388802"/>
            <a:ext cx="649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/>
              <a:t>x24</a:t>
            </a:r>
          </a:p>
        </p:txBody>
      </p:sp>
      <p:sp>
        <p:nvSpPr>
          <p:cNvPr id="46" name="Text Box 5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0045" y="1185227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 err="1"/>
              <a:t>isr</a:t>
            </a:r>
            <a:endParaRPr lang="en-US" sz="1400" dirty="0"/>
          </a:p>
        </p:txBody>
      </p:sp>
      <p:sp>
        <p:nvSpPr>
          <p:cNvPr id="47" name="Rectangle 52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861945" y="1256665"/>
            <a:ext cx="36513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8" name="Rectangle 53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71708" y="1256665"/>
            <a:ext cx="3651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9" name="Rectangle 54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792095" y="4064952"/>
            <a:ext cx="268288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50" name="Rectangle 55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063559" y="4423727"/>
            <a:ext cx="1004886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51" name="Rectangle 56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044258" y="1559877"/>
            <a:ext cx="287337" cy="2524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52" name="Text Box 5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60045" y="154559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init</a:t>
            </a:r>
          </a:p>
        </p:txBody>
      </p:sp>
      <p:sp>
        <p:nvSpPr>
          <p:cNvPr id="54" name="AutoShape 59"/>
          <p:cNvSpPr>
            <a:spLocks/>
          </p:cNvSpPr>
          <p:nvPr>
            <p:custDataLst>
              <p:tags r:id="rId47"/>
            </p:custDataLst>
          </p:nvPr>
        </p:nvSpPr>
        <p:spPr bwMode="auto">
          <a:xfrm>
            <a:off x="6584634" y="1921827"/>
            <a:ext cx="184150" cy="2789238"/>
          </a:xfrm>
          <a:prstGeom prst="rightBrace">
            <a:avLst>
              <a:gd name="adj1" fmla="val 789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55" name="Text Box 6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6764022" y="3031489"/>
            <a:ext cx="1171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dirty="0"/>
              <a:t>preemptive scheduling</a:t>
            </a:r>
          </a:p>
        </p:txBody>
      </p:sp>
      <p:sp>
        <p:nvSpPr>
          <p:cNvPr id="57" name="Rectangle 62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4392295" y="2625090"/>
            <a:ext cx="25876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58" name="Line 63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 flipH="1">
            <a:off x="1331595" y="1237615"/>
            <a:ext cx="36513" cy="39243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9" name="Text Box 64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6157595" y="5222240"/>
            <a:ext cx="2016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900"/>
              <a:t>* only principle view: figure does not reflect the real task execution times</a:t>
            </a:r>
          </a:p>
        </p:txBody>
      </p:sp>
      <p:sp>
        <p:nvSpPr>
          <p:cNvPr id="60" name="AutoShape 65"/>
          <p:cNvSpPr>
            <a:spLocks/>
          </p:cNvSpPr>
          <p:nvPr>
            <p:custDataLst>
              <p:tags r:id="rId52"/>
            </p:custDataLst>
          </p:nvPr>
        </p:nvSpPr>
        <p:spPr bwMode="auto">
          <a:xfrm rot="5400000">
            <a:off x="1376045" y="5160327"/>
            <a:ext cx="65088" cy="153988"/>
          </a:xfrm>
          <a:prstGeom prst="rightBrace">
            <a:avLst>
              <a:gd name="adj1" fmla="val 197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 eaLnBrk="0" hangingPunct="0"/>
            <a:endParaRPr lang="en-GB"/>
          </a:p>
        </p:txBody>
      </p:sp>
      <p:sp>
        <p:nvSpPr>
          <p:cNvPr id="61" name="AutoShape 66"/>
          <p:cNvSpPr>
            <a:spLocks/>
          </p:cNvSpPr>
          <p:nvPr>
            <p:custDataLst>
              <p:tags r:id="rId53"/>
            </p:custDataLst>
          </p:nvPr>
        </p:nvSpPr>
        <p:spPr bwMode="auto">
          <a:xfrm rot="5400000">
            <a:off x="3654108" y="4820602"/>
            <a:ext cx="107950" cy="863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 eaLnBrk="0" hangingPunct="0"/>
            <a:endParaRPr lang="en-GB"/>
          </a:p>
        </p:txBody>
      </p:sp>
      <p:sp>
        <p:nvSpPr>
          <p:cNvPr id="62" name="Rectangle 67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2266633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63" name="Rectangle 68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2447608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64" name="Rectangle 69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2626995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65" name="Rectangle 70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2807970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66" name="Rectangle 71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2987358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67" name="Rectangle 72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1368108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68" name="Rectangle 73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1547495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69" name="Rectangle 74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1728470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70" name="Rectangle 75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1907858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71" name="Rectangle 76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2087245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72" name="Rectangle 77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3166745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73" name="Rectangle 78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3347720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74" name="Rectangle 79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3527108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75" name="Rectangle 80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3708083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76" name="Rectangle 81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3887470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77" name="Rectangle 82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4066858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78" name="Rectangle 83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4247833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79" name="Rectangle 84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4427220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0" name="Rectangle 85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4608195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1" name="Rectangle 86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4787583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2" name="Rectangle 87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4966970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3" name="Rectangle 88"/>
          <p:cNvSpPr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5147945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4" name="Rectangle 89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5327333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5" name="Rectangle 90"/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5508308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6" name="Rectangle 91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5687695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7" name="Rectangle 92"/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5867083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8" name="Rectangle 93"/>
          <p:cNvSpPr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6048058" y="1904365"/>
            <a:ext cx="3651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9" name="Rectangle 94"/>
          <p:cNvSpPr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6227445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90" name="Rectangle 95"/>
          <p:cNvSpPr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6408420" y="1904365"/>
            <a:ext cx="3651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91" name="Rectangle 96"/>
          <p:cNvSpPr>
            <a:spLocks noChangeArrowheads="1"/>
          </p:cNvSpPr>
          <p:nvPr>
            <p:custDataLst>
              <p:tags r:id="rId83"/>
            </p:custDataLst>
          </p:nvPr>
        </p:nvSpPr>
        <p:spPr bwMode="auto">
          <a:xfrm>
            <a:off x="1547495" y="2264727"/>
            <a:ext cx="36513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92" name="Rectangle 97"/>
          <p:cNvSpPr>
            <a:spLocks noChangeArrowheads="1"/>
          </p:cNvSpPr>
          <p:nvPr>
            <p:custDataLst>
              <p:tags r:id="rId84"/>
            </p:custDataLst>
          </p:nvPr>
        </p:nvSpPr>
        <p:spPr bwMode="auto">
          <a:xfrm>
            <a:off x="2447608" y="2264727"/>
            <a:ext cx="36512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93" name="Rectangle 98"/>
          <p:cNvSpPr>
            <a:spLocks noChangeArrowheads="1"/>
          </p:cNvSpPr>
          <p:nvPr>
            <p:custDataLst>
              <p:tags r:id="rId85"/>
            </p:custDataLst>
          </p:nvPr>
        </p:nvSpPr>
        <p:spPr bwMode="auto">
          <a:xfrm>
            <a:off x="3347720" y="2264727"/>
            <a:ext cx="36513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94" name="Rectangle 99"/>
          <p:cNvSpPr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4247833" y="2264727"/>
            <a:ext cx="36512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95" name="Rectangle 100"/>
          <p:cNvSpPr>
            <a:spLocks noChangeArrowheads="1"/>
          </p:cNvSpPr>
          <p:nvPr>
            <p:custDataLst>
              <p:tags r:id="rId87"/>
            </p:custDataLst>
          </p:nvPr>
        </p:nvSpPr>
        <p:spPr bwMode="auto">
          <a:xfrm>
            <a:off x="6048058" y="2264727"/>
            <a:ext cx="36512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96" name="Rectangle 101"/>
          <p:cNvSpPr>
            <a:spLocks noChangeArrowheads="1"/>
          </p:cNvSpPr>
          <p:nvPr>
            <p:custDataLst>
              <p:tags r:id="rId88"/>
            </p:custDataLst>
          </p:nvPr>
        </p:nvSpPr>
        <p:spPr bwMode="auto">
          <a:xfrm>
            <a:off x="5147945" y="2264727"/>
            <a:ext cx="36513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97" name="Rectangle 102"/>
          <p:cNvSpPr>
            <a:spLocks noChangeArrowheads="1"/>
          </p:cNvSpPr>
          <p:nvPr>
            <p:custDataLst>
              <p:tags r:id="rId89"/>
            </p:custDataLst>
          </p:nvPr>
        </p:nvSpPr>
        <p:spPr bwMode="auto">
          <a:xfrm>
            <a:off x="4428808" y="2625090"/>
            <a:ext cx="36512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98" name="Rectangle 103"/>
          <p:cNvSpPr>
            <a:spLocks noChangeArrowheads="1"/>
          </p:cNvSpPr>
          <p:nvPr>
            <p:custDataLst>
              <p:tags r:id="rId90"/>
            </p:custDataLst>
          </p:nvPr>
        </p:nvSpPr>
        <p:spPr bwMode="auto">
          <a:xfrm>
            <a:off x="4608195" y="2625090"/>
            <a:ext cx="36513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99" name="Rectangle 104"/>
          <p:cNvSpPr>
            <a:spLocks noChangeArrowheads="1"/>
          </p:cNvSpPr>
          <p:nvPr>
            <p:custDataLst>
              <p:tags r:id="rId91"/>
            </p:custDataLst>
          </p:nvPr>
        </p:nvSpPr>
        <p:spPr bwMode="auto">
          <a:xfrm>
            <a:off x="4787583" y="2985452"/>
            <a:ext cx="36512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00" name="Rectangle 105"/>
          <p:cNvSpPr>
            <a:spLocks noChangeArrowheads="1"/>
          </p:cNvSpPr>
          <p:nvPr>
            <p:custDataLst>
              <p:tags r:id="rId92"/>
            </p:custDataLst>
          </p:nvPr>
        </p:nvSpPr>
        <p:spPr bwMode="auto">
          <a:xfrm>
            <a:off x="3528695" y="2985452"/>
            <a:ext cx="36513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01" name="Rectangle 106"/>
          <p:cNvSpPr>
            <a:spLocks noChangeArrowheads="1"/>
          </p:cNvSpPr>
          <p:nvPr>
            <p:custDataLst>
              <p:tags r:id="rId93"/>
            </p:custDataLst>
          </p:nvPr>
        </p:nvSpPr>
        <p:spPr bwMode="auto">
          <a:xfrm>
            <a:off x="2628583" y="2985452"/>
            <a:ext cx="36512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02" name="Rectangle 107"/>
          <p:cNvSpPr>
            <a:spLocks noChangeArrowheads="1"/>
          </p:cNvSpPr>
          <p:nvPr>
            <p:custDataLst>
              <p:tags r:id="rId94"/>
            </p:custDataLst>
          </p:nvPr>
        </p:nvSpPr>
        <p:spPr bwMode="auto">
          <a:xfrm>
            <a:off x="1728470" y="2985452"/>
            <a:ext cx="36513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03" name="Rectangle 108"/>
          <p:cNvSpPr>
            <a:spLocks noChangeArrowheads="1"/>
          </p:cNvSpPr>
          <p:nvPr>
            <p:custDataLst>
              <p:tags r:id="rId95"/>
            </p:custDataLst>
          </p:nvPr>
        </p:nvSpPr>
        <p:spPr bwMode="auto">
          <a:xfrm>
            <a:off x="5328920" y="2985452"/>
            <a:ext cx="36513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07" name="Rectangle 112"/>
          <p:cNvSpPr>
            <a:spLocks noChangeArrowheads="1"/>
          </p:cNvSpPr>
          <p:nvPr>
            <p:custDataLst>
              <p:tags r:id="rId96"/>
            </p:custDataLst>
          </p:nvPr>
        </p:nvSpPr>
        <p:spPr bwMode="auto">
          <a:xfrm>
            <a:off x="6229033" y="2985452"/>
            <a:ext cx="34925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08" name="Rectangle 113"/>
          <p:cNvSpPr>
            <a:spLocks noChangeArrowheads="1"/>
          </p:cNvSpPr>
          <p:nvPr>
            <p:custDataLst>
              <p:tags r:id="rId97"/>
            </p:custDataLst>
          </p:nvPr>
        </p:nvSpPr>
        <p:spPr bwMode="auto">
          <a:xfrm>
            <a:off x="5508308" y="3344227"/>
            <a:ext cx="34925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09" name="Rectangle 114"/>
          <p:cNvSpPr>
            <a:spLocks noChangeArrowheads="1"/>
          </p:cNvSpPr>
          <p:nvPr>
            <p:custDataLst>
              <p:tags r:id="rId98"/>
            </p:custDataLst>
          </p:nvPr>
        </p:nvSpPr>
        <p:spPr bwMode="auto">
          <a:xfrm>
            <a:off x="3889058" y="3344227"/>
            <a:ext cx="34925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10" name="Rectangle 115"/>
          <p:cNvSpPr>
            <a:spLocks noChangeArrowheads="1"/>
          </p:cNvSpPr>
          <p:nvPr>
            <p:custDataLst>
              <p:tags r:id="rId99"/>
            </p:custDataLst>
          </p:nvPr>
        </p:nvSpPr>
        <p:spPr bwMode="auto">
          <a:xfrm>
            <a:off x="3708083" y="3344227"/>
            <a:ext cx="34925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11" name="Rectangle 116"/>
          <p:cNvSpPr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1907858" y="3344227"/>
            <a:ext cx="34925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13" name="Rectangle 118"/>
          <p:cNvSpPr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2376170" y="3704590"/>
            <a:ext cx="360363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14" name="Rectangle 119"/>
          <p:cNvSpPr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3168333" y="4423727"/>
            <a:ext cx="34925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15" name="Rectangle 120"/>
          <p:cNvSpPr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2988945" y="4064952"/>
            <a:ext cx="34925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16" name="Rectangle 121"/>
          <p:cNvSpPr>
            <a:spLocks noChangeArrowheads="1"/>
          </p:cNvSpPr>
          <p:nvPr>
            <p:custDataLst>
              <p:tags r:id="rId104"/>
            </p:custDataLst>
          </p:nvPr>
        </p:nvSpPr>
        <p:spPr bwMode="auto">
          <a:xfrm>
            <a:off x="2807970" y="4064952"/>
            <a:ext cx="34925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17" name="Rectangle 122"/>
          <p:cNvSpPr>
            <a:spLocks noChangeArrowheads="1"/>
          </p:cNvSpPr>
          <p:nvPr>
            <p:custDataLst>
              <p:tags r:id="rId105"/>
            </p:custDataLst>
          </p:nvPr>
        </p:nvSpPr>
        <p:spPr bwMode="auto">
          <a:xfrm>
            <a:off x="5868670" y="3704590"/>
            <a:ext cx="34925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18" name="Rectangle 123"/>
          <p:cNvSpPr>
            <a:spLocks noChangeArrowheads="1"/>
          </p:cNvSpPr>
          <p:nvPr>
            <p:custDataLst>
              <p:tags r:id="rId106"/>
            </p:custDataLst>
          </p:nvPr>
        </p:nvSpPr>
        <p:spPr bwMode="auto">
          <a:xfrm>
            <a:off x="5689283" y="3704590"/>
            <a:ext cx="34925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19" name="Rectangle 124"/>
          <p:cNvSpPr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2268220" y="3704590"/>
            <a:ext cx="34925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20" name="Rectangle 125"/>
          <p:cNvSpPr>
            <a:spLocks noChangeArrowheads="1"/>
          </p:cNvSpPr>
          <p:nvPr>
            <p:custDataLst>
              <p:tags r:id="rId108"/>
            </p:custDataLst>
          </p:nvPr>
        </p:nvSpPr>
        <p:spPr bwMode="auto">
          <a:xfrm>
            <a:off x="2088833" y="3704590"/>
            <a:ext cx="34925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22" name="Rectangle 127"/>
          <p:cNvSpPr>
            <a:spLocks noChangeArrowheads="1"/>
          </p:cNvSpPr>
          <p:nvPr>
            <p:custDataLst>
              <p:tags r:id="rId109"/>
            </p:custDataLst>
          </p:nvPr>
        </p:nvSpPr>
        <p:spPr bwMode="auto">
          <a:xfrm>
            <a:off x="5976620" y="3704590"/>
            <a:ext cx="322263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25" name="Rectangle 130"/>
          <p:cNvSpPr>
            <a:spLocks noChangeArrowheads="1"/>
          </p:cNvSpPr>
          <p:nvPr>
            <p:custDataLst>
              <p:tags r:id="rId110"/>
            </p:custDataLst>
          </p:nvPr>
        </p:nvSpPr>
        <p:spPr bwMode="auto">
          <a:xfrm>
            <a:off x="3276283" y="4423727"/>
            <a:ext cx="684212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26" name="Text Box 131"/>
          <p:cNvSpPr txBox="1">
            <a:spLocks noChangeArrowheads="1"/>
          </p:cNvSpPr>
          <p:nvPr>
            <p:custDataLst>
              <p:tags r:id="rId111"/>
            </p:custDataLst>
          </p:nvPr>
        </p:nvSpPr>
        <p:spPr bwMode="auto">
          <a:xfrm>
            <a:off x="360045" y="4785677"/>
            <a:ext cx="649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/>
              <a:t>idle</a:t>
            </a:r>
          </a:p>
        </p:txBody>
      </p:sp>
      <p:sp>
        <p:nvSpPr>
          <p:cNvPr id="128" name="Line 133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>
            <a:off x="2376170" y="1256665"/>
            <a:ext cx="0" cy="3905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9" name="Line 134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>
            <a:off x="1474470" y="1256665"/>
            <a:ext cx="1588" cy="3905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0" name="Line 135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>
            <a:off x="4171633" y="1256665"/>
            <a:ext cx="4762" cy="3941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1" name="Line 136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>
            <a:off x="5076508" y="1256665"/>
            <a:ext cx="0" cy="3941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2" name="Line 137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>
            <a:off x="5975033" y="1256665"/>
            <a:ext cx="1587" cy="3941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3" name="Rectangle 138"/>
          <p:cNvSpPr>
            <a:spLocks noChangeArrowheads="1"/>
          </p:cNvSpPr>
          <p:nvPr>
            <p:custDataLst>
              <p:tags r:id="rId117"/>
            </p:custDataLst>
          </p:nvPr>
        </p:nvSpPr>
        <p:spPr bwMode="auto">
          <a:xfrm>
            <a:off x="4104958" y="4782502"/>
            <a:ext cx="71437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34" name="Rectangle 139"/>
          <p:cNvSpPr>
            <a:spLocks noChangeArrowheads="1"/>
          </p:cNvSpPr>
          <p:nvPr>
            <p:custDataLst>
              <p:tags r:id="rId118"/>
            </p:custDataLst>
          </p:nvPr>
        </p:nvSpPr>
        <p:spPr bwMode="auto">
          <a:xfrm>
            <a:off x="4897120" y="4782502"/>
            <a:ext cx="179388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35" name="Rectangle 140"/>
          <p:cNvSpPr>
            <a:spLocks noChangeArrowheads="1"/>
          </p:cNvSpPr>
          <p:nvPr>
            <p:custDataLst>
              <p:tags r:id="rId119"/>
            </p:custDataLst>
          </p:nvPr>
        </p:nvSpPr>
        <p:spPr bwMode="auto">
          <a:xfrm>
            <a:off x="4968558" y="4782502"/>
            <a:ext cx="36512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36" name="Line 141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>
            <a:off x="3276283" y="1256665"/>
            <a:ext cx="0" cy="3941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7" name="Rectangle 142"/>
          <p:cNvSpPr>
            <a:spLocks noChangeArrowheads="1"/>
          </p:cNvSpPr>
          <p:nvPr>
            <p:custDataLst>
              <p:tags r:id="rId121"/>
            </p:custDataLst>
          </p:nvPr>
        </p:nvSpPr>
        <p:spPr bwMode="auto">
          <a:xfrm>
            <a:off x="6373495" y="4782502"/>
            <a:ext cx="179388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38" name="Rectangle 143"/>
          <p:cNvSpPr>
            <a:spLocks noChangeArrowheads="1"/>
          </p:cNvSpPr>
          <p:nvPr>
            <p:custDataLst>
              <p:tags r:id="rId122"/>
            </p:custDataLst>
          </p:nvPr>
        </p:nvSpPr>
        <p:spPr bwMode="auto">
          <a:xfrm>
            <a:off x="6408420" y="4782502"/>
            <a:ext cx="36513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39" name="Rectangle 145"/>
          <p:cNvSpPr>
            <a:spLocks noChangeArrowheads="1"/>
          </p:cNvSpPr>
          <p:nvPr>
            <p:custDataLst>
              <p:tags r:id="rId123"/>
            </p:custDataLst>
          </p:nvPr>
        </p:nvSpPr>
        <p:spPr bwMode="auto">
          <a:xfrm>
            <a:off x="6824345" y="1064577"/>
            <a:ext cx="87313" cy="1254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40" name="Rectangle 147"/>
          <p:cNvSpPr>
            <a:spLocks noChangeArrowheads="1"/>
          </p:cNvSpPr>
          <p:nvPr>
            <p:custDataLst>
              <p:tags r:id="rId124"/>
            </p:custDataLst>
          </p:nvPr>
        </p:nvSpPr>
        <p:spPr bwMode="auto">
          <a:xfrm>
            <a:off x="6824345" y="1263015"/>
            <a:ext cx="87313" cy="1254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41" name="Text Box 148"/>
          <p:cNvSpPr txBox="1">
            <a:spLocks noChangeArrowheads="1"/>
          </p:cNvSpPr>
          <p:nvPr>
            <p:custDataLst>
              <p:tags r:id="rId125"/>
            </p:custDataLst>
          </p:nvPr>
        </p:nvSpPr>
        <p:spPr bwMode="auto">
          <a:xfrm>
            <a:off x="6984683" y="1189990"/>
            <a:ext cx="920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 dirty="0"/>
              <a:t>preempted</a:t>
            </a:r>
          </a:p>
        </p:txBody>
      </p:sp>
      <p:sp>
        <p:nvSpPr>
          <p:cNvPr id="142" name="Rectangle 150"/>
          <p:cNvSpPr>
            <a:spLocks noChangeArrowheads="1"/>
          </p:cNvSpPr>
          <p:nvPr>
            <p:custDataLst>
              <p:tags r:id="rId126"/>
            </p:custDataLst>
          </p:nvPr>
        </p:nvSpPr>
        <p:spPr bwMode="auto">
          <a:xfrm>
            <a:off x="1188720" y="1272540"/>
            <a:ext cx="34925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43" name="Rectangle 152"/>
          <p:cNvSpPr>
            <a:spLocks noChangeArrowheads="1"/>
          </p:cNvSpPr>
          <p:nvPr>
            <p:custDataLst>
              <p:tags r:id="rId127"/>
            </p:custDataLst>
          </p:nvPr>
        </p:nvSpPr>
        <p:spPr bwMode="auto">
          <a:xfrm>
            <a:off x="1188720" y="1559877"/>
            <a:ext cx="34925" cy="2524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44" name="Text Box 146"/>
          <p:cNvSpPr txBox="1">
            <a:spLocks noChangeArrowheads="1"/>
          </p:cNvSpPr>
          <p:nvPr>
            <p:custDataLst>
              <p:tags r:id="rId128"/>
            </p:custDataLst>
          </p:nvPr>
        </p:nvSpPr>
        <p:spPr bwMode="auto">
          <a:xfrm>
            <a:off x="6984683" y="974090"/>
            <a:ext cx="7921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/>
              <a:t>running</a:t>
            </a:r>
          </a:p>
        </p:txBody>
      </p:sp>
      <p:cxnSp>
        <p:nvCxnSpPr>
          <p:cNvPr id="145" name="Gerade Verbindung mit Pfeil 144"/>
          <p:cNvCxnSpPr/>
          <p:nvPr>
            <p:custDataLst>
              <p:tags r:id="rId129"/>
            </p:custDataLst>
          </p:nvPr>
        </p:nvCxnSpPr>
        <p:spPr>
          <a:xfrm>
            <a:off x="1691958" y="2556510"/>
            <a:ext cx="794" cy="43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/>
          <p:nvPr>
            <p:custDataLst>
              <p:tags r:id="rId130"/>
            </p:custDataLst>
          </p:nvPr>
        </p:nvCxnSpPr>
        <p:spPr>
          <a:xfrm>
            <a:off x="1836420" y="3272790"/>
            <a:ext cx="0" cy="71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/>
          <p:nvPr>
            <p:custDataLst>
              <p:tags r:id="rId131"/>
            </p:custDataLst>
          </p:nvPr>
        </p:nvCxnSpPr>
        <p:spPr>
          <a:xfrm>
            <a:off x="2595325" y="2555240"/>
            <a:ext cx="794" cy="43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>
            <p:custDataLst>
              <p:tags r:id="rId132"/>
            </p:custDataLst>
          </p:nvPr>
        </p:nvCxnSpPr>
        <p:spPr>
          <a:xfrm>
            <a:off x="3495437" y="2552064"/>
            <a:ext cx="794" cy="43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/>
          <p:cNvCxnSpPr/>
          <p:nvPr>
            <p:custDataLst>
              <p:tags r:id="rId133"/>
            </p:custDataLst>
          </p:nvPr>
        </p:nvCxnSpPr>
        <p:spPr>
          <a:xfrm flipH="1">
            <a:off x="2047557" y="3481546"/>
            <a:ext cx="4762" cy="234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/>
          <p:cNvCxnSpPr/>
          <p:nvPr>
            <p:custDataLst>
              <p:tags r:id="rId134"/>
            </p:custDataLst>
          </p:nvPr>
        </p:nvCxnSpPr>
        <p:spPr>
          <a:xfrm>
            <a:off x="2791938" y="3843496"/>
            <a:ext cx="3810" cy="227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/>
          <p:nvPr>
            <p:custDataLst>
              <p:tags r:id="rId135"/>
            </p:custDataLst>
          </p:nvPr>
        </p:nvCxnSpPr>
        <p:spPr>
          <a:xfrm>
            <a:off x="3060859" y="4197665"/>
            <a:ext cx="0" cy="232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>
            <p:custDataLst>
              <p:tags r:id="rId136"/>
            </p:custDataLst>
          </p:nvPr>
        </p:nvCxnSpPr>
        <p:spPr>
          <a:xfrm>
            <a:off x="3636643" y="3272790"/>
            <a:ext cx="0" cy="71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/>
          <p:cNvCxnSpPr/>
          <p:nvPr>
            <p:custDataLst>
              <p:tags r:id="rId137"/>
            </p:custDataLst>
          </p:nvPr>
        </p:nvCxnSpPr>
        <p:spPr>
          <a:xfrm>
            <a:off x="4388008" y="2553653"/>
            <a:ext cx="794" cy="43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/>
          <p:cNvCxnSpPr/>
          <p:nvPr>
            <p:custDataLst>
              <p:tags r:id="rId138"/>
            </p:custDataLst>
          </p:nvPr>
        </p:nvCxnSpPr>
        <p:spPr>
          <a:xfrm>
            <a:off x="5296137" y="2556510"/>
            <a:ext cx="794" cy="43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/>
          <p:nvPr>
            <p:custDataLst>
              <p:tags r:id="rId139"/>
            </p:custDataLst>
          </p:nvPr>
        </p:nvCxnSpPr>
        <p:spPr>
          <a:xfrm>
            <a:off x="6194902" y="2553336"/>
            <a:ext cx="794" cy="43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/>
          <p:cNvCxnSpPr/>
          <p:nvPr>
            <p:custDataLst>
              <p:tags r:id="rId140"/>
            </p:custDataLst>
          </p:nvPr>
        </p:nvCxnSpPr>
        <p:spPr>
          <a:xfrm>
            <a:off x="5396863" y="3272790"/>
            <a:ext cx="0" cy="71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/>
          <p:nvPr>
            <p:custDataLst>
              <p:tags r:id="rId141"/>
            </p:custDataLst>
          </p:nvPr>
        </p:nvCxnSpPr>
        <p:spPr>
          <a:xfrm>
            <a:off x="5651500" y="3481546"/>
            <a:ext cx="633" cy="2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108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GB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Gen9.3 Task Scheme</a:t>
            </a: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pt-BR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ea typeface="+mn-ea"/>
                <a:cs typeface="+mn-cs"/>
              </a:rPr>
              <a:t>Internal </a:t>
            </a:r>
            <a:r>
              <a:rPr kumimoji="0" lang="pt-BR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Chassis Systems Control | CC-AS/ECC6 | 10/07/2018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NAT-16-0204e
</a:t>
            </a: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GB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7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Task Scheme Properties – Gen9 Analysis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7708900" cy="1642889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647700" lvl="1" indent="-342900"/>
            <a:r>
              <a:rPr lang="en-GB" sz="1400" dirty="0" smtClean="0"/>
              <a:t>a </a:t>
            </a:r>
            <a:r>
              <a:rPr lang="en-GB" sz="1400" dirty="0"/>
              <a:t>higher </a:t>
            </a:r>
            <a:r>
              <a:rPr lang="en-GB" sz="1400" dirty="0" err="1"/>
              <a:t>prio</a:t>
            </a:r>
            <a:r>
              <a:rPr lang="en-GB" sz="1400" dirty="0"/>
              <a:t> task always finishes before the lower </a:t>
            </a:r>
            <a:r>
              <a:rPr lang="en-GB" sz="1400" dirty="0" err="1"/>
              <a:t>prio</a:t>
            </a:r>
            <a:r>
              <a:rPr lang="en-GB" sz="1400" dirty="0"/>
              <a:t> one starts </a:t>
            </a:r>
          </a:p>
          <a:p>
            <a:pPr marL="647700" lvl="1" indent="-342900">
              <a:buNone/>
            </a:pPr>
            <a:r>
              <a:rPr lang="en-GB" sz="1400" dirty="0"/>
              <a:t>	(applies only if activated in the same cycle)	</a:t>
            </a:r>
          </a:p>
          <a:p>
            <a:pPr marL="647700" lvl="1" indent="-342900">
              <a:buNone/>
            </a:pPr>
            <a:r>
              <a:rPr lang="en-GB" sz="1400" dirty="0"/>
              <a:t>	=&gt; no parallel execution of tasks which are activated in the same cycle</a:t>
            </a:r>
          </a:p>
          <a:p>
            <a:pPr marL="647700" lvl="1" indent="-342900"/>
            <a:endParaRPr lang="en-GB" sz="1400" dirty="0"/>
          </a:p>
          <a:p>
            <a:pPr marL="647700" lvl="1" indent="-342900"/>
            <a:r>
              <a:rPr lang="en-GB" sz="1400" dirty="0"/>
              <a:t>there is at least 1 and at most 3 higher </a:t>
            </a:r>
            <a:r>
              <a:rPr lang="en-GB" sz="1400" dirty="0" err="1"/>
              <a:t>prio</a:t>
            </a:r>
            <a:r>
              <a:rPr lang="en-GB" sz="1400" dirty="0"/>
              <a:t> tasks between the execution of the next lower task (assuming a maximum task jitter of &lt;100</a:t>
            </a:r>
            <a:r>
              <a:rPr lang="en-GB" sz="1400" dirty="0" smtClean="0"/>
              <a:t>%)</a:t>
            </a:r>
            <a:endParaRPr lang="en-GB" dirty="0"/>
          </a:p>
        </p:txBody>
      </p:sp>
      <p:sp>
        <p:nvSpPr>
          <p:cNvPr id="10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1182110" y="3478356"/>
            <a:ext cx="0" cy="1187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1074160" y="4484831"/>
            <a:ext cx="5006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3335" y="3827606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000"/>
              <a:t>x2</a:t>
            </a:r>
          </a:p>
        </p:txBody>
      </p:sp>
      <p:sp>
        <p:nvSpPr>
          <p:cNvPr id="13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23335" y="4126056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000"/>
              <a:t>x4</a:t>
            </a:r>
          </a:p>
        </p:txBody>
      </p:sp>
      <p:sp>
        <p:nvSpPr>
          <p:cNvPr id="14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190172" y="3765694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328160" y="3910156"/>
            <a:ext cx="450850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6" name="Rectangl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191760" y="3910156"/>
            <a:ext cx="341312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7" name="Rectangl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328160" y="4199081"/>
            <a:ext cx="628650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8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055360" y="3910156"/>
            <a:ext cx="555625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9" name="Rectangle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920547" y="3910156"/>
            <a:ext cx="338138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0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50310" y="3513281"/>
            <a:ext cx="395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000"/>
              <a:t>prio</a:t>
            </a:r>
          </a:p>
        </p:txBody>
      </p:sp>
      <p:sp>
        <p:nvSpPr>
          <p:cNvPr id="21" name="Rectangle 23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784147" y="3910156"/>
            <a:ext cx="215900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2" name="Rectangle 24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784147" y="4199081"/>
            <a:ext cx="647700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3" name="Rectangle 25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647747" y="3910156"/>
            <a:ext cx="215900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4" name="Rectangle 2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055360" y="4199081"/>
            <a:ext cx="1420812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5" name="Rectangle 27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328160" y="4199081"/>
            <a:ext cx="450850" cy="1793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6" name="Rectangle 28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055360" y="4199081"/>
            <a:ext cx="1187450" cy="1793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7" name="Rectangle 29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784147" y="4199081"/>
            <a:ext cx="214313" cy="1793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8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587047" y="3268806"/>
            <a:ext cx="1216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000"/>
              <a:t>3 higher prio tasks</a:t>
            </a:r>
          </a:p>
        </p:txBody>
      </p:sp>
      <p:sp>
        <p:nvSpPr>
          <p:cNvPr id="29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460297" y="3197369"/>
            <a:ext cx="11525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000"/>
              <a:t>1 higher prio task</a:t>
            </a:r>
          </a:p>
        </p:txBody>
      </p:sp>
      <p:sp>
        <p:nvSpPr>
          <p:cNvPr id="30" name="Line 36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1326572" y="3765694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" name="Line 37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3055360" y="3765694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" name="Line 38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3918960" y="3765694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" name="Line 39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4784147" y="3765694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4" name="Line 40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5647747" y="3765694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5" name="AutoShape 41"/>
          <p:cNvSpPr>
            <a:spLocks/>
          </p:cNvSpPr>
          <p:nvPr>
            <p:custDataLst>
              <p:tags r:id="rId35"/>
            </p:custDataLst>
          </p:nvPr>
        </p:nvSpPr>
        <p:spPr bwMode="auto">
          <a:xfrm rot="16200000">
            <a:off x="4674610" y="3413268"/>
            <a:ext cx="109538" cy="468313"/>
          </a:xfrm>
          <a:prstGeom prst="rightBrace">
            <a:avLst>
              <a:gd name="adj1" fmla="val 35628"/>
              <a:gd name="adj2" fmla="val 5006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GB"/>
          </a:p>
        </p:txBody>
      </p:sp>
      <p:sp>
        <p:nvSpPr>
          <p:cNvPr id="36" name="AutoShape 42"/>
          <p:cNvSpPr>
            <a:spLocks/>
          </p:cNvSpPr>
          <p:nvPr>
            <p:custDataLst>
              <p:tags r:id="rId36"/>
            </p:custDataLst>
          </p:nvPr>
        </p:nvSpPr>
        <p:spPr bwMode="auto">
          <a:xfrm rot="16200000">
            <a:off x="3037104" y="2459975"/>
            <a:ext cx="144462" cy="2266950"/>
          </a:xfrm>
          <a:prstGeom prst="rightBrace">
            <a:avLst>
              <a:gd name="adj1" fmla="val 130770"/>
              <a:gd name="adj2" fmla="val 5006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GB"/>
          </a:p>
        </p:txBody>
      </p:sp>
      <p:sp>
        <p:nvSpPr>
          <p:cNvPr id="37" name="Line 48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2839460" y="4313381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8" name="Line 49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1975860" y="3989531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9" name="Line 50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2839460" y="3989531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" name="Line 51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>
            <a:off x="3703060" y="3989531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" name="Line 52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>
            <a:off x="4568247" y="3989531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2" name="Line 53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5431847" y="3989531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" name="Line 54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4568247" y="4276869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" name="Rectangle 55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3397" y="3475181"/>
            <a:ext cx="87313" cy="1254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5" name="Text Box 5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563735" y="3384694"/>
            <a:ext cx="7921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000"/>
              <a:t>running</a:t>
            </a:r>
          </a:p>
        </p:txBody>
      </p:sp>
      <p:sp>
        <p:nvSpPr>
          <p:cNvPr id="46" name="Rectangle 57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403397" y="3673619"/>
            <a:ext cx="87313" cy="1254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7" name="Text Box 5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6563735" y="3600594"/>
            <a:ext cx="920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000"/>
              <a:t>preempted</a:t>
            </a:r>
          </a:p>
        </p:txBody>
      </p:sp>
      <p:sp>
        <p:nvSpPr>
          <p:cNvPr id="48" name="Line 59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6333547" y="3946669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9" name="Text Box 6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6547860" y="3816494"/>
            <a:ext cx="935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000"/>
              <a:t>task deadline</a:t>
            </a:r>
          </a:p>
        </p:txBody>
      </p:sp>
      <p:sp>
        <p:nvSpPr>
          <p:cNvPr id="50" name="Rectangle 61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297035" y="3413269"/>
            <a:ext cx="1152525" cy="61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68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GB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Gen9.3 Task Scheme</a:t>
            </a: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pt-BR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ea typeface="+mn-ea"/>
                <a:cs typeface="+mn-cs"/>
              </a:rPr>
              <a:t>Internal </a:t>
            </a:r>
            <a:r>
              <a:rPr kumimoji="0" lang="pt-BR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Chassis Systems Control | CC-AS/ECC6 | 10/07/2018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NAT-16-0204e
</a:t>
            </a: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GB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8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Multi-Core Task Scheme Properties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77089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sz="1400" dirty="0"/>
              <a:t>Main </a:t>
            </a:r>
            <a:r>
              <a:rPr lang="en-GB" sz="1400" dirty="0" smtClean="0"/>
              <a:t>target</a:t>
            </a:r>
          </a:p>
          <a:p>
            <a:pPr lvl="1"/>
            <a:r>
              <a:rPr lang="en-GB" sz="1400" dirty="0"/>
              <a:t>Keep relevant system behaviour as compatible as possible between single and multi core</a:t>
            </a:r>
          </a:p>
          <a:p>
            <a:pPr lvl="1"/>
            <a:endParaRPr lang="en-GB" sz="1400" dirty="0"/>
          </a:p>
          <a:p>
            <a:r>
              <a:rPr lang="en-GB" sz="1400" dirty="0"/>
              <a:t>Each task exists uniquely global in the system and executes purely </a:t>
            </a:r>
            <a:r>
              <a:rPr lang="en-GB" sz="1400" dirty="0" smtClean="0"/>
              <a:t>sequential</a:t>
            </a:r>
          </a:p>
          <a:p>
            <a:endParaRPr lang="en-GB" sz="1400" dirty="0"/>
          </a:p>
          <a:p>
            <a:r>
              <a:rPr lang="en-GB" sz="1400" dirty="0"/>
              <a:t>Highest </a:t>
            </a:r>
            <a:r>
              <a:rPr lang="en-GB" sz="1400" dirty="0" err="1"/>
              <a:t>prio</a:t>
            </a:r>
            <a:r>
              <a:rPr lang="en-GB" sz="1400" dirty="0"/>
              <a:t> task finishes before the next lower </a:t>
            </a:r>
            <a:r>
              <a:rPr lang="en-GB" sz="1400" dirty="0" err="1"/>
              <a:t>prio</a:t>
            </a:r>
            <a:r>
              <a:rPr lang="en-GB" sz="1400" dirty="0"/>
              <a:t> task (of same activation cycle) starts </a:t>
            </a:r>
          </a:p>
          <a:p>
            <a:pPr lvl="1"/>
            <a:r>
              <a:rPr lang="en-GB" sz="1400" dirty="0"/>
              <a:t>important for inter task </a:t>
            </a:r>
            <a:r>
              <a:rPr lang="en-GB" sz="1400" dirty="0" smtClean="0"/>
              <a:t>communication and </a:t>
            </a:r>
            <a:r>
              <a:rPr lang="en-GB" sz="1400" dirty="0"/>
              <a:t>same behaviour as for single-core</a:t>
            </a:r>
          </a:p>
          <a:p>
            <a:endParaRPr lang="en-GB" sz="1400" dirty="0"/>
          </a:p>
          <a:p>
            <a:r>
              <a:rPr lang="en-GB" sz="1400" dirty="0"/>
              <a:t>No cooperative scheduling anymore in Gen9.3 (applies for single- &amp; multi-core)</a:t>
            </a:r>
          </a:p>
          <a:p>
            <a:pPr lvl="1"/>
            <a:r>
              <a:rPr lang="en-GB" sz="1400" dirty="0"/>
              <a:t>task scheme is fully </a:t>
            </a:r>
            <a:r>
              <a:rPr lang="en-GB" sz="1400" dirty="0" err="1" smtClean="0"/>
              <a:t>preemptive</a:t>
            </a:r>
            <a:endParaRPr lang="en-GB" sz="1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8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GB" sz="2800" b="0" i="0" u="none" strike="noStrike" kern="0" cap="none" normalizeH="0" baseline="0" noProof="0" smtClean="0">
                <a:ln>
                  <a:noFill/>
                </a:ln>
                <a:effectLst/>
                <a:uLnTx/>
                <a:uFillTx/>
              </a:rPr>
              <a:t>Gen9.3 Task Scheme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pt-BR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ea typeface="+mn-ea"/>
                <a:cs typeface="+mn-cs"/>
              </a:rPr>
              <a:t>Internal </a:t>
            </a:r>
            <a:r>
              <a:rPr kumimoji="0" lang="pt-BR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Chassis Systems Control | CC-AS/ECC6 | 10/07/2018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NAT-16-0204e
</a:t>
            </a: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GB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9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Multi-Core Scheduling – Basic Scheme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10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 flipV="1">
            <a:off x="967106" y="1704657"/>
            <a:ext cx="0" cy="33131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749619" y="3793807"/>
            <a:ext cx="7273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" name="Text 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22619" y="2209482"/>
            <a:ext cx="3444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x1</a:t>
            </a:r>
          </a:p>
        </p:txBody>
      </p:sp>
      <p:sp>
        <p:nvSpPr>
          <p:cNvPr id="13" name="Text Box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06744" y="4009707"/>
            <a:ext cx="3444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x2</a:t>
            </a:r>
          </a:p>
        </p:txBody>
      </p:sp>
      <p:sp>
        <p:nvSpPr>
          <p:cNvPr id="14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1183006" y="1633220"/>
            <a:ext cx="0" cy="3284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" name="Rectangle 1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83006" y="2209482"/>
            <a:ext cx="1428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6" name="Rectangle 2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686244" y="2722245"/>
            <a:ext cx="108108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17" name="Text Box 2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33719" y="1861820"/>
            <a:ext cx="4365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prio</a:t>
            </a:r>
          </a:p>
        </p:txBody>
      </p:sp>
      <p:sp>
        <p:nvSpPr>
          <p:cNvPr id="18" name="Text Box 3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831456" y="3765232"/>
            <a:ext cx="227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t</a:t>
            </a:r>
          </a:p>
        </p:txBody>
      </p:sp>
      <p:sp>
        <p:nvSpPr>
          <p:cNvPr id="19" name="Rectangle 3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062731" y="2714307"/>
            <a:ext cx="700088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0" name="Rectangle 36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830706" y="2722245"/>
            <a:ext cx="144463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>
              <a:solidFill>
                <a:schemeClr val="bg1"/>
              </a:solidFill>
            </a:endParaRPr>
          </a:p>
        </p:txBody>
      </p:sp>
      <p:sp>
        <p:nvSpPr>
          <p:cNvPr id="21" name="Rectangle 37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423094" y="2714307"/>
            <a:ext cx="144462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2" name="Line 43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1325881" y="2496820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3" name="Rectangle 44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325881" y="4009707"/>
            <a:ext cx="360363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4" name="Line 45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1686244" y="3009582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" name="Rectangle 4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784794" y="3217545"/>
            <a:ext cx="6302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6" name="Rectangle 52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415031" y="4514532"/>
            <a:ext cx="8636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27" name="Text Box 53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33719" y="4512945"/>
            <a:ext cx="4286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x24</a:t>
            </a:r>
          </a:p>
        </p:txBody>
      </p:sp>
      <p:sp>
        <p:nvSpPr>
          <p:cNvPr id="28" name="Text Box 54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06744" y="2712720"/>
            <a:ext cx="3444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x4</a:t>
            </a:r>
          </a:p>
        </p:txBody>
      </p:sp>
      <p:sp>
        <p:nvSpPr>
          <p:cNvPr id="29" name="Text Box 55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06744" y="3217545"/>
            <a:ext cx="3444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x8</a:t>
            </a:r>
          </a:p>
        </p:txBody>
      </p:sp>
      <p:sp>
        <p:nvSpPr>
          <p:cNvPr id="30" name="Rectangle 57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832294" y="2209482"/>
            <a:ext cx="1428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31" name="Rectangle 58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478406" y="2209482"/>
            <a:ext cx="144463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32" name="Rectangle 59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127694" y="2209482"/>
            <a:ext cx="1428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33" name="Rectangle 60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478406" y="2722245"/>
            <a:ext cx="144463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>
              <a:solidFill>
                <a:schemeClr val="bg1"/>
              </a:solidFill>
            </a:endParaRPr>
          </a:p>
        </p:txBody>
      </p:sp>
      <p:sp>
        <p:nvSpPr>
          <p:cNvPr id="34" name="Line 61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2767331" y="300164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5" name="Line 62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2622869" y="2496820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6" name="Rectangle 63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2622869" y="4009707"/>
            <a:ext cx="360362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37" name="Rectangle 64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126106" y="3217545"/>
            <a:ext cx="144463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>
              <a:solidFill>
                <a:schemeClr val="bg1"/>
              </a:solidFill>
            </a:endParaRPr>
          </a:p>
        </p:txBody>
      </p:sp>
      <p:sp>
        <p:nvSpPr>
          <p:cNvPr id="38" name="Line 65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3415031" y="3504882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9" name="Rectangle 66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775394" y="2209482"/>
            <a:ext cx="1428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0" name="Rectangle 67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4424681" y="2209482"/>
            <a:ext cx="1428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1" name="Rectangle 68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5072381" y="2209482"/>
            <a:ext cx="1428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2" name="Rectangle 70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918269" y="4009707"/>
            <a:ext cx="144462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3" name="Line 71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3918269" y="2496820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" name="Line 72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flipV="1">
            <a:off x="4062731" y="3001645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" name="Rectangle 74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215256" y="4009707"/>
            <a:ext cx="287338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6" name="Line 75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5215256" y="2496820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7" name="Rectangle 76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720081" y="2209482"/>
            <a:ext cx="1428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8" name="Rectangle 77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6367781" y="2209482"/>
            <a:ext cx="1428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49" name="Rectangle 78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088506" y="2209482"/>
            <a:ext cx="1428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50" name="Rectangle 79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6510656" y="4009707"/>
            <a:ext cx="287338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51" name="Line 80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6510656" y="2496820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2" name="Rectangle 81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6799581" y="2712720"/>
            <a:ext cx="2159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53" name="Line 83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V="1">
            <a:off x="6799581" y="3001645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4" name="Line 84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7015481" y="300164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" name="Rectangle 85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7015481" y="3217545"/>
            <a:ext cx="503238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56" name="Rectangle 87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158356" y="3217545"/>
            <a:ext cx="144463" cy="287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>
              <a:solidFill>
                <a:schemeClr val="bg1"/>
              </a:solidFill>
            </a:endParaRPr>
          </a:p>
        </p:txBody>
      </p:sp>
      <p:sp>
        <p:nvSpPr>
          <p:cNvPr id="57" name="Text Box 89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894081" y="1280795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000"/>
              <a:t>cycle </a:t>
            </a:r>
          </a:p>
          <a:p>
            <a:pPr algn="ctr" eaLnBrk="0" hangingPunct="0"/>
            <a:r>
              <a:rPr lang="en-US" sz="1000"/>
              <a:t>x1-x24</a:t>
            </a:r>
          </a:p>
        </p:txBody>
      </p:sp>
      <p:sp>
        <p:nvSpPr>
          <p:cNvPr id="58" name="Text Box 90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2118044" y="1280795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000"/>
              <a:t>cycle </a:t>
            </a:r>
          </a:p>
          <a:p>
            <a:pPr algn="ctr" eaLnBrk="0" hangingPunct="0"/>
            <a:r>
              <a:rPr lang="en-US" sz="1000"/>
              <a:t>x1-x2</a:t>
            </a:r>
          </a:p>
        </p:txBody>
      </p:sp>
      <p:sp>
        <p:nvSpPr>
          <p:cNvPr id="59" name="Text Box 91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3415031" y="1280795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000"/>
              <a:t>cycle </a:t>
            </a:r>
          </a:p>
          <a:p>
            <a:pPr algn="ctr" eaLnBrk="0" hangingPunct="0"/>
            <a:r>
              <a:rPr lang="en-US" sz="1000"/>
              <a:t>x1-x4</a:t>
            </a:r>
          </a:p>
        </p:txBody>
      </p:sp>
      <p:sp>
        <p:nvSpPr>
          <p:cNvPr id="60" name="Text Box 92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4710431" y="1280795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000"/>
              <a:t>cycle </a:t>
            </a:r>
          </a:p>
          <a:p>
            <a:pPr algn="ctr" eaLnBrk="0" hangingPunct="0"/>
            <a:r>
              <a:rPr lang="en-US" sz="1000"/>
              <a:t>x1-x2</a:t>
            </a:r>
          </a:p>
        </p:txBody>
      </p:sp>
      <p:sp>
        <p:nvSpPr>
          <p:cNvPr id="61" name="Text Box 93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007419" y="1280795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000"/>
              <a:t>cycle </a:t>
            </a:r>
          </a:p>
          <a:p>
            <a:pPr algn="ctr" eaLnBrk="0" hangingPunct="0"/>
            <a:r>
              <a:rPr lang="en-US" sz="1000"/>
              <a:t>x1-x8</a:t>
            </a:r>
          </a:p>
        </p:txBody>
      </p:sp>
      <p:sp>
        <p:nvSpPr>
          <p:cNvPr id="62" name="Line 97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1614806" y="2353945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3" name="Line 98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2262506" y="2353945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4" name="Line 99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2910206" y="2353945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5" name="Line 100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3559494" y="2353945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6" name="Line 101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>
            <a:off x="4207194" y="2353945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7" name="Line 102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4854894" y="2353945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8" name="Line 103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>
            <a:off x="5502594" y="2353945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9" name="Line 104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6151881" y="2353945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0" name="Line 105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6871019" y="2353945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1" name="Line 106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>
            <a:off x="2262506" y="4154170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2" name="Line 107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 flipH="1">
            <a:off x="2478406" y="1633220"/>
            <a:ext cx="0" cy="329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3" name="Line 108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 flipH="1">
            <a:off x="3775394" y="1633220"/>
            <a:ext cx="0" cy="329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4" name="Line 109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 flipH="1">
            <a:off x="5070794" y="1633220"/>
            <a:ext cx="0" cy="3284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5" name="Line 110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 flipH="1">
            <a:off x="6367781" y="1633220"/>
            <a:ext cx="0" cy="329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6" name="Line 111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4854894" y="4154170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7" name="Line 112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3559494" y="2857182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8" name="Line 113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6151881" y="3362007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9" name="Rectangle 114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3918269" y="4514532"/>
            <a:ext cx="144462" cy="287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>
              <a:solidFill>
                <a:schemeClr val="bg1"/>
              </a:solidFill>
            </a:endParaRPr>
          </a:p>
        </p:txBody>
      </p:sp>
      <p:sp>
        <p:nvSpPr>
          <p:cNvPr id="80" name="Line 122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>
            <a:off x="3559494" y="4150995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1" name="Line 123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>
            <a:off x="6151881" y="4150995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" name="Line 124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>
            <a:off x="6151881" y="2855595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3" name="Text Box 125"/>
          <p:cNvSpPr txBox="1">
            <a:spLocks noChangeArrowheads="1"/>
          </p:cNvSpPr>
          <p:nvPr>
            <p:custDataLst>
              <p:tags r:id="rId82"/>
            </p:custDataLst>
          </p:nvPr>
        </p:nvSpPr>
        <p:spPr bwMode="auto">
          <a:xfrm rot="16200000">
            <a:off x="93187" y="2677001"/>
            <a:ext cx="606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core 0</a:t>
            </a:r>
          </a:p>
        </p:txBody>
      </p:sp>
      <p:sp>
        <p:nvSpPr>
          <p:cNvPr id="84" name="Text Box 126"/>
          <p:cNvSpPr txBox="1">
            <a:spLocks noChangeArrowheads="1"/>
          </p:cNvSpPr>
          <p:nvPr>
            <p:custDataLst>
              <p:tags r:id="rId83"/>
            </p:custDataLst>
          </p:nvPr>
        </p:nvSpPr>
        <p:spPr bwMode="auto">
          <a:xfrm rot="16200000">
            <a:off x="93187" y="4220051"/>
            <a:ext cx="606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core 1</a:t>
            </a:r>
          </a:p>
        </p:txBody>
      </p:sp>
      <p:sp>
        <p:nvSpPr>
          <p:cNvPr id="85" name="Rectangle 129"/>
          <p:cNvSpPr>
            <a:spLocks noChangeArrowheads="1"/>
          </p:cNvSpPr>
          <p:nvPr>
            <p:custDataLst>
              <p:tags r:id="rId84"/>
            </p:custDataLst>
          </p:nvPr>
        </p:nvSpPr>
        <p:spPr bwMode="auto">
          <a:xfrm>
            <a:off x="7807644" y="2217420"/>
            <a:ext cx="714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6" name="Line 130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 flipH="1">
            <a:off x="7807644" y="1930082"/>
            <a:ext cx="0" cy="2987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7" name="Line 132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7591744" y="2361882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8" name="Rectangle 140"/>
          <p:cNvSpPr>
            <a:spLocks noChangeArrowheads="1"/>
          </p:cNvSpPr>
          <p:nvPr>
            <p:custDataLst>
              <p:tags r:id="rId87"/>
            </p:custDataLst>
          </p:nvPr>
        </p:nvSpPr>
        <p:spPr bwMode="auto">
          <a:xfrm>
            <a:off x="7085331" y="1126807"/>
            <a:ext cx="87313" cy="1254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89" name="Text Box 141"/>
          <p:cNvSpPr txBox="1">
            <a:spLocks noChangeArrowheads="1"/>
          </p:cNvSpPr>
          <p:nvPr>
            <p:custDataLst>
              <p:tags r:id="rId88"/>
            </p:custDataLst>
          </p:nvPr>
        </p:nvSpPr>
        <p:spPr bwMode="auto">
          <a:xfrm>
            <a:off x="7245669" y="1036320"/>
            <a:ext cx="7921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000"/>
              <a:t>running</a:t>
            </a:r>
          </a:p>
        </p:txBody>
      </p:sp>
      <p:sp>
        <p:nvSpPr>
          <p:cNvPr id="90" name="Rectangle 142"/>
          <p:cNvSpPr>
            <a:spLocks noChangeArrowheads="1"/>
          </p:cNvSpPr>
          <p:nvPr>
            <p:custDataLst>
              <p:tags r:id="rId89"/>
            </p:custDataLst>
          </p:nvPr>
        </p:nvSpPr>
        <p:spPr bwMode="auto">
          <a:xfrm>
            <a:off x="7085331" y="1325245"/>
            <a:ext cx="87313" cy="1254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/>
          </a:p>
        </p:txBody>
      </p:sp>
      <p:sp>
        <p:nvSpPr>
          <p:cNvPr id="91" name="Text Box 143"/>
          <p:cNvSpPr txBox="1">
            <a:spLocks noChangeArrowheads="1"/>
          </p:cNvSpPr>
          <p:nvPr>
            <p:custDataLst>
              <p:tags r:id="rId90"/>
            </p:custDataLst>
          </p:nvPr>
        </p:nvSpPr>
        <p:spPr bwMode="auto">
          <a:xfrm>
            <a:off x="7245669" y="1252220"/>
            <a:ext cx="920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000"/>
              <a:t>preempted</a:t>
            </a:r>
          </a:p>
        </p:txBody>
      </p:sp>
      <p:sp>
        <p:nvSpPr>
          <p:cNvPr id="92" name="Line 144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>
            <a:off x="7015481" y="1598295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" name="Text Box 145"/>
          <p:cNvSpPr txBox="1">
            <a:spLocks noChangeArrowheads="1"/>
          </p:cNvSpPr>
          <p:nvPr>
            <p:custDataLst>
              <p:tags r:id="rId92"/>
            </p:custDataLst>
          </p:nvPr>
        </p:nvSpPr>
        <p:spPr bwMode="auto">
          <a:xfrm>
            <a:off x="7229794" y="1468120"/>
            <a:ext cx="935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000"/>
              <a:t>task deadline</a:t>
            </a:r>
          </a:p>
        </p:txBody>
      </p:sp>
      <p:sp>
        <p:nvSpPr>
          <p:cNvPr id="94" name="Rectangle 146"/>
          <p:cNvSpPr>
            <a:spLocks noChangeArrowheads="1"/>
          </p:cNvSpPr>
          <p:nvPr>
            <p:custDataLst>
              <p:tags r:id="rId93"/>
            </p:custDataLst>
          </p:nvPr>
        </p:nvSpPr>
        <p:spPr bwMode="auto">
          <a:xfrm>
            <a:off x="6978969" y="1064895"/>
            <a:ext cx="1152525" cy="865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95" name="Line 148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>
            <a:off x="1254444" y="2180907"/>
            <a:ext cx="107950" cy="0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6" name="Line 150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>
            <a:off x="1362394" y="3981132"/>
            <a:ext cx="287337" cy="0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7" name="Line 151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>
            <a:off x="1362394" y="2180907"/>
            <a:ext cx="0" cy="1800225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8" name="Line 152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1649731" y="2684145"/>
            <a:ext cx="0" cy="1296987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9" name="Line 153"/>
          <p:cNvSpPr>
            <a:spLocks noChangeShapeType="1"/>
          </p:cNvSpPr>
          <p:nvPr>
            <p:custDataLst>
              <p:tags r:id="rId98"/>
            </p:custDataLst>
          </p:nvPr>
        </p:nvSpPr>
        <p:spPr bwMode="auto">
          <a:xfrm>
            <a:off x="1649731" y="2685732"/>
            <a:ext cx="1152525" cy="0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0" name="Line 154"/>
          <p:cNvSpPr>
            <a:spLocks noChangeShapeType="1"/>
          </p:cNvSpPr>
          <p:nvPr>
            <p:custDataLst>
              <p:tags r:id="rId99"/>
            </p:custDataLst>
          </p:nvPr>
        </p:nvSpPr>
        <p:spPr bwMode="auto">
          <a:xfrm>
            <a:off x="2802256" y="3188970"/>
            <a:ext cx="647700" cy="0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1" name="Line 155"/>
          <p:cNvSpPr>
            <a:spLocks noChangeShapeType="1"/>
          </p:cNvSpPr>
          <p:nvPr>
            <p:custDataLst>
              <p:tags r:id="rId100"/>
            </p:custDataLst>
          </p:nvPr>
        </p:nvSpPr>
        <p:spPr bwMode="auto">
          <a:xfrm>
            <a:off x="3449956" y="4485957"/>
            <a:ext cx="828675" cy="0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" name="Line 156"/>
          <p:cNvSpPr>
            <a:spLocks noChangeShapeType="1"/>
          </p:cNvSpPr>
          <p:nvPr>
            <p:custDataLst>
              <p:tags r:id="rId101"/>
            </p:custDataLst>
          </p:nvPr>
        </p:nvSpPr>
        <p:spPr bwMode="auto">
          <a:xfrm>
            <a:off x="2802256" y="2685732"/>
            <a:ext cx="0" cy="468313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3" name="Line 157"/>
          <p:cNvSpPr>
            <a:spLocks noChangeShapeType="1"/>
          </p:cNvSpPr>
          <p:nvPr>
            <p:custDataLst>
              <p:tags r:id="rId102"/>
            </p:custDataLst>
          </p:nvPr>
        </p:nvSpPr>
        <p:spPr bwMode="auto">
          <a:xfrm>
            <a:off x="3449956" y="3188970"/>
            <a:ext cx="0" cy="1296987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4" name="Line 158"/>
          <p:cNvSpPr>
            <a:spLocks noChangeShapeType="1"/>
          </p:cNvSpPr>
          <p:nvPr>
            <p:custDataLst>
              <p:tags r:id="rId103"/>
            </p:custDataLst>
          </p:nvPr>
        </p:nvSpPr>
        <p:spPr bwMode="auto">
          <a:xfrm>
            <a:off x="2549844" y="2180907"/>
            <a:ext cx="107950" cy="0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5" name="Line 159"/>
          <p:cNvSpPr>
            <a:spLocks noChangeShapeType="1"/>
          </p:cNvSpPr>
          <p:nvPr>
            <p:custDataLst>
              <p:tags r:id="rId104"/>
            </p:custDataLst>
          </p:nvPr>
        </p:nvSpPr>
        <p:spPr bwMode="auto">
          <a:xfrm>
            <a:off x="2657794" y="3982720"/>
            <a:ext cx="287337" cy="0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6" name="Line 160"/>
          <p:cNvSpPr>
            <a:spLocks noChangeShapeType="1"/>
          </p:cNvSpPr>
          <p:nvPr>
            <p:custDataLst>
              <p:tags r:id="rId105"/>
            </p:custDataLst>
          </p:nvPr>
        </p:nvSpPr>
        <p:spPr bwMode="auto">
          <a:xfrm>
            <a:off x="2657794" y="2180907"/>
            <a:ext cx="0" cy="1801813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" name="Line 161"/>
          <p:cNvSpPr>
            <a:spLocks noChangeShapeType="1"/>
          </p:cNvSpPr>
          <p:nvPr>
            <p:custDataLst>
              <p:tags r:id="rId106"/>
            </p:custDataLst>
          </p:nvPr>
        </p:nvSpPr>
        <p:spPr bwMode="auto">
          <a:xfrm>
            <a:off x="3846831" y="2180907"/>
            <a:ext cx="107950" cy="0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8" name="Line 162"/>
          <p:cNvSpPr>
            <a:spLocks noChangeShapeType="1"/>
          </p:cNvSpPr>
          <p:nvPr>
            <p:custDataLst>
              <p:tags r:id="rId107"/>
            </p:custDataLst>
          </p:nvPr>
        </p:nvSpPr>
        <p:spPr bwMode="auto">
          <a:xfrm flipV="1">
            <a:off x="3954781" y="3981132"/>
            <a:ext cx="71438" cy="1588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9" name="Line 163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>
            <a:off x="3954781" y="2180907"/>
            <a:ext cx="0" cy="1801813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0" name="Line 165"/>
          <p:cNvSpPr>
            <a:spLocks noChangeShapeType="1"/>
          </p:cNvSpPr>
          <p:nvPr>
            <p:custDataLst>
              <p:tags r:id="rId109"/>
            </p:custDataLst>
          </p:nvPr>
        </p:nvSpPr>
        <p:spPr bwMode="auto">
          <a:xfrm>
            <a:off x="4026219" y="2685732"/>
            <a:ext cx="720725" cy="0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1" name="Line 166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>
            <a:off x="4026219" y="2685732"/>
            <a:ext cx="0" cy="1296988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2" name="Line 167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>
            <a:off x="5142231" y="2180907"/>
            <a:ext cx="107950" cy="0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3" name="Line 168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 flipV="1">
            <a:off x="5250181" y="3981132"/>
            <a:ext cx="180975" cy="1588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4" name="Line 169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>
            <a:off x="5250181" y="2180907"/>
            <a:ext cx="0" cy="1801813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5" name="Line 170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>
            <a:off x="6439219" y="2180907"/>
            <a:ext cx="107950" cy="0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6" name="Line 171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>
            <a:off x="6547169" y="3981132"/>
            <a:ext cx="215900" cy="0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7" name="Line 172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>
            <a:off x="6547169" y="2180907"/>
            <a:ext cx="0" cy="1800225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8" name="Line 173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>
            <a:off x="6763069" y="2684145"/>
            <a:ext cx="0" cy="1296987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9" name="Line 174"/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>
            <a:off x="6763069" y="2685732"/>
            <a:ext cx="287337" cy="0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0" name="Line 175"/>
          <p:cNvSpPr>
            <a:spLocks noChangeShapeType="1"/>
          </p:cNvSpPr>
          <p:nvPr>
            <p:custDataLst>
              <p:tags r:id="rId119"/>
            </p:custDataLst>
          </p:nvPr>
        </p:nvSpPr>
        <p:spPr bwMode="auto">
          <a:xfrm>
            <a:off x="7050406" y="3188970"/>
            <a:ext cx="433388" cy="0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1" name="Line 176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>
            <a:off x="7050406" y="2685732"/>
            <a:ext cx="0" cy="503238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2" name="Line 179"/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>
            <a:off x="7015481" y="1822132"/>
            <a:ext cx="215900" cy="0"/>
          </a:xfrm>
          <a:prstGeom prst="line">
            <a:avLst/>
          </a:prstGeom>
          <a:noFill/>
          <a:ln w="9525" cap="rnd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3" name="Text Box 180"/>
          <p:cNvSpPr txBox="1">
            <a:spLocks noChangeArrowheads="1"/>
          </p:cNvSpPr>
          <p:nvPr>
            <p:custDataLst>
              <p:tags r:id="rId122"/>
            </p:custDataLst>
          </p:nvPr>
        </p:nvSpPr>
        <p:spPr bwMode="auto">
          <a:xfrm>
            <a:off x="7231381" y="1685607"/>
            <a:ext cx="935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000"/>
              <a:t>task chaining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2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2057"/>
  <p:tag name="CFG.LAYOUT" val="BOSCH2"/>
  <p:tag name="CFG.CUSTOMERVERSION" val="9"/>
  <p:tag name="ML_1" val="RB_Abt_CC"/>
  <p:tag name="ML_2" val="Bosch2.mcr"/>
  <p:tag name="ML_LAYOUT_RESOURCE" val="BOSCH2_4_3.mcr"/>
  <p:tag name="FIELD.CONF.SUFFIX.CONTENT" val="\n | "/>
  <p:tag name="FIELD.REM_ABL.SUFFIX.CONTENT" val="&#10;\n"/>
  <p:tag name="FIELD.COPY.CONTENT" val="© Robert Bosch GmbH 2016. All rights reserved, also regarding any disposal, exploitation, reproduction, editing, distribution, as well as in the event of applications for industrial property rights."/>
  <p:tag name="FIELD.COPY.VALUE" val="© Robert Bosch GmbH 2016. All rights reserved, also regarding any disposal, exploitation, reproduction, editing, distribution, as well as in the event of applications for industrial property rights."/>
  <p:tag name="FIELD.COPY.COMBOINDEX" val="0"/>
  <p:tag name="FIELD.BGROUP.CONTENT" val="Chassis Systems Control"/>
  <p:tag name="FIELD.BGROUP.VALUE" val="Chassis Systems Control | "/>
  <p:tag name="FIELD.BGROUP.SUFFIX.CONTENT" val=" | "/>
  <p:tag name="FIELD.BGROUP.COMBOINDEX" val="0"/>
  <p:tag name="FIELD.DPT.CONTENT" val="CC-AS/ECC6"/>
  <p:tag name="FIELD.DPT.VALUE" val="CC-AS/ECC6 | "/>
  <p:tag name="FIELD.DPT.SUFFIX.CONTENT" val=" | "/>
  <p:tag name="MIWBCLNT.HOMEURL" val="\\SI41956.de.bosch.com\Folienbibliothek$\content\portal.htm"/>
  <p:tag name="FIELDS.INITIALIZED" val="1"/>
  <p:tag name="FIELD.DATE.COMBOINDEX" val="-2"/>
  <p:tag name="FIELD.REM_ABL.COMBOINDEX" val="-2"/>
  <p:tag name="FIELD.CHAPTER.COMBOINDEX" val="-2"/>
  <p:tag name="FIELD.REM_ANL.COMBOINDEX" val="-2"/>
  <p:tag name="FIELD.DPT.COMBOINDEX" val="-2"/>
  <p:tag name="CONFIG" val="BOSCH2"/>
  <p:tag name="CFG.VERSION" val="0"/>
  <p:tag name="CFG.LAYOUTID" val="Bosch Layout 4:3 (new colored style)"/>
  <p:tag name="CFG.LAYOUTRES" val="BOSCH2_4_3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  <p:tag name="FIELD.CONF.CONTENT" val="Internal "/>
  <p:tag name="FIELD.CONF.VALUE" val="Internal \n | "/>
  <p:tag name="FIELD.CONF.COMBOINDEX" val="1"/>
  <p:tag name="FIELD.REM_ABL.CONTENT" val="NAT-16-0204e"/>
  <p:tag name="FIELD.REM_ABL.VALUE" val="NAT-16-0204e&#10;\n"/>
  <p:tag name="FIELD.CHAPTER.CONTENT" val="Gen9.3 Multi Core"/>
  <p:tag name="FIELD.CHAPTER.VALUE" val="Gen9.3 Multi Core"/>
  <p:tag name="FIELD.REM_ANL.CONTENT" val="Link: CC CUBE Device Overview"/>
  <p:tag name="FIELD.REM_ANL.VALUE" val="Link: CC CUBE Device Overview"/>
  <p:tag name="FIELD.DATE.CONTENT" val="10/07/2018"/>
  <p:tag name="FIELD.DATE.VALUE" val="10/07/20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TitleOnTitleSlides"/>
  <p:tag name="SHAPECLASSPROTECTIONTYPE" val="0"/>
  <p:tag name="COLORS" val="-2;-2;-2;-2;-1;-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CC-AS/ECC6"/>
  <p:tag name="FIELD.DPT.VALUE" val="CC-AS/ECC6 | "/>
  <p:tag name="FIELDS.INITIALIZED" val="1"/>
  <p:tag name="ML_1" val="RB_Abt_CC"/>
  <p:tag name="ML_2" val="Bosch2.mcr"/>
  <p:tag name="ML_LAYOUT_RESOURCE" val="BOSCH2_4_3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NTENT" val="Link: CC CUBE Device Overview"/>
  <p:tag name="FIELD.REM_ANL.VALUE" val="Link: CC CUBE Device Overview"/>
  <p:tag name="FIELD.REM_ANL.COMBOINDEX" val="-2"/>
  <p:tag name="FIELD.DPT.COMBOINDEX" val="-2"/>
  <p:tag name="FIELD.CHAPTER.CONTENT" val="Gen9.3 Multi Core"/>
  <p:tag name="FIELD.CHAPTER.VALUE" val="Gen9.3 Multi Cor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CC-AS/ECC6"/>
  <p:tag name="FIELD.DPT.VALUE" val="CC-AS/ECC6 | "/>
  <p:tag name="FIELDS.INITIALIZED" val="1"/>
  <p:tag name="ML_1" val="RB_Abt_CC"/>
  <p:tag name="ML_2" val="Bosch2.mcr"/>
  <p:tag name="ML_LAYOUT_RESOURCE" val="BOSCH2_4_3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NTENT" val="Gen9.3 Task Scheme"/>
  <p:tag name="FIELD.CHAPTER.VALUE" val="Gen9.3 Task Scheme"/>
  <p:tag name="FIELD.CHAPTER.COMBOINDEX" val="-2"/>
  <p:tag name="FIELD.REM_ANL.COMBOINDEX" val="-2"/>
  <p:tag name="FIELD.DPT.COMBOINDEX" val="-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" val="-2;-2;-2;-2;Primary;-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" val="-2;-2;-2;-2;Primary;-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CC-AS/ECC6"/>
  <p:tag name="FIELD.DPT.VALUE" val="CC-AS/ECC6 | "/>
  <p:tag name="FIELDS.INITIALIZED" val="1"/>
  <p:tag name="ML_1" val="RB_Abt_CC"/>
  <p:tag name="ML_2" val="Bosch2.mcr"/>
  <p:tag name="ML_LAYOUT_RESOURCE" val="BOSCH2_4_3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NTENT" val="Gen9.3 Taskscheme"/>
  <p:tag name="FIELD.CHAPTER.VALUE" val="Gen9.3 Taskscheme"/>
  <p:tag name="FIELD.CHAPTER.COMBOINDEX" val="-2"/>
  <p:tag name="FIELD.REM_ANL.COMBOINDEX" val="-2"/>
  <p:tag name="FIELD.DPT.COMBOINDEX" val="-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4-3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Gen9.3 Task Scheme"/>
  <p:tag name="FIELD.CHAPTER.VALUE" val="Gen9.3 Task Scheme"/>
  <p:tag name="FIELD.DPT.CONTENT" val="CC-AS/ECC6"/>
  <p:tag name="FIELD.DPT.VALUE" val="CC-AS/ECC6 | "/>
  <p:tag name="FIELDS.INITIALIZED" val="1"/>
  <p:tag name="ML_1" val="RB_Abt_CC"/>
  <p:tag name="ML_2" val="Bosch2.mcr"/>
  <p:tag name="ML_LAYOUT_RESOURCE" val="BOSCH2_4_3.mcr"/>
  <p:tag name="SHAPESETGROUPCLASSNAME" val="ShapeSetGroup1"/>
  <p:tag name="SHAPESETCLASSNAME" val="ChapterTitle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TITLE 2_SHAPECLASSPROTECTIONTYPE" val="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Gen 9.3 Taskscheme"/>
  <p:tag name="FIELD.CHAPTER.VALUE" val="Gen 9.3 Taskscheme"/>
  <p:tag name="FIELD.DPT.CONTENT" val="CC-AS/ECC6"/>
  <p:tag name="FIELD.DPT.VALUE" val="CC-AS/ECC6 | "/>
  <p:tag name="FIELDS.INITIALIZED" val="1"/>
  <p:tag name="ML_1" val="RB_Abt_CC"/>
  <p:tag name="ML_2" val="Bosch2.mcr"/>
  <p:tag name="ML_LAYOUT_RESOURCE" val="BOSCH2_4_3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ChapterTitl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ChapterTitle"/>
  <p:tag name="COLORSETGROUPCLASSNAME" val="ColorSetGroup1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5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ChapterTitle"/>
  <p:tag name="COLORSETGROUPCLASSNAME" val="ColorSetGroup1"/>
  <p:tag name="FONTSETGROUPCLASSNAME" val="FontSetGroup1"/>
  <p:tag name="SHAPECLASSNAME" val="TextOnChapterSlide"/>
  <p:tag name="SHAPECLASSPROTECTIONTYPE" val="3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Gen 9.3 Taskscheme"/>
  <p:tag name="FIELD.CHAPTER.VALUE" val="Gen 9.3 Taskscheme"/>
  <p:tag name="FIELD.DPT.CONTENT" val="CC-AS/ECC6"/>
  <p:tag name="FIELD.DPT.VALUE" val="CC-AS/ECC6 | "/>
  <p:tag name="FIELDS.INITIALIZED" val="1"/>
  <p:tag name="ML_1" val="RB_Abt_CC"/>
  <p:tag name="ML_2" val="Bosch2.mcr"/>
  <p:tag name="ML_LAYOUT_RESOURCE" val="BOSCH2_4_3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CC-AS/ECC6"/>
  <p:tag name="FIELD.DPT.VALUE" val="CC-AS/ECC6 | "/>
  <p:tag name="FIELDS.INITIALIZED" val="1"/>
  <p:tag name="ML_1" val="RB_Abt_CC"/>
  <p:tag name="ML_2" val="Bosch2.mcr"/>
  <p:tag name="ML_LAYOUT_RESOURCE" val="BOSCH2_4_3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NTENT" val="Gen9.3 Task Scheme"/>
  <p:tag name="FIELD.CHAPTER.VALUE" val="Gen9.3 Task Scheme"/>
  <p:tag name="FIELD.CHAPTER.COMBOINDEX" val="-2"/>
  <p:tag name="FIELD.REM_ANL.COMBOINDEX" val="-2"/>
  <p:tag name="FIELD.DPT.COMBOINDEX" val="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Gen9.3 Task Scheme"/>
  <p:tag name="FIELD.CHAPTER.VALUE" val="Gen9.3 Task Scheme"/>
  <p:tag name="FIELD.DPT.CONTENT" val="CC-AS/ECC6"/>
  <p:tag name="FIELD.DPT.VALUE" val="CC-AS/ECC6 | "/>
  <p:tag name="FIELDS.INITIALIZED" val="1"/>
  <p:tag name="ML_1" val="RB_Abt_CC"/>
  <p:tag name="ML_2" val="Bosch2.mcr"/>
  <p:tag name="ML_LAYOUT_RESOURCE" val="BOSCH2_4_3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" val="-2;-2;-2;-2;Primary;-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" val="-2;-2;-2;-2;Primary;-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Gen9.3 Task Scheme"/>
  <p:tag name="FIELD.CHAPTER.VALUE" val="Gen9.3 Task Scheme"/>
  <p:tag name="FIELD.DPT.CONTENT" val="CC-AS/ECC6"/>
  <p:tag name="FIELD.DPT.VALUE" val="CC-AS/ECC6 | "/>
  <p:tag name="FIELDS.INITIALIZED" val="1"/>
  <p:tag name="ML_1" val="RB_Abt_CC"/>
  <p:tag name="ML_2" val="Bosch2.mcr"/>
  <p:tag name="ML_LAYOUT_RESOURCE" val="BOSCH2_4_3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-1;-2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Gen 9.3 Taskscheme"/>
  <p:tag name="FIELD.CHAPTER.VALUE" val="Gen 9.3 Taskscheme"/>
  <p:tag name="FIELD.DPT.CONTENT" val="CC-AS/ECC6"/>
  <p:tag name="FIELD.DPT.VALUE" val="CC-AS/ECC6 | "/>
  <p:tag name="FIELDS.INITIALIZED" val="1"/>
  <p:tag name="ML_1" val="RB_Abt_CC"/>
  <p:tag name="ML_2" val="Bosch2.mcr"/>
  <p:tag name="ML_LAYOUT_RESOURCE" val="BOSCH2_4_3.mcr"/>
  <p:tag name="SHAPESETGROUPCLASSNAME" val="ShapeSetGroup1"/>
  <p:tag name="SHAPESETCLASSNAME" val="TitleSupergraphic1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PICTURE 5_SHAPECLASSPROTECTIONTYPE" val="15"/>
  <p:tag name="SUBTITLE 2_SHAPECLASSPROTECTIONTYPE" val="0"/>
  <p:tag name="TITLE 1_SHAPECLASSPROTECTIONTYPE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Gen9.3 Task Scheme"/>
  <p:tag name="FIELD.CHAPTER.VALUE" val="Gen9.3 Task Scheme"/>
  <p:tag name="FIELD.DPT.CONTENT" val="CC-AS/ECC6"/>
  <p:tag name="FIELD.DPT.VALUE" val="CC-AS/ECC6 | "/>
  <p:tag name="FIELDS.INITIALIZED" val="1"/>
  <p:tag name="ML_1" val="RB_Abt_CC"/>
  <p:tag name="ML_2" val="Bosch2.mcr"/>
  <p:tag name="ML_LAYOUT_RESOURCE" val="BOSCH2_4_3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Gen9.3 Task Scheme"/>
  <p:tag name="FIELD.CHAPTER.VALUE" val="Gen9.3 Task Scheme"/>
  <p:tag name="FIELD.DPT.CONTENT" val="CC-AS/ECC6"/>
  <p:tag name="FIELD.DPT.VALUE" val="CC-AS/ECC6 | "/>
  <p:tag name="FIELDS.INITIALIZED" val="1"/>
  <p:tag name="ML_1" val="RB_Abt_CC"/>
  <p:tag name="ML_2" val="Bosch2.mcr"/>
  <p:tag name="ML_LAYOUT_RESOURCE" val="BOSCH2_4_3.mcr"/>
  <p:tag name="SHAPESETGROUPCLASSNAME" val="ShapeSetGroup1"/>
  <p:tag name="SHAPESETCLASSNAME" val="ChapterTitle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TITLE 2_SHAPECLASSPROTECTIONTYPE" val="3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ChapterTitl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ChapterTitle"/>
  <p:tag name="COLORSETGROUPCLASSNAME" val="ColorSetGroup1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5"/>
  <p:tag name="FONTSETCLASSNAME" val="FontSet1"/>
  <p:tag name="COLORSETCLASSNAME" val="ColorSet1"/>
  <p:tag name="MLI" val="1"/>
  <p:tag name="SHAPESETGROUPCLASSNAME" val="ShapeSetGroup1"/>
  <p:tag name="SHAPESETCLASSNAME" val="ChapterTitle"/>
  <p:tag name="COLORSETGROUPCLASSNAME" val="ColorSetGroup1"/>
  <p:tag name="FONTSETGROUPCLASSNAME" val="FontSetGroup1"/>
  <p:tag name="SHAPECLASSNAME" val="TextOnChapterSlide"/>
  <p:tag name="SHAPECLASSPROTECTIONTYPE" val="3"/>
  <p:tag name="COLORS" val="-2;-2;-2;-2;-1;-2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Gen9.3 Task Scheme"/>
  <p:tag name="FIELD.CHAPTER.VALUE" val="Gen9.3 Task Scheme"/>
  <p:tag name="FIELD.DPT.CONTENT" val="CC-AS/ECC6"/>
  <p:tag name="FIELD.DPT.VALUE" val="CC-AS/ECC6 | "/>
  <p:tag name="FIELDS.INITIALIZED" val="1"/>
  <p:tag name="ML_1" val="RB_Abt_CC"/>
  <p:tag name="ML_2" val="Bosch2.mcr"/>
  <p:tag name="ML_LAYOUT_RESOURCE" val="BOSCH2_4_3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CC-AS/ECC6"/>
  <p:tag name="FIELD.DPT.VALUE" val="CC-AS/ECC6 | "/>
  <p:tag name="FIELDS.INITIALIZED" val="1"/>
  <p:tag name="ML_1" val="RB_Abt_CC"/>
  <p:tag name="ML_2" val="Bosch2.mcr"/>
  <p:tag name="ML_LAYOUT_RESOURCE" val="BOSCH2_4_3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NTENT" val="Gen9.3 Critical Sections"/>
  <p:tag name="FIELD.CHAPTER.VALUE" val="Gen9.3 Critical Sections"/>
  <p:tag name="FIELD.CHAPTER.COMBOINDEX" val="-2"/>
  <p:tag name="FIELD.REM_ANL.COMBOINDEX" val="-2"/>
  <p:tag name="FIELD.DPT.COMBOINDEX" val="-2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" val="-2;-2;-2;-2;Primary;-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3;-2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Gen9.3 Critical Sections"/>
  <p:tag name="FIELD.CHAPTER.VALUE" val="Gen9.3 Critical Sections"/>
  <p:tag name="FIELD.DPT.CONTENT" val="CC-AS/ECC6"/>
  <p:tag name="FIELD.DPT.VALUE" val="CC-AS/ECC6 | "/>
  <p:tag name="FIELDS.INITIALIZED" val="1"/>
  <p:tag name="ML_1" val="RB_Abt_CC"/>
  <p:tag name="ML_2" val="Bosch2.mcr"/>
  <p:tag name="ML_LAYOUT_RESOURCE" val="BOSCH2_4_3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-3;-2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Gen9.3 Critical Sections"/>
  <p:tag name="FIELD.CHAPTER.VALUE" val="Gen9.3 Critical Sections"/>
  <p:tag name="FIELD.DPT.CONTENT" val="CC-AS/ECC6"/>
  <p:tag name="FIELD.DPT.VALUE" val="CC-AS/ECC6 | "/>
  <p:tag name="FIELDS.INITIALIZED" val="1"/>
  <p:tag name="ML_1" val="RB_Abt_CC"/>
  <p:tag name="ML_2" val="Bosch2.mcr"/>
  <p:tag name="ML_LAYOUT_RESOURCE" val="BOSCH2_4_3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Gen9.3 Critical Sections"/>
  <p:tag name="FIELD.CHAPTER.VALUE" val="Gen9.3 Critical Sections"/>
  <p:tag name="FIELD.DPT.CONTENT" val="CC-AS/ECC6"/>
  <p:tag name="FIELD.DPT.VALUE" val="CC-AS/ECC6 | "/>
  <p:tag name="FIELDS.INITIALIZED" val="1"/>
  <p:tag name="ML_1" val="RB_Abt_CC"/>
  <p:tag name="ML_2" val="Bosch2.mcr"/>
  <p:tag name="ML_LAYOUT_RESOURCE" val="BOSCH2_4_3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-1;-2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Gen9.3 Critical Sections"/>
  <p:tag name="FIELD.CHAPTER.VALUE" val="Gen9.3 Critical Sections"/>
  <p:tag name="FIELD.DPT.CONTENT" val="CC-AS/ECC6"/>
  <p:tag name="FIELD.DPT.VALUE" val="CC-AS/ECC6 | "/>
  <p:tag name="FIELDS.INITIALIZED" val="1"/>
  <p:tag name="ML_1" val="RB_Abt_CC"/>
  <p:tag name="ML_2" val="Bosch2.mcr"/>
  <p:tag name="ML_LAYOUT_RESOURCE" val="BOSCH2_4_3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upergraphic-P1-4-3.png"/>
  <p:tag name="MLI" val="1"/>
  <p:tag name="SHAPECLASSNAME" val="Supergraphic1"/>
  <p:tag name="SHAPECLASSPROTECTIONTYPE" val="1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Gen9.3 Critical Sections"/>
  <p:tag name="FIELD.CHAPTER.VALUE" val="Gen9.3 Critical Sections"/>
  <p:tag name="FIELD.DPT.CONTENT" val="CC-AS/ECC6"/>
  <p:tag name="FIELD.DPT.VALUE" val="CC-AS/ECC6 | "/>
  <p:tag name="FIELDS.INITIALIZED" val="1"/>
  <p:tag name="ML_1" val="RB_Abt_CC"/>
  <p:tag name="ML_2" val="Bosch2.mcr"/>
  <p:tag name="ML_LAYOUT_RESOURCE" val="BOSCH2_4_3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3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Black;-1;-1;-2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9C79B100-3E8C-49C0-8475-54E7D673F8CF}" vid="{0EBFA600-AC06-4417-8FA0-E8FF3BF23F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1527</Words>
  <Application>Microsoft Office PowerPoint</Application>
  <PresentationFormat>Benutzerdefiniert</PresentationFormat>
  <Paragraphs>368</Paragraphs>
  <Slides>19</Slides>
  <Notes>11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Bosch Office Sans</vt:lpstr>
      <vt:lpstr>Calibri</vt:lpstr>
      <vt:lpstr>Courier New</vt:lpstr>
      <vt:lpstr>Wingdings</vt:lpstr>
      <vt:lpstr>Wingdings 3</vt:lpstr>
      <vt:lpstr>Bosch</vt:lpstr>
      <vt:lpstr>Visio.Drawing.11</vt:lpstr>
      <vt:lpstr>Gen 9.3 Multi Core BASICS</vt:lpstr>
      <vt:lpstr>CC CUBE</vt:lpstr>
      <vt:lpstr>Main HW Features</vt:lpstr>
      <vt:lpstr>Gen 9.3 Task SCHeme</vt:lpstr>
      <vt:lpstr>Single-Core Scheduling Gen9.0 - 9.2</vt:lpstr>
      <vt:lpstr>Single-Core Scheduling Gen9.3</vt:lpstr>
      <vt:lpstr>Task Scheme Properties – Gen9 Analysis</vt:lpstr>
      <vt:lpstr>Multi-Core Task Scheme Properties</vt:lpstr>
      <vt:lpstr>Multi-Core Scheduling – Basic Scheme</vt:lpstr>
      <vt:lpstr>Multi-Core Scheduling – Real Life Example</vt:lpstr>
      <vt:lpstr>Multi-Core Task Requirements</vt:lpstr>
      <vt:lpstr>Critical sections</vt:lpstr>
      <vt:lpstr>Constraints</vt:lpstr>
      <vt:lpstr>Interrupt lock</vt:lpstr>
      <vt:lpstr>Mutual Exclusion via Spinlock</vt:lpstr>
      <vt:lpstr>Spinlock Implementation (Pseudo Code)</vt:lpstr>
      <vt:lpstr>Spinlock Principles</vt:lpstr>
      <vt:lpstr>Spinlock Principles - Deadlock Scenario</vt:lpstr>
      <vt:lpstr>Example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 9.3 TASKSCHEME</dc:title>
  <dc:creator>Zoll Timo (CC-AS/ECC6)</dc:creator>
  <cp:lastModifiedBy>Timo Zoll</cp:lastModifiedBy>
  <cp:revision>37</cp:revision>
  <dcterms:created xsi:type="dcterms:W3CDTF">2016-10-17T08:45:18Z</dcterms:created>
  <dcterms:modified xsi:type="dcterms:W3CDTF">2018-07-10T05:54:07Z</dcterms:modified>
</cp:coreProperties>
</file>