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DA30-7426-4308-B6AF-FFBCE9781BF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3D1B-887C-453A-8E18-DACD78DE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A532-31AC-44A0-9830-B02FFD8915A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구성 현황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7228770" y="3183784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10.217.59.31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893881" y="5034095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Master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277703" y="3183784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843888" y="411299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node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10.217.59.33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892821" y="411299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node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10.217.59.18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70725" y="5034095"/>
            <a:ext cx="1639712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Master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769245" y="5001250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Master #3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10.217.59.26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11" y="3179420"/>
            <a:ext cx="1579863" cy="157986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904" y="812297"/>
            <a:ext cx="1394306" cy="9138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215201" y="2034712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L4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10.217.59.30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59" y="812297"/>
            <a:ext cx="1394306" cy="91385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757956" y="2034712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L4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10.217.58.25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01421" y="3183784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10.217.58.22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50354" y="3183784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10.217.58.13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67431" y="411299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node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77899" y="1187166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91589" y="118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사내망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23" idx="2"/>
            <a:endCxn id="24" idx="0"/>
          </p:cNvCxnSpPr>
          <p:nvPr/>
        </p:nvCxnSpPr>
        <p:spPr>
          <a:xfrm>
            <a:off x="2577812" y="1726148"/>
            <a:ext cx="0" cy="3085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4" idx="2"/>
            <a:endCxn id="25" idx="0"/>
          </p:cNvCxnSpPr>
          <p:nvPr/>
        </p:nvCxnSpPr>
        <p:spPr>
          <a:xfrm flipH="1">
            <a:off x="1521277" y="2491912"/>
            <a:ext cx="1056535" cy="6918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2"/>
            <a:endCxn id="26" idx="0"/>
          </p:cNvCxnSpPr>
          <p:nvPr/>
        </p:nvCxnSpPr>
        <p:spPr>
          <a:xfrm>
            <a:off x="2577812" y="2491912"/>
            <a:ext cx="992398" cy="6918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2" idx="0"/>
            <a:endCxn id="21" idx="2"/>
          </p:cNvCxnSpPr>
          <p:nvPr/>
        </p:nvCxnSpPr>
        <p:spPr>
          <a:xfrm flipV="1">
            <a:off x="9035057" y="1726148"/>
            <a:ext cx="0" cy="3085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3" idx="0"/>
            <a:endCxn id="22" idx="2"/>
          </p:cNvCxnSpPr>
          <p:nvPr/>
        </p:nvCxnSpPr>
        <p:spPr>
          <a:xfrm flipV="1">
            <a:off x="8048626" y="2491912"/>
            <a:ext cx="986431" cy="6918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0"/>
            <a:endCxn id="22" idx="2"/>
          </p:cNvCxnSpPr>
          <p:nvPr/>
        </p:nvCxnSpPr>
        <p:spPr>
          <a:xfrm flipH="1" flipV="1">
            <a:off x="9035057" y="2491912"/>
            <a:ext cx="1062502" cy="6918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25778" y="2705100"/>
            <a:ext cx="11751733" cy="315383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1111889" y="2368087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84497" y="3640984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</a:t>
            </a:r>
            <a:r>
              <a:rPr lang="en-US" altLang="ko-KR" sz="1000" dirty="0" smtClean="0"/>
              <a:t>tis-infra01.container.ipc.kt.com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9144718" y="3646627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ktis-infra02.container.ipc.kt.com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4990" y="5533986"/>
            <a:ext cx="2157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ktis-master01.container.ipc.kt.com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699304" y="5522793"/>
            <a:ext cx="2157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ktis-master02.container.ipc.kt.com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9782724" y="5520985"/>
            <a:ext cx="2157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ktis-master03.container.ipc.kt.com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655272" y="4601695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ktis-node01.container.ipc.kt.com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8734956" y="4601695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ktis-node02.container.ipc.kt.com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17779" y="3670494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dmz-infra01.container.ipc.kt.com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718074" y="3670494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dmz-infra02.container.ipc.kt.com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150784" y="4668792"/>
            <a:ext cx="2111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dmz-node01.container.ipc.kt.com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7899403" y="6112189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Bastion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10.217.59.19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9948336" y="6112189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Bastion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0787" y="6600887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ktis-bastion01.container.ipc.kt.com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9790471" y="6600887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ktis-bastion02.container.ipc.kt.com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5726417" y="6112189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L4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10.217.59.16</a:t>
            </a:r>
          </a:p>
        </p:txBody>
      </p:sp>
      <p:cxnSp>
        <p:nvCxnSpPr>
          <p:cNvPr id="73" name="직선 연결선 72"/>
          <p:cNvCxnSpPr>
            <a:stCxn id="72" idx="0"/>
            <a:endCxn id="18" idx="2"/>
          </p:cNvCxnSpPr>
          <p:nvPr/>
        </p:nvCxnSpPr>
        <p:spPr>
          <a:xfrm flipV="1">
            <a:off x="6546273" y="5491295"/>
            <a:ext cx="344308" cy="620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0"/>
            <a:endCxn id="14" idx="2"/>
          </p:cNvCxnSpPr>
          <p:nvPr/>
        </p:nvCxnSpPr>
        <p:spPr>
          <a:xfrm flipV="1">
            <a:off x="6546273" y="5491295"/>
            <a:ext cx="2167464" cy="620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2" idx="0"/>
            <a:endCxn id="19" idx="2"/>
          </p:cNvCxnSpPr>
          <p:nvPr/>
        </p:nvCxnSpPr>
        <p:spPr>
          <a:xfrm flipV="1">
            <a:off x="6546273" y="5458450"/>
            <a:ext cx="4042828" cy="6537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33339" y="4020555"/>
            <a:ext cx="10733086" cy="8634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31346" y="494558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worker-node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3339" y="3067280"/>
            <a:ext cx="10733086" cy="8634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97534" y="2756373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infra-node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구성 현황 상세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프레임워크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6985002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10.217.59.31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40638" y="2871213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Master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033935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90645" y="2035840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node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10.217.59.33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039578" y="2035840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node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10.217.59.18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7482" y="2871213"/>
            <a:ext cx="1639712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Master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916002" y="2838368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Master #3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7653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10.217.58.22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06586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10.217.58.13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14188" y="2035840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node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0729" y="1697177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</a:t>
            </a:r>
            <a:r>
              <a:rPr lang="en-US" altLang="ko-KR" sz="1000" dirty="0" smtClean="0"/>
              <a:t>tis-infra01.container.ipc.kt.com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900950" y="170282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ktis-infra02.container.ipc.kt.com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61747" y="3371104"/>
            <a:ext cx="2157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ktis-master01.container.ipc.kt.com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46061" y="3359911"/>
            <a:ext cx="2157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ktis-master02.container.ipc.kt.com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29481" y="3358103"/>
            <a:ext cx="2157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ktis-master03.container.ipc.kt.com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02029" y="2524538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ktis-node01.container.ipc.kt.com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881713" y="2524538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ktis-node02.container.ipc.kt.com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011" y="172668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dmz-infra01.container.ipc.kt.com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74306" y="172668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dmz-infra02.container.ipc.kt.com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97541" y="2591635"/>
            <a:ext cx="2111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dmz-node01.container.ipc.kt.com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82223" y="857955"/>
            <a:ext cx="11751733" cy="292382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7521" y="5608426"/>
            <a:ext cx="3074020" cy="34532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Red Hat Enterprise Linux 7.4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1875" y="5218955"/>
            <a:ext cx="3074020" cy="34532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sz="1000" dirty="0" smtClean="0">
                <a:solidFill>
                  <a:schemeClr val="tx1"/>
                </a:solidFill>
              </a:rPr>
              <a:t> 1.13.1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56229" y="4806907"/>
            <a:ext cx="3074020" cy="34532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kubenetes</a:t>
            </a:r>
            <a:r>
              <a:rPr lang="en-US" altLang="ko-KR" sz="1000" dirty="0" smtClean="0">
                <a:solidFill>
                  <a:schemeClr val="tx1"/>
                </a:solidFill>
              </a:rPr>
              <a:t> 1.11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1872" y="4406150"/>
            <a:ext cx="1058677" cy="34532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istio</a:t>
            </a:r>
            <a:r>
              <a:rPr lang="en-US" altLang="ko-KR" sz="1000" dirty="0" smtClean="0">
                <a:solidFill>
                  <a:schemeClr val="tx1"/>
                </a:solidFill>
              </a:rPr>
              <a:t> 1.0.4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10860" y="4400504"/>
            <a:ext cx="1919389" cy="34532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openshift</a:t>
            </a:r>
            <a:r>
              <a:rPr lang="en-US" altLang="ko-KR" sz="1000" dirty="0" smtClean="0">
                <a:solidFill>
                  <a:schemeClr val="tx1"/>
                </a:solidFill>
              </a:rPr>
              <a:t> 3.11.43</a:t>
            </a:r>
          </a:p>
        </p:txBody>
      </p:sp>
      <p:sp>
        <p:nvSpPr>
          <p:cNvPr id="40" name="아래쪽 화살표 39"/>
          <p:cNvSpPr/>
          <p:nvPr/>
        </p:nvSpPr>
        <p:spPr>
          <a:xfrm>
            <a:off x="1851378" y="3909588"/>
            <a:ext cx="1106311" cy="25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834446" y="4370929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Bastion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10.217.59.19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883379" y="4370929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Bastion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5830" y="4859627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ktis-bastion01.container.ipc.kt.com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725514" y="4859627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ktis-bastion02.container.ipc.kt.com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7557209" y="4146515"/>
            <a:ext cx="4486626" cy="107244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84638" y="6045370"/>
            <a:ext cx="3074020" cy="34532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Red Hat Enterprise Linux 7.4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78992" y="5655899"/>
            <a:ext cx="3074020" cy="34532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sz="1000" dirty="0" smtClean="0">
                <a:solidFill>
                  <a:schemeClr val="tx1"/>
                </a:solidFill>
              </a:rPr>
              <a:t> 1.13.1</a:t>
            </a:r>
          </a:p>
        </p:txBody>
      </p:sp>
      <p:sp>
        <p:nvSpPr>
          <p:cNvPr id="48" name="아래쪽 화살표 47"/>
          <p:cNvSpPr/>
          <p:nvPr/>
        </p:nvSpPr>
        <p:spPr>
          <a:xfrm>
            <a:off x="9284300" y="5287030"/>
            <a:ext cx="1106311" cy="25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구성 현황 상세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어플리케이션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6985002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10.217.59.31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033935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7653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10.217.58.22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06586" y="1239977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DMZ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Infranode</a:t>
            </a:r>
            <a:r>
              <a:rPr lang="en-US" altLang="ko-KR" sz="1000" dirty="0" smtClean="0">
                <a:solidFill>
                  <a:schemeClr val="tx1"/>
                </a:solidFill>
              </a:rPr>
              <a:t>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10.217.58.13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0729" y="1697177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</a:t>
            </a:r>
            <a:r>
              <a:rPr lang="en-US" altLang="ko-KR" sz="1000" dirty="0" smtClean="0"/>
              <a:t>tis-infra01.container.ipc.kt.com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900950" y="170282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ktis-infra02.container.ipc.kt.com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011" y="172668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dmz-infra01.container.ipc.kt.com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74306" y="172668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dmz-infra02.container.ipc.kt.com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961185" y="4133862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Bastion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10.217.59.19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010118" y="4133862"/>
            <a:ext cx="1639712" cy="45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KTIS Bastion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10.217.59.20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72569" y="4622560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ktis-bastion01.container.ipc.kt.com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852253" y="4622560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ktis-bastion02.container.ipc.kt.com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238381" y="2168163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&lt;POD&gt;</a:t>
            </a:r>
          </a:p>
          <a:p>
            <a:r>
              <a:rPr lang="en-US" altLang="ko-KR" sz="1000" dirty="0" smtClean="0"/>
              <a:t>router(80,443,1936)</a:t>
            </a:r>
          </a:p>
          <a:p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-registry(5000)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156729" y="2162911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&lt;POD&gt;</a:t>
            </a:r>
          </a:p>
          <a:p>
            <a:r>
              <a:rPr lang="en-US" altLang="ko-KR" sz="1000" dirty="0" smtClean="0"/>
              <a:t>router(80,443,1936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err="1"/>
              <a:t>docker</a:t>
            </a:r>
            <a:r>
              <a:rPr lang="en-US" altLang="ko-KR" sz="1000" dirty="0"/>
              <a:t>-registry(5000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01641" y="2237667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&lt;POD&gt;</a:t>
            </a:r>
          </a:p>
          <a:p>
            <a:r>
              <a:rPr lang="en-US" altLang="ko-KR" sz="1000" dirty="0" smtClean="0"/>
              <a:t>router(80,443,1936</a:t>
            </a:r>
            <a:r>
              <a:rPr lang="en-US" altLang="ko-KR" sz="1000" dirty="0"/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18950" y="2216333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&lt;POD&gt;</a:t>
            </a:r>
          </a:p>
          <a:p>
            <a:r>
              <a:rPr lang="en-US" altLang="ko-KR" sz="1000" dirty="0" smtClean="0"/>
              <a:t>router(80,443,1936</a:t>
            </a:r>
            <a:r>
              <a:rPr lang="en-US" altLang="ko-KR" sz="10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92609" y="5113429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&lt;PROCESS&gt;</a:t>
            </a:r>
          </a:p>
          <a:p>
            <a:r>
              <a:rPr lang="en-US" altLang="ko-KR" sz="1000" dirty="0" smtClean="0"/>
              <a:t>registry(5000)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342500" y="5112991"/>
            <a:ext cx="10743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&lt;CONTAINER&gt;</a:t>
            </a:r>
          </a:p>
          <a:p>
            <a:r>
              <a:rPr lang="en-US" altLang="ko-KR" sz="1000" dirty="0" err="1" smtClean="0"/>
              <a:t>gitlab</a:t>
            </a:r>
            <a:r>
              <a:rPr lang="en-US" altLang="ko-KR" sz="1000" dirty="0" smtClean="0"/>
              <a:t>(80,433)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&lt;PROCESS&gt;</a:t>
            </a:r>
          </a:p>
          <a:p>
            <a:r>
              <a:rPr lang="en-US" altLang="ko-KR" sz="1000" dirty="0" err="1" smtClean="0"/>
              <a:t>posgres</a:t>
            </a:r>
            <a:r>
              <a:rPr lang="en-US" altLang="ko-KR" sz="1000" dirty="0" smtClean="0"/>
              <a:t>(5432)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8140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접속 정보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445"/>
              </p:ext>
            </p:extLst>
          </p:nvPr>
        </p:nvGraphicFramePr>
        <p:xfrm>
          <a:off x="790223" y="1238955"/>
          <a:ext cx="1066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044"/>
                <a:gridCol w="3984977"/>
                <a:gridCol w="2178756"/>
                <a:gridCol w="28222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접속정보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User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Password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OC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https://ktis-console.container.ipc.kt.com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Registry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http://ktis-infra02.container.ipc.kt.com:5000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Registry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http://ktis-bastion02.container.ipc.kt.com:5000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n-lt"/>
                        </a:rPr>
                        <a:t>gitlab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http://gitlab.msa.kt.com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root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lt"/>
                        </a:rPr>
                        <a:t>	rplinux123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6880" y="4227451"/>
            <a:ext cx="493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hosts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10.217.59.16		ktis-console.container.ipc.kt.com</a:t>
            </a:r>
            <a:endParaRPr lang="en-US" altLang="ko-KR" sz="1200" dirty="0"/>
          </a:p>
          <a:p>
            <a:r>
              <a:rPr lang="en-US" altLang="ko-KR" sz="1200" dirty="0" smtClean="0"/>
              <a:t>10.217.59.20		gitlab.msa.kt.com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610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288</Words>
  <Application>Microsoft Office PowerPoint</Application>
  <PresentationFormat>와이드스크린</PresentationFormat>
  <Paragraphs>146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 원 호</dc:title>
  <dc:creator>Registered User</dc:creator>
  <cp:lastModifiedBy>Jeon Wonho</cp:lastModifiedBy>
  <cp:revision>110</cp:revision>
  <dcterms:created xsi:type="dcterms:W3CDTF">2017-11-25T13:32:08Z</dcterms:created>
  <dcterms:modified xsi:type="dcterms:W3CDTF">2019-08-05T14:22:16Z</dcterms:modified>
</cp:coreProperties>
</file>