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3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FF69-5FE4-D04F-A658-3519C8239A92}" type="datetimeFigureOut">
              <a:rPr lang="en-US" smtClean="0"/>
              <a:t>3/8/14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4E0A-FB6D-D144-87A0-C5AA1F76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FF69-5FE4-D04F-A658-3519C8239A92}" type="datetimeFigureOut">
              <a:rPr lang="en-US" smtClean="0"/>
              <a:t>3/8/14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4E0A-FB6D-D144-87A0-C5AA1F76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0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FF69-5FE4-D04F-A658-3519C8239A92}" type="datetimeFigureOut">
              <a:rPr lang="en-US" smtClean="0"/>
              <a:t>3/8/14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4E0A-FB6D-D144-87A0-C5AA1F76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9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FF69-5FE4-D04F-A658-3519C8239A92}" type="datetimeFigureOut">
              <a:rPr lang="en-US" smtClean="0"/>
              <a:t>3/8/14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4E0A-FB6D-D144-87A0-C5AA1F76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4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FF69-5FE4-D04F-A658-3519C8239A92}" type="datetimeFigureOut">
              <a:rPr lang="en-US" smtClean="0"/>
              <a:t>3/8/14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4E0A-FB6D-D144-87A0-C5AA1F76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2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FF69-5FE4-D04F-A658-3519C8239A92}" type="datetimeFigureOut">
              <a:rPr lang="en-US" smtClean="0"/>
              <a:t>3/8/14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4E0A-FB6D-D144-87A0-C5AA1F76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8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FF69-5FE4-D04F-A658-3519C8239A92}" type="datetimeFigureOut">
              <a:rPr lang="en-US" smtClean="0"/>
              <a:t>3/8/14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4E0A-FB6D-D144-87A0-C5AA1F76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7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FF69-5FE4-D04F-A658-3519C8239A92}" type="datetimeFigureOut">
              <a:rPr lang="en-US" smtClean="0"/>
              <a:t>3/8/14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4E0A-FB6D-D144-87A0-C5AA1F76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5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FF69-5FE4-D04F-A658-3519C8239A92}" type="datetimeFigureOut">
              <a:rPr lang="en-US" smtClean="0"/>
              <a:t>3/8/14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4E0A-FB6D-D144-87A0-C5AA1F76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6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FF69-5FE4-D04F-A658-3519C8239A92}" type="datetimeFigureOut">
              <a:rPr lang="en-US" smtClean="0"/>
              <a:t>3/8/14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4E0A-FB6D-D144-87A0-C5AA1F76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0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FF69-5FE4-D04F-A658-3519C8239A92}" type="datetimeFigureOut">
              <a:rPr lang="en-US" smtClean="0"/>
              <a:t>3/8/14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4E0A-FB6D-D144-87A0-C5AA1F76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0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1FF69-5FE4-D04F-A658-3519C8239A92}" type="datetimeFigureOut">
              <a:rPr lang="en-US" smtClean="0"/>
              <a:t>3/8/14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04E0A-FB6D-D144-87A0-C5AA1F76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4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454111" y="1339623"/>
            <a:ext cx="354865" cy="369332"/>
            <a:chOff x="4454111" y="1339623"/>
            <a:chExt cx="354865" cy="369332"/>
          </a:xfrm>
        </p:grpSpPr>
        <p:sp>
          <p:nvSpPr>
            <p:cNvPr id="4" name="Oval 3"/>
            <p:cNvSpPr/>
            <p:nvPr/>
          </p:nvSpPr>
          <p:spPr>
            <a:xfrm>
              <a:off x="4454111" y="1354090"/>
              <a:ext cx="354865" cy="354865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72787" y="133962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0682" y="1949612"/>
            <a:ext cx="354865" cy="369332"/>
            <a:chOff x="4454111" y="1339623"/>
            <a:chExt cx="354865" cy="369332"/>
          </a:xfrm>
        </p:grpSpPr>
        <p:sp>
          <p:nvSpPr>
            <p:cNvPr id="9" name="Oval 8"/>
            <p:cNvSpPr/>
            <p:nvPr/>
          </p:nvSpPr>
          <p:spPr>
            <a:xfrm>
              <a:off x="4454111" y="1354090"/>
              <a:ext cx="354865" cy="354865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72787" y="133962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405342" y="1949612"/>
            <a:ext cx="354865" cy="369332"/>
            <a:chOff x="4454111" y="1339623"/>
            <a:chExt cx="354865" cy="369332"/>
          </a:xfrm>
        </p:grpSpPr>
        <p:sp>
          <p:nvSpPr>
            <p:cNvPr id="12" name="Oval 11"/>
            <p:cNvSpPr/>
            <p:nvPr/>
          </p:nvSpPr>
          <p:spPr>
            <a:xfrm>
              <a:off x="4454111" y="1354090"/>
              <a:ext cx="354865" cy="354865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72787" y="133962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19582" y="2577252"/>
            <a:ext cx="354865" cy="369332"/>
            <a:chOff x="4454111" y="1339623"/>
            <a:chExt cx="354865" cy="369332"/>
          </a:xfrm>
        </p:grpSpPr>
        <p:sp>
          <p:nvSpPr>
            <p:cNvPr id="15" name="Oval 14"/>
            <p:cNvSpPr/>
            <p:nvPr/>
          </p:nvSpPr>
          <p:spPr>
            <a:xfrm>
              <a:off x="4454111" y="1354090"/>
              <a:ext cx="354865" cy="354865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72787" y="133962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756780" y="3239210"/>
            <a:ext cx="383446" cy="369332"/>
            <a:chOff x="4454111" y="1339623"/>
            <a:chExt cx="383446" cy="369332"/>
          </a:xfrm>
        </p:grpSpPr>
        <p:sp>
          <p:nvSpPr>
            <p:cNvPr id="18" name="Oval 17"/>
            <p:cNvSpPr/>
            <p:nvPr/>
          </p:nvSpPr>
          <p:spPr>
            <a:xfrm>
              <a:off x="4454111" y="1354090"/>
              <a:ext cx="354865" cy="354865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35897" y="133962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014698" y="3236715"/>
            <a:ext cx="354865" cy="369332"/>
            <a:chOff x="4454111" y="1339623"/>
            <a:chExt cx="354865" cy="369332"/>
          </a:xfrm>
        </p:grpSpPr>
        <p:sp>
          <p:nvSpPr>
            <p:cNvPr id="21" name="Oval 20"/>
            <p:cNvSpPr/>
            <p:nvPr/>
          </p:nvSpPr>
          <p:spPr>
            <a:xfrm>
              <a:off x="4454111" y="1354090"/>
              <a:ext cx="354865" cy="354865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72787" y="133962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729622" y="2643688"/>
            <a:ext cx="354865" cy="369332"/>
            <a:chOff x="4454111" y="1339623"/>
            <a:chExt cx="354865" cy="369332"/>
          </a:xfrm>
        </p:grpSpPr>
        <p:sp>
          <p:nvSpPr>
            <p:cNvPr id="24" name="Oval 23"/>
            <p:cNvSpPr/>
            <p:nvPr/>
          </p:nvSpPr>
          <p:spPr>
            <a:xfrm>
              <a:off x="4454111" y="1354090"/>
              <a:ext cx="354865" cy="354865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72787" y="133962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221928" y="2610544"/>
            <a:ext cx="354865" cy="369332"/>
            <a:chOff x="4454111" y="1339623"/>
            <a:chExt cx="354865" cy="369332"/>
          </a:xfrm>
        </p:grpSpPr>
        <p:sp>
          <p:nvSpPr>
            <p:cNvPr id="27" name="Oval 26"/>
            <p:cNvSpPr/>
            <p:nvPr/>
          </p:nvSpPr>
          <p:spPr>
            <a:xfrm>
              <a:off x="4454111" y="1354090"/>
              <a:ext cx="354865" cy="354865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72787" y="133962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582774" y="3251182"/>
            <a:ext cx="354865" cy="369332"/>
            <a:chOff x="4454111" y="1339623"/>
            <a:chExt cx="354865" cy="369332"/>
          </a:xfrm>
        </p:grpSpPr>
        <p:sp>
          <p:nvSpPr>
            <p:cNvPr id="30" name="Oval 29"/>
            <p:cNvSpPr/>
            <p:nvPr/>
          </p:nvSpPr>
          <p:spPr>
            <a:xfrm>
              <a:off x="4454111" y="1354090"/>
              <a:ext cx="354865" cy="354865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72787" y="133962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</p:grpSp>
      <p:cxnSp>
        <p:nvCxnSpPr>
          <p:cNvPr id="33" name="Straight Arrow Connector 32"/>
          <p:cNvCxnSpPr>
            <a:endCxn id="9" idx="7"/>
          </p:cNvCxnSpPr>
          <p:nvPr/>
        </p:nvCxnSpPr>
        <p:spPr>
          <a:xfrm flipH="1">
            <a:off x="3863578" y="1643585"/>
            <a:ext cx="609209" cy="372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970150" y="2250591"/>
            <a:ext cx="609208" cy="440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813385" y="1590725"/>
            <a:ext cx="649571" cy="4253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7" idx="3"/>
            <a:endCxn id="30" idx="7"/>
          </p:cNvCxnSpPr>
          <p:nvPr/>
        </p:nvCxnSpPr>
        <p:spPr>
          <a:xfrm flipH="1">
            <a:off x="5885670" y="2927907"/>
            <a:ext cx="388227" cy="389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5"/>
            <a:endCxn id="22" idx="0"/>
          </p:cNvCxnSpPr>
          <p:nvPr/>
        </p:nvCxnSpPr>
        <p:spPr>
          <a:xfrm>
            <a:off x="4722478" y="2894615"/>
            <a:ext cx="461726" cy="342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863578" y="2250591"/>
            <a:ext cx="590533" cy="440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9" idx="0"/>
          </p:cNvCxnSpPr>
          <p:nvPr/>
        </p:nvCxnSpPr>
        <p:spPr>
          <a:xfrm flipH="1">
            <a:off x="3989396" y="2894615"/>
            <a:ext cx="464715" cy="344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2" idx="5"/>
          </p:cNvCxnSpPr>
          <p:nvPr/>
        </p:nvCxnSpPr>
        <p:spPr>
          <a:xfrm>
            <a:off x="5708238" y="2266975"/>
            <a:ext cx="565659" cy="424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843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Sarkar</dc:creator>
  <cp:lastModifiedBy>Abhijit Sarkar</cp:lastModifiedBy>
  <cp:revision>3</cp:revision>
  <dcterms:created xsi:type="dcterms:W3CDTF">2014-03-08T19:58:15Z</dcterms:created>
  <dcterms:modified xsi:type="dcterms:W3CDTF">2014-03-08T20:18:37Z</dcterms:modified>
</cp:coreProperties>
</file>