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f566314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f566314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f56631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f56631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f56631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f56631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f566314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f566314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bf56631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bf56631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bf566314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bf566314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f566314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f566314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f566314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f566314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f56631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f56631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f56631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f56631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f566314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bf56631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f566314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f566314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f566314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f566314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f566314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bf566314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bf56631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bf56631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f566314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f566314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f56631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f56631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f566314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f566314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f566314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f566314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f56631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f56631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f566314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f566314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f56631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f56631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jiangar@connect.ust.hk" TargetMode="External"/><Relationship Id="rId4" Type="http://schemas.openxmlformats.org/officeDocument/2006/relationships/hyperlink" Target="https://colab.research.google.com/drive/1UWlXju4wPgwD14WgcuvGPtpcw_MX5jKl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waskom/seaborn-data/blob/master/tips.csv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Introduction to</a:t>
            </a:r>
            <a:r>
              <a:rPr lang="en" sz="3300"/>
              <a:t> </a:t>
            </a:r>
            <a:r>
              <a:rPr lang="en" sz="3300"/>
              <a:t>Data Mining </a:t>
            </a:r>
            <a:r>
              <a:rPr lang="en" sz="2650"/>
              <a:t>(COMP 4331)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Tutorial 2: Data Preprocessing</a:t>
            </a:r>
            <a:endParaRPr sz="2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JIANG </a:t>
            </a:r>
            <a:r>
              <a:rPr lang="en"/>
              <a:t>Weisen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wjiangar@connect.ust.hk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Sep. 17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24850" y="4493775"/>
            <a:ext cx="858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Notebook on Google Colab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9DAF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https://colab.research.google.com/drive/1UWlXju4wPgwD14WgcuvGPtpcw_MX5jKl?usp=sharing</a:t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Summary: Statistical Descriptions ...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5" y="1419025"/>
            <a:ext cx="4940251" cy="19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350" y="2500825"/>
            <a:ext cx="4587400" cy="2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00" y="1364200"/>
            <a:ext cx="3365214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514" y="1435125"/>
            <a:ext cx="4462086" cy="362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75" y="1994275"/>
            <a:ext cx="3750599" cy="11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74" y="1445400"/>
            <a:ext cx="1952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575" y="4089826"/>
            <a:ext cx="3750600" cy="5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43" y="294875"/>
            <a:ext cx="3053058" cy="44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825" y="294875"/>
            <a:ext cx="3276274" cy="44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HistPlot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275" y="1059675"/>
            <a:ext cx="2778465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140" y="1296525"/>
            <a:ext cx="3573459" cy="275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775" y="591811"/>
            <a:ext cx="3275374" cy="201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350" y="527888"/>
            <a:ext cx="3097625" cy="20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774" y="2768016"/>
            <a:ext cx="3228024" cy="223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342" y="2768025"/>
            <a:ext cx="3189283" cy="22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00" y="384622"/>
            <a:ext cx="3308776" cy="7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300" y="1337125"/>
            <a:ext cx="6270936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75" y="471675"/>
            <a:ext cx="1749350" cy="6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0" y="1921325"/>
            <a:ext cx="3879483" cy="26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075" y="2612325"/>
            <a:ext cx="5104474" cy="14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r>
              <a:rPr lang="en"/>
              <a:t> Testing: handle float values 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0" y="1513075"/>
            <a:ext cx="4543824" cy="31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24" y="2113713"/>
            <a:ext cx="4183576" cy="196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 </a:t>
            </a:r>
            <a:r>
              <a:rPr lang="en" sz="2000"/>
              <a:t>(Normalization and Discretization)</a:t>
            </a:r>
            <a:endParaRPr sz="20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25" y="2250775"/>
            <a:ext cx="18764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</a:t>
            </a:r>
            <a:r>
              <a:rPr lang="en" sz="2200"/>
              <a:t>Preparation: numpy, pandas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</a:t>
            </a:r>
            <a:r>
              <a:rPr lang="en" sz="2200"/>
              <a:t>Summary</a:t>
            </a:r>
            <a:r>
              <a:rPr lang="en"/>
              <a:t> </a:t>
            </a:r>
            <a:r>
              <a:rPr lang="en" sz="1500"/>
              <a:t>(Statistical Description)</a:t>
            </a:r>
            <a:r>
              <a:rPr lang="en" sz="2200"/>
              <a:t>: pandas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Visualization: seaborn, matplotlib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Correlation and Independence: pandas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Transformation </a:t>
            </a:r>
            <a:r>
              <a:rPr lang="en" sz="1500"/>
              <a:t>(Normalization and Discretization)</a:t>
            </a:r>
            <a:r>
              <a:rPr lang="en" sz="2200"/>
              <a:t>: sklearn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Min-Max Normalization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00" y="1303300"/>
            <a:ext cx="6847971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Z-Score Normalization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75" y="1384500"/>
            <a:ext cx="8839202" cy="354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KBinsDiscretizer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75" y="1465700"/>
            <a:ext cx="5007426" cy="24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01" y="2365850"/>
            <a:ext cx="3543997" cy="217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50" y="1797325"/>
            <a:ext cx="27813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975" y="1854475"/>
            <a:ext cx="32289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675" y="3679250"/>
            <a:ext cx="3543801" cy="8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375" y="1451490"/>
            <a:ext cx="4448626" cy="2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779900" y="4301025"/>
            <a:ext cx="36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</a:t>
            </a: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umpy array ≈ “matrix”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8289"/>
            <a:ext cx="3656401" cy="262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 ...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866950" y="1621500"/>
            <a:ext cx="6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a.csv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250" y="2071800"/>
            <a:ext cx="1928782" cy="11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00" y="1725800"/>
            <a:ext cx="5502700" cy="2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Data?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681625" y="114412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087163" y="1144125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159125" y="1144125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703875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456350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329925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34225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69200" y="4696850"/>
            <a:ext cx="67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https://github.com/mwaskom/seaborn-data/blob/master/tips.csv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350" y="1544325"/>
            <a:ext cx="5278598" cy="32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5" y="1349725"/>
            <a:ext cx="3199608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600" y="1499587"/>
            <a:ext cx="4560124" cy="33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740700" y="1099375"/>
            <a:ext cx="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.csv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≈ “Table” in Excel or MySQL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" y="1869875"/>
            <a:ext cx="4549325" cy="18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325" y="1296525"/>
            <a:ext cx="4214273" cy="350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Summary: </a:t>
            </a:r>
            <a:r>
              <a:rPr lang="en"/>
              <a:t>Statistical Descriptions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09475" y="1561325"/>
            <a:ext cx="29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 Tendency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054600" y="1144125"/>
            <a:ext cx="21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Dispersion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927" y="1812950"/>
            <a:ext cx="3832674" cy="295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75425"/>
            <a:ext cx="4854126" cy="236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