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3" r:id="rId2"/>
    <p:sldId id="297" r:id="rId3"/>
    <p:sldId id="294" r:id="rId4"/>
    <p:sldId id="295" r:id="rId5"/>
    <p:sldId id="296" r:id="rId6"/>
    <p:sldId id="29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84776" autoAdjust="0"/>
  </p:normalViewPr>
  <p:slideViewPr>
    <p:cSldViewPr>
      <p:cViewPr varScale="1">
        <p:scale>
          <a:sx n="81" d="100"/>
          <a:sy n="81" d="100"/>
        </p:scale>
        <p:origin x="8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Proposal presentations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Proposals document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pt-BR" dirty="0" smtClean="0"/>
              <a:t>Received the proposals</a:t>
            </a:r>
          </a:p>
          <a:p>
            <a:r>
              <a:rPr lang="pt-BR" dirty="0" smtClean="0"/>
              <a:t>Groups created on the forum</a:t>
            </a:r>
          </a:p>
          <a:p>
            <a:r>
              <a:rPr lang="pt-BR" dirty="0" smtClean="0"/>
              <a:t>Please participate</a:t>
            </a:r>
          </a:p>
          <a:p>
            <a:pPr lvl="1"/>
            <a:r>
              <a:rPr lang="pt-BR" dirty="0" smtClean="0"/>
              <a:t>Pay attention to the presentations</a:t>
            </a:r>
          </a:p>
          <a:p>
            <a:pPr lvl="1"/>
            <a:r>
              <a:rPr lang="pt-BR" dirty="0" smtClean="0"/>
              <a:t>Any clever ideas for their games? Please post!</a:t>
            </a:r>
          </a:p>
          <a:p>
            <a:pPr lvl="1"/>
            <a:r>
              <a:rPr lang="pt-BR" dirty="0" smtClean="0"/>
              <a:t>Up to 5% bonus for forum participation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1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Presentations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pt-BR" dirty="0" smtClean="0"/>
              <a:t>Each group has 5 minutes</a:t>
            </a:r>
          </a:p>
          <a:p>
            <a:pPr lvl="1"/>
            <a:r>
              <a:rPr lang="pt-BR" dirty="0" smtClean="0"/>
              <a:t>Random order</a:t>
            </a:r>
          </a:p>
          <a:p>
            <a:pPr lvl="1"/>
            <a:r>
              <a:rPr lang="pt-BR" dirty="0" smtClean="0"/>
              <a:t>May carry over to next class</a:t>
            </a:r>
          </a:p>
          <a:p>
            <a:r>
              <a:rPr lang="pt-BR" dirty="0" smtClean="0"/>
              <a:t>Get ready as your turn approaches</a:t>
            </a:r>
          </a:p>
          <a:p>
            <a:pPr lvl="1"/>
            <a:r>
              <a:rPr lang="pt-BR" dirty="0" smtClean="0"/>
              <a:t>Material ready to load from USB drive</a:t>
            </a:r>
          </a:p>
          <a:p>
            <a:pPr lvl="1"/>
            <a:r>
              <a:rPr lang="pt-BR" dirty="0" smtClean="0"/>
              <a:t>Bring your notebook and plug to VGA cable</a:t>
            </a:r>
          </a:p>
          <a:p>
            <a:r>
              <a:rPr lang="pt-BR" dirty="0" smtClean="0"/>
              <a:t>Possibly small clarification questions</a:t>
            </a:r>
          </a:p>
          <a:p>
            <a:pPr lvl="1"/>
            <a:r>
              <a:rPr lang="pt-BR" dirty="0" smtClean="0"/>
              <a:t>Our feedback later together with written proposal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Group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 Beat </a:t>
            </a:r>
            <a:r>
              <a:rPr lang="en-US" sz="2800" dirty="0"/>
              <a:t>Racing</a:t>
            </a:r>
          </a:p>
          <a:p>
            <a:pPr marL="0" indent="0">
              <a:buNone/>
            </a:pPr>
            <a:r>
              <a:rPr lang="en-US" sz="2800" dirty="0" smtClean="0"/>
              <a:t>2 Bid </a:t>
            </a:r>
            <a:r>
              <a:rPr lang="en-US" sz="2800" dirty="0"/>
              <a:t>Poker</a:t>
            </a:r>
          </a:p>
          <a:p>
            <a:pPr marL="0" indent="0">
              <a:buNone/>
            </a:pPr>
            <a:r>
              <a:rPr lang="en-US" sz="2800" dirty="0" smtClean="0"/>
              <a:t>3 </a:t>
            </a:r>
            <a:r>
              <a:rPr lang="en-US" sz="2800" dirty="0" err="1" smtClean="0"/>
              <a:t>CheeseMan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4 Coin </a:t>
            </a:r>
            <a:r>
              <a:rPr lang="en-US" sz="2800" dirty="0"/>
              <a:t>Sorter</a:t>
            </a:r>
          </a:p>
          <a:p>
            <a:pPr marL="0" indent="0">
              <a:buNone/>
            </a:pPr>
            <a:r>
              <a:rPr lang="en-US" sz="2800" dirty="0" smtClean="0"/>
              <a:t>5 DOTA</a:t>
            </a:r>
            <a:r>
              <a:rPr lang="en-US" sz="2800" dirty="0"/>
              <a:t>: The Board Game</a:t>
            </a:r>
          </a:p>
          <a:p>
            <a:pPr marL="0" indent="0">
              <a:buNone/>
            </a:pPr>
            <a:r>
              <a:rPr lang="en-US" sz="2800" dirty="0" smtClean="0"/>
              <a:t>6 Experience </a:t>
            </a:r>
            <a:r>
              <a:rPr lang="en-US" sz="2800" dirty="0"/>
              <a:t>a Football Star</a:t>
            </a:r>
          </a:p>
          <a:p>
            <a:pPr marL="0" indent="0">
              <a:buNone/>
            </a:pPr>
            <a:r>
              <a:rPr lang="en-US" sz="2800" dirty="0" smtClean="0"/>
              <a:t>7 </a:t>
            </a:r>
            <a:r>
              <a:rPr lang="en-US" sz="2800" dirty="0" err="1" smtClean="0"/>
              <a:t>FenceMania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8 Fly </a:t>
            </a:r>
            <a:r>
              <a:rPr lang="en-US" sz="2800" dirty="0"/>
              <a:t>High</a:t>
            </a:r>
          </a:p>
          <a:p>
            <a:pPr marL="0" indent="0">
              <a:buNone/>
            </a:pPr>
            <a:r>
              <a:rPr lang="en-US" sz="2800" dirty="0" smtClean="0"/>
              <a:t>9 GO-Dragon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10 Icarus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11 Lecture </a:t>
            </a:r>
            <a:r>
              <a:rPr lang="en-US" sz="2800" dirty="0"/>
              <a:t>Shooter</a:t>
            </a:r>
          </a:p>
          <a:p>
            <a:pPr marL="0" indent="0">
              <a:buNone/>
            </a:pPr>
            <a:r>
              <a:rPr lang="en-US" sz="2800" dirty="0" smtClean="0"/>
              <a:t>12 Over </a:t>
            </a:r>
            <a:r>
              <a:rPr lang="en-US" sz="2800" dirty="0"/>
              <a:t>the Sea</a:t>
            </a:r>
          </a:p>
          <a:p>
            <a:pPr marL="0" indent="0">
              <a:buNone/>
            </a:pPr>
            <a:r>
              <a:rPr lang="en-US" sz="2800" dirty="0" smtClean="0"/>
              <a:t>13 Rule </a:t>
            </a:r>
            <a:r>
              <a:rPr lang="en-US" sz="2800" dirty="0"/>
              <a:t>The Ball</a:t>
            </a:r>
          </a:p>
          <a:p>
            <a:pPr marL="0" indent="0">
              <a:buNone/>
            </a:pPr>
            <a:r>
              <a:rPr lang="en-US" sz="2800" dirty="0" smtClean="0"/>
              <a:t>14 Sneaky </a:t>
            </a:r>
            <a:r>
              <a:rPr lang="en-US" sz="2800" dirty="0"/>
              <a:t>Snake</a:t>
            </a:r>
          </a:p>
          <a:p>
            <a:pPr marL="0" indent="0">
              <a:buNone/>
            </a:pPr>
            <a:r>
              <a:rPr lang="en-US" sz="2800" dirty="0" smtClean="0"/>
              <a:t>15 Super </a:t>
            </a:r>
            <a:r>
              <a:rPr lang="en-US" sz="2800" dirty="0"/>
              <a:t>Flight Academy</a:t>
            </a:r>
          </a:p>
          <a:p>
            <a:pPr marL="0" indent="0">
              <a:buNone/>
            </a:pPr>
            <a:r>
              <a:rPr lang="en-US" sz="2800" dirty="0" smtClean="0"/>
              <a:t>16 The </a:t>
            </a:r>
            <a:r>
              <a:rPr lang="en-US" sz="2800" dirty="0"/>
              <a:t>Race of Rolling</a:t>
            </a:r>
          </a:p>
          <a:p>
            <a:pPr marL="0" indent="0">
              <a:buNone/>
            </a:pPr>
            <a:r>
              <a:rPr lang="en-US" sz="2800" dirty="0" smtClean="0"/>
              <a:t>17 This </a:t>
            </a:r>
            <a:r>
              <a:rPr lang="en-US" sz="2800" dirty="0"/>
              <a:t>Little Piggy</a:t>
            </a:r>
          </a:p>
          <a:p>
            <a:pPr marL="0" indent="0">
              <a:buNone/>
            </a:pPr>
            <a:r>
              <a:rPr lang="en-US" sz="2800" dirty="0" smtClean="0"/>
              <a:t>18 </a:t>
            </a:r>
            <a:r>
              <a:rPr lang="en-US" sz="2800" dirty="0" err="1" smtClean="0"/>
              <a:t>Threevil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19 </a:t>
            </a:r>
            <a:r>
              <a:rPr lang="en-US" sz="2800" dirty="0" err="1" smtClean="0"/>
              <a:t>Zerone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HK" sz="2800" dirty="0" smtClean="0"/>
              <a:t>4</a:t>
            </a:r>
          </a:p>
          <a:p>
            <a:pPr marL="0" indent="0" algn="ctr">
              <a:buNone/>
            </a:pPr>
            <a:r>
              <a:rPr lang="en-HK" sz="2800" dirty="0" smtClean="0"/>
              <a:t>9</a:t>
            </a:r>
            <a:endParaRPr lang="en-HK" sz="2800" dirty="0"/>
          </a:p>
          <a:p>
            <a:pPr marL="0" indent="0" algn="ctr">
              <a:buNone/>
            </a:pPr>
            <a:r>
              <a:rPr lang="en-HK" sz="2800" dirty="0" smtClean="0"/>
              <a:t>10</a:t>
            </a:r>
          </a:p>
          <a:p>
            <a:pPr marL="0" indent="0" algn="ctr">
              <a:buNone/>
            </a:pPr>
            <a:r>
              <a:rPr lang="en-HK" sz="2800" dirty="0" smtClean="0"/>
              <a:t>5</a:t>
            </a:r>
          </a:p>
          <a:p>
            <a:pPr marL="0" indent="0" algn="ctr">
              <a:buNone/>
            </a:pPr>
            <a:r>
              <a:rPr lang="en-HK" sz="2800" dirty="0" smtClean="0"/>
              <a:t>19</a:t>
            </a:r>
          </a:p>
          <a:p>
            <a:pPr marL="0" indent="0" algn="ctr">
              <a:buNone/>
            </a:pPr>
            <a:r>
              <a:rPr lang="en-HK" sz="2800" dirty="0" smtClean="0"/>
              <a:t>1</a:t>
            </a:r>
          </a:p>
          <a:p>
            <a:pPr marL="0" indent="0" algn="ctr">
              <a:buNone/>
            </a:pPr>
            <a:r>
              <a:rPr lang="en-HK" sz="2800" dirty="0" smtClean="0"/>
              <a:t>3</a:t>
            </a:r>
          </a:p>
          <a:p>
            <a:pPr marL="0" indent="0" algn="ctr">
              <a:buNone/>
            </a:pPr>
            <a:r>
              <a:rPr lang="en-HK" sz="2800" dirty="0" smtClean="0"/>
              <a:t>11</a:t>
            </a:r>
          </a:p>
          <a:p>
            <a:pPr marL="0" indent="0" algn="ctr">
              <a:buNone/>
            </a:pPr>
            <a:r>
              <a:rPr lang="en-HK" sz="2800" dirty="0" smtClean="0"/>
              <a:t>14</a:t>
            </a:r>
          </a:p>
          <a:p>
            <a:pPr marL="0" indent="0" algn="ctr">
              <a:buNone/>
            </a:pPr>
            <a:r>
              <a:rPr lang="en-HK" sz="2800" dirty="0" smtClean="0"/>
              <a:t>18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HK" sz="2800" dirty="0" smtClean="0"/>
              <a:t>2</a:t>
            </a:r>
          </a:p>
          <a:p>
            <a:pPr marL="0" indent="0" algn="ctr">
              <a:buNone/>
            </a:pPr>
            <a:r>
              <a:rPr lang="en-HK" sz="2800" dirty="0" smtClean="0"/>
              <a:t>12</a:t>
            </a:r>
          </a:p>
          <a:p>
            <a:pPr marL="0" indent="0" algn="ctr">
              <a:buNone/>
            </a:pPr>
            <a:r>
              <a:rPr lang="en-HK" sz="2800" dirty="0" smtClean="0"/>
              <a:t>16</a:t>
            </a:r>
          </a:p>
          <a:p>
            <a:pPr marL="0" indent="0" algn="ctr">
              <a:buNone/>
            </a:pPr>
            <a:r>
              <a:rPr lang="en-HK" sz="2800" dirty="0" smtClean="0"/>
              <a:t>15</a:t>
            </a:r>
          </a:p>
          <a:p>
            <a:pPr marL="0" indent="0" algn="ctr">
              <a:buNone/>
            </a:pPr>
            <a:r>
              <a:rPr lang="en-HK" sz="2800" dirty="0" smtClean="0"/>
              <a:t>7</a:t>
            </a:r>
          </a:p>
          <a:p>
            <a:pPr marL="0" indent="0" algn="ctr">
              <a:buNone/>
            </a:pPr>
            <a:r>
              <a:rPr lang="en-HK" sz="2800" dirty="0" smtClean="0"/>
              <a:t>13</a:t>
            </a:r>
          </a:p>
          <a:p>
            <a:pPr marL="0" indent="0" algn="ctr">
              <a:buNone/>
            </a:pPr>
            <a:r>
              <a:rPr lang="en-HK" sz="2800" dirty="0" smtClean="0"/>
              <a:t>8</a:t>
            </a:r>
          </a:p>
          <a:p>
            <a:pPr marL="0" indent="0" algn="ctr">
              <a:buNone/>
            </a:pPr>
            <a:r>
              <a:rPr lang="en-HK" sz="2800" dirty="0" smtClean="0"/>
              <a:t>17</a:t>
            </a:r>
          </a:p>
          <a:p>
            <a:pPr marL="0" indent="0" algn="ctr">
              <a:buNone/>
            </a:pPr>
            <a:r>
              <a:rPr lang="en-HK" sz="2800" dirty="0"/>
              <a:t>6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59EB1-3964-4F0B-AAF2-2D82819755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6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Great presentations and game ideas</a:t>
            </a:r>
          </a:p>
          <a:p>
            <a:r>
              <a:rPr lang="en-HK" dirty="0" smtClean="0"/>
              <a:t>Excitement and discussion continuing on forum</a:t>
            </a:r>
          </a:p>
          <a:p>
            <a:r>
              <a:rPr lang="en-HK" dirty="0" smtClean="0"/>
              <a:t>We are grading proposals</a:t>
            </a:r>
          </a:p>
          <a:p>
            <a:pPr lvl="1"/>
            <a:r>
              <a:rPr lang="en-HK" dirty="0" smtClean="0"/>
              <a:t>Grading feedback will be sent my email</a:t>
            </a:r>
          </a:p>
          <a:p>
            <a:pPr lvl="1"/>
            <a:r>
              <a:rPr lang="en-HK" dirty="0" smtClean="0"/>
              <a:t>Suggestions will be posted on forum</a:t>
            </a:r>
          </a:p>
          <a:p>
            <a:endParaRPr lang="en-H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59EB1-3964-4F0B-AAF2-2D82819755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7219</TotalTime>
  <Words>207</Words>
  <Application>Microsoft Office PowerPoint</Application>
  <PresentationFormat>On-screen Show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Unicode MS</vt:lpstr>
      <vt:lpstr>Arial</vt:lpstr>
      <vt:lpstr>Calibri</vt:lpstr>
      <vt:lpstr>Default Design</vt:lpstr>
      <vt:lpstr>Proposal presentations</vt:lpstr>
      <vt:lpstr>Proposals document</vt:lpstr>
      <vt:lpstr>Presentations</vt:lpstr>
      <vt:lpstr>Group IDs</vt:lpstr>
      <vt:lpstr>Order</vt:lpstr>
      <vt:lpstr>Recap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449</cp:revision>
  <dcterms:created xsi:type="dcterms:W3CDTF">2003-01-21T19:34:39Z</dcterms:created>
  <dcterms:modified xsi:type="dcterms:W3CDTF">2015-03-10T03:57:15Z</dcterms:modified>
</cp:coreProperties>
</file>