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4"/>
  </p:notesMasterIdLst>
  <p:sldIdLst>
    <p:sldId id="283" r:id="rId5"/>
    <p:sldId id="637" r:id="rId6"/>
    <p:sldId id="310" r:id="rId7"/>
    <p:sldId id="318" r:id="rId8"/>
    <p:sldId id="313" r:id="rId9"/>
    <p:sldId id="316" r:id="rId10"/>
    <p:sldId id="300" r:id="rId11"/>
    <p:sldId id="302" r:id="rId12"/>
    <p:sldId id="314" r:id="rId13"/>
    <p:sldId id="333" r:id="rId14"/>
    <p:sldId id="332" r:id="rId15"/>
    <p:sldId id="328" r:id="rId16"/>
    <p:sldId id="330" r:id="rId17"/>
    <p:sldId id="298" r:id="rId18"/>
    <p:sldId id="320" r:id="rId19"/>
    <p:sldId id="711" r:id="rId20"/>
    <p:sldId id="317" r:id="rId21"/>
    <p:sldId id="712" r:id="rId22"/>
    <p:sldId id="323" r:id="rId23"/>
    <p:sldId id="324" r:id="rId24"/>
    <p:sldId id="325" r:id="rId25"/>
    <p:sldId id="322" r:id="rId26"/>
    <p:sldId id="327" r:id="rId27"/>
    <p:sldId id="326" r:id="rId28"/>
    <p:sldId id="335" r:id="rId29"/>
    <p:sldId id="329" r:id="rId30"/>
    <p:sldId id="336" r:id="rId31"/>
    <p:sldId id="659" r:id="rId32"/>
    <p:sldId id="703" r:id="rId33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08" autoAdjust="0"/>
    <p:restoredTop sz="91383" autoAdjust="0"/>
  </p:normalViewPr>
  <p:slideViewPr>
    <p:cSldViewPr>
      <p:cViewPr varScale="1">
        <p:scale>
          <a:sx n="94" d="100"/>
          <a:sy n="94" d="100"/>
        </p:scale>
        <p:origin x="84" y="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gs" Target="tags/tag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SANDER" userId="affd6e74-9f3a-4b29-89c7-35064ff47285" providerId="ADAL" clId="{C7276ECB-D568-42C3-B1BF-9884144C89A0}"/>
    <pc:docChg chg="undo custSel addSld delSld modSld sldOrd">
      <pc:chgData name="Pedro SANDER" userId="affd6e74-9f3a-4b29-89c7-35064ff47285" providerId="ADAL" clId="{C7276ECB-D568-42C3-B1BF-9884144C89A0}" dt="2021-02-25T07:49:38.969" v="933" actId="20577"/>
      <pc:docMkLst>
        <pc:docMk/>
      </pc:docMkLst>
      <pc:sldChg chg="modSp">
        <pc:chgData name="Pedro SANDER" userId="affd6e74-9f3a-4b29-89c7-35064ff47285" providerId="ADAL" clId="{C7276ECB-D568-42C3-B1BF-9884144C89A0}" dt="2021-02-25T07:49:38.969" v="933" actId="20577"/>
        <pc:sldMkLst>
          <pc:docMk/>
          <pc:sldMk cId="0" sldId="283"/>
        </pc:sldMkLst>
        <pc:spChg chg="mod">
          <ac:chgData name="Pedro SANDER" userId="affd6e74-9f3a-4b29-89c7-35064ff47285" providerId="ADAL" clId="{C7276ECB-D568-42C3-B1BF-9884144C89A0}" dt="2021-02-25T07:49:38.969" v="933" actId="20577"/>
          <ac:spMkLst>
            <pc:docMk/>
            <pc:sldMk cId="0" sldId="283"/>
            <ac:spMk id="137218" creationId="{00000000-0000-0000-0000-000000000000}"/>
          </ac:spMkLst>
        </pc:spChg>
      </pc:sldChg>
      <pc:sldChg chg="delSp modSp add modTransition">
        <pc:chgData name="Pedro SANDER" userId="affd6e74-9f3a-4b29-89c7-35064ff47285" providerId="ADAL" clId="{C7276ECB-D568-42C3-B1BF-9884144C89A0}" dt="2021-02-25T06:42:34.786" v="182" actId="20577"/>
        <pc:sldMkLst>
          <pc:docMk/>
          <pc:sldMk cId="4269955233" sldId="298"/>
        </pc:sldMkLst>
        <pc:spChg chg="mod">
          <ac:chgData name="Pedro SANDER" userId="affd6e74-9f3a-4b29-89c7-35064ff47285" providerId="ADAL" clId="{C7276ECB-D568-42C3-B1BF-9884144C89A0}" dt="2021-02-25T06:42:34.786" v="182" actId="20577"/>
          <ac:spMkLst>
            <pc:docMk/>
            <pc:sldMk cId="4269955233" sldId="298"/>
            <ac:spMk id="2" creationId="{A9E2B932-4E39-48E5-86B6-DD1C8125575F}"/>
          </ac:spMkLst>
        </pc:spChg>
        <pc:spChg chg="del">
          <ac:chgData name="Pedro SANDER" userId="affd6e74-9f3a-4b29-89c7-35064ff47285" providerId="ADAL" clId="{C7276ECB-D568-42C3-B1BF-9884144C89A0}" dt="2021-02-25T06:42:22.107" v="162" actId="478"/>
          <ac:spMkLst>
            <pc:docMk/>
            <pc:sldMk cId="4269955233" sldId="298"/>
            <ac:spMk id="3" creationId="{78646FDE-BDA7-419F-85DD-363AED01F87D}"/>
          </ac:spMkLst>
        </pc:spChg>
        <pc:spChg chg="mod">
          <ac:chgData name="Pedro SANDER" userId="affd6e74-9f3a-4b29-89c7-35064ff47285" providerId="ADAL" clId="{C7276ECB-D568-42C3-B1BF-9884144C89A0}" dt="2021-02-25T06:42:28.881" v="180" actId="20577"/>
          <ac:spMkLst>
            <pc:docMk/>
            <pc:sldMk cId="4269955233" sldId="298"/>
            <ac:spMk id="4" creationId="{64198AED-8B39-4C01-BD09-558B125CEAA0}"/>
          </ac:spMkLst>
        </pc:spChg>
      </pc:sldChg>
      <pc:sldChg chg="delSp modSp add modTransition">
        <pc:chgData name="Pedro SANDER" userId="affd6e74-9f3a-4b29-89c7-35064ff47285" providerId="ADAL" clId="{C7276ECB-D568-42C3-B1BF-9884144C89A0}" dt="2021-02-25T07:03:36.414" v="466" actId="20577"/>
        <pc:sldMkLst>
          <pc:docMk/>
          <pc:sldMk cId="974644917" sldId="300"/>
        </pc:sldMkLst>
        <pc:spChg chg="mod">
          <ac:chgData name="Pedro SANDER" userId="affd6e74-9f3a-4b29-89c7-35064ff47285" providerId="ADAL" clId="{C7276ECB-D568-42C3-B1BF-9884144C89A0}" dt="2021-02-25T07:03:36.414" v="466" actId="20577"/>
          <ac:spMkLst>
            <pc:docMk/>
            <pc:sldMk cId="974644917" sldId="300"/>
            <ac:spMk id="2" creationId="{B5F1AF74-013E-48B7-BB9D-0CC33F0CA3DB}"/>
          </ac:spMkLst>
        </pc:spChg>
        <pc:spChg chg="del">
          <ac:chgData name="Pedro SANDER" userId="affd6e74-9f3a-4b29-89c7-35064ff47285" providerId="ADAL" clId="{C7276ECB-D568-42C3-B1BF-9884144C89A0}" dt="2021-02-25T06:37:50.579" v="59" actId="478"/>
          <ac:spMkLst>
            <pc:docMk/>
            <pc:sldMk cId="974644917" sldId="300"/>
            <ac:spMk id="3" creationId="{F54DED51-47A8-4C33-B2D6-969773B8645A}"/>
          </ac:spMkLst>
        </pc:spChg>
        <pc:spChg chg="del">
          <ac:chgData name="Pedro SANDER" userId="affd6e74-9f3a-4b29-89c7-35064ff47285" providerId="ADAL" clId="{C7276ECB-D568-42C3-B1BF-9884144C89A0}" dt="2021-02-25T06:38:23.706" v="63" actId="478"/>
          <ac:spMkLst>
            <pc:docMk/>
            <pc:sldMk cId="974644917" sldId="300"/>
            <ac:spMk id="5" creationId="{76EB4746-9002-4B9B-B0F2-B0130FF984F8}"/>
          </ac:spMkLst>
        </pc:spChg>
        <pc:spChg chg="mod">
          <ac:chgData name="Pedro SANDER" userId="affd6e74-9f3a-4b29-89c7-35064ff47285" providerId="ADAL" clId="{C7276ECB-D568-42C3-B1BF-9884144C89A0}" dt="2021-02-25T07:03:32.013" v="464" actId="1076"/>
          <ac:spMkLst>
            <pc:docMk/>
            <pc:sldMk cId="974644917" sldId="300"/>
            <ac:spMk id="14" creationId="{E80BEA48-8FBD-42AA-A8C4-A37A98D1C2BE}"/>
          </ac:spMkLst>
        </pc:spChg>
        <pc:spChg chg="del">
          <ac:chgData name="Pedro SANDER" userId="affd6e74-9f3a-4b29-89c7-35064ff47285" providerId="ADAL" clId="{C7276ECB-D568-42C3-B1BF-9884144C89A0}" dt="2021-02-25T06:38:21.090" v="62" actId="478"/>
          <ac:spMkLst>
            <pc:docMk/>
            <pc:sldMk cId="974644917" sldId="300"/>
            <ac:spMk id="15" creationId="{5A08C5D4-BEE6-4545-B144-419771D29030}"/>
          </ac:spMkLst>
        </pc:spChg>
        <pc:spChg chg="mod">
          <ac:chgData name="Pedro SANDER" userId="affd6e74-9f3a-4b29-89c7-35064ff47285" providerId="ADAL" clId="{C7276ECB-D568-42C3-B1BF-9884144C89A0}" dt="2021-02-25T06:38:27.700" v="71" actId="1036"/>
          <ac:spMkLst>
            <pc:docMk/>
            <pc:sldMk cId="974644917" sldId="300"/>
            <ac:spMk id="24" creationId="{3C20060C-4C07-45F7-912C-FA996347981D}"/>
          </ac:spMkLst>
        </pc:spChg>
        <pc:spChg chg="mod">
          <ac:chgData name="Pedro SANDER" userId="affd6e74-9f3a-4b29-89c7-35064ff47285" providerId="ADAL" clId="{C7276ECB-D568-42C3-B1BF-9884144C89A0}" dt="2021-02-25T06:38:27.700" v="71" actId="1036"/>
          <ac:spMkLst>
            <pc:docMk/>
            <pc:sldMk cId="974644917" sldId="300"/>
            <ac:spMk id="25" creationId="{6234F1DF-5FD2-468B-BD1E-18CF3F3264FE}"/>
          </ac:spMkLst>
        </pc:spChg>
        <pc:spChg chg="mod">
          <ac:chgData name="Pedro SANDER" userId="affd6e74-9f3a-4b29-89c7-35064ff47285" providerId="ADAL" clId="{C7276ECB-D568-42C3-B1BF-9884144C89A0}" dt="2021-02-25T06:38:27.700" v="71" actId="1036"/>
          <ac:spMkLst>
            <pc:docMk/>
            <pc:sldMk cId="974644917" sldId="300"/>
            <ac:spMk id="26" creationId="{A1D86A1E-7678-45AF-BC30-4646AC3FCDFC}"/>
          </ac:spMkLst>
        </pc:spChg>
        <pc:spChg chg="mod">
          <ac:chgData name="Pedro SANDER" userId="affd6e74-9f3a-4b29-89c7-35064ff47285" providerId="ADAL" clId="{C7276ECB-D568-42C3-B1BF-9884144C89A0}" dt="2021-02-25T06:38:27.700" v="71" actId="1036"/>
          <ac:spMkLst>
            <pc:docMk/>
            <pc:sldMk cId="974644917" sldId="300"/>
            <ac:spMk id="27" creationId="{B0745B70-81B4-4251-BD57-C2ACE651A3B9}"/>
          </ac:spMkLst>
        </pc:spChg>
        <pc:spChg chg="mod">
          <ac:chgData name="Pedro SANDER" userId="affd6e74-9f3a-4b29-89c7-35064ff47285" providerId="ADAL" clId="{C7276ECB-D568-42C3-B1BF-9884144C89A0}" dt="2021-02-25T06:38:27.700" v="71" actId="1036"/>
          <ac:spMkLst>
            <pc:docMk/>
            <pc:sldMk cId="974644917" sldId="300"/>
            <ac:spMk id="28" creationId="{330AA4C6-C171-4C60-9384-8CA2E52A1867}"/>
          </ac:spMkLst>
        </pc:spChg>
        <pc:spChg chg="mod">
          <ac:chgData name="Pedro SANDER" userId="affd6e74-9f3a-4b29-89c7-35064ff47285" providerId="ADAL" clId="{C7276ECB-D568-42C3-B1BF-9884144C89A0}" dt="2021-02-25T06:38:27.700" v="71" actId="1036"/>
          <ac:spMkLst>
            <pc:docMk/>
            <pc:sldMk cId="974644917" sldId="300"/>
            <ac:spMk id="29" creationId="{094CEAC9-07C8-4785-8C28-4AFB01974BD8}"/>
          </ac:spMkLst>
        </pc:spChg>
        <pc:spChg chg="mod">
          <ac:chgData name="Pedro SANDER" userId="affd6e74-9f3a-4b29-89c7-35064ff47285" providerId="ADAL" clId="{C7276ECB-D568-42C3-B1BF-9884144C89A0}" dt="2021-02-25T06:38:27.700" v="71" actId="1036"/>
          <ac:spMkLst>
            <pc:docMk/>
            <pc:sldMk cId="974644917" sldId="300"/>
            <ac:spMk id="30" creationId="{97B33304-835B-4C88-80B8-11221DA612DD}"/>
          </ac:spMkLst>
        </pc:spChg>
        <pc:spChg chg="mod">
          <ac:chgData name="Pedro SANDER" userId="affd6e74-9f3a-4b29-89c7-35064ff47285" providerId="ADAL" clId="{C7276ECB-D568-42C3-B1BF-9884144C89A0}" dt="2021-02-25T06:38:27.700" v="71" actId="1036"/>
          <ac:spMkLst>
            <pc:docMk/>
            <pc:sldMk cId="974644917" sldId="300"/>
            <ac:spMk id="31" creationId="{A46CADBC-5656-4F13-B460-BE9443197DEF}"/>
          </ac:spMkLst>
        </pc:spChg>
        <pc:spChg chg="mod">
          <ac:chgData name="Pedro SANDER" userId="affd6e74-9f3a-4b29-89c7-35064ff47285" providerId="ADAL" clId="{C7276ECB-D568-42C3-B1BF-9884144C89A0}" dt="2021-02-25T06:38:27.700" v="71" actId="1036"/>
          <ac:spMkLst>
            <pc:docMk/>
            <pc:sldMk cId="974644917" sldId="300"/>
            <ac:spMk id="32" creationId="{AD6B9CE5-3308-46CF-BC38-F332AD8075F6}"/>
          </ac:spMkLst>
        </pc:spChg>
        <pc:spChg chg="mod">
          <ac:chgData name="Pedro SANDER" userId="affd6e74-9f3a-4b29-89c7-35064ff47285" providerId="ADAL" clId="{C7276ECB-D568-42C3-B1BF-9884144C89A0}" dt="2021-02-25T06:38:27.700" v="71" actId="1036"/>
          <ac:spMkLst>
            <pc:docMk/>
            <pc:sldMk cId="974644917" sldId="300"/>
            <ac:spMk id="33" creationId="{9FCDEFDC-34C8-4E3E-8B88-E5A6DBC9BB26}"/>
          </ac:spMkLst>
        </pc:spChg>
        <pc:spChg chg="mod">
          <ac:chgData name="Pedro SANDER" userId="affd6e74-9f3a-4b29-89c7-35064ff47285" providerId="ADAL" clId="{C7276ECB-D568-42C3-B1BF-9884144C89A0}" dt="2021-02-25T06:38:27.700" v="71" actId="1036"/>
          <ac:spMkLst>
            <pc:docMk/>
            <pc:sldMk cId="974644917" sldId="300"/>
            <ac:spMk id="34" creationId="{DF7B0C6B-A56E-4DD6-9EDC-51B3CCD40ECB}"/>
          </ac:spMkLst>
        </pc:spChg>
        <pc:spChg chg="mod">
          <ac:chgData name="Pedro SANDER" userId="affd6e74-9f3a-4b29-89c7-35064ff47285" providerId="ADAL" clId="{C7276ECB-D568-42C3-B1BF-9884144C89A0}" dt="2021-02-25T06:38:27.700" v="71" actId="1036"/>
          <ac:spMkLst>
            <pc:docMk/>
            <pc:sldMk cId="974644917" sldId="300"/>
            <ac:spMk id="35" creationId="{F62E1295-C362-47EA-9722-BF04CFFB1D65}"/>
          </ac:spMkLst>
        </pc:spChg>
        <pc:spChg chg="mod">
          <ac:chgData name="Pedro SANDER" userId="affd6e74-9f3a-4b29-89c7-35064ff47285" providerId="ADAL" clId="{C7276ECB-D568-42C3-B1BF-9884144C89A0}" dt="2021-02-25T06:38:27.700" v="71" actId="1036"/>
          <ac:spMkLst>
            <pc:docMk/>
            <pc:sldMk cId="974644917" sldId="300"/>
            <ac:spMk id="36" creationId="{51641DAC-CD65-4DCB-AEBA-1440DE334D90}"/>
          </ac:spMkLst>
        </pc:spChg>
        <pc:spChg chg="mod">
          <ac:chgData name="Pedro SANDER" userId="affd6e74-9f3a-4b29-89c7-35064ff47285" providerId="ADAL" clId="{C7276ECB-D568-42C3-B1BF-9884144C89A0}" dt="2021-02-25T06:38:27.700" v="71" actId="1036"/>
          <ac:spMkLst>
            <pc:docMk/>
            <pc:sldMk cId="974644917" sldId="300"/>
            <ac:spMk id="37" creationId="{D87BA2D4-76CF-46A3-BA33-E29577D2394F}"/>
          </ac:spMkLst>
        </pc:spChg>
        <pc:spChg chg="mod">
          <ac:chgData name="Pedro SANDER" userId="affd6e74-9f3a-4b29-89c7-35064ff47285" providerId="ADAL" clId="{C7276ECB-D568-42C3-B1BF-9884144C89A0}" dt="2021-02-25T06:38:27.700" v="71" actId="1036"/>
          <ac:spMkLst>
            <pc:docMk/>
            <pc:sldMk cId="974644917" sldId="300"/>
            <ac:spMk id="38" creationId="{91CBEA44-A351-4E52-9F7E-A36395A93D14}"/>
          </ac:spMkLst>
        </pc:spChg>
        <pc:spChg chg="mod">
          <ac:chgData name="Pedro SANDER" userId="affd6e74-9f3a-4b29-89c7-35064ff47285" providerId="ADAL" clId="{C7276ECB-D568-42C3-B1BF-9884144C89A0}" dt="2021-02-25T06:38:27.700" v="71" actId="1036"/>
          <ac:spMkLst>
            <pc:docMk/>
            <pc:sldMk cId="974644917" sldId="300"/>
            <ac:spMk id="39" creationId="{5874AD65-9FAD-40E3-BE95-6B26E62082B8}"/>
          </ac:spMkLst>
        </pc:spChg>
        <pc:spChg chg="mod">
          <ac:chgData name="Pedro SANDER" userId="affd6e74-9f3a-4b29-89c7-35064ff47285" providerId="ADAL" clId="{C7276ECB-D568-42C3-B1BF-9884144C89A0}" dt="2021-02-25T06:38:27.700" v="71" actId="1036"/>
          <ac:spMkLst>
            <pc:docMk/>
            <pc:sldMk cId="974644917" sldId="300"/>
            <ac:spMk id="40" creationId="{ED064ED0-EE99-49DB-8EA9-3F59C67430C3}"/>
          </ac:spMkLst>
        </pc:spChg>
        <pc:spChg chg="mod">
          <ac:chgData name="Pedro SANDER" userId="affd6e74-9f3a-4b29-89c7-35064ff47285" providerId="ADAL" clId="{C7276ECB-D568-42C3-B1BF-9884144C89A0}" dt="2021-02-25T06:38:27.700" v="71" actId="1036"/>
          <ac:spMkLst>
            <pc:docMk/>
            <pc:sldMk cId="974644917" sldId="300"/>
            <ac:spMk id="41" creationId="{3FF5262F-EE21-4091-95EF-9717B513CC1F}"/>
          </ac:spMkLst>
        </pc:spChg>
        <pc:spChg chg="mod">
          <ac:chgData name="Pedro SANDER" userId="affd6e74-9f3a-4b29-89c7-35064ff47285" providerId="ADAL" clId="{C7276ECB-D568-42C3-B1BF-9884144C89A0}" dt="2021-02-25T06:38:27.700" v="71" actId="1036"/>
          <ac:spMkLst>
            <pc:docMk/>
            <pc:sldMk cId="974644917" sldId="300"/>
            <ac:spMk id="42" creationId="{86A87CC4-1B88-4822-BF4C-F5DB4EEA3F49}"/>
          </ac:spMkLst>
        </pc:spChg>
        <pc:spChg chg="mod">
          <ac:chgData name="Pedro SANDER" userId="affd6e74-9f3a-4b29-89c7-35064ff47285" providerId="ADAL" clId="{C7276ECB-D568-42C3-B1BF-9884144C89A0}" dt="2021-02-25T06:38:27.700" v="71" actId="1036"/>
          <ac:spMkLst>
            <pc:docMk/>
            <pc:sldMk cId="974644917" sldId="300"/>
            <ac:spMk id="43" creationId="{09F06D63-EBBC-4292-AE62-E0C38D33FE62}"/>
          </ac:spMkLst>
        </pc:spChg>
        <pc:graphicFrameChg chg="mod modGraphic">
          <ac:chgData name="Pedro SANDER" userId="affd6e74-9f3a-4b29-89c7-35064ff47285" providerId="ADAL" clId="{C7276ECB-D568-42C3-B1BF-9884144C89A0}" dt="2021-02-25T07:03:14.535" v="461" actId="1036"/>
          <ac:graphicFrameMkLst>
            <pc:docMk/>
            <pc:sldMk cId="974644917" sldId="300"/>
            <ac:graphicFrameMk id="44" creationId="{314B37F7-1D04-4588-9AE9-F591EDBA009D}"/>
          </ac:graphicFrameMkLst>
        </pc:graphicFrameChg>
        <pc:graphicFrameChg chg="mod modGraphic">
          <ac:chgData name="Pedro SANDER" userId="affd6e74-9f3a-4b29-89c7-35064ff47285" providerId="ADAL" clId="{C7276ECB-D568-42C3-B1BF-9884144C89A0}" dt="2021-02-25T07:03:14.535" v="461" actId="1036"/>
          <ac:graphicFrameMkLst>
            <pc:docMk/>
            <pc:sldMk cId="974644917" sldId="300"/>
            <ac:graphicFrameMk id="45" creationId="{CA13CC26-8B29-49F6-9051-AA4CF5096A18}"/>
          </ac:graphicFrameMkLst>
        </pc:graphicFrameChg>
        <pc:cxnChg chg="mod">
          <ac:chgData name="Pedro SANDER" userId="affd6e74-9f3a-4b29-89c7-35064ff47285" providerId="ADAL" clId="{C7276ECB-D568-42C3-B1BF-9884144C89A0}" dt="2021-02-25T06:38:27.700" v="71" actId="1036"/>
          <ac:cxnSpMkLst>
            <pc:docMk/>
            <pc:sldMk cId="974644917" sldId="300"/>
            <ac:cxnSpMk id="16" creationId="{66DDD5BD-C914-4557-A28B-1684772A0066}"/>
          </ac:cxnSpMkLst>
        </pc:cxnChg>
        <pc:cxnChg chg="mod">
          <ac:chgData name="Pedro SANDER" userId="affd6e74-9f3a-4b29-89c7-35064ff47285" providerId="ADAL" clId="{C7276ECB-D568-42C3-B1BF-9884144C89A0}" dt="2021-02-25T06:38:27.700" v="71" actId="1036"/>
          <ac:cxnSpMkLst>
            <pc:docMk/>
            <pc:sldMk cId="974644917" sldId="300"/>
            <ac:cxnSpMk id="17" creationId="{CCDC008B-D0AD-45E0-954A-7C957DBE784F}"/>
          </ac:cxnSpMkLst>
        </pc:cxnChg>
        <pc:cxnChg chg="mod">
          <ac:chgData name="Pedro SANDER" userId="affd6e74-9f3a-4b29-89c7-35064ff47285" providerId="ADAL" clId="{C7276ECB-D568-42C3-B1BF-9884144C89A0}" dt="2021-02-25T06:38:27.700" v="71" actId="1036"/>
          <ac:cxnSpMkLst>
            <pc:docMk/>
            <pc:sldMk cId="974644917" sldId="300"/>
            <ac:cxnSpMk id="18" creationId="{D0EA3A98-F8F8-454B-A88A-3E7A13C4E3AD}"/>
          </ac:cxnSpMkLst>
        </pc:cxnChg>
        <pc:cxnChg chg="mod">
          <ac:chgData name="Pedro SANDER" userId="affd6e74-9f3a-4b29-89c7-35064ff47285" providerId="ADAL" clId="{C7276ECB-D568-42C3-B1BF-9884144C89A0}" dt="2021-02-25T06:38:27.700" v="71" actId="1036"/>
          <ac:cxnSpMkLst>
            <pc:docMk/>
            <pc:sldMk cId="974644917" sldId="300"/>
            <ac:cxnSpMk id="19" creationId="{B513B196-ED1B-48BB-9A84-51B1916B6709}"/>
          </ac:cxnSpMkLst>
        </pc:cxnChg>
        <pc:cxnChg chg="mod">
          <ac:chgData name="Pedro SANDER" userId="affd6e74-9f3a-4b29-89c7-35064ff47285" providerId="ADAL" clId="{C7276ECB-D568-42C3-B1BF-9884144C89A0}" dt="2021-02-25T06:38:27.700" v="71" actId="1036"/>
          <ac:cxnSpMkLst>
            <pc:docMk/>
            <pc:sldMk cId="974644917" sldId="300"/>
            <ac:cxnSpMk id="20" creationId="{518A04D5-3728-4B31-BA6F-023D2FA0A046}"/>
          </ac:cxnSpMkLst>
        </pc:cxnChg>
        <pc:cxnChg chg="mod">
          <ac:chgData name="Pedro SANDER" userId="affd6e74-9f3a-4b29-89c7-35064ff47285" providerId="ADAL" clId="{C7276ECB-D568-42C3-B1BF-9884144C89A0}" dt="2021-02-25T06:38:27.700" v="71" actId="1036"/>
          <ac:cxnSpMkLst>
            <pc:docMk/>
            <pc:sldMk cId="974644917" sldId="300"/>
            <ac:cxnSpMk id="21" creationId="{5A64D4E7-1556-4CB3-BAFD-8A83F6FB7575}"/>
          </ac:cxnSpMkLst>
        </pc:cxnChg>
        <pc:cxnChg chg="mod">
          <ac:chgData name="Pedro SANDER" userId="affd6e74-9f3a-4b29-89c7-35064ff47285" providerId="ADAL" clId="{C7276ECB-D568-42C3-B1BF-9884144C89A0}" dt="2021-02-25T06:38:27.700" v="71" actId="1036"/>
          <ac:cxnSpMkLst>
            <pc:docMk/>
            <pc:sldMk cId="974644917" sldId="300"/>
            <ac:cxnSpMk id="22" creationId="{2EE76278-8B1E-46EE-BE81-0AF200FC87F9}"/>
          </ac:cxnSpMkLst>
        </pc:cxnChg>
        <pc:cxnChg chg="mod">
          <ac:chgData name="Pedro SANDER" userId="affd6e74-9f3a-4b29-89c7-35064ff47285" providerId="ADAL" clId="{C7276ECB-D568-42C3-B1BF-9884144C89A0}" dt="2021-02-25T06:38:27.700" v="71" actId="1036"/>
          <ac:cxnSpMkLst>
            <pc:docMk/>
            <pc:sldMk cId="974644917" sldId="300"/>
            <ac:cxnSpMk id="23" creationId="{89E8AC02-27A8-42C6-B5E9-1B0E98B0962C}"/>
          </ac:cxnSpMkLst>
        </pc:cxnChg>
      </pc:sldChg>
      <pc:sldChg chg="delSp modSp add modTransition">
        <pc:chgData name="Pedro SANDER" userId="affd6e74-9f3a-4b29-89c7-35064ff47285" providerId="ADAL" clId="{C7276ECB-D568-42C3-B1BF-9884144C89A0}" dt="2021-02-25T07:03:47.575" v="470" actId="6549"/>
        <pc:sldMkLst>
          <pc:docMk/>
          <pc:sldMk cId="3043234790" sldId="302"/>
        </pc:sldMkLst>
        <pc:spChg chg="del">
          <ac:chgData name="Pedro SANDER" userId="affd6e74-9f3a-4b29-89c7-35064ff47285" providerId="ADAL" clId="{C7276ECB-D568-42C3-B1BF-9884144C89A0}" dt="2021-02-25T06:38:53.489" v="77" actId="478"/>
          <ac:spMkLst>
            <pc:docMk/>
            <pc:sldMk cId="3043234790" sldId="302"/>
            <ac:spMk id="3" creationId="{00EB10F7-54EC-4DC6-91D0-F2CDB202E32C}"/>
          </ac:spMkLst>
        </pc:spChg>
        <pc:spChg chg="mod">
          <ac:chgData name="Pedro SANDER" userId="affd6e74-9f3a-4b29-89c7-35064ff47285" providerId="ADAL" clId="{C7276ECB-D568-42C3-B1BF-9884144C89A0}" dt="2021-02-25T07:03:47.575" v="470" actId="6549"/>
          <ac:spMkLst>
            <pc:docMk/>
            <pc:sldMk cId="3043234790" sldId="302"/>
            <ac:spMk id="10" creationId="{986E8067-8FB6-4763-A272-E5EA761A4812}"/>
          </ac:spMkLst>
        </pc:spChg>
      </pc:sldChg>
      <pc:sldChg chg="add del modTransition">
        <pc:chgData name="Pedro SANDER" userId="affd6e74-9f3a-4b29-89c7-35064ff47285" providerId="ADAL" clId="{C7276ECB-D568-42C3-B1BF-9884144C89A0}" dt="2021-02-25T06:39:47.603" v="100" actId="2696"/>
        <pc:sldMkLst>
          <pc:docMk/>
          <pc:sldMk cId="2246559021" sldId="305"/>
        </pc:sldMkLst>
      </pc:sldChg>
      <pc:sldChg chg="modSp add del modTransition">
        <pc:chgData name="Pedro SANDER" userId="affd6e74-9f3a-4b29-89c7-35064ff47285" providerId="ADAL" clId="{C7276ECB-D568-42C3-B1BF-9884144C89A0}" dt="2021-02-25T06:34:12.975" v="26" actId="2696"/>
        <pc:sldMkLst>
          <pc:docMk/>
          <pc:sldMk cId="1528930661" sldId="308"/>
        </pc:sldMkLst>
        <pc:spChg chg="mod">
          <ac:chgData name="Pedro SANDER" userId="affd6e74-9f3a-4b29-89c7-35064ff47285" providerId="ADAL" clId="{C7276ECB-D568-42C3-B1BF-9884144C89A0}" dt="2021-02-25T06:33:45.290" v="14" actId="207"/>
          <ac:spMkLst>
            <pc:docMk/>
            <pc:sldMk cId="1528930661" sldId="308"/>
            <ac:spMk id="7" creationId="{E1DF1987-EAD9-4530-A96E-A36C19589DA3}"/>
          </ac:spMkLst>
        </pc:spChg>
        <pc:spChg chg="mod">
          <ac:chgData name="Pedro SANDER" userId="affd6e74-9f3a-4b29-89c7-35064ff47285" providerId="ADAL" clId="{C7276ECB-D568-42C3-B1BF-9884144C89A0}" dt="2021-02-25T06:33:45.290" v="14" actId="207"/>
          <ac:spMkLst>
            <pc:docMk/>
            <pc:sldMk cId="1528930661" sldId="308"/>
            <ac:spMk id="8" creationId="{ECE0E365-A5C0-4A25-9982-60111BE46042}"/>
          </ac:spMkLst>
        </pc:spChg>
        <pc:spChg chg="mod">
          <ac:chgData name="Pedro SANDER" userId="affd6e74-9f3a-4b29-89c7-35064ff47285" providerId="ADAL" clId="{C7276ECB-D568-42C3-B1BF-9884144C89A0}" dt="2021-02-25T06:33:45.290" v="14" actId="207"/>
          <ac:spMkLst>
            <pc:docMk/>
            <pc:sldMk cId="1528930661" sldId="308"/>
            <ac:spMk id="9" creationId="{2199292B-FAC1-449C-8675-304F2A0337E9}"/>
          </ac:spMkLst>
        </pc:spChg>
        <pc:spChg chg="mod">
          <ac:chgData name="Pedro SANDER" userId="affd6e74-9f3a-4b29-89c7-35064ff47285" providerId="ADAL" clId="{C7276ECB-D568-42C3-B1BF-9884144C89A0}" dt="2021-02-25T06:33:45.290" v="14" actId="207"/>
          <ac:spMkLst>
            <pc:docMk/>
            <pc:sldMk cId="1528930661" sldId="308"/>
            <ac:spMk id="10" creationId="{10FA6E94-2AF0-4736-BECD-194500AD7819}"/>
          </ac:spMkLst>
        </pc:spChg>
        <pc:spChg chg="mod">
          <ac:chgData name="Pedro SANDER" userId="affd6e74-9f3a-4b29-89c7-35064ff47285" providerId="ADAL" clId="{C7276ECB-D568-42C3-B1BF-9884144C89A0}" dt="2021-02-25T06:33:45.290" v="14" actId="207"/>
          <ac:spMkLst>
            <pc:docMk/>
            <pc:sldMk cId="1528930661" sldId="308"/>
            <ac:spMk id="11" creationId="{9EA4EA7D-4ACD-40A4-831C-AC1FC2BC0499}"/>
          </ac:spMkLst>
        </pc:spChg>
        <pc:spChg chg="mod">
          <ac:chgData name="Pedro SANDER" userId="affd6e74-9f3a-4b29-89c7-35064ff47285" providerId="ADAL" clId="{C7276ECB-D568-42C3-B1BF-9884144C89A0}" dt="2021-02-25T06:33:45.290" v="14" actId="207"/>
          <ac:spMkLst>
            <pc:docMk/>
            <pc:sldMk cId="1528930661" sldId="308"/>
            <ac:spMk id="12" creationId="{0BF8B4D8-39BC-4015-A857-EEAE3927A37E}"/>
          </ac:spMkLst>
        </pc:spChg>
        <pc:spChg chg="mod">
          <ac:chgData name="Pedro SANDER" userId="affd6e74-9f3a-4b29-89c7-35064ff47285" providerId="ADAL" clId="{C7276ECB-D568-42C3-B1BF-9884144C89A0}" dt="2021-02-25T06:33:45.290" v="14" actId="207"/>
          <ac:spMkLst>
            <pc:docMk/>
            <pc:sldMk cId="1528930661" sldId="308"/>
            <ac:spMk id="19" creationId="{07ED49C2-5DD3-4DDE-9856-A75E5CC97EB3}"/>
          </ac:spMkLst>
        </pc:spChg>
        <pc:spChg chg="mod">
          <ac:chgData name="Pedro SANDER" userId="affd6e74-9f3a-4b29-89c7-35064ff47285" providerId="ADAL" clId="{C7276ECB-D568-42C3-B1BF-9884144C89A0}" dt="2021-02-25T06:33:45.290" v="14" actId="207"/>
          <ac:spMkLst>
            <pc:docMk/>
            <pc:sldMk cId="1528930661" sldId="308"/>
            <ac:spMk id="20" creationId="{2A45462F-B28D-4D89-8C7E-94763F35B502}"/>
          </ac:spMkLst>
        </pc:spChg>
        <pc:spChg chg="mod">
          <ac:chgData name="Pedro SANDER" userId="affd6e74-9f3a-4b29-89c7-35064ff47285" providerId="ADAL" clId="{C7276ECB-D568-42C3-B1BF-9884144C89A0}" dt="2021-02-25T06:33:45.290" v="14" actId="207"/>
          <ac:spMkLst>
            <pc:docMk/>
            <pc:sldMk cId="1528930661" sldId="308"/>
            <ac:spMk id="21" creationId="{91565F00-4C31-4F13-9450-04AB7670BDBF}"/>
          </ac:spMkLst>
        </pc:spChg>
        <pc:spChg chg="mod">
          <ac:chgData name="Pedro SANDER" userId="affd6e74-9f3a-4b29-89c7-35064ff47285" providerId="ADAL" clId="{C7276ECB-D568-42C3-B1BF-9884144C89A0}" dt="2021-02-25T06:33:45.290" v="14" actId="207"/>
          <ac:spMkLst>
            <pc:docMk/>
            <pc:sldMk cId="1528930661" sldId="308"/>
            <ac:spMk id="22" creationId="{C698880B-E522-4043-ADAF-E5E98CB1AAA4}"/>
          </ac:spMkLst>
        </pc:spChg>
        <pc:spChg chg="mod">
          <ac:chgData name="Pedro SANDER" userId="affd6e74-9f3a-4b29-89c7-35064ff47285" providerId="ADAL" clId="{C7276ECB-D568-42C3-B1BF-9884144C89A0}" dt="2021-02-25T06:33:45.290" v="14" actId="207"/>
          <ac:spMkLst>
            <pc:docMk/>
            <pc:sldMk cId="1528930661" sldId="308"/>
            <ac:spMk id="23" creationId="{C55FB634-885B-4B16-BA63-9E01F28F0544}"/>
          </ac:spMkLst>
        </pc:spChg>
        <pc:spChg chg="mod">
          <ac:chgData name="Pedro SANDER" userId="affd6e74-9f3a-4b29-89c7-35064ff47285" providerId="ADAL" clId="{C7276ECB-D568-42C3-B1BF-9884144C89A0}" dt="2021-02-25T06:33:45.290" v="14" actId="207"/>
          <ac:spMkLst>
            <pc:docMk/>
            <pc:sldMk cId="1528930661" sldId="308"/>
            <ac:spMk id="24" creationId="{445F019C-4607-4DD6-A827-581EE45836EF}"/>
          </ac:spMkLst>
        </pc:spChg>
        <pc:spChg chg="mod">
          <ac:chgData name="Pedro SANDER" userId="affd6e74-9f3a-4b29-89c7-35064ff47285" providerId="ADAL" clId="{C7276ECB-D568-42C3-B1BF-9884144C89A0}" dt="2021-02-25T06:33:45.290" v="14" actId="207"/>
          <ac:spMkLst>
            <pc:docMk/>
            <pc:sldMk cId="1528930661" sldId="308"/>
            <ac:spMk id="25" creationId="{5B38FF8B-A7BA-4286-A8BA-68BBE34662DF}"/>
          </ac:spMkLst>
        </pc:spChg>
        <pc:spChg chg="mod">
          <ac:chgData name="Pedro SANDER" userId="affd6e74-9f3a-4b29-89c7-35064ff47285" providerId="ADAL" clId="{C7276ECB-D568-42C3-B1BF-9884144C89A0}" dt="2021-02-25T06:33:45.290" v="14" actId="207"/>
          <ac:spMkLst>
            <pc:docMk/>
            <pc:sldMk cId="1528930661" sldId="308"/>
            <ac:spMk id="26" creationId="{44B3253F-7608-4535-B2D0-C16786F2CADF}"/>
          </ac:spMkLst>
        </pc:spChg>
        <pc:spChg chg="mod">
          <ac:chgData name="Pedro SANDER" userId="affd6e74-9f3a-4b29-89c7-35064ff47285" providerId="ADAL" clId="{C7276ECB-D568-42C3-B1BF-9884144C89A0}" dt="2021-02-25T06:33:45.290" v="14" actId="207"/>
          <ac:spMkLst>
            <pc:docMk/>
            <pc:sldMk cId="1528930661" sldId="308"/>
            <ac:spMk id="33" creationId="{964DFFCB-20BF-4460-984F-21F4976FB266}"/>
          </ac:spMkLst>
        </pc:spChg>
        <pc:spChg chg="mod">
          <ac:chgData name="Pedro SANDER" userId="affd6e74-9f3a-4b29-89c7-35064ff47285" providerId="ADAL" clId="{C7276ECB-D568-42C3-B1BF-9884144C89A0}" dt="2021-02-25T06:33:45.290" v="14" actId="207"/>
          <ac:spMkLst>
            <pc:docMk/>
            <pc:sldMk cId="1528930661" sldId="308"/>
            <ac:spMk id="34" creationId="{59D28B0F-B179-4C55-99D8-45DB7A7D0453}"/>
          </ac:spMkLst>
        </pc:spChg>
        <pc:spChg chg="mod">
          <ac:chgData name="Pedro SANDER" userId="affd6e74-9f3a-4b29-89c7-35064ff47285" providerId="ADAL" clId="{C7276ECB-D568-42C3-B1BF-9884144C89A0}" dt="2021-02-25T06:33:45.290" v="14" actId="207"/>
          <ac:spMkLst>
            <pc:docMk/>
            <pc:sldMk cId="1528930661" sldId="308"/>
            <ac:spMk id="35" creationId="{3BAD1D3D-C2AB-4316-9125-0962DA6969B3}"/>
          </ac:spMkLst>
        </pc:spChg>
        <pc:spChg chg="mod">
          <ac:chgData name="Pedro SANDER" userId="affd6e74-9f3a-4b29-89c7-35064ff47285" providerId="ADAL" clId="{C7276ECB-D568-42C3-B1BF-9884144C89A0}" dt="2021-02-25T06:33:45.290" v="14" actId="207"/>
          <ac:spMkLst>
            <pc:docMk/>
            <pc:sldMk cId="1528930661" sldId="308"/>
            <ac:spMk id="36" creationId="{C49F6F77-FEC5-4587-9BDE-42F1A3A9E23B}"/>
          </ac:spMkLst>
        </pc:spChg>
        <pc:spChg chg="mod">
          <ac:chgData name="Pedro SANDER" userId="affd6e74-9f3a-4b29-89c7-35064ff47285" providerId="ADAL" clId="{C7276ECB-D568-42C3-B1BF-9884144C89A0}" dt="2021-02-25T06:33:45.290" v="14" actId="207"/>
          <ac:spMkLst>
            <pc:docMk/>
            <pc:sldMk cId="1528930661" sldId="308"/>
            <ac:spMk id="37" creationId="{E34CD6A1-E561-479B-8CF1-23AC1C5672A6}"/>
          </ac:spMkLst>
        </pc:spChg>
        <pc:spChg chg="mod">
          <ac:chgData name="Pedro SANDER" userId="affd6e74-9f3a-4b29-89c7-35064ff47285" providerId="ADAL" clId="{C7276ECB-D568-42C3-B1BF-9884144C89A0}" dt="2021-02-25T06:33:45.290" v="14" actId="207"/>
          <ac:spMkLst>
            <pc:docMk/>
            <pc:sldMk cId="1528930661" sldId="308"/>
            <ac:spMk id="38" creationId="{0C91E8FB-A3EB-4C7D-8D64-DEB479F846BA}"/>
          </ac:spMkLst>
        </pc:spChg>
        <pc:cxnChg chg="mod">
          <ac:chgData name="Pedro SANDER" userId="affd6e74-9f3a-4b29-89c7-35064ff47285" providerId="ADAL" clId="{C7276ECB-D568-42C3-B1BF-9884144C89A0}" dt="2021-02-25T06:33:45.290" v="14" actId="207"/>
          <ac:cxnSpMkLst>
            <pc:docMk/>
            <pc:sldMk cId="1528930661" sldId="308"/>
            <ac:cxnSpMk id="5" creationId="{8912292B-C1E9-4AD2-B144-8B8F876500D5}"/>
          </ac:cxnSpMkLst>
        </pc:cxnChg>
        <pc:cxnChg chg="mod">
          <ac:chgData name="Pedro SANDER" userId="affd6e74-9f3a-4b29-89c7-35064ff47285" providerId="ADAL" clId="{C7276ECB-D568-42C3-B1BF-9884144C89A0}" dt="2021-02-25T06:33:45.290" v="14" actId="207"/>
          <ac:cxnSpMkLst>
            <pc:docMk/>
            <pc:sldMk cId="1528930661" sldId="308"/>
            <ac:cxnSpMk id="6" creationId="{80FEB515-326A-4318-9168-25C11084015B}"/>
          </ac:cxnSpMkLst>
        </pc:cxnChg>
        <pc:cxnChg chg="mod">
          <ac:chgData name="Pedro SANDER" userId="affd6e74-9f3a-4b29-89c7-35064ff47285" providerId="ADAL" clId="{C7276ECB-D568-42C3-B1BF-9884144C89A0}" dt="2021-02-25T06:33:45.290" v="14" actId="207"/>
          <ac:cxnSpMkLst>
            <pc:docMk/>
            <pc:sldMk cId="1528930661" sldId="308"/>
            <ac:cxnSpMk id="13" creationId="{896AFF93-5A76-4D54-A1C5-95CC60CF3E84}"/>
          </ac:cxnSpMkLst>
        </pc:cxnChg>
        <pc:cxnChg chg="mod">
          <ac:chgData name="Pedro SANDER" userId="affd6e74-9f3a-4b29-89c7-35064ff47285" providerId="ADAL" clId="{C7276ECB-D568-42C3-B1BF-9884144C89A0}" dt="2021-02-25T06:33:45.290" v="14" actId="207"/>
          <ac:cxnSpMkLst>
            <pc:docMk/>
            <pc:sldMk cId="1528930661" sldId="308"/>
            <ac:cxnSpMk id="14" creationId="{A7A9DB60-EA8F-4BD4-9A16-39678CC74FC3}"/>
          </ac:cxnSpMkLst>
        </pc:cxnChg>
        <pc:cxnChg chg="mod">
          <ac:chgData name="Pedro SANDER" userId="affd6e74-9f3a-4b29-89c7-35064ff47285" providerId="ADAL" clId="{C7276ECB-D568-42C3-B1BF-9884144C89A0}" dt="2021-02-25T06:33:45.290" v="14" actId="207"/>
          <ac:cxnSpMkLst>
            <pc:docMk/>
            <pc:sldMk cId="1528930661" sldId="308"/>
            <ac:cxnSpMk id="15" creationId="{54193DB4-DB7B-46B9-A4B5-CEF06719AFD7}"/>
          </ac:cxnSpMkLst>
        </pc:cxnChg>
        <pc:cxnChg chg="mod">
          <ac:chgData name="Pedro SANDER" userId="affd6e74-9f3a-4b29-89c7-35064ff47285" providerId="ADAL" clId="{C7276ECB-D568-42C3-B1BF-9884144C89A0}" dt="2021-02-25T06:33:45.290" v="14" actId="207"/>
          <ac:cxnSpMkLst>
            <pc:docMk/>
            <pc:sldMk cId="1528930661" sldId="308"/>
            <ac:cxnSpMk id="16" creationId="{1EFE2A61-B35D-4948-832A-1A17E7FFAC30}"/>
          </ac:cxnSpMkLst>
        </pc:cxnChg>
        <pc:cxnChg chg="mod">
          <ac:chgData name="Pedro SANDER" userId="affd6e74-9f3a-4b29-89c7-35064ff47285" providerId="ADAL" clId="{C7276ECB-D568-42C3-B1BF-9884144C89A0}" dt="2021-02-25T06:33:45.290" v="14" actId="207"/>
          <ac:cxnSpMkLst>
            <pc:docMk/>
            <pc:sldMk cId="1528930661" sldId="308"/>
            <ac:cxnSpMk id="17" creationId="{5AFE4C68-D4B5-4517-B87E-CE6268AA770C}"/>
          </ac:cxnSpMkLst>
        </pc:cxnChg>
        <pc:cxnChg chg="mod">
          <ac:chgData name="Pedro SANDER" userId="affd6e74-9f3a-4b29-89c7-35064ff47285" providerId="ADAL" clId="{C7276ECB-D568-42C3-B1BF-9884144C89A0}" dt="2021-02-25T06:33:45.290" v="14" actId="207"/>
          <ac:cxnSpMkLst>
            <pc:docMk/>
            <pc:sldMk cId="1528930661" sldId="308"/>
            <ac:cxnSpMk id="18" creationId="{82E5B9F4-9FB6-4849-BE16-4E5830C03411}"/>
          </ac:cxnSpMkLst>
        </pc:cxnChg>
      </pc:sldChg>
      <pc:sldChg chg="add del modTransition">
        <pc:chgData name="Pedro SANDER" userId="affd6e74-9f3a-4b29-89c7-35064ff47285" providerId="ADAL" clId="{C7276ECB-D568-42C3-B1BF-9884144C89A0}" dt="2021-02-25T06:33:58.132" v="16" actId="2696"/>
        <pc:sldMkLst>
          <pc:docMk/>
          <pc:sldMk cId="3187382099" sldId="309"/>
        </pc:sldMkLst>
      </pc:sldChg>
      <pc:sldChg chg="delSp modSp add modTransition">
        <pc:chgData name="Pedro SANDER" userId="affd6e74-9f3a-4b29-89c7-35064ff47285" providerId="ADAL" clId="{C7276ECB-D568-42C3-B1BF-9884144C89A0}" dt="2021-02-25T07:02:02.847" v="402" actId="6549"/>
        <pc:sldMkLst>
          <pc:docMk/>
          <pc:sldMk cId="271170214" sldId="310"/>
        </pc:sldMkLst>
        <pc:spChg chg="mod">
          <ac:chgData name="Pedro SANDER" userId="affd6e74-9f3a-4b29-89c7-35064ff47285" providerId="ADAL" clId="{C7276ECB-D568-42C3-B1BF-9884144C89A0}" dt="2021-02-25T07:02:02.847" v="402" actId="6549"/>
          <ac:spMkLst>
            <pc:docMk/>
            <pc:sldMk cId="271170214" sldId="310"/>
            <ac:spMk id="2" creationId="{BC31465F-2552-43CA-B262-538FD117B435}"/>
          </ac:spMkLst>
        </pc:spChg>
        <pc:spChg chg="del mod">
          <ac:chgData name="Pedro SANDER" userId="affd6e74-9f3a-4b29-89c7-35064ff47285" providerId="ADAL" clId="{C7276ECB-D568-42C3-B1BF-9884144C89A0}" dt="2021-02-25T06:34:40.315" v="28" actId="478"/>
          <ac:spMkLst>
            <pc:docMk/>
            <pc:sldMk cId="271170214" sldId="310"/>
            <ac:spMk id="3" creationId="{C4E490BC-A28E-4BA5-AAA8-03B8DA296193}"/>
          </ac:spMkLst>
        </pc:spChg>
        <pc:spChg chg="mod">
          <ac:chgData name="Pedro SANDER" userId="affd6e74-9f3a-4b29-89c7-35064ff47285" providerId="ADAL" clId="{C7276ECB-D568-42C3-B1BF-9884144C89A0}" dt="2021-02-25T06:34:45.142" v="29" actId="404"/>
          <ac:spMkLst>
            <pc:docMk/>
            <pc:sldMk cId="271170214" sldId="310"/>
            <ac:spMk id="4" creationId="{F3BD3AE7-DDF8-4495-BC92-1A0F4013E50F}"/>
          </ac:spMkLst>
        </pc:spChg>
      </pc:sldChg>
      <pc:sldChg chg="delSp modSp add modTransition">
        <pc:chgData name="Pedro SANDER" userId="affd6e74-9f3a-4b29-89c7-35064ff47285" providerId="ADAL" clId="{C7276ECB-D568-42C3-B1BF-9884144C89A0}" dt="2021-02-25T06:38:04.201" v="61" actId="1076"/>
        <pc:sldMkLst>
          <pc:docMk/>
          <pc:sldMk cId="2485385518" sldId="313"/>
        </pc:sldMkLst>
        <pc:spChg chg="mod">
          <ac:chgData name="Pedro SANDER" userId="affd6e74-9f3a-4b29-89c7-35064ff47285" providerId="ADAL" clId="{C7276ECB-D568-42C3-B1BF-9884144C89A0}" dt="2021-02-25T06:35:49.479" v="45" actId="14100"/>
          <ac:spMkLst>
            <pc:docMk/>
            <pc:sldMk cId="2485385518" sldId="313"/>
            <ac:spMk id="2" creationId="{87CA316E-6434-4E61-BAC5-3EB4F651C6DF}"/>
          </ac:spMkLst>
        </pc:spChg>
        <pc:spChg chg="del">
          <ac:chgData name="Pedro SANDER" userId="affd6e74-9f3a-4b29-89c7-35064ff47285" providerId="ADAL" clId="{C7276ECB-D568-42C3-B1BF-9884144C89A0}" dt="2021-02-25T06:35:33.440" v="40" actId="478"/>
          <ac:spMkLst>
            <pc:docMk/>
            <pc:sldMk cId="2485385518" sldId="313"/>
            <ac:spMk id="3" creationId="{6CA753EC-36FA-4F82-B384-607EC498A884}"/>
          </ac:spMkLst>
        </pc:spChg>
        <pc:spChg chg="mod">
          <ac:chgData name="Pedro SANDER" userId="affd6e74-9f3a-4b29-89c7-35064ff47285" providerId="ADAL" clId="{C7276ECB-D568-42C3-B1BF-9884144C89A0}" dt="2021-02-25T06:37:56.815" v="60" actId="404"/>
          <ac:spMkLst>
            <pc:docMk/>
            <pc:sldMk cId="2485385518" sldId="313"/>
            <ac:spMk id="4" creationId="{2DBC100E-DFD3-4658-80CA-BC2168048EEC}"/>
          </ac:spMkLst>
        </pc:spChg>
        <pc:spChg chg="mod">
          <ac:chgData name="Pedro SANDER" userId="affd6e74-9f3a-4b29-89c7-35064ff47285" providerId="ADAL" clId="{C7276ECB-D568-42C3-B1BF-9884144C89A0}" dt="2021-02-25T06:38:04.201" v="61" actId="1076"/>
          <ac:spMkLst>
            <pc:docMk/>
            <pc:sldMk cId="2485385518" sldId="313"/>
            <ac:spMk id="5" creationId="{8AEB1ECA-13B6-4BA9-8A3F-EF7DF0143A1C}"/>
          </ac:spMkLst>
        </pc:spChg>
        <pc:spChg chg="mod">
          <ac:chgData name="Pedro SANDER" userId="affd6e74-9f3a-4b29-89c7-35064ff47285" providerId="ADAL" clId="{C7276ECB-D568-42C3-B1BF-9884144C89A0}" dt="2021-02-25T06:38:04.201" v="61" actId="1076"/>
          <ac:spMkLst>
            <pc:docMk/>
            <pc:sldMk cId="2485385518" sldId="313"/>
            <ac:spMk id="6" creationId="{15182372-7A08-48B0-83C2-DBBBF988219C}"/>
          </ac:spMkLst>
        </pc:spChg>
        <pc:spChg chg="mod">
          <ac:chgData name="Pedro SANDER" userId="affd6e74-9f3a-4b29-89c7-35064ff47285" providerId="ADAL" clId="{C7276ECB-D568-42C3-B1BF-9884144C89A0}" dt="2021-02-25T06:38:04.201" v="61" actId="1076"/>
          <ac:spMkLst>
            <pc:docMk/>
            <pc:sldMk cId="2485385518" sldId="313"/>
            <ac:spMk id="7" creationId="{F0540325-2C45-408B-9A74-A6D29D94A286}"/>
          </ac:spMkLst>
        </pc:spChg>
        <pc:spChg chg="mod">
          <ac:chgData name="Pedro SANDER" userId="affd6e74-9f3a-4b29-89c7-35064ff47285" providerId="ADAL" clId="{C7276ECB-D568-42C3-B1BF-9884144C89A0}" dt="2021-02-25T06:38:04.201" v="61" actId="1076"/>
          <ac:spMkLst>
            <pc:docMk/>
            <pc:sldMk cId="2485385518" sldId="313"/>
            <ac:spMk id="11" creationId="{698AC1AD-9017-44B9-93E8-BA28E9BF14F9}"/>
          </ac:spMkLst>
        </pc:spChg>
        <pc:picChg chg="mod">
          <ac:chgData name="Pedro SANDER" userId="affd6e74-9f3a-4b29-89c7-35064ff47285" providerId="ADAL" clId="{C7276ECB-D568-42C3-B1BF-9884144C89A0}" dt="2021-02-25T06:38:04.201" v="61" actId="1076"/>
          <ac:picMkLst>
            <pc:docMk/>
            <pc:sldMk cId="2485385518" sldId="313"/>
            <ac:picMk id="4098" creationId="{85240222-DB82-460D-A575-7F25D1F85EDE}"/>
          </ac:picMkLst>
        </pc:picChg>
        <pc:picChg chg="mod">
          <ac:chgData name="Pedro SANDER" userId="affd6e74-9f3a-4b29-89c7-35064ff47285" providerId="ADAL" clId="{C7276ECB-D568-42C3-B1BF-9884144C89A0}" dt="2021-02-25T06:38:04.201" v="61" actId="1076"/>
          <ac:picMkLst>
            <pc:docMk/>
            <pc:sldMk cId="2485385518" sldId="313"/>
            <ac:picMk id="4100" creationId="{481F1095-2F07-4A26-8185-F3C9D67E65B2}"/>
          </ac:picMkLst>
        </pc:picChg>
        <pc:picChg chg="mod">
          <ac:chgData name="Pedro SANDER" userId="affd6e74-9f3a-4b29-89c7-35064ff47285" providerId="ADAL" clId="{C7276ECB-D568-42C3-B1BF-9884144C89A0}" dt="2021-02-25T06:38:04.201" v="61" actId="1076"/>
          <ac:picMkLst>
            <pc:docMk/>
            <pc:sldMk cId="2485385518" sldId="313"/>
            <ac:picMk id="4102" creationId="{34F25DFE-1803-4E4A-9DB1-457B1412F038}"/>
          </ac:picMkLst>
        </pc:picChg>
      </pc:sldChg>
      <pc:sldChg chg="delSp modSp add modTransition">
        <pc:chgData name="Pedro SANDER" userId="affd6e74-9f3a-4b29-89c7-35064ff47285" providerId="ADAL" clId="{C7276ECB-D568-42C3-B1BF-9884144C89A0}" dt="2021-02-25T07:24:02.776" v="835" actId="478"/>
        <pc:sldMkLst>
          <pc:docMk/>
          <pc:sldMk cId="2230559143" sldId="314"/>
        </pc:sldMkLst>
        <pc:spChg chg="del">
          <ac:chgData name="Pedro SANDER" userId="affd6e74-9f3a-4b29-89c7-35064ff47285" providerId="ADAL" clId="{C7276ECB-D568-42C3-B1BF-9884144C89A0}" dt="2021-02-25T07:24:02.776" v="835" actId="478"/>
          <ac:spMkLst>
            <pc:docMk/>
            <pc:sldMk cId="2230559143" sldId="314"/>
            <ac:spMk id="3" creationId="{8AD62ED5-5449-4BCA-BB74-CB9F344F92B0}"/>
          </ac:spMkLst>
        </pc:spChg>
        <pc:spChg chg="mod">
          <ac:chgData name="Pedro SANDER" userId="affd6e74-9f3a-4b29-89c7-35064ff47285" providerId="ADAL" clId="{C7276ECB-D568-42C3-B1BF-9884144C89A0}" dt="2021-02-25T06:39:40.995" v="97" actId="20577"/>
          <ac:spMkLst>
            <pc:docMk/>
            <pc:sldMk cId="2230559143" sldId="314"/>
            <ac:spMk id="4" creationId="{FA6775E4-AE48-4B49-BD14-B015248C005D}"/>
          </ac:spMkLst>
        </pc:spChg>
        <pc:spChg chg="mod">
          <ac:chgData name="Pedro SANDER" userId="affd6e74-9f3a-4b29-89c7-35064ff47285" providerId="ADAL" clId="{C7276ECB-D568-42C3-B1BF-9884144C89A0}" dt="2021-02-25T06:40:08.166" v="101" actId="1076"/>
          <ac:spMkLst>
            <pc:docMk/>
            <pc:sldMk cId="2230559143" sldId="314"/>
            <ac:spMk id="6" creationId="{C4F9B852-D9B0-45B1-98D4-93D57B3B4BCA}"/>
          </ac:spMkLst>
        </pc:spChg>
      </pc:sldChg>
      <pc:sldChg chg="delSp modSp add modTransition">
        <pc:chgData name="Pedro SANDER" userId="affd6e74-9f3a-4b29-89c7-35064ff47285" providerId="ADAL" clId="{C7276ECB-D568-42C3-B1BF-9884144C89A0}" dt="2021-02-25T07:36:00.052" v="927" actId="478"/>
        <pc:sldMkLst>
          <pc:docMk/>
          <pc:sldMk cId="606731222" sldId="316"/>
        </pc:sldMkLst>
        <pc:spChg chg="mod">
          <ac:chgData name="Pedro SANDER" userId="affd6e74-9f3a-4b29-89c7-35064ff47285" providerId="ADAL" clId="{C7276ECB-D568-42C3-B1BF-9884144C89A0}" dt="2021-02-25T06:36:41.728" v="51" actId="404"/>
          <ac:spMkLst>
            <pc:docMk/>
            <pc:sldMk cId="606731222" sldId="316"/>
            <ac:spMk id="2" creationId="{A9E2B932-4E39-48E5-86B6-DD1C8125575F}"/>
          </ac:spMkLst>
        </pc:spChg>
        <pc:spChg chg="del">
          <ac:chgData name="Pedro SANDER" userId="affd6e74-9f3a-4b29-89c7-35064ff47285" providerId="ADAL" clId="{C7276ECB-D568-42C3-B1BF-9884144C89A0}" dt="2021-02-25T07:36:00.052" v="927" actId="478"/>
          <ac:spMkLst>
            <pc:docMk/>
            <pc:sldMk cId="606731222" sldId="316"/>
            <ac:spMk id="3" creationId="{78646FDE-BDA7-419F-85DD-363AED01F87D}"/>
          </ac:spMkLst>
        </pc:spChg>
        <pc:spChg chg="mod">
          <ac:chgData name="Pedro SANDER" userId="affd6e74-9f3a-4b29-89c7-35064ff47285" providerId="ADAL" clId="{C7276ECB-D568-42C3-B1BF-9884144C89A0}" dt="2021-02-25T06:36:59.713" v="52" actId="207"/>
          <ac:spMkLst>
            <pc:docMk/>
            <pc:sldMk cId="606731222" sldId="316"/>
            <ac:spMk id="13" creationId="{98941565-88C0-4812-841F-B5A08D0EAC9E}"/>
          </ac:spMkLst>
        </pc:spChg>
        <pc:spChg chg="mod">
          <ac:chgData name="Pedro SANDER" userId="affd6e74-9f3a-4b29-89c7-35064ff47285" providerId="ADAL" clId="{C7276ECB-D568-42C3-B1BF-9884144C89A0}" dt="2021-02-25T06:36:59.713" v="52" actId="207"/>
          <ac:spMkLst>
            <pc:docMk/>
            <pc:sldMk cId="606731222" sldId="316"/>
            <ac:spMk id="14" creationId="{9D584E95-4EA6-4DB0-AD5E-C43602F7CB8E}"/>
          </ac:spMkLst>
        </pc:spChg>
        <pc:spChg chg="mod">
          <ac:chgData name="Pedro SANDER" userId="affd6e74-9f3a-4b29-89c7-35064ff47285" providerId="ADAL" clId="{C7276ECB-D568-42C3-B1BF-9884144C89A0}" dt="2021-02-25T06:36:59.713" v="52" actId="207"/>
          <ac:spMkLst>
            <pc:docMk/>
            <pc:sldMk cId="606731222" sldId="316"/>
            <ac:spMk id="15" creationId="{8ECE3C61-29B0-4BC8-A3C0-40183D66FF96}"/>
          </ac:spMkLst>
        </pc:spChg>
        <pc:spChg chg="mod">
          <ac:chgData name="Pedro SANDER" userId="affd6e74-9f3a-4b29-89c7-35064ff47285" providerId="ADAL" clId="{C7276ECB-D568-42C3-B1BF-9884144C89A0}" dt="2021-02-25T06:36:59.713" v="52" actId="207"/>
          <ac:spMkLst>
            <pc:docMk/>
            <pc:sldMk cId="606731222" sldId="316"/>
            <ac:spMk id="16" creationId="{292F4E80-9E74-42E3-844A-9E64A3428371}"/>
          </ac:spMkLst>
        </pc:spChg>
        <pc:spChg chg="mod">
          <ac:chgData name="Pedro SANDER" userId="affd6e74-9f3a-4b29-89c7-35064ff47285" providerId="ADAL" clId="{C7276ECB-D568-42C3-B1BF-9884144C89A0}" dt="2021-02-25T06:36:59.713" v="52" actId="207"/>
          <ac:spMkLst>
            <pc:docMk/>
            <pc:sldMk cId="606731222" sldId="316"/>
            <ac:spMk id="17" creationId="{19E531E2-3962-4DA6-9389-0A3B98EC0758}"/>
          </ac:spMkLst>
        </pc:spChg>
        <pc:spChg chg="mod">
          <ac:chgData name="Pedro SANDER" userId="affd6e74-9f3a-4b29-89c7-35064ff47285" providerId="ADAL" clId="{C7276ECB-D568-42C3-B1BF-9884144C89A0}" dt="2021-02-25T06:36:59.713" v="52" actId="207"/>
          <ac:spMkLst>
            <pc:docMk/>
            <pc:sldMk cId="606731222" sldId="316"/>
            <ac:spMk id="19" creationId="{3CAB559E-D94E-40D9-8102-52B2C9AB4A86}"/>
          </ac:spMkLst>
        </pc:spChg>
        <pc:spChg chg="mod">
          <ac:chgData name="Pedro SANDER" userId="affd6e74-9f3a-4b29-89c7-35064ff47285" providerId="ADAL" clId="{C7276ECB-D568-42C3-B1BF-9884144C89A0}" dt="2021-02-25T06:36:59.713" v="52" actId="207"/>
          <ac:spMkLst>
            <pc:docMk/>
            <pc:sldMk cId="606731222" sldId="316"/>
            <ac:spMk id="20" creationId="{AD264A86-57C9-43B0-9184-6ED793EE1845}"/>
          </ac:spMkLst>
        </pc:spChg>
        <pc:spChg chg="mod">
          <ac:chgData name="Pedro SANDER" userId="affd6e74-9f3a-4b29-89c7-35064ff47285" providerId="ADAL" clId="{C7276ECB-D568-42C3-B1BF-9884144C89A0}" dt="2021-02-25T06:36:59.713" v="52" actId="207"/>
          <ac:spMkLst>
            <pc:docMk/>
            <pc:sldMk cId="606731222" sldId="316"/>
            <ac:spMk id="21" creationId="{EFC47A25-C0F9-4E7A-81BA-812E85770C97}"/>
          </ac:spMkLst>
        </pc:spChg>
        <pc:spChg chg="mod">
          <ac:chgData name="Pedro SANDER" userId="affd6e74-9f3a-4b29-89c7-35064ff47285" providerId="ADAL" clId="{C7276ECB-D568-42C3-B1BF-9884144C89A0}" dt="2021-02-25T06:36:59.713" v="52" actId="207"/>
          <ac:spMkLst>
            <pc:docMk/>
            <pc:sldMk cId="606731222" sldId="316"/>
            <ac:spMk id="22" creationId="{DEE1BE50-8D92-4BFB-B204-DF779731A72B}"/>
          </ac:spMkLst>
        </pc:spChg>
        <pc:spChg chg="mod">
          <ac:chgData name="Pedro SANDER" userId="affd6e74-9f3a-4b29-89c7-35064ff47285" providerId="ADAL" clId="{C7276ECB-D568-42C3-B1BF-9884144C89A0}" dt="2021-02-25T06:36:59.713" v="52" actId="207"/>
          <ac:spMkLst>
            <pc:docMk/>
            <pc:sldMk cId="606731222" sldId="316"/>
            <ac:spMk id="23" creationId="{62E21357-A389-4E77-BC8E-1B9484061A8D}"/>
          </ac:spMkLst>
        </pc:spChg>
        <pc:spChg chg="mod">
          <ac:chgData name="Pedro SANDER" userId="affd6e74-9f3a-4b29-89c7-35064ff47285" providerId="ADAL" clId="{C7276ECB-D568-42C3-B1BF-9884144C89A0}" dt="2021-02-25T06:36:59.713" v="52" actId="207"/>
          <ac:spMkLst>
            <pc:docMk/>
            <pc:sldMk cId="606731222" sldId="316"/>
            <ac:spMk id="24" creationId="{58E3E367-3F1C-40FA-BA22-77C07F574C0C}"/>
          </ac:spMkLst>
        </pc:spChg>
        <pc:spChg chg="mod">
          <ac:chgData name="Pedro SANDER" userId="affd6e74-9f3a-4b29-89c7-35064ff47285" providerId="ADAL" clId="{C7276ECB-D568-42C3-B1BF-9884144C89A0}" dt="2021-02-25T06:36:59.713" v="52" actId="207"/>
          <ac:spMkLst>
            <pc:docMk/>
            <pc:sldMk cId="606731222" sldId="316"/>
            <ac:spMk id="25" creationId="{5B3618D1-C729-4BAD-AC48-21CA69FF368F}"/>
          </ac:spMkLst>
        </pc:spChg>
        <pc:spChg chg="mod">
          <ac:chgData name="Pedro SANDER" userId="affd6e74-9f3a-4b29-89c7-35064ff47285" providerId="ADAL" clId="{C7276ECB-D568-42C3-B1BF-9884144C89A0}" dt="2021-02-25T06:36:59.713" v="52" actId="207"/>
          <ac:spMkLst>
            <pc:docMk/>
            <pc:sldMk cId="606731222" sldId="316"/>
            <ac:spMk id="26" creationId="{B9376744-253E-4774-80D7-FF8557BA9D22}"/>
          </ac:spMkLst>
        </pc:spChg>
        <pc:spChg chg="mod">
          <ac:chgData name="Pedro SANDER" userId="affd6e74-9f3a-4b29-89c7-35064ff47285" providerId="ADAL" clId="{C7276ECB-D568-42C3-B1BF-9884144C89A0}" dt="2021-02-25T06:36:59.713" v="52" actId="207"/>
          <ac:spMkLst>
            <pc:docMk/>
            <pc:sldMk cId="606731222" sldId="316"/>
            <ac:spMk id="33" creationId="{F3961813-2F37-44FD-8EF4-F1A5E676552C}"/>
          </ac:spMkLst>
        </pc:spChg>
        <pc:spChg chg="mod">
          <ac:chgData name="Pedro SANDER" userId="affd6e74-9f3a-4b29-89c7-35064ff47285" providerId="ADAL" clId="{C7276ECB-D568-42C3-B1BF-9884144C89A0}" dt="2021-02-25T06:36:59.713" v="52" actId="207"/>
          <ac:spMkLst>
            <pc:docMk/>
            <pc:sldMk cId="606731222" sldId="316"/>
            <ac:spMk id="34" creationId="{CD781CBF-24E8-409B-989C-9F180F353CB7}"/>
          </ac:spMkLst>
        </pc:spChg>
        <pc:spChg chg="mod">
          <ac:chgData name="Pedro SANDER" userId="affd6e74-9f3a-4b29-89c7-35064ff47285" providerId="ADAL" clId="{C7276ECB-D568-42C3-B1BF-9884144C89A0}" dt="2021-02-25T06:36:59.713" v="52" actId="207"/>
          <ac:spMkLst>
            <pc:docMk/>
            <pc:sldMk cId="606731222" sldId="316"/>
            <ac:spMk id="35" creationId="{B8F618FF-F6D9-40A3-9BF6-1CADEF298D5C}"/>
          </ac:spMkLst>
        </pc:spChg>
        <pc:spChg chg="mod">
          <ac:chgData name="Pedro SANDER" userId="affd6e74-9f3a-4b29-89c7-35064ff47285" providerId="ADAL" clId="{C7276ECB-D568-42C3-B1BF-9884144C89A0}" dt="2021-02-25T06:36:59.713" v="52" actId="207"/>
          <ac:spMkLst>
            <pc:docMk/>
            <pc:sldMk cId="606731222" sldId="316"/>
            <ac:spMk id="36" creationId="{90A98407-2CEA-4BFF-ACF8-0FAD3B243E32}"/>
          </ac:spMkLst>
        </pc:spChg>
        <pc:spChg chg="mod">
          <ac:chgData name="Pedro SANDER" userId="affd6e74-9f3a-4b29-89c7-35064ff47285" providerId="ADAL" clId="{C7276ECB-D568-42C3-B1BF-9884144C89A0}" dt="2021-02-25T06:36:59.713" v="52" actId="207"/>
          <ac:spMkLst>
            <pc:docMk/>
            <pc:sldMk cId="606731222" sldId="316"/>
            <ac:spMk id="37" creationId="{A654DE4E-A8E7-4124-8E0F-8D52F10C70A6}"/>
          </ac:spMkLst>
        </pc:spChg>
        <pc:spChg chg="mod">
          <ac:chgData name="Pedro SANDER" userId="affd6e74-9f3a-4b29-89c7-35064ff47285" providerId="ADAL" clId="{C7276ECB-D568-42C3-B1BF-9884144C89A0}" dt="2021-02-25T06:36:59.713" v="52" actId="207"/>
          <ac:spMkLst>
            <pc:docMk/>
            <pc:sldMk cId="606731222" sldId="316"/>
            <ac:spMk id="38" creationId="{F757E866-63EB-4482-BB2A-FCF181AC7224}"/>
          </ac:spMkLst>
        </pc:spChg>
        <pc:graphicFrameChg chg="modGraphic">
          <ac:chgData name="Pedro SANDER" userId="affd6e74-9f3a-4b29-89c7-35064ff47285" providerId="ADAL" clId="{C7276ECB-D568-42C3-B1BF-9884144C89A0}" dt="2021-02-25T06:37:16.154" v="53" actId="207"/>
          <ac:graphicFrameMkLst>
            <pc:docMk/>
            <pc:sldMk cId="606731222" sldId="316"/>
            <ac:graphicFrameMk id="39" creationId="{191810F1-FD7B-4873-8F57-AD845B9419CF}"/>
          </ac:graphicFrameMkLst>
        </pc:graphicFrameChg>
        <pc:graphicFrameChg chg="modGraphic">
          <ac:chgData name="Pedro SANDER" userId="affd6e74-9f3a-4b29-89c7-35064ff47285" providerId="ADAL" clId="{C7276ECB-D568-42C3-B1BF-9884144C89A0}" dt="2021-02-25T06:37:20.043" v="54" actId="207"/>
          <ac:graphicFrameMkLst>
            <pc:docMk/>
            <pc:sldMk cId="606731222" sldId="316"/>
            <ac:graphicFrameMk id="40" creationId="{66E344BA-9061-4917-B4A1-2890F2FD4783}"/>
          </ac:graphicFrameMkLst>
        </pc:graphicFrameChg>
        <pc:cxnChg chg="mod">
          <ac:chgData name="Pedro SANDER" userId="affd6e74-9f3a-4b29-89c7-35064ff47285" providerId="ADAL" clId="{C7276ECB-D568-42C3-B1BF-9884144C89A0}" dt="2021-02-25T06:36:59.713" v="52" actId="207"/>
          <ac:cxnSpMkLst>
            <pc:docMk/>
            <pc:sldMk cId="606731222" sldId="316"/>
            <ac:cxnSpMk id="5" creationId="{13249EC6-9B99-4B71-A040-EBB8081639C1}"/>
          </ac:cxnSpMkLst>
        </pc:cxnChg>
        <pc:cxnChg chg="mod">
          <ac:chgData name="Pedro SANDER" userId="affd6e74-9f3a-4b29-89c7-35064ff47285" providerId="ADAL" clId="{C7276ECB-D568-42C3-B1BF-9884144C89A0}" dt="2021-02-25T06:36:59.713" v="52" actId="207"/>
          <ac:cxnSpMkLst>
            <pc:docMk/>
            <pc:sldMk cId="606731222" sldId="316"/>
            <ac:cxnSpMk id="6" creationId="{11A2FA74-4B9E-46F4-8141-D3FF90645B7A}"/>
          </ac:cxnSpMkLst>
        </pc:cxnChg>
        <pc:cxnChg chg="mod">
          <ac:chgData name="Pedro SANDER" userId="affd6e74-9f3a-4b29-89c7-35064ff47285" providerId="ADAL" clId="{C7276ECB-D568-42C3-B1BF-9884144C89A0}" dt="2021-02-25T06:36:59.713" v="52" actId="207"/>
          <ac:cxnSpMkLst>
            <pc:docMk/>
            <pc:sldMk cId="606731222" sldId="316"/>
            <ac:cxnSpMk id="7" creationId="{3211DF33-16A4-4E84-A1C8-FFB7E167491F}"/>
          </ac:cxnSpMkLst>
        </pc:cxnChg>
        <pc:cxnChg chg="mod">
          <ac:chgData name="Pedro SANDER" userId="affd6e74-9f3a-4b29-89c7-35064ff47285" providerId="ADAL" clId="{C7276ECB-D568-42C3-B1BF-9884144C89A0}" dt="2021-02-25T06:36:59.713" v="52" actId="207"/>
          <ac:cxnSpMkLst>
            <pc:docMk/>
            <pc:sldMk cId="606731222" sldId="316"/>
            <ac:cxnSpMk id="8" creationId="{9DB937BA-553D-42E7-A6BE-F274E5F4ADA4}"/>
          </ac:cxnSpMkLst>
        </pc:cxnChg>
        <pc:cxnChg chg="mod">
          <ac:chgData name="Pedro SANDER" userId="affd6e74-9f3a-4b29-89c7-35064ff47285" providerId="ADAL" clId="{C7276ECB-D568-42C3-B1BF-9884144C89A0}" dt="2021-02-25T06:36:59.713" v="52" actId="207"/>
          <ac:cxnSpMkLst>
            <pc:docMk/>
            <pc:sldMk cId="606731222" sldId="316"/>
            <ac:cxnSpMk id="9" creationId="{B12ECF3F-EAE5-424B-9922-5D900FD089C0}"/>
          </ac:cxnSpMkLst>
        </pc:cxnChg>
        <pc:cxnChg chg="mod">
          <ac:chgData name="Pedro SANDER" userId="affd6e74-9f3a-4b29-89c7-35064ff47285" providerId="ADAL" clId="{C7276ECB-D568-42C3-B1BF-9884144C89A0}" dt="2021-02-25T06:36:59.713" v="52" actId="207"/>
          <ac:cxnSpMkLst>
            <pc:docMk/>
            <pc:sldMk cId="606731222" sldId="316"/>
            <ac:cxnSpMk id="10" creationId="{7ECB462C-2919-4423-AB0A-CED07BB155C9}"/>
          </ac:cxnSpMkLst>
        </pc:cxnChg>
        <pc:cxnChg chg="mod">
          <ac:chgData name="Pedro SANDER" userId="affd6e74-9f3a-4b29-89c7-35064ff47285" providerId="ADAL" clId="{C7276ECB-D568-42C3-B1BF-9884144C89A0}" dt="2021-02-25T06:36:59.713" v="52" actId="207"/>
          <ac:cxnSpMkLst>
            <pc:docMk/>
            <pc:sldMk cId="606731222" sldId="316"/>
            <ac:cxnSpMk id="11" creationId="{768E6068-FCEA-44C8-8917-174B7EEAE4FA}"/>
          </ac:cxnSpMkLst>
        </pc:cxnChg>
        <pc:cxnChg chg="mod">
          <ac:chgData name="Pedro SANDER" userId="affd6e74-9f3a-4b29-89c7-35064ff47285" providerId="ADAL" clId="{C7276ECB-D568-42C3-B1BF-9884144C89A0}" dt="2021-02-25T06:36:59.713" v="52" actId="207"/>
          <ac:cxnSpMkLst>
            <pc:docMk/>
            <pc:sldMk cId="606731222" sldId="316"/>
            <ac:cxnSpMk id="12" creationId="{B10ABE0E-5D60-4224-837C-74F9EFCE0AA2}"/>
          </ac:cxnSpMkLst>
        </pc:cxnChg>
      </pc:sldChg>
      <pc:sldChg chg="delSp modSp add modTransition">
        <pc:chgData name="Pedro SANDER" userId="affd6e74-9f3a-4b29-89c7-35064ff47285" providerId="ADAL" clId="{C7276ECB-D568-42C3-B1BF-9884144C89A0}" dt="2021-02-25T06:43:59.090" v="273" actId="404"/>
        <pc:sldMkLst>
          <pc:docMk/>
          <pc:sldMk cId="184342881" sldId="317"/>
        </pc:sldMkLst>
        <pc:spChg chg="del">
          <ac:chgData name="Pedro SANDER" userId="affd6e74-9f3a-4b29-89c7-35064ff47285" providerId="ADAL" clId="{C7276ECB-D568-42C3-B1BF-9884144C89A0}" dt="2021-02-25T06:43:56.478" v="272" actId="478"/>
          <ac:spMkLst>
            <pc:docMk/>
            <pc:sldMk cId="184342881" sldId="317"/>
            <ac:spMk id="3" creationId="{44F85AA5-6EBE-4D0A-B97E-3C6D63A8349E}"/>
          </ac:spMkLst>
        </pc:spChg>
        <pc:spChg chg="mod">
          <ac:chgData name="Pedro SANDER" userId="affd6e74-9f3a-4b29-89c7-35064ff47285" providerId="ADAL" clId="{C7276ECB-D568-42C3-B1BF-9884144C89A0}" dt="2021-02-25T06:43:59.090" v="273" actId="404"/>
          <ac:spMkLst>
            <pc:docMk/>
            <pc:sldMk cId="184342881" sldId="317"/>
            <ac:spMk id="4" creationId="{2268FF40-0C5C-445E-A005-0F6FFF81F159}"/>
          </ac:spMkLst>
        </pc:spChg>
      </pc:sldChg>
      <pc:sldChg chg="delSp modSp add modTransition">
        <pc:chgData name="Pedro SANDER" userId="affd6e74-9f3a-4b29-89c7-35064ff47285" providerId="ADAL" clId="{C7276ECB-D568-42C3-B1BF-9884144C89A0}" dt="2021-02-25T07:01:59.369" v="401" actId="20577"/>
        <pc:sldMkLst>
          <pc:docMk/>
          <pc:sldMk cId="2855782275" sldId="318"/>
        </pc:sldMkLst>
        <pc:spChg chg="mod">
          <ac:chgData name="Pedro SANDER" userId="affd6e74-9f3a-4b29-89c7-35064ff47285" providerId="ADAL" clId="{C7276ECB-D568-42C3-B1BF-9884144C89A0}" dt="2021-02-25T07:01:59.369" v="401" actId="20577"/>
          <ac:spMkLst>
            <pc:docMk/>
            <pc:sldMk cId="2855782275" sldId="318"/>
            <ac:spMk id="2" creationId="{BC31465F-2552-43CA-B262-538FD117B435}"/>
          </ac:spMkLst>
        </pc:spChg>
        <pc:spChg chg="del">
          <ac:chgData name="Pedro SANDER" userId="affd6e74-9f3a-4b29-89c7-35064ff47285" providerId="ADAL" clId="{C7276ECB-D568-42C3-B1BF-9884144C89A0}" dt="2021-02-25T06:35:16.803" v="38" actId="478"/>
          <ac:spMkLst>
            <pc:docMk/>
            <pc:sldMk cId="2855782275" sldId="318"/>
            <ac:spMk id="3" creationId="{C4E490BC-A28E-4BA5-AAA8-03B8DA296193}"/>
          </ac:spMkLst>
        </pc:spChg>
        <pc:spChg chg="mod">
          <ac:chgData name="Pedro SANDER" userId="affd6e74-9f3a-4b29-89c7-35064ff47285" providerId="ADAL" clId="{C7276ECB-D568-42C3-B1BF-9884144C89A0}" dt="2021-02-25T06:35:20.875" v="39" actId="404"/>
          <ac:spMkLst>
            <pc:docMk/>
            <pc:sldMk cId="2855782275" sldId="318"/>
            <ac:spMk id="4" creationId="{F3BD3AE7-DDF8-4495-BC92-1A0F4013E50F}"/>
          </ac:spMkLst>
        </pc:spChg>
      </pc:sldChg>
      <pc:sldChg chg="delSp modSp add modTransition">
        <pc:chgData name="Pedro SANDER" userId="affd6e74-9f3a-4b29-89c7-35064ff47285" providerId="ADAL" clId="{C7276ECB-D568-42C3-B1BF-9884144C89A0}" dt="2021-02-25T07:36:23.532" v="931" actId="478"/>
        <pc:sldMkLst>
          <pc:docMk/>
          <pc:sldMk cId="108257002" sldId="320"/>
        </pc:sldMkLst>
        <pc:spChg chg="mod">
          <ac:chgData name="Pedro SANDER" userId="affd6e74-9f3a-4b29-89c7-35064ff47285" providerId="ADAL" clId="{C7276ECB-D568-42C3-B1BF-9884144C89A0}" dt="2021-02-25T07:36:17.212" v="930" actId="1076"/>
          <ac:spMkLst>
            <pc:docMk/>
            <pc:sldMk cId="108257002" sldId="320"/>
            <ac:spMk id="2" creationId="{A9E2B932-4E39-48E5-86B6-DD1C8125575F}"/>
          </ac:spMkLst>
        </pc:spChg>
        <pc:spChg chg="del">
          <ac:chgData name="Pedro SANDER" userId="affd6e74-9f3a-4b29-89c7-35064ff47285" providerId="ADAL" clId="{C7276ECB-D568-42C3-B1BF-9884144C89A0}" dt="2021-02-25T07:36:23.532" v="931" actId="478"/>
          <ac:spMkLst>
            <pc:docMk/>
            <pc:sldMk cId="108257002" sldId="320"/>
            <ac:spMk id="3" creationId="{78646FDE-BDA7-419F-85DD-363AED01F87D}"/>
          </ac:spMkLst>
        </pc:spChg>
        <pc:spChg chg="mod">
          <ac:chgData name="Pedro SANDER" userId="affd6e74-9f3a-4b29-89c7-35064ff47285" providerId="ADAL" clId="{C7276ECB-D568-42C3-B1BF-9884144C89A0}" dt="2021-02-25T06:42:50.071" v="188" actId="404"/>
          <ac:spMkLst>
            <pc:docMk/>
            <pc:sldMk cId="108257002" sldId="320"/>
            <ac:spMk id="4" creationId="{64198AED-8B39-4C01-BD09-558B125CEAA0}"/>
          </ac:spMkLst>
        </pc:spChg>
      </pc:sldChg>
      <pc:sldChg chg="add del modTransition">
        <pc:chgData name="Pedro SANDER" userId="affd6e74-9f3a-4b29-89c7-35064ff47285" providerId="ADAL" clId="{C7276ECB-D568-42C3-B1BF-9884144C89A0}" dt="2021-02-25T06:39:47.599" v="99" actId="2696"/>
        <pc:sldMkLst>
          <pc:docMk/>
          <pc:sldMk cId="864399481" sldId="321"/>
        </pc:sldMkLst>
      </pc:sldChg>
      <pc:sldChg chg="delSp modSp add modTransition">
        <pc:chgData name="Pedro SANDER" userId="affd6e74-9f3a-4b29-89c7-35064ff47285" providerId="ADAL" clId="{C7276ECB-D568-42C3-B1BF-9884144C89A0}" dt="2021-02-25T06:50:58.754" v="342" actId="1076"/>
        <pc:sldMkLst>
          <pc:docMk/>
          <pc:sldMk cId="1498964155" sldId="322"/>
        </pc:sldMkLst>
        <pc:spChg chg="mod">
          <ac:chgData name="Pedro SANDER" userId="affd6e74-9f3a-4b29-89c7-35064ff47285" providerId="ADAL" clId="{C7276ECB-D568-42C3-B1BF-9884144C89A0}" dt="2021-02-25T06:50:58.754" v="342" actId="1076"/>
          <ac:spMkLst>
            <pc:docMk/>
            <pc:sldMk cId="1498964155" sldId="322"/>
            <ac:spMk id="2" creationId="{04EC5F8E-279B-4169-9D0A-9EAD803B5DA3}"/>
          </ac:spMkLst>
        </pc:spChg>
        <pc:spChg chg="del">
          <ac:chgData name="Pedro SANDER" userId="affd6e74-9f3a-4b29-89c7-35064ff47285" providerId="ADAL" clId="{C7276ECB-D568-42C3-B1BF-9884144C89A0}" dt="2021-02-25T06:50:24.176" v="332" actId="478"/>
          <ac:spMkLst>
            <pc:docMk/>
            <pc:sldMk cId="1498964155" sldId="322"/>
            <ac:spMk id="3" creationId="{00A72DC1-6B07-4F09-8611-835D5786B58B}"/>
          </ac:spMkLst>
        </pc:spChg>
        <pc:spChg chg="mod">
          <ac:chgData name="Pedro SANDER" userId="affd6e74-9f3a-4b29-89c7-35064ff47285" providerId="ADAL" clId="{C7276ECB-D568-42C3-B1BF-9884144C89A0}" dt="2021-02-25T06:50:20.888" v="331" actId="1076"/>
          <ac:spMkLst>
            <pc:docMk/>
            <pc:sldMk cId="1498964155" sldId="322"/>
            <ac:spMk id="4" creationId="{843E38CD-DDF4-48C5-8B9D-03AFE1E06795}"/>
          </ac:spMkLst>
        </pc:spChg>
        <pc:spChg chg="mod">
          <ac:chgData name="Pedro SANDER" userId="affd6e74-9f3a-4b29-89c7-35064ff47285" providerId="ADAL" clId="{C7276ECB-D568-42C3-B1BF-9884144C89A0}" dt="2021-02-25T06:50:46.742" v="339" actId="1076"/>
          <ac:spMkLst>
            <pc:docMk/>
            <pc:sldMk cId="1498964155" sldId="322"/>
            <ac:spMk id="6" creationId="{F53247A3-F98C-4FBE-9795-AB62C1E7E021}"/>
          </ac:spMkLst>
        </pc:spChg>
        <pc:spChg chg="mod">
          <ac:chgData name="Pedro SANDER" userId="affd6e74-9f3a-4b29-89c7-35064ff47285" providerId="ADAL" clId="{C7276ECB-D568-42C3-B1BF-9884144C89A0}" dt="2021-02-25T06:50:53.015" v="340" actId="1076"/>
          <ac:spMkLst>
            <pc:docMk/>
            <pc:sldMk cId="1498964155" sldId="322"/>
            <ac:spMk id="7" creationId="{C4A0C048-91CB-4BFF-9894-BF547FEEE8E7}"/>
          </ac:spMkLst>
        </pc:spChg>
        <pc:picChg chg="mod">
          <ac:chgData name="Pedro SANDER" userId="affd6e74-9f3a-4b29-89c7-35064ff47285" providerId="ADAL" clId="{C7276ECB-D568-42C3-B1BF-9884144C89A0}" dt="2021-02-25T06:50:53.015" v="340" actId="1076"/>
          <ac:picMkLst>
            <pc:docMk/>
            <pc:sldMk cId="1498964155" sldId="322"/>
            <ac:picMk id="8" creationId="{40CB7BC4-3107-4DDF-866D-DDFE1115D102}"/>
          </ac:picMkLst>
        </pc:picChg>
      </pc:sldChg>
      <pc:sldChg chg="delSp modSp add modTransition">
        <pc:chgData name="Pedro SANDER" userId="affd6e74-9f3a-4b29-89c7-35064ff47285" providerId="ADAL" clId="{C7276ECB-D568-42C3-B1BF-9884144C89A0}" dt="2021-02-25T07:09:54.699" v="608" actId="20577"/>
        <pc:sldMkLst>
          <pc:docMk/>
          <pc:sldMk cId="3396962817" sldId="323"/>
        </pc:sldMkLst>
        <pc:spChg chg="mod">
          <ac:chgData name="Pedro SANDER" userId="affd6e74-9f3a-4b29-89c7-35064ff47285" providerId="ADAL" clId="{C7276ECB-D568-42C3-B1BF-9884144C89A0}" dt="2021-02-25T07:09:54.699" v="608" actId="20577"/>
          <ac:spMkLst>
            <pc:docMk/>
            <pc:sldMk cId="3396962817" sldId="323"/>
            <ac:spMk id="2" creationId="{394ABF2C-A793-4946-A361-D19238BF9B84}"/>
          </ac:spMkLst>
        </pc:spChg>
        <pc:spChg chg="del">
          <ac:chgData name="Pedro SANDER" userId="affd6e74-9f3a-4b29-89c7-35064ff47285" providerId="ADAL" clId="{C7276ECB-D568-42C3-B1BF-9884144C89A0}" dt="2021-02-25T06:45:40.361" v="292" actId="478"/>
          <ac:spMkLst>
            <pc:docMk/>
            <pc:sldMk cId="3396962817" sldId="323"/>
            <ac:spMk id="3" creationId="{A7A914FC-4D9B-4EEB-B500-0610C7F6FF8E}"/>
          </ac:spMkLst>
        </pc:spChg>
        <pc:spChg chg="mod">
          <ac:chgData name="Pedro SANDER" userId="affd6e74-9f3a-4b29-89c7-35064ff47285" providerId="ADAL" clId="{C7276ECB-D568-42C3-B1BF-9884144C89A0}" dt="2021-02-25T06:45:36.719" v="291" actId="404"/>
          <ac:spMkLst>
            <pc:docMk/>
            <pc:sldMk cId="3396962817" sldId="323"/>
            <ac:spMk id="4" creationId="{DE5DCA03-75E5-4A0C-984C-DB946DC5DEAF}"/>
          </ac:spMkLst>
        </pc:spChg>
        <pc:spChg chg="mod">
          <ac:chgData name="Pedro SANDER" userId="affd6e74-9f3a-4b29-89c7-35064ff47285" providerId="ADAL" clId="{C7276ECB-D568-42C3-B1BF-9884144C89A0}" dt="2021-02-25T06:46:02.412" v="296" actId="1076"/>
          <ac:spMkLst>
            <pc:docMk/>
            <pc:sldMk cId="3396962817" sldId="323"/>
            <ac:spMk id="6" creationId="{9FC2F2D8-DFC4-4A33-8F3B-1287BD8B6AD5}"/>
          </ac:spMkLst>
        </pc:spChg>
        <pc:picChg chg="mod">
          <ac:chgData name="Pedro SANDER" userId="affd6e74-9f3a-4b29-89c7-35064ff47285" providerId="ADAL" clId="{C7276ECB-D568-42C3-B1BF-9884144C89A0}" dt="2021-02-25T06:46:02.412" v="296" actId="1076"/>
          <ac:picMkLst>
            <pc:docMk/>
            <pc:sldMk cId="3396962817" sldId="323"/>
            <ac:picMk id="7" creationId="{F76AD277-7246-4544-B679-BFF8E1FDFE73}"/>
          </ac:picMkLst>
        </pc:picChg>
      </pc:sldChg>
      <pc:sldChg chg="delSp modSp add modTransition">
        <pc:chgData name="Pedro SANDER" userId="affd6e74-9f3a-4b29-89c7-35064ff47285" providerId="ADAL" clId="{C7276ECB-D568-42C3-B1BF-9884144C89A0}" dt="2021-02-25T06:46:14.689" v="298" actId="478"/>
        <pc:sldMkLst>
          <pc:docMk/>
          <pc:sldMk cId="2224141643" sldId="324"/>
        </pc:sldMkLst>
        <pc:spChg chg="del">
          <ac:chgData name="Pedro SANDER" userId="affd6e74-9f3a-4b29-89c7-35064ff47285" providerId="ADAL" clId="{C7276ECB-D568-42C3-B1BF-9884144C89A0}" dt="2021-02-25T06:46:14.689" v="298" actId="478"/>
          <ac:spMkLst>
            <pc:docMk/>
            <pc:sldMk cId="2224141643" sldId="324"/>
            <ac:spMk id="3" creationId="{165C631C-CB8D-4694-8370-CB597CD2E3A3}"/>
          </ac:spMkLst>
        </pc:spChg>
        <pc:spChg chg="mod">
          <ac:chgData name="Pedro SANDER" userId="affd6e74-9f3a-4b29-89c7-35064ff47285" providerId="ADAL" clId="{C7276ECB-D568-42C3-B1BF-9884144C89A0}" dt="2021-02-25T06:46:12.515" v="297" actId="1076"/>
          <ac:spMkLst>
            <pc:docMk/>
            <pc:sldMk cId="2224141643" sldId="324"/>
            <ac:spMk id="6" creationId="{AC4352BA-1063-4769-9669-DF3DB6D54564}"/>
          </ac:spMkLst>
        </pc:spChg>
        <pc:picChg chg="mod">
          <ac:chgData name="Pedro SANDER" userId="affd6e74-9f3a-4b29-89c7-35064ff47285" providerId="ADAL" clId="{C7276ECB-D568-42C3-B1BF-9884144C89A0}" dt="2021-02-25T06:46:12.515" v="297" actId="1076"/>
          <ac:picMkLst>
            <pc:docMk/>
            <pc:sldMk cId="2224141643" sldId="324"/>
            <ac:picMk id="5" creationId="{A25B5351-F24F-4A4E-8EE0-7D13EB4B3A7E}"/>
          </ac:picMkLst>
        </pc:picChg>
      </pc:sldChg>
      <pc:sldChg chg="delSp modSp add modTransition">
        <pc:chgData name="Pedro SANDER" userId="affd6e74-9f3a-4b29-89c7-35064ff47285" providerId="ADAL" clId="{C7276ECB-D568-42C3-B1BF-9884144C89A0}" dt="2021-02-25T06:50:10.189" v="330" actId="1076"/>
        <pc:sldMkLst>
          <pc:docMk/>
          <pc:sldMk cId="2714504579" sldId="325"/>
        </pc:sldMkLst>
        <pc:spChg chg="mod ord">
          <ac:chgData name="Pedro SANDER" userId="affd6e74-9f3a-4b29-89c7-35064ff47285" providerId="ADAL" clId="{C7276ECB-D568-42C3-B1BF-9884144C89A0}" dt="2021-02-25T06:50:10.189" v="330" actId="1076"/>
          <ac:spMkLst>
            <pc:docMk/>
            <pc:sldMk cId="2714504579" sldId="325"/>
            <ac:spMk id="2" creationId="{FF00D418-0792-47FE-85EE-D72F8EA6E754}"/>
          </ac:spMkLst>
        </pc:spChg>
        <pc:spChg chg="del">
          <ac:chgData name="Pedro SANDER" userId="affd6e74-9f3a-4b29-89c7-35064ff47285" providerId="ADAL" clId="{C7276ECB-D568-42C3-B1BF-9884144C89A0}" dt="2021-02-25T06:46:22.522" v="299" actId="478"/>
          <ac:spMkLst>
            <pc:docMk/>
            <pc:sldMk cId="2714504579" sldId="325"/>
            <ac:spMk id="3" creationId="{6BF64E61-E8D6-44F9-BDCA-F40D5F170E7B}"/>
          </ac:spMkLst>
        </pc:spChg>
        <pc:spChg chg="mod">
          <ac:chgData name="Pedro SANDER" userId="affd6e74-9f3a-4b29-89c7-35064ff47285" providerId="ADAL" clId="{C7276ECB-D568-42C3-B1BF-9884144C89A0}" dt="2021-02-25T06:49:55.293" v="328" actId="14100"/>
          <ac:spMkLst>
            <pc:docMk/>
            <pc:sldMk cId="2714504579" sldId="325"/>
            <ac:spMk id="5" creationId="{9C8D1203-9DD9-4B8C-879F-A09D4ECE7501}"/>
          </ac:spMkLst>
        </pc:spChg>
        <pc:spChg chg="mod ord">
          <ac:chgData name="Pedro SANDER" userId="affd6e74-9f3a-4b29-89c7-35064ff47285" providerId="ADAL" clId="{C7276ECB-D568-42C3-B1BF-9884144C89A0}" dt="2021-02-25T06:48:15.367" v="313" actId="166"/>
          <ac:spMkLst>
            <pc:docMk/>
            <pc:sldMk cId="2714504579" sldId="325"/>
            <ac:spMk id="6" creationId="{345DD92A-3DDD-4651-8DD5-2CF9A7648154}"/>
          </ac:spMkLst>
        </pc:spChg>
        <pc:spChg chg="mod ord">
          <ac:chgData name="Pedro SANDER" userId="affd6e74-9f3a-4b29-89c7-35064ff47285" providerId="ADAL" clId="{C7276ECB-D568-42C3-B1BF-9884144C89A0}" dt="2021-02-25T06:49:28.508" v="323" actId="1076"/>
          <ac:spMkLst>
            <pc:docMk/>
            <pc:sldMk cId="2714504579" sldId="325"/>
            <ac:spMk id="8" creationId="{7E71ED74-333A-4C17-8B5A-A08E77C6D66C}"/>
          </ac:spMkLst>
        </pc:spChg>
        <pc:spChg chg="mod">
          <ac:chgData name="Pedro SANDER" userId="affd6e74-9f3a-4b29-89c7-35064ff47285" providerId="ADAL" clId="{C7276ECB-D568-42C3-B1BF-9884144C89A0}" dt="2021-02-25T06:50:04.261" v="329" actId="1076"/>
          <ac:spMkLst>
            <pc:docMk/>
            <pc:sldMk cId="2714504579" sldId="325"/>
            <ac:spMk id="9" creationId="{6BCB5C94-F217-4C7D-9448-7FBA82DD45CF}"/>
          </ac:spMkLst>
        </pc:spChg>
        <pc:spChg chg="mod">
          <ac:chgData name="Pedro SANDER" userId="affd6e74-9f3a-4b29-89c7-35064ff47285" providerId="ADAL" clId="{C7276ECB-D568-42C3-B1BF-9884144C89A0}" dt="2021-02-25T06:47:59.787" v="310" actId="14100"/>
          <ac:spMkLst>
            <pc:docMk/>
            <pc:sldMk cId="2714504579" sldId="325"/>
            <ac:spMk id="10" creationId="{42841F38-D37A-46BE-91F8-AB88D829F4B6}"/>
          </ac:spMkLst>
        </pc:spChg>
        <pc:spChg chg="mod">
          <ac:chgData name="Pedro SANDER" userId="affd6e74-9f3a-4b29-89c7-35064ff47285" providerId="ADAL" clId="{C7276ECB-D568-42C3-B1BF-9884144C89A0}" dt="2021-02-25T06:49:40.501" v="326" actId="14100"/>
          <ac:spMkLst>
            <pc:docMk/>
            <pc:sldMk cId="2714504579" sldId="325"/>
            <ac:spMk id="12" creationId="{2C09FFDE-779B-420B-B492-C89A3DF48162}"/>
          </ac:spMkLst>
        </pc:spChg>
        <pc:picChg chg="mod">
          <ac:chgData name="Pedro SANDER" userId="affd6e74-9f3a-4b29-89c7-35064ff47285" providerId="ADAL" clId="{C7276ECB-D568-42C3-B1BF-9884144C89A0}" dt="2021-02-25T06:49:35.771" v="325" actId="1076"/>
          <ac:picMkLst>
            <pc:docMk/>
            <pc:sldMk cId="2714504579" sldId="325"/>
            <ac:picMk id="11" creationId="{D55D83FE-CF6A-41EC-9C98-60E47ED49071}"/>
          </ac:picMkLst>
        </pc:picChg>
      </pc:sldChg>
      <pc:sldChg chg="delSp modSp add modTransition">
        <pc:chgData name="Pedro SANDER" userId="affd6e74-9f3a-4b29-89c7-35064ff47285" providerId="ADAL" clId="{C7276ECB-D568-42C3-B1BF-9884144C89A0}" dt="2021-02-25T06:51:44.869" v="350" actId="478"/>
        <pc:sldMkLst>
          <pc:docMk/>
          <pc:sldMk cId="3088361652" sldId="326"/>
        </pc:sldMkLst>
        <pc:spChg chg="del">
          <ac:chgData name="Pedro SANDER" userId="affd6e74-9f3a-4b29-89c7-35064ff47285" providerId="ADAL" clId="{C7276ECB-D568-42C3-B1BF-9884144C89A0}" dt="2021-02-25T06:51:44.869" v="350" actId="478"/>
          <ac:spMkLst>
            <pc:docMk/>
            <pc:sldMk cId="3088361652" sldId="326"/>
            <ac:spMk id="3" creationId="{EA95029C-20B0-4500-8B03-EE62D273AE51}"/>
          </ac:spMkLst>
        </pc:spChg>
        <pc:picChg chg="mod">
          <ac:chgData name="Pedro SANDER" userId="affd6e74-9f3a-4b29-89c7-35064ff47285" providerId="ADAL" clId="{C7276ECB-D568-42C3-B1BF-9884144C89A0}" dt="2021-02-25T06:51:42.025" v="349" actId="1076"/>
          <ac:picMkLst>
            <pc:docMk/>
            <pc:sldMk cId="3088361652" sldId="326"/>
            <ac:picMk id="6" creationId="{17A0A2C4-DBCD-4036-A809-7F8E7A0B26C7}"/>
          </ac:picMkLst>
        </pc:picChg>
      </pc:sldChg>
      <pc:sldChg chg="delSp modSp add modTransition">
        <pc:chgData name="Pedro SANDER" userId="affd6e74-9f3a-4b29-89c7-35064ff47285" providerId="ADAL" clId="{C7276ECB-D568-42C3-B1BF-9884144C89A0}" dt="2021-02-25T06:51:33.664" v="348" actId="14100"/>
        <pc:sldMkLst>
          <pc:docMk/>
          <pc:sldMk cId="879557769" sldId="327"/>
        </pc:sldMkLst>
        <pc:spChg chg="mod">
          <ac:chgData name="Pedro SANDER" userId="affd6e74-9f3a-4b29-89c7-35064ff47285" providerId="ADAL" clId="{C7276ECB-D568-42C3-B1BF-9884144C89A0}" dt="2021-02-25T06:51:33.664" v="348" actId="14100"/>
          <ac:spMkLst>
            <pc:docMk/>
            <pc:sldMk cId="879557769" sldId="327"/>
            <ac:spMk id="2" creationId="{5584F616-7E09-4055-8FD3-F1B44E598458}"/>
          </ac:spMkLst>
        </pc:spChg>
        <pc:spChg chg="del">
          <ac:chgData name="Pedro SANDER" userId="affd6e74-9f3a-4b29-89c7-35064ff47285" providerId="ADAL" clId="{C7276ECB-D568-42C3-B1BF-9884144C89A0}" dt="2021-02-25T06:51:29.286" v="345" actId="478"/>
          <ac:spMkLst>
            <pc:docMk/>
            <pc:sldMk cId="879557769" sldId="327"/>
            <ac:spMk id="3" creationId="{E6B765D9-7E81-4B1F-8122-DB71FE52961E}"/>
          </ac:spMkLst>
        </pc:spChg>
      </pc:sldChg>
      <pc:sldChg chg="delSp modSp add modTransition">
        <pc:chgData name="Pedro SANDER" userId="affd6e74-9f3a-4b29-89c7-35064ff47285" providerId="ADAL" clId="{C7276ECB-D568-42C3-B1BF-9884144C89A0}" dt="2021-02-25T07:24:39.952" v="837" actId="478"/>
        <pc:sldMkLst>
          <pc:docMk/>
          <pc:sldMk cId="306663574" sldId="328"/>
        </pc:sldMkLst>
        <pc:spChg chg="mod">
          <ac:chgData name="Pedro SANDER" userId="affd6e74-9f3a-4b29-89c7-35064ff47285" providerId="ADAL" clId="{C7276ECB-D568-42C3-B1BF-9884144C89A0}" dt="2021-02-25T06:41:17.331" v="151" actId="1076"/>
          <ac:spMkLst>
            <pc:docMk/>
            <pc:sldMk cId="306663574" sldId="328"/>
            <ac:spMk id="2" creationId="{7F9AF04B-0948-4DF4-AEFA-C0DF1606258F}"/>
          </ac:spMkLst>
        </pc:spChg>
        <pc:spChg chg="del mod">
          <ac:chgData name="Pedro SANDER" userId="affd6e74-9f3a-4b29-89c7-35064ff47285" providerId="ADAL" clId="{C7276ECB-D568-42C3-B1BF-9884144C89A0}" dt="2021-02-25T06:41:29.219" v="153" actId="478"/>
          <ac:spMkLst>
            <pc:docMk/>
            <pc:sldMk cId="306663574" sldId="328"/>
            <ac:spMk id="3" creationId="{9F34AC20-7393-41F4-B8F1-B543B8AFE16D}"/>
          </ac:spMkLst>
        </pc:spChg>
        <pc:spChg chg="del mod">
          <ac:chgData name="Pedro SANDER" userId="affd6e74-9f3a-4b29-89c7-35064ff47285" providerId="ADAL" clId="{C7276ECB-D568-42C3-B1BF-9884144C89A0}" dt="2021-02-25T07:24:39.952" v="837" actId="478"/>
          <ac:spMkLst>
            <pc:docMk/>
            <pc:sldMk cId="306663574" sldId="328"/>
            <ac:spMk id="12" creationId="{53AA32B6-6C6C-469C-81FF-75458261E505}"/>
          </ac:spMkLst>
        </pc:spChg>
        <pc:picChg chg="mod">
          <ac:chgData name="Pedro SANDER" userId="affd6e74-9f3a-4b29-89c7-35064ff47285" providerId="ADAL" clId="{C7276ECB-D568-42C3-B1BF-9884144C89A0}" dt="2021-02-25T06:41:22.254" v="152" actId="1076"/>
          <ac:picMkLst>
            <pc:docMk/>
            <pc:sldMk cId="306663574" sldId="328"/>
            <ac:picMk id="10" creationId="{CA6DD17A-975E-41FA-8E01-566BBA907DBE}"/>
          </ac:picMkLst>
        </pc:picChg>
        <pc:picChg chg="mod">
          <ac:chgData name="Pedro SANDER" userId="affd6e74-9f3a-4b29-89c7-35064ff47285" providerId="ADAL" clId="{C7276ECB-D568-42C3-B1BF-9884144C89A0}" dt="2021-02-25T06:41:22.254" v="152" actId="1076"/>
          <ac:picMkLst>
            <pc:docMk/>
            <pc:sldMk cId="306663574" sldId="328"/>
            <ac:picMk id="11" creationId="{04EF0C56-4682-4CE4-951A-A333CE5F0F55}"/>
          </ac:picMkLst>
        </pc:picChg>
      </pc:sldChg>
      <pc:sldChg chg="delSp modSp add modTransition">
        <pc:chgData name="Pedro SANDER" userId="affd6e74-9f3a-4b29-89c7-35064ff47285" providerId="ADAL" clId="{C7276ECB-D568-42C3-B1BF-9884144C89A0}" dt="2021-02-25T06:53:18.440" v="377" actId="1036"/>
        <pc:sldMkLst>
          <pc:docMk/>
          <pc:sldMk cId="3648407668" sldId="329"/>
        </pc:sldMkLst>
        <pc:spChg chg="mod">
          <ac:chgData name="Pedro SANDER" userId="affd6e74-9f3a-4b29-89c7-35064ff47285" providerId="ADAL" clId="{C7276ECB-D568-42C3-B1BF-9884144C89A0}" dt="2021-02-25T06:53:18.440" v="377" actId="1036"/>
          <ac:spMkLst>
            <pc:docMk/>
            <pc:sldMk cId="3648407668" sldId="329"/>
            <ac:spMk id="2" creationId="{7F9AF04B-0948-4DF4-AEFA-C0DF1606258F}"/>
          </ac:spMkLst>
        </pc:spChg>
        <pc:spChg chg="del">
          <ac:chgData name="Pedro SANDER" userId="affd6e74-9f3a-4b29-89c7-35064ff47285" providerId="ADAL" clId="{C7276ECB-D568-42C3-B1BF-9884144C89A0}" dt="2021-02-25T06:52:32.379" v="361" actId="478"/>
          <ac:spMkLst>
            <pc:docMk/>
            <pc:sldMk cId="3648407668" sldId="329"/>
            <ac:spMk id="3" creationId="{9F34AC20-7393-41F4-B8F1-B543B8AFE16D}"/>
          </ac:spMkLst>
        </pc:spChg>
        <pc:spChg chg="mod">
          <ac:chgData name="Pedro SANDER" userId="affd6e74-9f3a-4b29-89c7-35064ff47285" providerId="ADAL" clId="{C7276ECB-D568-42C3-B1BF-9884144C89A0}" dt="2021-02-25T06:53:18.440" v="377" actId="1036"/>
          <ac:spMkLst>
            <pc:docMk/>
            <pc:sldMk cId="3648407668" sldId="329"/>
            <ac:spMk id="6" creationId="{4D40B71D-5EB4-40B5-909A-BA523B4A7AB3}"/>
          </ac:spMkLst>
        </pc:spChg>
        <pc:spChg chg="mod">
          <ac:chgData name="Pedro SANDER" userId="affd6e74-9f3a-4b29-89c7-35064ff47285" providerId="ADAL" clId="{C7276ECB-D568-42C3-B1BF-9884144C89A0}" dt="2021-02-25T06:53:18.440" v="377" actId="1036"/>
          <ac:spMkLst>
            <pc:docMk/>
            <pc:sldMk cId="3648407668" sldId="329"/>
            <ac:spMk id="24" creationId="{875AB449-3C6D-4166-B5E2-4F49462FF371}"/>
          </ac:spMkLst>
        </pc:spChg>
        <pc:spChg chg="mod">
          <ac:chgData name="Pedro SANDER" userId="affd6e74-9f3a-4b29-89c7-35064ff47285" providerId="ADAL" clId="{C7276ECB-D568-42C3-B1BF-9884144C89A0}" dt="2021-02-25T06:53:18.440" v="377" actId="1036"/>
          <ac:spMkLst>
            <pc:docMk/>
            <pc:sldMk cId="3648407668" sldId="329"/>
            <ac:spMk id="32" creationId="{FF5095F8-C0C8-4F81-9193-AB9073C5AE19}"/>
          </ac:spMkLst>
        </pc:spChg>
        <pc:graphicFrameChg chg="mod">
          <ac:chgData name="Pedro SANDER" userId="affd6e74-9f3a-4b29-89c7-35064ff47285" providerId="ADAL" clId="{C7276ECB-D568-42C3-B1BF-9884144C89A0}" dt="2021-02-25T06:53:18.440" v="377" actId="1036"/>
          <ac:graphicFrameMkLst>
            <pc:docMk/>
            <pc:sldMk cId="3648407668" sldId="329"/>
            <ac:graphicFrameMk id="5" creationId="{E515E293-D4FC-4221-988E-AC015C851BAC}"/>
          </ac:graphicFrameMkLst>
        </pc:graphicFrameChg>
        <pc:graphicFrameChg chg="mod">
          <ac:chgData name="Pedro SANDER" userId="affd6e74-9f3a-4b29-89c7-35064ff47285" providerId="ADAL" clId="{C7276ECB-D568-42C3-B1BF-9884144C89A0}" dt="2021-02-25T06:53:18.440" v="377" actId="1036"/>
          <ac:graphicFrameMkLst>
            <pc:docMk/>
            <pc:sldMk cId="3648407668" sldId="329"/>
            <ac:graphicFrameMk id="25" creationId="{00D4285C-766E-447E-A0FC-201E2ABDBE6A}"/>
          </ac:graphicFrameMkLst>
        </pc:graphicFrameChg>
        <pc:graphicFrameChg chg="mod">
          <ac:chgData name="Pedro SANDER" userId="affd6e74-9f3a-4b29-89c7-35064ff47285" providerId="ADAL" clId="{C7276ECB-D568-42C3-B1BF-9884144C89A0}" dt="2021-02-25T06:53:18.440" v="377" actId="1036"/>
          <ac:graphicFrameMkLst>
            <pc:docMk/>
            <pc:sldMk cId="3648407668" sldId="329"/>
            <ac:graphicFrameMk id="27" creationId="{7620ACAE-8472-4854-96AA-F467C30EB166}"/>
          </ac:graphicFrameMkLst>
        </pc:graphicFrameChg>
        <pc:graphicFrameChg chg="mod">
          <ac:chgData name="Pedro SANDER" userId="affd6e74-9f3a-4b29-89c7-35064ff47285" providerId="ADAL" clId="{C7276ECB-D568-42C3-B1BF-9884144C89A0}" dt="2021-02-25T06:53:18.440" v="377" actId="1036"/>
          <ac:graphicFrameMkLst>
            <pc:docMk/>
            <pc:sldMk cId="3648407668" sldId="329"/>
            <ac:graphicFrameMk id="28" creationId="{E74D4FC5-A979-46B3-9D60-9703D36BA5A5}"/>
          </ac:graphicFrameMkLst>
        </pc:graphicFrameChg>
        <pc:graphicFrameChg chg="mod">
          <ac:chgData name="Pedro SANDER" userId="affd6e74-9f3a-4b29-89c7-35064ff47285" providerId="ADAL" clId="{C7276ECB-D568-42C3-B1BF-9884144C89A0}" dt="2021-02-25T06:53:18.440" v="377" actId="1036"/>
          <ac:graphicFrameMkLst>
            <pc:docMk/>
            <pc:sldMk cId="3648407668" sldId="329"/>
            <ac:graphicFrameMk id="29" creationId="{4AB0D5E4-4379-4BA2-8F9E-4B9EE6925B25}"/>
          </ac:graphicFrameMkLst>
        </pc:graphicFrameChg>
        <pc:cxnChg chg="mod">
          <ac:chgData name="Pedro SANDER" userId="affd6e74-9f3a-4b29-89c7-35064ff47285" providerId="ADAL" clId="{C7276ECB-D568-42C3-B1BF-9884144C89A0}" dt="2021-02-25T06:53:18.440" v="377" actId="1036"/>
          <ac:cxnSpMkLst>
            <pc:docMk/>
            <pc:sldMk cId="3648407668" sldId="329"/>
            <ac:cxnSpMk id="30" creationId="{9E94BF6C-31A6-4834-9046-EB34E8A0C455}"/>
          </ac:cxnSpMkLst>
        </pc:cxnChg>
        <pc:cxnChg chg="mod">
          <ac:chgData name="Pedro SANDER" userId="affd6e74-9f3a-4b29-89c7-35064ff47285" providerId="ADAL" clId="{C7276ECB-D568-42C3-B1BF-9884144C89A0}" dt="2021-02-25T06:53:18.440" v="377" actId="1036"/>
          <ac:cxnSpMkLst>
            <pc:docMk/>
            <pc:sldMk cId="3648407668" sldId="329"/>
            <ac:cxnSpMk id="31" creationId="{966E96EA-74EA-4D47-B522-CA2BFA7590C7}"/>
          </ac:cxnSpMkLst>
        </pc:cxnChg>
        <pc:cxnChg chg="mod">
          <ac:chgData name="Pedro SANDER" userId="affd6e74-9f3a-4b29-89c7-35064ff47285" providerId="ADAL" clId="{C7276ECB-D568-42C3-B1BF-9884144C89A0}" dt="2021-02-25T06:53:18.440" v="377" actId="1036"/>
          <ac:cxnSpMkLst>
            <pc:docMk/>
            <pc:sldMk cId="3648407668" sldId="329"/>
            <ac:cxnSpMk id="33" creationId="{CC51E598-9712-45C1-A6F6-6EEF09826EA7}"/>
          </ac:cxnSpMkLst>
        </pc:cxnChg>
        <pc:cxnChg chg="mod">
          <ac:chgData name="Pedro SANDER" userId="affd6e74-9f3a-4b29-89c7-35064ff47285" providerId="ADAL" clId="{C7276ECB-D568-42C3-B1BF-9884144C89A0}" dt="2021-02-25T06:53:18.440" v="377" actId="1036"/>
          <ac:cxnSpMkLst>
            <pc:docMk/>
            <pc:sldMk cId="3648407668" sldId="329"/>
            <ac:cxnSpMk id="34" creationId="{56241BC9-5754-4A4B-BFFD-316EDE5CF183}"/>
          </ac:cxnSpMkLst>
        </pc:cxnChg>
        <pc:cxnChg chg="mod">
          <ac:chgData name="Pedro SANDER" userId="affd6e74-9f3a-4b29-89c7-35064ff47285" providerId="ADAL" clId="{C7276ECB-D568-42C3-B1BF-9884144C89A0}" dt="2021-02-25T06:53:18.440" v="377" actId="1036"/>
          <ac:cxnSpMkLst>
            <pc:docMk/>
            <pc:sldMk cId="3648407668" sldId="329"/>
            <ac:cxnSpMk id="35" creationId="{F80486BE-CC47-446F-80F4-EB5CF08E021B}"/>
          </ac:cxnSpMkLst>
        </pc:cxnChg>
        <pc:cxnChg chg="mod">
          <ac:chgData name="Pedro SANDER" userId="affd6e74-9f3a-4b29-89c7-35064ff47285" providerId="ADAL" clId="{C7276ECB-D568-42C3-B1BF-9884144C89A0}" dt="2021-02-25T06:53:18.440" v="377" actId="1036"/>
          <ac:cxnSpMkLst>
            <pc:docMk/>
            <pc:sldMk cId="3648407668" sldId="329"/>
            <ac:cxnSpMk id="36" creationId="{6E04791E-9FA6-431F-B6B4-85C8793E81B2}"/>
          </ac:cxnSpMkLst>
        </pc:cxnChg>
      </pc:sldChg>
      <pc:sldChg chg="delSp modSp add modTransition">
        <pc:chgData name="Pedro SANDER" userId="affd6e74-9f3a-4b29-89c7-35064ff47285" providerId="ADAL" clId="{C7276ECB-D568-42C3-B1BF-9884144C89A0}" dt="2021-02-25T07:24:44.064" v="838" actId="478"/>
        <pc:sldMkLst>
          <pc:docMk/>
          <pc:sldMk cId="650839499" sldId="330"/>
        </pc:sldMkLst>
        <pc:spChg chg="mod">
          <ac:chgData name="Pedro SANDER" userId="affd6e74-9f3a-4b29-89c7-35064ff47285" providerId="ADAL" clId="{C7276ECB-D568-42C3-B1BF-9884144C89A0}" dt="2021-02-25T06:42:00.880" v="161" actId="6549"/>
          <ac:spMkLst>
            <pc:docMk/>
            <pc:sldMk cId="650839499" sldId="330"/>
            <ac:spMk id="2" creationId="{469107DD-AB0E-4355-8A8D-BBD00D1A4EBA}"/>
          </ac:spMkLst>
        </pc:spChg>
        <pc:spChg chg="del">
          <ac:chgData name="Pedro SANDER" userId="affd6e74-9f3a-4b29-89c7-35064ff47285" providerId="ADAL" clId="{C7276ECB-D568-42C3-B1BF-9884144C89A0}" dt="2021-02-25T06:41:34.683" v="154" actId="478"/>
          <ac:spMkLst>
            <pc:docMk/>
            <pc:sldMk cId="650839499" sldId="330"/>
            <ac:spMk id="3" creationId="{F7D1DA43-CCA6-41D1-A058-44BE54805C2D}"/>
          </ac:spMkLst>
        </pc:spChg>
        <pc:spChg chg="mod">
          <ac:chgData name="Pedro SANDER" userId="affd6e74-9f3a-4b29-89c7-35064ff47285" providerId="ADAL" clId="{C7276ECB-D568-42C3-B1BF-9884144C89A0}" dt="2021-02-25T06:41:41.507" v="158" actId="20577"/>
          <ac:spMkLst>
            <pc:docMk/>
            <pc:sldMk cId="650839499" sldId="330"/>
            <ac:spMk id="4" creationId="{7636BD93-9B48-4A4F-8F85-1543EAB54622}"/>
          </ac:spMkLst>
        </pc:spChg>
        <pc:spChg chg="del mod">
          <ac:chgData name="Pedro SANDER" userId="affd6e74-9f3a-4b29-89c7-35064ff47285" providerId="ADAL" clId="{C7276ECB-D568-42C3-B1BF-9884144C89A0}" dt="2021-02-25T07:24:44.064" v="838" actId="478"/>
          <ac:spMkLst>
            <pc:docMk/>
            <pc:sldMk cId="650839499" sldId="330"/>
            <ac:spMk id="8" creationId="{2731D70B-4F94-405F-97C3-0D37130C07EF}"/>
          </ac:spMkLst>
        </pc:spChg>
        <pc:picChg chg="mod">
          <ac:chgData name="Pedro SANDER" userId="affd6e74-9f3a-4b29-89c7-35064ff47285" providerId="ADAL" clId="{C7276ECB-D568-42C3-B1BF-9884144C89A0}" dt="2021-02-25T06:41:50.007" v="160" actId="1076"/>
          <ac:picMkLst>
            <pc:docMk/>
            <pc:sldMk cId="650839499" sldId="330"/>
            <ac:picMk id="6" creationId="{D7E0654D-DDB7-4637-A539-CE19C493D5D4}"/>
          </ac:picMkLst>
        </pc:picChg>
      </pc:sldChg>
      <pc:sldChg chg="delSp modSp add modTransition">
        <pc:chgData name="Pedro SANDER" userId="affd6e74-9f3a-4b29-89c7-35064ff47285" providerId="ADAL" clId="{C7276ECB-D568-42C3-B1BF-9884144C89A0}" dt="2021-02-25T07:36:09.492" v="928" actId="478"/>
        <pc:sldMkLst>
          <pc:docMk/>
          <pc:sldMk cId="3333857535" sldId="332"/>
        </pc:sldMkLst>
        <pc:spChg chg="del">
          <ac:chgData name="Pedro SANDER" userId="affd6e74-9f3a-4b29-89c7-35064ff47285" providerId="ADAL" clId="{C7276ECB-D568-42C3-B1BF-9884144C89A0}" dt="2021-02-25T07:36:09.492" v="928" actId="478"/>
          <ac:spMkLst>
            <pc:docMk/>
            <pc:sldMk cId="3333857535" sldId="332"/>
            <ac:spMk id="3" creationId="{2EA5E169-9B17-47E2-BDA7-5C1C28D6B234}"/>
          </ac:spMkLst>
        </pc:spChg>
        <pc:graphicFrameChg chg="mod modGraphic">
          <ac:chgData name="Pedro SANDER" userId="affd6e74-9f3a-4b29-89c7-35064ff47285" providerId="ADAL" clId="{C7276ECB-D568-42C3-B1BF-9884144C89A0}" dt="2021-02-25T06:41:07.913" v="150" actId="207"/>
          <ac:graphicFrameMkLst>
            <pc:docMk/>
            <pc:sldMk cId="3333857535" sldId="332"/>
            <ac:graphicFrameMk id="38" creationId="{F1439F73-ED23-42D1-8BCE-373FD3D6D60C}"/>
          </ac:graphicFrameMkLst>
        </pc:graphicFrameChg>
      </pc:sldChg>
      <pc:sldChg chg="delSp modSp add modTransition">
        <pc:chgData name="Pedro SANDER" userId="affd6e74-9f3a-4b29-89c7-35064ff47285" providerId="ADAL" clId="{C7276ECB-D568-42C3-B1BF-9884144C89A0}" dt="2021-02-25T07:24:32.655" v="836" actId="478"/>
        <pc:sldMkLst>
          <pc:docMk/>
          <pc:sldMk cId="620536593" sldId="333"/>
        </pc:sldMkLst>
        <pc:spChg chg="del">
          <ac:chgData name="Pedro SANDER" userId="affd6e74-9f3a-4b29-89c7-35064ff47285" providerId="ADAL" clId="{C7276ECB-D568-42C3-B1BF-9884144C89A0}" dt="2021-02-25T06:40:44.229" v="148" actId="478"/>
          <ac:spMkLst>
            <pc:docMk/>
            <pc:sldMk cId="620536593" sldId="333"/>
            <ac:spMk id="3" creationId="{2EA5E169-9B17-47E2-BDA7-5C1C28D6B234}"/>
          </ac:spMkLst>
        </pc:spChg>
        <pc:spChg chg="mod">
          <ac:chgData name="Pedro SANDER" userId="affd6e74-9f3a-4b29-89c7-35064ff47285" providerId="ADAL" clId="{C7276ECB-D568-42C3-B1BF-9884144C89A0}" dt="2021-02-25T06:40:35.150" v="147" actId="20577"/>
          <ac:spMkLst>
            <pc:docMk/>
            <pc:sldMk cId="620536593" sldId="333"/>
            <ac:spMk id="4" creationId="{B86FEF7F-DA17-451D-87A5-0BED9A566307}"/>
          </ac:spMkLst>
        </pc:spChg>
        <pc:spChg chg="del">
          <ac:chgData name="Pedro SANDER" userId="affd6e74-9f3a-4b29-89c7-35064ff47285" providerId="ADAL" clId="{C7276ECB-D568-42C3-B1BF-9884144C89A0}" dt="2021-02-25T07:24:32.655" v="836" actId="478"/>
          <ac:spMkLst>
            <pc:docMk/>
            <pc:sldMk cId="620536593" sldId="333"/>
            <ac:spMk id="37" creationId="{AF7E7C92-ADE6-4E85-822D-C88F0FBA2D8A}"/>
          </ac:spMkLst>
        </pc:spChg>
      </pc:sldChg>
      <pc:sldChg chg="delSp modSp add modTransition">
        <pc:chgData name="Pedro SANDER" userId="affd6e74-9f3a-4b29-89c7-35064ff47285" providerId="ADAL" clId="{C7276ECB-D568-42C3-B1BF-9884144C89A0}" dt="2021-02-25T06:52:12.480" v="358" actId="1076"/>
        <pc:sldMkLst>
          <pc:docMk/>
          <pc:sldMk cId="19392091" sldId="335"/>
        </pc:sldMkLst>
        <pc:spChg chg="mod">
          <ac:chgData name="Pedro SANDER" userId="affd6e74-9f3a-4b29-89c7-35064ff47285" providerId="ADAL" clId="{C7276ECB-D568-42C3-B1BF-9884144C89A0}" dt="2021-02-25T06:52:12.480" v="358" actId="1076"/>
          <ac:spMkLst>
            <pc:docMk/>
            <pc:sldMk cId="19392091" sldId="335"/>
            <ac:spMk id="2" creationId="{7F9AF04B-0948-4DF4-AEFA-C0DF1606258F}"/>
          </ac:spMkLst>
        </pc:spChg>
        <pc:spChg chg="del">
          <ac:chgData name="Pedro SANDER" userId="affd6e74-9f3a-4b29-89c7-35064ff47285" providerId="ADAL" clId="{C7276ECB-D568-42C3-B1BF-9884144C89A0}" dt="2021-02-25T06:52:06.087" v="356" actId="478"/>
          <ac:spMkLst>
            <pc:docMk/>
            <pc:sldMk cId="19392091" sldId="335"/>
            <ac:spMk id="3" creationId="{9F34AC20-7393-41F4-B8F1-B543B8AFE16D}"/>
          </ac:spMkLst>
        </pc:spChg>
        <pc:spChg chg="mod">
          <ac:chgData name="Pedro SANDER" userId="affd6e74-9f3a-4b29-89c7-35064ff47285" providerId="ADAL" clId="{C7276ECB-D568-42C3-B1BF-9884144C89A0}" dt="2021-02-25T06:52:08.652" v="357" actId="1076"/>
          <ac:spMkLst>
            <pc:docMk/>
            <pc:sldMk cId="19392091" sldId="335"/>
            <ac:spMk id="4" creationId="{FDE3C29D-E4B2-4919-9FFF-0EA77E31129E}"/>
          </ac:spMkLst>
        </pc:spChg>
        <pc:spChg chg="mod">
          <ac:chgData name="Pedro SANDER" userId="affd6e74-9f3a-4b29-89c7-35064ff47285" providerId="ADAL" clId="{C7276ECB-D568-42C3-B1BF-9884144C89A0}" dt="2021-02-25T06:51:55.133" v="351" actId="1076"/>
          <ac:spMkLst>
            <pc:docMk/>
            <pc:sldMk cId="19392091" sldId="335"/>
            <ac:spMk id="6" creationId="{4D40B71D-5EB4-40B5-909A-BA523B4A7AB3}"/>
          </ac:spMkLst>
        </pc:spChg>
        <pc:spChg chg="mod">
          <ac:chgData name="Pedro SANDER" userId="affd6e74-9f3a-4b29-89c7-35064ff47285" providerId="ADAL" clId="{C7276ECB-D568-42C3-B1BF-9884144C89A0}" dt="2021-02-25T06:51:55.133" v="351" actId="1076"/>
          <ac:spMkLst>
            <pc:docMk/>
            <pc:sldMk cId="19392091" sldId="335"/>
            <ac:spMk id="32" creationId="{FF5095F8-C0C8-4F81-9193-AB9073C5AE19}"/>
          </ac:spMkLst>
        </pc:spChg>
        <pc:graphicFrameChg chg="mod">
          <ac:chgData name="Pedro SANDER" userId="affd6e74-9f3a-4b29-89c7-35064ff47285" providerId="ADAL" clId="{C7276ECB-D568-42C3-B1BF-9884144C89A0}" dt="2021-02-25T06:51:55.133" v="351" actId="1076"/>
          <ac:graphicFrameMkLst>
            <pc:docMk/>
            <pc:sldMk cId="19392091" sldId="335"/>
            <ac:graphicFrameMk id="5" creationId="{E515E293-D4FC-4221-988E-AC015C851BAC}"/>
          </ac:graphicFrameMkLst>
        </pc:graphicFrameChg>
        <pc:graphicFrameChg chg="mod">
          <ac:chgData name="Pedro SANDER" userId="affd6e74-9f3a-4b29-89c7-35064ff47285" providerId="ADAL" clId="{C7276ECB-D568-42C3-B1BF-9884144C89A0}" dt="2021-02-25T06:51:55.133" v="351" actId="1076"/>
          <ac:graphicFrameMkLst>
            <pc:docMk/>
            <pc:sldMk cId="19392091" sldId="335"/>
            <ac:graphicFrameMk id="10" creationId="{F828E235-BED3-40CA-8B22-39DA287EB3BB}"/>
          </ac:graphicFrameMkLst>
        </pc:graphicFrameChg>
        <pc:graphicFrameChg chg="mod">
          <ac:chgData name="Pedro SANDER" userId="affd6e74-9f3a-4b29-89c7-35064ff47285" providerId="ADAL" clId="{C7276ECB-D568-42C3-B1BF-9884144C89A0}" dt="2021-02-25T06:51:55.133" v="351" actId="1076"/>
          <ac:graphicFrameMkLst>
            <pc:docMk/>
            <pc:sldMk cId="19392091" sldId="335"/>
            <ac:graphicFrameMk id="11" creationId="{A04FF1CA-6FF8-4807-8CB2-A4C12EE26469}"/>
          </ac:graphicFrameMkLst>
        </pc:graphicFrameChg>
        <pc:graphicFrameChg chg="mod">
          <ac:chgData name="Pedro SANDER" userId="affd6e74-9f3a-4b29-89c7-35064ff47285" providerId="ADAL" clId="{C7276ECB-D568-42C3-B1BF-9884144C89A0}" dt="2021-02-25T06:51:55.133" v="351" actId="1076"/>
          <ac:graphicFrameMkLst>
            <pc:docMk/>
            <pc:sldMk cId="19392091" sldId="335"/>
            <ac:graphicFrameMk id="12" creationId="{74BF9174-E12A-4565-B594-D45C360D315D}"/>
          </ac:graphicFrameMkLst>
        </pc:graphicFrameChg>
        <pc:graphicFrameChg chg="mod">
          <ac:chgData name="Pedro SANDER" userId="affd6e74-9f3a-4b29-89c7-35064ff47285" providerId="ADAL" clId="{C7276ECB-D568-42C3-B1BF-9884144C89A0}" dt="2021-02-25T06:51:55.133" v="351" actId="1076"/>
          <ac:graphicFrameMkLst>
            <pc:docMk/>
            <pc:sldMk cId="19392091" sldId="335"/>
            <ac:graphicFrameMk id="13" creationId="{A9E47AB2-18C0-465E-9F2F-2A97ADF1C1ED}"/>
          </ac:graphicFrameMkLst>
        </pc:graphicFrameChg>
        <pc:cxnChg chg="mod">
          <ac:chgData name="Pedro SANDER" userId="affd6e74-9f3a-4b29-89c7-35064ff47285" providerId="ADAL" clId="{C7276ECB-D568-42C3-B1BF-9884144C89A0}" dt="2021-02-25T06:51:55.133" v="351" actId="1076"/>
          <ac:cxnSpMkLst>
            <pc:docMk/>
            <pc:sldMk cId="19392091" sldId="335"/>
            <ac:cxnSpMk id="14" creationId="{061DB2D2-8E21-4151-B105-08BBB9253A6F}"/>
          </ac:cxnSpMkLst>
        </pc:cxnChg>
        <pc:cxnChg chg="mod">
          <ac:chgData name="Pedro SANDER" userId="affd6e74-9f3a-4b29-89c7-35064ff47285" providerId="ADAL" clId="{C7276ECB-D568-42C3-B1BF-9884144C89A0}" dt="2021-02-25T06:51:55.133" v="351" actId="1076"/>
          <ac:cxnSpMkLst>
            <pc:docMk/>
            <pc:sldMk cId="19392091" sldId="335"/>
            <ac:cxnSpMk id="15" creationId="{74E0559D-0F88-42BB-905B-1E2A85735FDE}"/>
          </ac:cxnSpMkLst>
        </pc:cxnChg>
        <pc:cxnChg chg="mod">
          <ac:chgData name="Pedro SANDER" userId="affd6e74-9f3a-4b29-89c7-35064ff47285" providerId="ADAL" clId="{C7276ECB-D568-42C3-B1BF-9884144C89A0}" dt="2021-02-25T06:51:55.133" v="351" actId="1076"/>
          <ac:cxnSpMkLst>
            <pc:docMk/>
            <pc:sldMk cId="19392091" sldId="335"/>
            <ac:cxnSpMk id="19" creationId="{17162C9D-A465-4C5D-8ECE-A9461E9E168E}"/>
          </ac:cxnSpMkLst>
        </pc:cxnChg>
        <pc:cxnChg chg="mod">
          <ac:chgData name="Pedro SANDER" userId="affd6e74-9f3a-4b29-89c7-35064ff47285" providerId="ADAL" clId="{C7276ECB-D568-42C3-B1BF-9884144C89A0}" dt="2021-02-25T06:51:55.133" v="351" actId="1076"/>
          <ac:cxnSpMkLst>
            <pc:docMk/>
            <pc:sldMk cId="19392091" sldId="335"/>
            <ac:cxnSpMk id="22" creationId="{01ECBEFA-5C45-426A-8F2A-26D04BCC2AEA}"/>
          </ac:cxnSpMkLst>
        </pc:cxnChg>
        <pc:cxnChg chg="mod">
          <ac:chgData name="Pedro SANDER" userId="affd6e74-9f3a-4b29-89c7-35064ff47285" providerId="ADAL" clId="{C7276ECB-D568-42C3-B1BF-9884144C89A0}" dt="2021-02-25T06:51:55.133" v="351" actId="1076"/>
          <ac:cxnSpMkLst>
            <pc:docMk/>
            <pc:sldMk cId="19392091" sldId="335"/>
            <ac:cxnSpMk id="23" creationId="{D555E6ED-9007-430F-AC47-B63E5482D924}"/>
          </ac:cxnSpMkLst>
        </pc:cxnChg>
        <pc:cxnChg chg="mod">
          <ac:chgData name="Pedro SANDER" userId="affd6e74-9f3a-4b29-89c7-35064ff47285" providerId="ADAL" clId="{C7276ECB-D568-42C3-B1BF-9884144C89A0}" dt="2021-02-25T06:51:55.133" v="351" actId="1076"/>
          <ac:cxnSpMkLst>
            <pc:docMk/>
            <pc:sldMk cId="19392091" sldId="335"/>
            <ac:cxnSpMk id="26" creationId="{0B971392-D360-432C-9727-89EAEF6FE948}"/>
          </ac:cxnSpMkLst>
        </pc:cxnChg>
      </pc:sldChg>
      <pc:sldChg chg="delSp modSp add modTransition">
        <pc:chgData name="Pedro SANDER" userId="affd6e74-9f3a-4b29-89c7-35064ff47285" providerId="ADAL" clId="{C7276ECB-D568-42C3-B1BF-9884144C89A0}" dt="2021-02-25T06:53:05.723" v="372" actId="478"/>
        <pc:sldMkLst>
          <pc:docMk/>
          <pc:sldMk cId="495960052" sldId="336"/>
        </pc:sldMkLst>
        <pc:spChg chg="del">
          <ac:chgData name="Pedro SANDER" userId="affd6e74-9f3a-4b29-89c7-35064ff47285" providerId="ADAL" clId="{C7276ECB-D568-42C3-B1BF-9884144C89A0}" dt="2021-02-25T06:53:05.723" v="372" actId="478"/>
          <ac:spMkLst>
            <pc:docMk/>
            <pc:sldMk cId="495960052" sldId="336"/>
            <ac:spMk id="3" creationId="{9F34AC20-7393-41F4-B8F1-B543B8AFE16D}"/>
          </ac:spMkLst>
        </pc:spChg>
        <pc:spChg chg="mod">
          <ac:chgData name="Pedro SANDER" userId="affd6e74-9f3a-4b29-89c7-35064ff47285" providerId="ADAL" clId="{C7276ECB-D568-42C3-B1BF-9884144C89A0}" dt="2021-02-25T06:52:54.962" v="367" actId="1076"/>
          <ac:spMkLst>
            <pc:docMk/>
            <pc:sldMk cId="495960052" sldId="336"/>
            <ac:spMk id="4" creationId="{8C3BC138-E14F-43E3-83AF-1E258B671E9B}"/>
          </ac:spMkLst>
        </pc:spChg>
        <pc:spChg chg="mod">
          <ac:chgData name="Pedro SANDER" userId="affd6e74-9f3a-4b29-89c7-35064ff47285" providerId="ADAL" clId="{C7276ECB-D568-42C3-B1BF-9884144C89A0}" dt="2021-02-25T06:52:54.962" v="367" actId="1076"/>
          <ac:spMkLst>
            <pc:docMk/>
            <pc:sldMk cId="495960052" sldId="336"/>
            <ac:spMk id="6" creationId="{4D40B71D-5EB4-40B5-909A-BA523B4A7AB3}"/>
          </ac:spMkLst>
        </pc:spChg>
        <pc:spChg chg="mod">
          <ac:chgData name="Pedro SANDER" userId="affd6e74-9f3a-4b29-89c7-35064ff47285" providerId="ADAL" clId="{C7276ECB-D568-42C3-B1BF-9884144C89A0}" dt="2021-02-25T06:52:54.962" v="367" actId="1076"/>
          <ac:spMkLst>
            <pc:docMk/>
            <pc:sldMk cId="495960052" sldId="336"/>
            <ac:spMk id="8" creationId="{8245E052-476F-450D-B24A-EEE8AE5820C8}"/>
          </ac:spMkLst>
        </pc:spChg>
        <pc:spChg chg="mod">
          <ac:chgData name="Pedro SANDER" userId="affd6e74-9f3a-4b29-89c7-35064ff47285" providerId="ADAL" clId="{C7276ECB-D568-42C3-B1BF-9884144C89A0}" dt="2021-02-25T06:52:54.962" v="367" actId="1076"/>
          <ac:spMkLst>
            <pc:docMk/>
            <pc:sldMk cId="495960052" sldId="336"/>
            <ac:spMk id="9" creationId="{30B0887A-B4D3-4B80-9A47-98987EC23FC1}"/>
          </ac:spMkLst>
        </pc:spChg>
        <pc:spChg chg="mod">
          <ac:chgData name="Pedro SANDER" userId="affd6e74-9f3a-4b29-89c7-35064ff47285" providerId="ADAL" clId="{C7276ECB-D568-42C3-B1BF-9884144C89A0}" dt="2021-02-25T06:53:03.178" v="371" actId="1076"/>
          <ac:spMkLst>
            <pc:docMk/>
            <pc:sldMk cId="495960052" sldId="336"/>
            <ac:spMk id="24" creationId="{875AB449-3C6D-4166-B5E2-4F49462FF371}"/>
          </ac:spMkLst>
        </pc:spChg>
        <pc:graphicFrameChg chg="mod">
          <ac:chgData name="Pedro SANDER" userId="affd6e74-9f3a-4b29-89c7-35064ff47285" providerId="ADAL" clId="{C7276ECB-D568-42C3-B1BF-9884144C89A0}" dt="2021-02-25T06:52:54.962" v="367" actId="1076"/>
          <ac:graphicFrameMkLst>
            <pc:docMk/>
            <pc:sldMk cId="495960052" sldId="336"/>
            <ac:graphicFrameMk id="5" creationId="{E515E293-D4FC-4221-988E-AC015C851BAC}"/>
          </ac:graphicFrameMkLst>
        </pc:graphicFrameChg>
        <pc:graphicFrameChg chg="mod">
          <ac:chgData name="Pedro SANDER" userId="affd6e74-9f3a-4b29-89c7-35064ff47285" providerId="ADAL" clId="{C7276ECB-D568-42C3-B1BF-9884144C89A0}" dt="2021-02-25T06:52:54.962" v="367" actId="1076"/>
          <ac:graphicFrameMkLst>
            <pc:docMk/>
            <pc:sldMk cId="495960052" sldId="336"/>
            <ac:graphicFrameMk id="25" creationId="{8A75911A-B8DB-4D43-8D55-0E1290205201}"/>
          </ac:graphicFrameMkLst>
        </pc:graphicFrameChg>
        <pc:graphicFrameChg chg="mod">
          <ac:chgData name="Pedro SANDER" userId="affd6e74-9f3a-4b29-89c7-35064ff47285" providerId="ADAL" clId="{C7276ECB-D568-42C3-B1BF-9884144C89A0}" dt="2021-02-25T06:52:54.962" v="367" actId="1076"/>
          <ac:graphicFrameMkLst>
            <pc:docMk/>
            <pc:sldMk cId="495960052" sldId="336"/>
            <ac:graphicFrameMk id="27" creationId="{EBCD82AA-1005-4F6C-ACA6-A01C62A9770D}"/>
          </ac:graphicFrameMkLst>
        </pc:graphicFrameChg>
        <pc:graphicFrameChg chg="mod">
          <ac:chgData name="Pedro SANDER" userId="affd6e74-9f3a-4b29-89c7-35064ff47285" providerId="ADAL" clId="{C7276ECB-D568-42C3-B1BF-9884144C89A0}" dt="2021-02-25T06:52:54.962" v="367" actId="1076"/>
          <ac:graphicFrameMkLst>
            <pc:docMk/>
            <pc:sldMk cId="495960052" sldId="336"/>
            <ac:graphicFrameMk id="28" creationId="{8B0166B4-B3EB-4B16-9524-C48C00C9560C}"/>
          </ac:graphicFrameMkLst>
        </pc:graphicFrameChg>
        <pc:graphicFrameChg chg="mod">
          <ac:chgData name="Pedro SANDER" userId="affd6e74-9f3a-4b29-89c7-35064ff47285" providerId="ADAL" clId="{C7276ECB-D568-42C3-B1BF-9884144C89A0}" dt="2021-02-25T06:52:54.962" v="367" actId="1076"/>
          <ac:graphicFrameMkLst>
            <pc:docMk/>
            <pc:sldMk cId="495960052" sldId="336"/>
            <ac:graphicFrameMk id="29" creationId="{F072DB56-C338-47C9-9031-A58052A24F7C}"/>
          </ac:graphicFrameMkLst>
        </pc:graphicFrameChg>
        <pc:cxnChg chg="mod">
          <ac:chgData name="Pedro SANDER" userId="affd6e74-9f3a-4b29-89c7-35064ff47285" providerId="ADAL" clId="{C7276ECB-D568-42C3-B1BF-9884144C89A0}" dt="2021-02-25T06:52:54.962" v="367" actId="1076"/>
          <ac:cxnSpMkLst>
            <pc:docMk/>
            <pc:sldMk cId="495960052" sldId="336"/>
            <ac:cxnSpMk id="30" creationId="{784A98B3-27E5-43EE-9D79-1AF62EEF48B1}"/>
          </ac:cxnSpMkLst>
        </pc:cxnChg>
        <pc:cxnChg chg="mod">
          <ac:chgData name="Pedro SANDER" userId="affd6e74-9f3a-4b29-89c7-35064ff47285" providerId="ADAL" clId="{C7276ECB-D568-42C3-B1BF-9884144C89A0}" dt="2021-02-25T06:52:54.962" v="367" actId="1076"/>
          <ac:cxnSpMkLst>
            <pc:docMk/>
            <pc:sldMk cId="495960052" sldId="336"/>
            <ac:cxnSpMk id="31" creationId="{65AE7D35-950D-458A-9B1E-D820B5D52ED6}"/>
          </ac:cxnSpMkLst>
        </pc:cxnChg>
        <pc:cxnChg chg="mod">
          <ac:chgData name="Pedro SANDER" userId="affd6e74-9f3a-4b29-89c7-35064ff47285" providerId="ADAL" clId="{C7276ECB-D568-42C3-B1BF-9884144C89A0}" dt="2021-02-25T06:52:54.962" v="367" actId="1076"/>
          <ac:cxnSpMkLst>
            <pc:docMk/>
            <pc:sldMk cId="495960052" sldId="336"/>
            <ac:cxnSpMk id="33" creationId="{5E8EE02E-7D20-480B-BD9A-37FEE376C261}"/>
          </ac:cxnSpMkLst>
        </pc:cxnChg>
        <pc:cxnChg chg="mod">
          <ac:chgData name="Pedro SANDER" userId="affd6e74-9f3a-4b29-89c7-35064ff47285" providerId="ADAL" clId="{C7276ECB-D568-42C3-B1BF-9884144C89A0}" dt="2021-02-25T06:52:54.962" v="367" actId="1076"/>
          <ac:cxnSpMkLst>
            <pc:docMk/>
            <pc:sldMk cId="495960052" sldId="336"/>
            <ac:cxnSpMk id="34" creationId="{EFFEBDA4-7F5E-4EE4-9485-EA6657F846D1}"/>
          </ac:cxnSpMkLst>
        </pc:cxnChg>
        <pc:cxnChg chg="mod">
          <ac:chgData name="Pedro SANDER" userId="affd6e74-9f3a-4b29-89c7-35064ff47285" providerId="ADAL" clId="{C7276ECB-D568-42C3-B1BF-9884144C89A0}" dt="2021-02-25T06:52:54.962" v="367" actId="1076"/>
          <ac:cxnSpMkLst>
            <pc:docMk/>
            <pc:sldMk cId="495960052" sldId="336"/>
            <ac:cxnSpMk id="35" creationId="{AF02006E-35F7-4DB5-99C0-7ED37086FCA6}"/>
          </ac:cxnSpMkLst>
        </pc:cxnChg>
        <pc:cxnChg chg="mod">
          <ac:chgData name="Pedro SANDER" userId="affd6e74-9f3a-4b29-89c7-35064ff47285" providerId="ADAL" clId="{C7276ECB-D568-42C3-B1BF-9884144C89A0}" dt="2021-02-25T06:52:54.962" v="367" actId="1076"/>
          <ac:cxnSpMkLst>
            <pc:docMk/>
            <pc:sldMk cId="495960052" sldId="336"/>
            <ac:cxnSpMk id="36" creationId="{E734E299-B65C-4542-ABD4-716618C43E38}"/>
          </ac:cxnSpMkLst>
        </pc:cxnChg>
      </pc:sldChg>
      <pc:sldChg chg="del">
        <pc:chgData name="Pedro SANDER" userId="affd6e74-9f3a-4b29-89c7-35064ff47285" providerId="ADAL" clId="{C7276ECB-D568-42C3-B1BF-9884144C89A0}" dt="2021-02-25T07:11:14.099" v="609" actId="2696"/>
        <pc:sldMkLst>
          <pc:docMk/>
          <pc:sldMk cId="2742624272" sldId="636"/>
        </pc:sldMkLst>
      </pc:sldChg>
      <pc:sldChg chg="ord">
        <pc:chgData name="Pedro SANDER" userId="affd6e74-9f3a-4b29-89c7-35064ff47285" providerId="ADAL" clId="{C7276ECB-D568-42C3-B1BF-9884144C89A0}" dt="2021-02-25T06:20:06.885" v="0"/>
        <pc:sldMkLst>
          <pc:docMk/>
          <pc:sldMk cId="1749976442" sldId="637"/>
        </pc:sldMkLst>
      </pc:sldChg>
      <pc:sldChg chg="del">
        <pc:chgData name="Pedro SANDER" userId="affd6e74-9f3a-4b29-89c7-35064ff47285" providerId="ADAL" clId="{C7276ECB-D568-42C3-B1BF-9884144C89A0}" dt="2021-02-25T07:11:14.107" v="610" actId="2696"/>
        <pc:sldMkLst>
          <pc:docMk/>
          <pc:sldMk cId="1381751860" sldId="638"/>
        </pc:sldMkLst>
      </pc:sldChg>
      <pc:sldChg chg="del">
        <pc:chgData name="Pedro SANDER" userId="affd6e74-9f3a-4b29-89c7-35064ff47285" providerId="ADAL" clId="{C7276ECB-D568-42C3-B1BF-9884144C89A0}" dt="2021-02-25T07:11:14.123" v="611" actId="2696"/>
        <pc:sldMkLst>
          <pc:docMk/>
          <pc:sldMk cId="1619622172" sldId="639"/>
        </pc:sldMkLst>
      </pc:sldChg>
      <pc:sldChg chg="del">
        <pc:chgData name="Pedro SANDER" userId="affd6e74-9f3a-4b29-89c7-35064ff47285" providerId="ADAL" clId="{C7276ECB-D568-42C3-B1BF-9884144C89A0}" dt="2021-02-25T07:11:14.130" v="612" actId="2696"/>
        <pc:sldMkLst>
          <pc:docMk/>
          <pc:sldMk cId="2834563633" sldId="640"/>
        </pc:sldMkLst>
      </pc:sldChg>
      <pc:sldChg chg="del">
        <pc:chgData name="Pedro SANDER" userId="affd6e74-9f3a-4b29-89c7-35064ff47285" providerId="ADAL" clId="{C7276ECB-D568-42C3-B1BF-9884144C89A0}" dt="2021-02-25T07:11:14.137" v="613" actId="2696"/>
        <pc:sldMkLst>
          <pc:docMk/>
          <pc:sldMk cId="2815299408" sldId="641"/>
        </pc:sldMkLst>
      </pc:sldChg>
      <pc:sldChg chg="del">
        <pc:chgData name="Pedro SANDER" userId="affd6e74-9f3a-4b29-89c7-35064ff47285" providerId="ADAL" clId="{C7276ECB-D568-42C3-B1BF-9884144C89A0}" dt="2021-02-25T07:11:14.143" v="614" actId="2696"/>
        <pc:sldMkLst>
          <pc:docMk/>
          <pc:sldMk cId="3652163586" sldId="642"/>
        </pc:sldMkLst>
      </pc:sldChg>
      <pc:sldChg chg="del">
        <pc:chgData name="Pedro SANDER" userId="affd6e74-9f3a-4b29-89c7-35064ff47285" providerId="ADAL" clId="{C7276ECB-D568-42C3-B1BF-9884144C89A0}" dt="2021-02-25T07:11:14.150" v="615" actId="2696"/>
        <pc:sldMkLst>
          <pc:docMk/>
          <pc:sldMk cId="515504296" sldId="643"/>
        </pc:sldMkLst>
      </pc:sldChg>
      <pc:sldChg chg="del">
        <pc:chgData name="Pedro SANDER" userId="affd6e74-9f3a-4b29-89c7-35064ff47285" providerId="ADAL" clId="{C7276ECB-D568-42C3-B1BF-9884144C89A0}" dt="2021-02-25T07:11:14.166" v="616" actId="2696"/>
        <pc:sldMkLst>
          <pc:docMk/>
          <pc:sldMk cId="2845827181" sldId="644"/>
        </pc:sldMkLst>
      </pc:sldChg>
      <pc:sldChg chg="del">
        <pc:chgData name="Pedro SANDER" userId="affd6e74-9f3a-4b29-89c7-35064ff47285" providerId="ADAL" clId="{C7276ECB-D568-42C3-B1BF-9884144C89A0}" dt="2021-02-25T07:11:14.173" v="617" actId="2696"/>
        <pc:sldMkLst>
          <pc:docMk/>
          <pc:sldMk cId="184284127" sldId="645"/>
        </pc:sldMkLst>
      </pc:sldChg>
      <pc:sldChg chg="del">
        <pc:chgData name="Pedro SANDER" userId="affd6e74-9f3a-4b29-89c7-35064ff47285" providerId="ADAL" clId="{C7276ECB-D568-42C3-B1BF-9884144C89A0}" dt="2021-02-25T07:11:14.178" v="618" actId="2696"/>
        <pc:sldMkLst>
          <pc:docMk/>
          <pc:sldMk cId="2722874285" sldId="646"/>
        </pc:sldMkLst>
      </pc:sldChg>
      <pc:sldChg chg="del">
        <pc:chgData name="Pedro SANDER" userId="affd6e74-9f3a-4b29-89c7-35064ff47285" providerId="ADAL" clId="{C7276ECB-D568-42C3-B1BF-9884144C89A0}" dt="2021-02-25T07:11:14.184" v="619" actId="2696"/>
        <pc:sldMkLst>
          <pc:docMk/>
          <pc:sldMk cId="2836496778" sldId="647"/>
        </pc:sldMkLst>
      </pc:sldChg>
      <pc:sldChg chg="del">
        <pc:chgData name="Pedro SANDER" userId="affd6e74-9f3a-4b29-89c7-35064ff47285" providerId="ADAL" clId="{C7276ECB-D568-42C3-B1BF-9884144C89A0}" dt="2021-02-25T07:11:14.191" v="620" actId="2696"/>
        <pc:sldMkLst>
          <pc:docMk/>
          <pc:sldMk cId="2641034956" sldId="648"/>
        </pc:sldMkLst>
      </pc:sldChg>
      <pc:sldChg chg="del">
        <pc:chgData name="Pedro SANDER" userId="affd6e74-9f3a-4b29-89c7-35064ff47285" providerId="ADAL" clId="{C7276ECB-D568-42C3-B1BF-9884144C89A0}" dt="2021-02-25T07:11:14.200" v="621" actId="2696"/>
        <pc:sldMkLst>
          <pc:docMk/>
          <pc:sldMk cId="1788240120" sldId="649"/>
        </pc:sldMkLst>
      </pc:sldChg>
      <pc:sldChg chg="del">
        <pc:chgData name="Pedro SANDER" userId="affd6e74-9f3a-4b29-89c7-35064ff47285" providerId="ADAL" clId="{C7276ECB-D568-42C3-B1BF-9884144C89A0}" dt="2021-02-25T07:11:14.206" v="622" actId="2696"/>
        <pc:sldMkLst>
          <pc:docMk/>
          <pc:sldMk cId="2941991603" sldId="650"/>
        </pc:sldMkLst>
      </pc:sldChg>
      <pc:sldChg chg="del">
        <pc:chgData name="Pedro SANDER" userId="affd6e74-9f3a-4b29-89c7-35064ff47285" providerId="ADAL" clId="{C7276ECB-D568-42C3-B1BF-9884144C89A0}" dt="2021-02-25T07:11:14.223" v="623" actId="2696"/>
        <pc:sldMkLst>
          <pc:docMk/>
          <pc:sldMk cId="3570849432" sldId="651"/>
        </pc:sldMkLst>
      </pc:sldChg>
      <pc:sldChg chg="del">
        <pc:chgData name="Pedro SANDER" userId="affd6e74-9f3a-4b29-89c7-35064ff47285" providerId="ADAL" clId="{C7276ECB-D568-42C3-B1BF-9884144C89A0}" dt="2021-02-25T07:11:14.238" v="624" actId="2696"/>
        <pc:sldMkLst>
          <pc:docMk/>
          <pc:sldMk cId="4114849501" sldId="652"/>
        </pc:sldMkLst>
      </pc:sldChg>
      <pc:sldChg chg="del">
        <pc:chgData name="Pedro SANDER" userId="affd6e74-9f3a-4b29-89c7-35064ff47285" providerId="ADAL" clId="{C7276ECB-D568-42C3-B1BF-9884144C89A0}" dt="2021-02-25T07:11:14.251" v="625" actId="2696"/>
        <pc:sldMkLst>
          <pc:docMk/>
          <pc:sldMk cId="584048115" sldId="655"/>
        </pc:sldMkLst>
      </pc:sldChg>
      <pc:sldChg chg="del">
        <pc:chgData name="Pedro SANDER" userId="affd6e74-9f3a-4b29-89c7-35064ff47285" providerId="ADAL" clId="{C7276ECB-D568-42C3-B1BF-9884144C89A0}" dt="2021-02-25T07:11:14.267" v="626" actId="2696"/>
        <pc:sldMkLst>
          <pc:docMk/>
          <pc:sldMk cId="3076997859" sldId="656"/>
        </pc:sldMkLst>
      </pc:sldChg>
      <pc:sldChg chg="del">
        <pc:chgData name="Pedro SANDER" userId="affd6e74-9f3a-4b29-89c7-35064ff47285" providerId="ADAL" clId="{C7276ECB-D568-42C3-B1BF-9884144C89A0}" dt="2021-02-25T07:11:14.290" v="627" actId="2696"/>
        <pc:sldMkLst>
          <pc:docMk/>
          <pc:sldMk cId="1439132587" sldId="657"/>
        </pc:sldMkLst>
      </pc:sldChg>
      <pc:sldChg chg="del">
        <pc:chgData name="Pedro SANDER" userId="affd6e74-9f3a-4b29-89c7-35064ff47285" providerId="ADAL" clId="{C7276ECB-D568-42C3-B1BF-9884144C89A0}" dt="2021-02-25T07:11:14.302" v="628" actId="2696"/>
        <pc:sldMkLst>
          <pc:docMk/>
          <pc:sldMk cId="1284062968" sldId="658"/>
        </pc:sldMkLst>
      </pc:sldChg>
      <pc:sldChg chg="delSp modSp add modTransition">
        <pc:chgData name="Pedro SANDER" userId="affd6e74-9f3a-4b29-89c7-35064ff47285" providerId="ADAL" clId="{C7276ECB-D568-42C3-B1BF-9884144C89A0}" dt="2021-02-25T06:53:31.042" v="379" actId="404"/>
        <pc:sldMkLst>
          <pc:docMk/>
          <pc:sldMk cId="2991668062" sldId="659"/>
        </pc:sldMkLst>
        <pc:spChg chg="mod">
          <ac:chgData name="Pedro SANDER" userId="affd6e74-9f3a-4b29-89c7-35064ff47285" providerId="ADAL" clId="{C7276ECB-D568-42C3-B1BF-9884144C89A0}" dt="2021-02-25T06:53:31.042" v="379" actId="404"/>
          <ac:spMkLst>
            <pc:docMk/>
            <pc:sldMk cId="2991668062" sldId="659"/>
            <ac:spMk id="2" creationId="{CCBC2DB8-9194-4491-B9DA-D383C539F949}"/>
          </ac:spMkLst>
        </pc:spChg>
        <pc:spChg chg="del">
          <ac:chgData name="Pedro SANDER" userId="affd6e74-9f3a-4b29-89c7-35064ff47285" providerId="ADAL" clId="{C7276ECB-D568-42C3-B1BF-9884144C89A0}" dt="2021-02-25T06:53:26.915" v="378" actId="478"/>
          <ac:spMkLst>
            <pc:docMk/>
            <pc:sldMk cId="2991668062" sldId="659"/>
            <ac:spMk id="3" creationId="{FBADAB22-D03F-40F6-9CA9-8977B2713B86}"/>
          </ac:spMkLst>
        </pc:spChg>
      </pc:sldChg>
      <pc:sldChg chg="del">
        <pc:chgData name="Pedro SANDER" userId="affd6e74-9f3a-4b29-89c7-35064ff47285" providerId="ADAL" clId="{C7276ECB-D568-42C3-B1BF-9884144C89A0}" dt="2021-02-25T07:11:14.341" v="630" actId="2696"/>
        <pc:sldMkLst>
          <pc:docMk/>
          <pc:sldMk cId="1308189125" sldId="661"/>
        </pc:sldMkLst>
      </pc:sldChg>
      <pc:sldChg chg="del">
        <pc:chgData name="Pedro SANDER" userId="affd6e74-9f3a-4b29-89c7-35064ff47285" providerId="ADAL" clId="{C7276ECB-D568-42C3-B1BF-9884144C89A0}" dt="2021-02-25T07:11:14.372" v="631" actId="2696"/>
        <pc:sldMkLst>
          <pc:docMk/>
          <pc:sldMk cId="1767226261" sldId="662"/>
        </pc:sldMkLst>
      </pc:sldChg>
      <pc:sldChg chg="del">
        <pc:chgData name="Pedro SANDER" userId="affd6e74-9f3a-4b29-89c7-35064ff47285" providerId="ADAL" clId="{C7276ECB-D568-42C3-B1BF-9884144C89A0}" dt="2021-02-25T07:11:14.393" v="632" actId="2696"/>
        <pc:sldMkLst>
          <pc:docMk/>
          <pc:sldMk cId="2480892554" sldId="663"/>
        </pc:sldMkLst>
      </pc:sldChg>
      <pc:sldChg chg="del">
        <pc:chgData name="Pedro SANDER" userId="affd6e74-9f3a-4b29-89c7-35064ff47285" providerId="ADAL" clId="{C7276ECB-D568-42C3-B1BF-9884144C89A0}" dt="2021-02-25T07:11:14.414" v="633" actId="2696"/>
        <pc:sldMkLst>
          <pc:docMk/>
          <pc:sldMk cId="1616746604" sldId="664"/>
        </pc:sldMkLst>
      </pc:sldChg>
      <pc:sldChg chg="del">
        <pc:chgData name="Pedro SANDER" userId="affd6e74-9f3a-4b29-89c7-35064ff47285" providerId="ADAL" clId="{C7276ECB-D568-42C3-B1BF-9884144C89A0}" dt="2021-02-25T07:11:14.434" v="634" actId="2696"/>
        <pc:sldMkLst>
          <pc:docMk/>
          <pc:sldMk cId="2950469086" sldId="665"/>
        </pc:sldMkLst>
      </pc:sldChg>
      <pc:sldChg chg="del">
        <pc:chgData name="Pedro SANDER" userId="affd6e74-9f3a-4b29-89c7-35064ff47285" providerId="ADAL" clId="{C7276ECB-D568-42C3-B1BF-9884144C89A0}" dt="2021-02-25T07:11:14.455" v="635" actId="2696"/>
        <pc:sldMkLst>
          <pc:docMk/>
          <pc:sldMk cId="3049582958" sldId="666"/>
        </pc:sldMkLst>
      </pc:sldChg>
      <pc:sldChg chg="del">
        <pc:chgData name="Pedro SANDER" userId="affd6e74-9f3a-4b29-89c7-35064ff47285" providerId="ADAL" clId="{C7276ECB-D568-42C3-B1BF-9884144C89A0}" dt="2021-02-25T07:11:14.479" v="636" actId="2696"/>
        <pc:sldMkLst>
          <pc:docMk/>
          <pc:sldMk cId="2907205190" sldId="667"/>
        </pc:sldMkLst>
      </pc:sldChg>
      <pc:sldChg chg="del">
        <pc:chgData name="Pedro SANDER" userId="affd6e74-9f3a-4b29-89c7-35064ff47285" providerId="ADAL" clId="{C7276ECB-D568-42C3-B1BF-9884144C89A0}" dt="2021-02-25T07:11:14.494" v="637" actId="2696"/>
        <pc:sldMkLst>
          <pc:docMk/>
          <pc:sldMk cId="3580997388" sldId="668"/>
        </pc:sldMkLst>
      </pc:sldChg>
      <pc:sldChg chg="del">
        <pc:chgData name="Pedro SANDER" userId="affd6e74-9f3a-4b29-89c7-35064ff47285" providerId="ADAL" clId="{C7276ECB-D568-42C3-B1BF-9884144C89A0}" dt="2021-02-25T07:11:14.518" v="638" actId="2696"/>
        <pc:sldMkLst>
          <pc:docMk/>
          <pc:sldMk cId="3265013537" sldId="669"/>
        </pc:sldMkLst>
      </pc:sldChg>
      <pc:sldChg chg="del">
        <pc:chgData name="Pedro SANDER" userId="affd6e74-9f3a-4b29-89c7-35064ff47285" providerId="ADAL" clId="{C7276ECB-D568-42C3-B1BF-9884144C89A0}" dt="2021-02-25T07:11:14.537" v="639" actId="2696"/>
        <pc:sldMkLst>
          <pc:docMk/>
          <pc:sldMk cId="74469038" sldId="670"/>
        </pc:sldMkLst>
      </pc:sldChg>
      <pc:sldChg chg="del">
        <pc:chgData name="Pedro SANDER" userId="affd6e74-9f3a-4b29-89c7-35064ff47285" providerId="ADAL" clId="{C7276ECB-D568-42C3-B1BF-9884144C89A0}" dt="2021-02-25T07:11:14.569" v="640" actId="2696"/>
        <pc:sldMkLst>
          <pc:docMk/>
          <pc:sldMk cId="2586808437" sldId="671"/>
        </pc:sldMkLst>
      </pc:sldChg>
      <pc:sldChg chg="del">
        <pc:chgData name="Pedro SANDER" userId="affd6e74-9f3a-4b29-89c7-35064ff47285" providerId="ADAL" clId="{C7276ECB-D568-42C3-B1BF-9884144C89A0}" dt="2021-02-25T07:11:14.592" v="641" actId="2696"/>
        <pc:sldMkLst>
          <pc:docMk/>
          <pc:sldMk cId="153312698" sldId="672"/>
        </pc:sldMkLst>
      </pc:sldChg>
      <pc:sldChg chg="del">
        <pc:chgData name="Pedro SANDER" userId="affd6e74-9f3a-4b29-89c7-35064ff47285" providerId="ADAL" clId="{C7276ECB-D568-42C3-B1BF-9884144C89A0}" dt="2021-02-25T07:11:14.606" v="642" actId="2696"/>
        <pc:sldMkLst>
          <pc:docMk/>
          <pc:sldMk cId="209452865" sldId="673"/>
        </pc:sldMkLst>
      </pc:sldChg>
      <pc:sldChg chg="del">
        <pc:chgData name="Pedro SANDER" userId="affd6e74-9f3a-4b29-89c7-35064ff47285" providerId="ADAL" clId="{C7276ECB-D568-42C3-B1BF-9884144C89A0}" dt="2021-02-25T07:11:14.621" v="643" actId="2696"/>
        <pc:sldMkLst>
          <pc:docMk/>
          <pc:sldMk cId="3183747868" sldId="674"/>
        </pc:sldMkLst>
      </pc:sldChg>
      <pc:sldChg chg="del">
        <pc:chgData name="Pedro SANDER" userId="affd6e74-9f3a-4b29-89c7-35064ff47285" providerId="ADAL" clId="{C7276ECB-D568-42C3-B1BF-9884144C89A0}" dt="2021-02-25T07:11:14.638" v="644" actId="2696"/>
        <pc:sldMkLst>
          <pc:docMk/>
          <pc:sldMk cId="429576895" sldId="675"/>
        </pc:sldMkLst>
      </pc:sldChg>
      <pc:sldChg chg="del">
        <pc:chgData name="Pedro SANDER" userId="affd6e74-9f3a-4b29-89c7-35064ff47285" providerId="ADAL" clId="{C7276ECB-D568-42C3-B1BF-9884144C89A0}" dt="2021-02-25T07:11:14.667" v="645" actId="2696"/>
        <pc:sldMkLst>
          <pc:docMk/>
          <pc:sldMk cId="795574287" sldId="676"/>
        </pc:sldMkLst>
      </pc:sldChg>
      <pc:sldChg chg="del">
        <pc:chgData name="Pedro SANDER" userId="affd6e74-9f3a-4b29-89c7-35064ff47285" providerId="ADAL" clId="{C7276ECB-D568-42C3-B1BF-9884144C89A0}" dt="2021-02-25T07:11:14.684" v="646" actId="2696"/>
        <pc:sldMkLst>
          <pc:docMk/>
          <pc:sldMk cId="4224994885" sldId="677"/>
        </pc:sldMkLst>
      </pc:sldChg>
      <pc:sldChg chg="del">
        <pc:chgData name="Pedro SANDER" userId="affd6e74-9f3a-4b29-89c7-35064ff47285" providerId="ADAL" clId="{C7276ECB-D568-42C3-B1BF-9884144C89A0}" dt="2021-02-25T07:11:14.699" v="647" actId="2696"/>
        <pc:sldMkLst>
          <pc:docMk/>
          <pc:sldMk cId="2504416880" sldId="678"/>
        </pc:sldMkLst>
      </pc:sldChg>
      <pc:sldChg chg="del">
        <pc:chgData name="Pedro SANDER" userId="affd6e74-9f3a-4b29-89c7-35064ff47285" providerId="ADAL" clId="{C7276ECB-D568-42C3-B1BF-9884144C89A0}" dt="2021-02-25T07:11:14.721" v="648" actId="2696"/>
        <pc:sldMkLst>
          <pc:docMk/>
          <pc:sldMk cId="1868385722" sldId="679"/>
        </pc:sldMkLst>
      </pc:sldChg>
      <pc:sldChg chg="del">
        <pc:chgData name="Pedro SANDER" userId="affd6e74-9f3a-4b29-89c7-35064ff47285" providerId="ADAL" clId="{C7276ECB-D568-42C3-B1BF-9884144C89A0}" dt="2021-02-25T07:11:14.733" v="649" actId="2696"/>
        <pc:sldMkLst>
          <pc:docMk/>
          <pc:sldMk cId="3339700813" sldId="680"/>
        </pc:sldMkLst>
      </pc:sldChg>
      <pc:sldChg chg="del">
        <pc:chgData name="Pedro SANDER" userId="affd6e74-9f3a-4b29-89c7-35064ff47285" providerId="ADAL" clId="{C7276ECB-D568-42C3-B1BF-9884144C89A0}" dt="2021-02-25T07:11:14.746" v="650" actId="2696"/>
        <pc:sldMkLst>
          <pc:docMk/>
          <pc:sldMk cId="252844729" sldId="681"/>
        </pc:sldMkLst>
      </pc:sldChg>
      <pc:sldChg chg="del">
        <pc:chgData name="Pedro SANDER" userId="affd6e74-9f3a-4b29-89c7-35064ff47285" providerId="ADAL" clId="{C7276ECB-D568-42C3-B1BF-9884144C89A0}" dt="2021-02-25T07:11:14.765" v="651" actId="2696"/>
        <pc:sldMkLst>
          <pc:docMk/>
          <pc:sldMk cId="1373503809" sldId="682"/>
        </pc:sldMkLst>
      </pc:sldChg>
      <pc:sldChg chg="del">
        <pc:chgData name="Pedro SANDER" userId="affd6e74-9f3a-4b29-89c7-35064ff47285" providerId="ADAL" clId="{C7276ECB-D568-42C3-B1BF-9884144C89A0}" dt="2021-02-25T07:11:14.840" v="657" actId="2696"/>
        <pc:sldMkLst>
          <pc:docMk/>
          <pc:sldMk cId="1399554851" sldId="683"/>
        </pc:sldMkLst>
      </pc:sldChg>
      <pc:sldChg chg="del">
        <pc:chgData name="Pedro SANDER" userId="affd6e74-9f3a-4b29-89c7-35064ff47285" providerId="ADAL" clId="{C7276ECB-D568-42C3-B1BF-9884144C89A0}" dt="2021-02-25T07:11:14.852" v="658" actId="2696"/>
        <pc:sldMkLst>
          <pc:docMk/>
          <pc:sldMk cId="1395926222" sldId="684"/>
        </pc:sldMkLst>
      </pc:sldChg>
      <pc:sldChg chg="del">
        <pc:chgData name="Pedro SANDER" userId="affd6e74-9f3a-4b29-89c7-35064ff47285" providerId="ADAL" clId="{C7276ECB-D568-42C3-B1BF-9884144C89A0}" dt="2021-02-25T07:11:14.872" v="659" actId="2696"/>
        <pc:sldMkLst>
          <pc:docMk/>
          <pc:sldMk cId="2864430051" sldId="686"/>
        </pc:sldMkLst>
      </pc:sldChg>
      <pc:sldChg chg="del">
        <pc:chgData name="Pedro SANDER" userId="affd6e74-9f3a-4b29-89c7-35064ff47285" providerId="ADAL" clId="{C7276ECB-D568-42C3-B1BF-9884144C89A0}" dt="2021-02-25T07:11:14.884" v="660" actId="2696"/>
        <pc:sldMkLst>
          <pc:docMk/>
          <pc:sldMk cId="1922607499" sldId="687"/>
        </pc:sldMkLst>
      </pc:sldChg>
      <pc:sldChg chg="del">
        <pc:chgData name="Pedro SANDER" userId="affd6e74-9f3a-4b29-89c7-35064ff47285" providerId="ADAL" clId="{C7276ECB-D568-42C3-B1BF-9884144C89A0}" dt="2021-02-25T07:11:14.892" v="661" actId="2696"/>
        <pc:sldMkLst>
          <pc:docMk/>
          <pc:sldMk cId="2889290114" sldId="688"/>
        </pc:sldMkLst>
      </pc:sldChg>
      <pc:sldChg chg="del">
        <pc:chgData name="Pedro SANDER" userId="affd6e74-9f3a-4b29-89c7-35064ff47285" providerId="ADAL" clId="{C7276ECB-D568-42C3-B1BF-9884144C89A0}" dt="2021-02-25T07:11:14.902" v="662" actId="2696"/>
        <pc:sldMkLst>
          <pc:docMk/>
          <pc:sldMk cId="2594756103" sldId="689"/>
        </pc:sldMkLst>
      </pc:sldChg>
      <pc:sldChg chg="del">
        <pc:chgData name="Pedro SANDER" userId="affd6e74-9f3a-4b29-89c7-35064ff47285" providerId="ADAL" clId="{C7276ECB-D568-42C3-B1BF-9884144C89A0}" dt="2021-02-25T07:11:14.911" v="663" actId="2696"/>
        <pc:sldMkLst>
          <pc:docMk/>
          <pc:sldMk cId="2245586129" sldId="690"/>
        </pc:sldMkLst>
      </pc:sldChg>
      <pc:sldChg chg="del">
        <pc:chgData name="Pedro SANDER" userId="affd6e74-9f3a-4b29-89c7-35064ff47285" providerId="ADAL" clId="{C7276ECB-D568-42C3-B1BF-9884144C89A0}" dt="2021-02-25T07:11:14.928" v="664" actId="2696"/>
        <pc:sldMkLst>
          <pc:docMk/>
          <pc:sldMk cId="2593360122" sldId="691"/>
        </pc:sldMkLst>
      </pc:sldChg>
      <pc:sldChg chg="del">
        <pc:chgData name="Pedro SANDER" userId="affd6e74-9f3a-4b29-89c7-35064ff47285" providerId="ADAL" clId="{C7276ECB-D568-42C3-B1BF-9884144C89A0}" dt="2021-02-25T07:11:14.944" v="665" actId="2696"/>
        <pc:sldMkLst>
          <pc:docMk/>
          <pc:sldMk cId="918736383" sldId="692"/>
        </pc:sldMkLst>
      </pc:sldChg>
      <pc:sldChg chg="del">
        <pc:chgData name="Pedro SANDER" userId="affd6e74-9f3a-4b29-89c7-35064ff47285" providerId="ADAL" clId="{C7276ECB-D568-42C3-B1BF-9884144C89A0}" dt="2021-02-25T07:11:14.955" v="666" actId="2696"/>
        <pc:sldMkLst>
          <pc:docMk/>
          <pc:sldMk cId="3287195004" sldId="693"/>
        </pc:sldMkLst>
      </pc:sldChg>
      <pc:sldChg chg="addSp delSp modSp">
        <pc:chgData name="Pedro SANDER" userId="affd6e74-9f3a-4b29-89c7-35064ff47285" providerId="ADAL" clId="{C7276ECB-D568-42C3-B1BF-9884144C89A0}" dt="2021-02-25T07:31:33.773" v="926" actId="6549"/>
        <pc:sldMkLst>
          <pc:docMk/>
          <pc:sldMk cId="896267962" sldId="703"/>
        </pc:sldMkLst>
        <pc:spChg chg="del">
          <ac:chgData name="Pedro SANDER" userId="affd6e74-9f3a-4b29-89c7-35064ff47285" providerId="ADAL" clId="{C7276ECB-D568-42C3-B1BF-9884144C89A0}" dt="2021-02-25T07:12:05.325" v="701" actId="478"/>
          <ac:spMkLst>
            <pc:docMk/>
            <pc:sldMk cId="896267962" sldId="703"/>
            <ac:spMk id="3" creationId="{00000000-0000-0000-0000-000000000000}"/>
          </ac:spMkLst>
        </pc:spChg>
        <pc:spChg chg="del">
          <ac:chgData name="Pedro SANDER" userId="affd6e74-9f3a-4b29-89c7-35064ff47285" providerId="ADAL" clId="{C7276ECB-D568-42C3-B1BF-9884144C89A0}" dt="2021-02-25T07:12:05.325" v="701" actId="478"/>
          <ac:spMkLst>
            <pc:docMk/>
            <pc:sldMk cId="896267962" sldId="703"/>
            <ac:spMk id="4" creationId="{00000000-0000-0000-0000-000000000000}"/>
          </ac:spMkLst>
        </pc:spChg>
        <pc:spChg chg="del">
          <ac:chgData name="Pedro SANDER" userId="affd6e74-9f3a-4b29-89c7-35064ff47285" providerId="ADAL" clId="{C7276ECB-D568-42C3-B1BF-9884144C89A0}" dt="2021-02-25T07:12:05.325" v="701" actId="478"/>
          <ac:spMkLst>
            <pc:docMk/>
            <pc:sldMk cId="896267962" sldId="703"/>
            <ac:spMk id="5" creationId="{00000000-0000-0000-0000-000000000000}"/>
          </ac:spMkLst>
        </pc:spChg>
        <pc:spChg chg="del">
          <ac:chgData name="Pedro SANDER" userId="affd6e74-9f3a-4b29-89c7-35064ff47285" providerId="ADAL" clId="{C7276ECB-D568-42C3-B1BF-9884144C89A0}" dt="2021-02-25T07:12:05.325" v="701" actId="478"/>
          <ac:spMkLst>
            <pc:docMk/>
            <pc:sldMk cId="896267962" sldId="703"/>
            <ac:spMk id="6" creationId="{00000000-0000-0000-0000-000000000000}"/>
          </ac:spMkLst>
        </pc:spChg>
        <pc:spChg chg="del">
          <ac:chgData name="Pedro SANDER" userId="affd6e74-9f3a-4b29-89c7-35064ff47285" providerId="ADAL" clId="{C7276ECB-D568-42C3-B1BF-9884144C89A0}" dt="2021-02-25T07:12:05.325" v="701" actId="478"/>
          <ac:spMkLst>
            <pc:docMk/>
            <pc:sldMk cId="896267962" sldId="703"/>
            <ac:spMk id="7" creationId="{00000000-0000-0000-0000-000000000000}"/>
          </ac:spMkLst>
        </pc:spChg>
        <pc:spChg chg="mod">
          <ac:chgData name="Pedro SANDER" userId="affd6e74-9f3a-4b29-89c7-35064ff47285" providerId="ADAL" clId="{C7276ECB-D568-42C3-B1BF-9884144C89A0}" dt="2021-02-25T07:31:33.773" v="926" actId="6549"/>
          <ac:spMkLst>
            <pc:docMk/>
            <pc:sldMk cId="896267962" sldId="703"/>
            <ac:spMk id="8" creationId="{00000000-0000-0000-0000-000000000000}"/>
          </ac:spMkLst>
        </pc:spChg>
        <pc:spChg chg="del mod">
          <ac:chgData name="Pedro SANDER" userId="affd6e74-9f3a-4b29-89c7-35064ff47285" providerId="ADAL" clId="{C7276ECB-D568-42C3-B1BF-9884144C89A0}" dt="2021-02-25T07:15:29.240" v="818" actId="478"/>
          <ac:spMkLst>
            <pc:docMk/>
            <pc:sldMk cId="896267962" sldId="703"/>
            <ac:spMk id="10" creationId="{00000000-0000-0000-0000-000000000000}"/>
          </ac:spMkLst>
        </pc:spChg>
        <pc:spChg chg="add mod">
          <ac:chgData name="Pedro SANDER" userId="affd6e74-9f3a-4b29-89c7-35064ff47285" providerId="ADAL" clId="{C7276ECB-D568-42C3-B1BF-9884144C89A0}" dt="2021-02-25T07:15:34.475" v="834" actId="20577"/>
          <ac:spMkLst>
            <pc:docMk/>
            <pc:sldMk cId="896267962" sldId="703"/>
            <ac:spMk id="11" creationId="{F7A4396D-3704-4468-987A-21D6E8A34021}"/>
          </ac:spMkLst>
        </pc:spChg>
      </pc:sldChg>
      <pc:sldChg chg="del">
        <pc:chgData name="Pedro SANDER" userId="affd6e74-9f3a-4b29-89c7-35064ff47285" providerId="ADAL" clId="{C7276ECB-D568-42C3-B1BF-9884144C89A0}" dt="2021-02-25T07:11:14.772" v="652" actId="2696"/>
        <pc:sldMkLst>
          <pc:docMk/>
          <pc:sldMk cId="1560560462" sldId="704"/>
        </pc:sldMkLst>
      </pc:sldChg>
      <pc:sldChg chg="del">
        <pc:chgData name="Pedro SANDER" userId="affd6e74-9f3a-4b29-89c7-35064ff47285" providerId="ADAL" clId="{C7276ECB-D568-42C3-B1BF-9884144C89A0}" dt="2021-02-25T07:11:14.778" v="653" actId="2696"/>
        <pc:sldMkLst>
          <pc:docMk/>
          <pc:sldMk cId="47700067" sldId="705"/>
        </pc:sldMkLst>
      </pc:sldChg>
      <pc:sldChg chg="del">
        <pc:chgData name="Pedro SANDER" userId="affd6e74-9f3a-4b29-89c7-35064ff47285" providerId="ADAL" clId="{C7276ECB-D568-42C3-B1BF-9884144C89A0}" dt="2021-02-25T07:11:14.783" v="654" actId="2696"/>
        <pc:sldMkLst>
          <pc:docMk/>
          <pc:sldMk cId="4105986248" sldId="706"/>
        </pc:sldMkLst>
      </pc:sldChg>
      <pc:sldChg chg="del">
        <pc:chgData name="Pedro SANDER" userId="affd6e74-9f3a-4b29-89c7-35064ff47285" providerId="ADAL" clId="{C7276ECB-D568-42C3-B1BF-9884144C89A0}" dt="2021-02-25T07:11:14.790" v="655" actId="2696"/>
        <pc:sldMkLst>
          <pc:docMk/>
          <pc:sldMk cId="1541022199" sldId="707"/>
        </pc:sldMkLst>
      </pc:sldChg>
      <pc:sldChg chg="del">
        <pc:chgData name="Pedro SANDER" userId="affd6e74-9f3a-4b29-89c7-35064ff47285" providerId="ADAL" clId="{C7276ECB-D568-42C3-B1BF-9884144C89A0}" dt="2021-02-25T07:11:14.811" v="656" actId="2696"/>
        <pc:sldMkLst>
          <pc:docMk/>
          <pc:sldMk cId="1234902222" sldId="708"/>
        </pc:sldMkLst>
      </pc:sldChg>
      <pc:sldChg chg="del">
        <pc:chgData name="Pedro SANDER" userId="affd6e74-9f3a-4b29-89c7-35064ff47285" providerId="ADAL" clId="{C7276ECB-D568-42C3-B1BF-9884144C89A0}" dt="2021-02-25T07:11:14.314" v="629" actId="2696"/>
        <pc:sldMkLst>
          <pc:docMk/>
          <pc:sldMk cId="1202029975" sldId="710"/>
        </pc:sldMkLst>
      </pc:sldChg>
      <pc:sldChg chg="delSp modSp add modTransition">
        <pc:chgData name="Pedro SANDER" userId="affd6e74-9f3a-4b29-89c7-35064ff47285" providerId="ADAL" clId="{C7276ECB-D568-42C3-B1BF-9884144C89A0}" dt="2021-02-25T07:25:47.821" v="840" actId="478"/>
        <pc:sldMkLst>
          <pc:docMk/>
          <pc:sldMk cId="3334054221" sldId="711"/>
        </pc:sldMkLst>
        <pc:spChg chg="mod">
          <ac:chgData name="Pedro SANDER" userId="affd6e74-9f3a-4b29-89c7-35064ff47285" providerId="ADAL" clId="{C7276ECB-D568-42C3-B1BF-9884144C89A0}" dt="2021-02-25T07:08:37.100" v="591" actId="20577"/>
          <ac:spMkLst>
            <pc:docMk/>
            <pc:sldMk cId="3334054221" sldId="711"/>
            <ac:spMk id="2" creationId="{A24F46DB-DFEF-4E63-9D73-C8C326E0AE6C}"/>
          </ac:spMkLst>
        </pc:spChg>
        <pc:spChg chg="del">
          <ac:chgData name="Pedro SANDER" userId="affd6e74-9f3a-4b29-89c7-35064ff47285" providerId="ADAL" clId="{C7276ECB-D568-42C3-B1BF-9884144C89A0}" dt="2021-02-25T07:25:46.319" v="839" actId="478"/>
          <ac:spMkLst>
            <pc:docMk/>
            <pc:sldMk cId="3334054221" sldId="711"/>
            <ac:spMk id="3" creationId="{50FCE898-3089-4C71-BE7A-7AAE74CD238D}"/>
          </ac:spMkLst>
        </pc:spChg>
        <pc:graphicFrameChg chg="mod">
          <ac:chgData name="Pedro SANDER" userId="affd6e74-9f3a-4b29-89c7-35064ff47285" providerId="ADAL" clId="{C7276ECB-D568-42C3-B1BF-9884144C89A0}" dt="2021-02-25T06:43:45.144" v="270" actId="1076"/>
          <ac:graphicFrameMkLst>
            <pc:docMk/>
            <pc:sldMk cId="3334054221" sldId="711"/>
            <ac:graphicFrameMk id="7" creationId="{D2ACB369-6C60-40E8-B822-39DB2464B5F2}"/>
          </ac:graphicFrameMkLst>
        </pc:graphicFrameChg>
        <pc:picChg chg="mod">
          <ac:chgData name="Pedro SANDER" userId="affd6e74-9f3a-4b29-89c7-35064ff47285" providerId="ADAL" clId="{C7276ECB-D568-42C3-B1BF-9884144C89A0}" dt="2021-02-25T06:43:45.144" v="270" actId="1076"/>
          <ac:picMkLst>
            <pc:docMk/>
            <pc:sldMk cId="3334054221" sldId="711"/>
            <ac:picMk id="5" creationId="{B885365A-3DDD-461F-8B95-9EE5CCD3E537}"/>
          </ac:picMkLst>
        </pc:picChg>
        <pc:picChg chg="mod">
          <ac:chgData name="Pedro SANDER" userId="affd6e74-9f3a-4b29-89c7-35064ff47285" providerId="ADAL" clId="{C7276ECB-D568-42C3-B1BF-9884144C89A0}" dt="2021-02-25T06:43:45.144" v="270" actId="1076"/>
          <ac:picMkLst>
            <pc:docMk/>
            <pc:sldMk cId="3334054221" sldId="711"/>
            <ac:picMk id="6" creationId="{6750C371-0A56-443F-8D4E-4881EE6A4ADE}"/>
          </ac:picMkLst>
        </pc:picChg>
        <pc:picChg chg="mod">
          <ac:chgData name="Pedro SANDER" userId="affd6e74-9f3a-4b29-89c7-35064ff47285" providerId="ADAL" clId="{C7276ECB-D568-42C3-B1BF-9884144C89A0}" dt="2021-02-25T06:43:45.144" v="270" actId="1076"/>
          <ac:picMkLst>
            <pc:docMk/>
            <pc:sldMk cId="3334054221" sldId="711"/>
            <ac:picMk id="8" creationId="{1573CA87-DD9A-4E60-8FBD-D5C6F95FB0A6}"/>
          </ac:picMkLst>
        </pc:picChg>
        <pc:picChg chg="del">
          <ac:chgData name="Pedro SANDER" userId="affd6e74-9f3a-4b29-89c7-35064ff47285" providerId="ADAL" clId="{C7276ECB-D568-42C3-B1BF-9884144C89A0}" dt="2021-02-25T06:43:48.806" v="271" actId="478"/>
          <ac:picMkLst>
            <pc:docMk/>
            <pc:sldMk cId="3334054221" sldId="711"/>
            <ac:picMk id="12" creationId="{05DABFCD-D3E0-4DA5-804F-229B31A933D7}"/>
          </ac:picMkLst>
        </pc:picChg>
        <pc:picChg chg="del">
          <ac:chgData name="Pedro SANDER" userId="affd6e74-9f3a-4b29-89c7-35064ff47285" providerId="ADAL" clId="{C7276ECB-D568-42C3-B1BF-9884144C89A0}" dt="2021-02-25T06:43:48.806" v="271" actId="478"/>
          <ac:picMkLst>
            <pc:docMk/>
            <pc:sldMk cId="3334054221" sldId="711"/>
            <ac:picMk id="13" creationId="{3C5F4E07-EC16-4294-9C64-0A2F607BBC7F}"/>
          </ac:picMkLst>
        </pc:picChg>
        <pc:cxnChg chg="mod">
          <ac:chgData name="Pedro SANDER" userId="affd6e74-9f3a-4b29-89c7-35064ff47285" providerId="ADAL" clId="{C7276ECB-D568-42C3-B1BF-9884144C89A0}" dt="2021-02-25T06:43:45.144" v="270" actId="1076"/>
          <ac:cxnSpMkLst>
            <pc:docMk/>
            <pc:sldMk cId="3334054221" sldId="711"/>
            <ac:cxnSpMk id="10" creationId="{CC30ABE5-E00C-43B8-9DB7-E1BE91F1C538}"/>
          </ac:cxnSpMkLst>
        </pc:cxnChg>
        <pc:cxnChg chg="del">
          <ac:chgData name="Pedro SANDER" userId="affd6e74-9f3a-4b29-89c7-35064ff47285" providerId="ADAL" clId="{C7276ECB-D568-42C3-B1BF-9884144C89A0}" dt="2021-02-25T07:25:47.821" v="840" actId="478"/>
          <ac:cxnSpMkLst>
            <pc:docMk/>
            <pc:sldMk cId="3334054221" sldId="711"/>
            <ac:cxnSpMk id="14" creationId="{06D51235-4432-4D6C-8FBA-775FF4AAB644}"/>
          </ac:cxnSpMkLst>
        </pc:cxnChg>
      </pc:sldChg>
      <pc:sldChg chg="delSp modSp add modTransition">
        <pc:chgData name="Pedro SANDER" userId="affd6e74-9f3a-4b29-89c7-35064ff47285" providerId="ADAL" clId="{C7276ECB-D568-42C3-B1BF-9884144C89A0}" dt="2021-02-25T06:45:14.081" v="289" actId="1076"/>
        <pc:sldMkLst>
          <pc:docMk/>
          <pc:sldMk cId="2221876904" sldId="712"/>
        </pc:sldMkLst>
        <pc:spChg chg="mod">
          <ac:chgData name="Pedro SANDER" userId="affd6e74-9f3a-4b29-89c7-35064ff47285" providerId="ADAL" clId="{C7276ECB-D568-42C3-B1BF-9884144C89A0}" dt="2021-02-25T06:45:10.293" v="288" actId="1076"/>
          <ac:spMkLst>
            <pc:docMk/>
            <pc:sldMk cId="2221876904" sldId="712"/>
            <ac:spMk id="2" creationId="{04EC5F8E-279B-4169-9D0A-9EAD803B5DA3}"/>
          </ac:spMkLst>
        </pc:spChg>
        <pc:spChg chg="del">
          <ac:chgData name="Pedro SANDER" userId="affd6e74-9f3a-4b29-89c7-35064ff47285" providerId="ADAL" clId="{C7276ECB-D568-42C3-B1BF-9884144C89A0}" dt="2021-02-25T06:45:07.243" v="287" actId="478"/>
          <ac:spMkLst>
            <pc:docMk/>
            <pc:sldMk cId="2221876904" sldId="712"/>
            <ac:spMk id="3" creationId="{00A72DC1-6B07-4F09-8611-835D5786B58B}"/>
          </ac:spMkLst>
        </pc:spChg>
        <pc:spChg chg="mod">
          <ac:chgData name="Pedro SANDER" userId="affd6e74-9f3a-4b29-89c7-35064ff47285" providerId="ADAL" clId="{C7276ECB-D568-42C3-B1BF-9884144C89A0}" dt="2021-02-25T06:45:04.153" v="286" actId="1076"/>
          <ac:spMkLst>
            <pc:docMk/>
            <pc:sldMk cId="2221876904" sldId="712"/>
            <ac:spMk id="4" creationId="{843E38CD-DDF4-48C5-8B9D-03AFE1E06795}"/>
          </ac:spMkLst>
        </pc:spChg>
        <pc:spChg chg="mod">
          <ac:chgData name="Pedro SANDER" userId="affd6e74-9f3a-4b29-89c7-35064ff47285" providerId="ADAL" clId="{C7276ECB-D568-42C3-B1BF-9884144C89A0}" dt="2021-02-25T06:44:55.372" v="284" actId="1076"/>
          <ac:spMkLst>
            <pc:docMk/>
            <pc:sldMk cId="2221876904" sldId="712"/>
            <ac:spMk id="6" creationId="{F53247A3-F98C-4FBE-9795-AB62C1E7E021}"/>
          </ac:spMkLst>
        </pc:spChg>
        <pc:spChg chg="mod">
          <ac:chgData name="Pedro SANDER" userId="affd6e74-9f3a-4b29-89c7-35064ff47285" providerId="ADAL" clId="{C7276ECB-D568-42C3-B1BF-9884144C89A0}" dt="2021-02-25T06:45:14.081" v="289" actId="1076"/>
          <ac:spMkLst>
            <pc:docMk/>
            <pc:sldMk cId="2221876904" sldId="712"/>
            <ac:spMk id="7" creationId="{FA452E89-ED56-4198-AEA9-26291BA76364}"/>
          </ac:spMkLst>
        </pc:spChg>
        <pc:picChg chg="mod">
          <ac:chgData name="Pedro SANDER" userId="affd6e74-9f3a-4b29-89c7-35064ff47285" providerId="ADAL" clId="{C7276ECB-D568-42C3-B1BF-9884144C89A0}" dt="2021-02-25T06:45:14.081" v="289" actId="1076"/>
          <ac:picMkLst>
            <pc:docMk/>
            <pc:sldMk cId="2221876904" sldId="712"/>
            <ac:picMk id="5" creationId="{C61F2F5A-4E10-4AAB-8A40-C4FA7B5B4EC4}"/>
          </ac:picMkLst>
        </pc:picChg>
      </pc:sldChg>
      <pc:sldChg chg="delSp modSp add del modTransition">
        <pc:chgData name="Pedro SANDER" userId="affd6e74-9f3a-4b29-89c7-35064ff47285" providerId="ADAL" clId="{C7276ECB-D568-42C3-B1BF-9884144C89A0}" dt="2021-02-25T06:52:27.994" v="360" actId="2696"/>
        <pc:sldMkLst>
          <pc:docMk/>
          <pc:sldMk cId="2392427733" sldId="713"/>
        </pc:sldMkLst>
        <pc:spChg chg="mod">
          <ac:chgData name="Pedro SANDER" userId="affd6e74-9f3a-4b29-89c7-35064ff47285" providerId="ADAL" clId="{C7276ECB-D568-42C3-B1BF-9884144C89A0}" dt="2021-02-25T06:24:25.185" v="12" actId="27636"/>
          <ac:spMkLst>
            <pc:docMk/>
            <pc:sldMk cId="2392427733" sldId="713"/>
            <ac:spMk id="45" creationId="{CF800A83-3CB2-4662-BFA2-A0C647A4E485}"/>
          </ac:spMkLst>
        </pc:spChg>
        <pc:spChg chg="del">
          <ac:chgData name="Pedro SANDER" userId="affd6e74-9f3a-4b29-89c7-35064ff47285" providerId="ADAL" clId="{C7276ECB-D568-42C3-B1BF-9884144C89A0}" dt="2021-02-25T06:52:20.508" v="359" actId="478"/>
          <ac:spMkLst>
            <pc:docMk/>
            <pc:sldMk cId="2392427733" sldId="713"/>
            <ac:spMk id="51" creationId="{32DF6FFA-4D0A-4852-BEDC-369CDF80FA8A}"/>
          </ac:spMkLst>
        </pc:spChg>
      </pc:sldChg>
      <pc:sldChg chg="modSp add del">
        <pc:chgData name="Pedro SANDER" userId="affd6e74-9f3a-4b29-89c7-35064ff47285" providerId="ADAL" clId="{C7276ECB-D568-42C3-B1BF-9884144C89A0}" dt="2021-02-25T06:34:07.633" v="25" actId="2696"/>
        <pc:sldMkLst>
          <pc:docMk/>
          <pc:sldMk cId="1752503724" sldId="714"/>
        </pc:sldMkLst>
        <pc:spChg chg="mod">
          <ac:chgData name="Pedro SANDER" userId="affd6e74-9f3a-4b29-89c7-35064ff47285" providerId="ADAL" clId="{C7276ECB-D568-42C3-B1BF-9884144C89A0}" dt="2021-02-25T06:34:02.644" v="24" actId="20577"/>
          <ac:spMkLst>
            <pc:docMk/>
            <pc:sldMk cId="1752503724" sldId="714"/>
            <ac:spMk id="4" creationId="{5A61DC01-0E7C-4432-9407-5C1B2C2F308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7D6EC3C-A835-41D6-AD1F-A4FC214C56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914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E824FF-E907-4F88-ACEC-E5E88539CB23}" type="slidenum">
              <a:rPr lang="en-US"/>
              <a:pPr/>
              <a:t>1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37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151513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964121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https://murhafsousli.github.io/8puzzle/#/</a:t>
            </a:r>
          </a:p>
        </p:txBody>
      </p:sp>
    </p:spTree>
    <p:extLst>
      <p:ext uri="{BB962C8B-B14F-4D97-AF65-F5344CB8AC3E}">
        <p14:creationId xmlns:p14="http://schemas.microsoft.com/office/powerpoint/2010/main" val="663323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134419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673414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Doesn’t knows the difference between the two underlying maps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646296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14361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900056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tabular representations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Only include weights for weighted graphs. </a:t>
            </a:r>
            <a:endParaRPr lang="en-HK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608279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instances we may consider a grid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054154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243297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465848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will introduce notion of a priority queue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78157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A2F3F0-1D35-439E-AAA7-C9350D850B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507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538557-A35D-45D1-B086-4C40EC8F09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624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78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78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895626-13C6-4A65-9F2A-E01DB83C12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788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1295400"/>
            <a:ext cx="8839200" cy="51355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62000" y="6572250"/>
            <a:ext cx="8382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-39688" y="6572250"/>
            <a:ext cx="604838" cy="304800"/>
          </a:xfrm>
        </p:spPr>
        <p:txBody>
          <a:bodyPr/>
          <a:lstStyle>
            <a:lvl1pPr>
              <a:defRPr/>
            </a:lvl1pPr>
          </a:lstStyle>
          <a:p>
            <a:fld id="{4D41EAA8-23F3-421B-8E24-360CCD8486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306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1E89504-E9A2-4960-B6E9-AA849F475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3449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3A2ADB-794E-4A14-B462-84F708D128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0594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35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35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859EB1-3964-4F0B-AAF2-2D82819755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821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0FC45A-B16E-4BE3-966F-650D166F9B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4348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D88420-11A1-4E9B-8B09-0569A8ABF5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9330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C31316-32B0-47E1-B495-2D5B9A2BB4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1618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794DEE-ADCF-4D48-B69B-5BE36010F7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9675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4663A8-7198-41C4-8C1F-6ACE455AAF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801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3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572250"/>
            <a:ext cx="838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39688" y="6572250"/>
            <a:ext cx="6048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latin typeface="+mn-lt"/>
              </a:defRPr>
            </a:lvl1pPr>
          </a:lstStyle>
          <a:p>
            <a:fld id="{1E99FDDE-525F-4C70-A2BE-D92EE485439A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5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dblobgames.com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0"/>
            <a:ext cx="7772400" cy="1470025"/>
          </a:xfrm>
        </p:spPr>
        <p:txBody>
          <a:bodyPr anchor="ctr"/>
          <a:lstStyle/>
          <a:p>
            <a:r>
              <a:rPr lang="en-US" dirty="0"/>
              <a:t>Game </a:t>
            </a:r>
            <a:r>
              <a:rPr lang="en-US"/>
              <a:t>AI 3:</a:t>
            </a:r>
            <a:br>
              <a:rPr lang="en-US" dirty="0"/>
            </a:br>
            <a:r>
              <a:rPr lang="en-US" dirty="0"/>
              <a:t>Pathfinding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76200"/>
            <a:ext cx="6400800" cy="1752600"/>
          </a:xfrm>
        </p:spPr>
        <p:txBody>
          <a:bodyPr/>
          <a:lstStyle/>
          <a:p>
            <a:r>
              <a:rPr lang="en-US" sz="3200" dirty="0"/>
              <a:t>COMP4451 Game Programming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600200"/>
            <a:ext cx="1758950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6FEF7F-DA17-451D-87A5-0BED9A56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Depth-First Search (DFS)</a:t>
            </a:r>
            <a:endParaRPr lang="en-HK" sz="44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CC83D75-6157-4C24-9E92-F281E7F2B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10" y="2360909"/>
            <a:ext cx="4009021" cy="275491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7A6EA23-EFF4-4B81-B117-E49369018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392" y="2360909"/>
            <a:ext cx="4003265" cy="273400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B7E67E6-BD0E-4536-ADFF-1B85582B6D8A}"/>
              </a:ext>
            </a:extLst>
          </p:cNvPr>
          <p:cNvSpPr txBox="1"/>
          <p:nvPr/>
        </p:nvSpPr>
        <p:spPr>
          <a:xfrm>
            <a:off x="2067545" y="51590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BFS</a:t>
            </a:r>
            <a:endParaRPr lang="en-HK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5D4489-6A4E-40D8-B068-144CE8987898}"/>
              </a:ext>
            </a:extLst>
          </p:cNvPr>
          <p:cNvSpPr txBox="1"/>
          <p:nvPr/>
        </p:nvSpPr>
        <p:spPr>
          <a:xfrm>
            <a:off x="6704025" y="50856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DFS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62053659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6FEF7F-DA17-451D-87A5-0BED9A56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BFS and DFS</a:t>
            </a:r>
            <a:endParaRPr lang="en-HK" dirty="0"/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F1439F73-ED23-42D1-8BCE-373FD3D6D6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140344"/>
              </p:ext>
            </p:extLst>
          </p:nvPr>
        </p:nvGraphicFramePr>
        <p:xfrm>
          <a:off x="787289" y="1828800"/>
          <a:ext cx="7569421" cy="2331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5811">
                  <a:extLst>
                    <a:ext uri="{9D8B030D-6E8A-4147-A177-3AD203B41FA5}">
                      <a16:colId xmlns:a16="http://schemas.microsoft.com/office/drawing/2014/main" val="4269521401"/>
                    </a:ext>
                  </a:extLst>
                </a:gridCol>
                <a:gridCol w="3072199">
                  <a:extLst>
                    <a:ext uri="{9D8B030D-6E8A-4147-A177-3AD203B41FA5}">
                      <a16:colId xmlns:a16="http://schemas.microsoft.com/office/drawing/2014/main" val="4278497915"/>
                    </a:ext>
                  </a:extLst>
                </a:gridCol>
                <a:gridCol w="3401411">
                  <a:extLst>
                    <a:ext uri="{9D8B030D-6E8A-4147-A177-3AD203B41FA5}">
                      <a16:colId xmlns:a16="http://schemas.microsoft.com/office/drawing/2014/main" val="3102823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Algorithm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BFS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DFS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62567016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Complete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Yes (if </a:t>
                      </a:r>
                      <a:r>
                        <a:rPr lang="en-HK" sz="1400" i="1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 is finite)</a:t>
                      </a:r>
                      <a:br>
                        <a:rPr lang="en-HK" sz="14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Tag visited nodes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Yes (if </a:t>
                      </a:r>
                      <a:r>
                        <a:rPr lang="en-HK" sz="1400" i="1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 is finite)</a:t>
                      </a:r>
                      <a:br>
                        <a:rPr lang="en-HK" sz="14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Tag visited nodes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8957059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Optimal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HK" sz="1400" b="1" dirty="0">
                          <a:solidFill>
                            <a:schemeClr val="bg1"/>
                          </a:solidFill>
                        </a:rPr>
                        <a:t>Yes! (if graph is unweighted)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No (returns first solution it finds)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7905366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Time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HK" sz="1400" i="1" dirty="0">
                          <a:solidFill>
                            <a:schemeClr val="bg1"/>
                          </a:solidFill>
                        </a:rPr>
                        <a:t>O(b</a:t>
                      </a:r>
                      <a:r>
                        <a:rPr lang="en-HK" sz="1400" i="1" baseline="30000" dirty="0">
                          <a:solidFill>
                            <a:schemeClr val="bg1"/>
                          </a:solidFill>
                        </a:rPr>
                        <a:t>d</a:t>
                      </a:r>
                      <a:r>
                        <a:rPr lang="en-HK" sz="1400" i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HK" sz="1400" i="1" dirty="0">
                          <a:solidFill>
                            <a:schemeClr val="bg1"/>
                          </a:solidFill>
                        </a:rPr>
                        <a:t>O(b</a:t>
                      </a:r>
                      <a:r>
                        <a:rPr lang="en-HK" sz="1400" i="1" baseline="30000" dirty="0">
                          <a:solidFill>
                            <a:schemeClr val="bg1"/>
                          </a:solidFill>
                        </a:rPr>
                        <a:t>d</a:t>
                      </a:r>
                      <a:r>
                        <a:rPr lang="en-HK" sz="1400" i="1" dirty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, terrible if solution is at very high depth</a:t>
                      </a:r>
                      <a:endParaRPr lang="en-HK" sz="1400" i="0" baseline="300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3517184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Space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HK" sz="1400" i="1" dirty="0">
                          <a:solidFill>
                            <a:schemeClr val="bg1"/>
                          </a:solidFill>
                        </a:rPr>
                        <a:t>O(b</a:t>
                      </a:r>
                      <a:r>
                        <a:rPr lang="en-HK" sz="1400" i="1" baseline="30000" dirty="0">
                          <a:solidFill>
                            <a:schemeClr val="bg1"/>
                          </a:solidFill>
                        </a:rPr>
                        <a:t>d</a:t>
                      </a:r>
                      <a:r>
                        <a:rPr lang="en-HK" sz="1400" i="1" dirty="0">
                          <a:solidFill>
                            <a:schemeClr val="bg1"/>
                          </a:solidFill>
                        </a:rPr>
                        <a:t>), must keep a growing frontier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HK" sz="1400" b="1" i="1" dirty="0">
                          <a:solidFill>
                            <a:schemeClr val="bg1"/>
                          </a:solidFill>
                        </a:rPr>
                        <a:t>O(d)</a:t>
                      </a:r>
                      <a:r>
                        <a:rPr lang="en-HK" sz="1400" b="1" dirty="0">
                          <a:solidFill>
                            <a:schemeClr val="bg1"/>
                          </a:solidFill>
                        </a:rPr>
                        <a:t>, i.e., just height of tree!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5345597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When to use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When optimal path to solution is needed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When space is an issue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4569957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28EF085B-24D5-47A6-BED1-D88273529CFE}"/>
              </a:ext>
            </a:extLst>
          </p:cNvPr>
          <p:cNvSpPr txBox="1"/>
          <p:nvPr/>
        </p:nvSpPr>
        <p:spPr>
          <a:xfrm>
            <a:off x="628650" y="4329607"/>
            <a:ext cx="5949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i="1" dirty="0"/>
              <a:t>b </a:t>
            </a:r>
            <a:r>
              <a:rPr lang="en-HK" dirty="0"/>
              <a:t>= branching factor (how many children each node has</a:t>
            </a:r>
            <a:r>
              <a:rPr lang="en-HK" i="1" dirty="0"/>
              <a:t>)</a:t>
            </a:r>
          </a:p>
          <a:p>
            <a:r>
              <a:rPr lang="en-HK" i="1" dirty="0"/>
              <a:t>d </a:t>
            </a:r>
            <a:r>
              <a:rPr lang="en-HK" dirty="0"/>
              <a:t>= depth, or height of the tree</a:t>
            </a:r>
          </a:p>
        </p:txBody>
      </p:sp>
    </p:spTree>
    <p:extLst>
      <p:ext uri="{BB962C8B-B14F-4D97-AF65-F5344CB8AC3E}">
        <p14:creationId xmlns:p14="http://schemas.microsoft.com/office/powerpoint/2010/main" val="333385753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9AF04B-0948-4DF4-AEFA-C0DF16062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566" y="1303990"/>
            <a:ext cx="8117271" cy="32635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Idea: use an evaluation function </a:t>
            </a:r>
            <a:r>
              <a:rPr lang="en-US" i="1" dirty="0"/>
              <a:t>f(n)</a:t>
            </a:r>
            <a:r>
              <a:rPr lang="en-US" dirty="0"/>
              <a:t> for each node</a:t>
            </a:r>
          </a:p>
          <a:p>
            <a:pPr lvl="1"/>
            <a:r>
              <a:rPr lang="en-US" dirty="0"/>
              <a:t>Estimate of "desirability“ (must be easy to compute)</a:t>
            </a:r>
          </a:p>
          <a:p>
            <a:pPr lvl="1"/>
            <a:r>
              <a:rPr lang="en-US" dirty="0"/>
              <a:t>Expand most desirable unexpanded node</a:t>
            </a:r>
          </a:p>
          <a:p>
            <a:r>
              <a:rPr lang="en-US" dirty="0"/>
              <a:t>Implementation:</a:t>
            </a:r>
          </a:p>
          <a:p>
            <a:pPr lvl="1"/>
            <a:r>
              <a:rPr lang="en-US" dirty="0"/>
              <a:t>Order nodes based on desirability (e.g., </a:t>
            </a:r>
            <a:r>
              <a:rPr lang="en-US" i="1" dirty="0"/>
              <a:t>f(n)</a:t>
            </a:r>
            <a:r>
              <a:rPr lang="en-US" dirty="0"/>
              <a:t> is straight-line distance to target)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HK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E3C29D-E4B2-4919-9FFF-0EA77E31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best-first search</a:t>
            </a:r>
            <a:endParaRPr lang="en-H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6DD17A-975E-41FA-8E01-566BBA907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793" y="4727652"/>
            <a:ext cx="3203947" cy="16072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EF0C56-4682-4CE4-951A-A333CE5F0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911" y="4727653"/>
            <a:ext cx="3293217" cy="163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357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9107DD-AB0E-4355-8A8D-BBD00D1A4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77411"/>
            <a:ext cx="8839200" cy="5135563"/>
          </a:xfrm>
        </p:spPr>
        <p:txBody>
          <a:bodyPr/>
          <a:lstStyle/>
          <a:p>
            <a:r>
              <a:rPr lang="en-HK" dirty="0"/>
              <a:t>Always tries closest to destination first</a:t>
            </a:r>
          </a:p>
          <a:p>
            <a:r>
              <a:rPr lang="en-HK" dirty="0"/>
              <a:t>May miss optimal path</a:t>
            </a:r>
          </a:p>
          <a:p>
            <a:r>
              <a:rPr lang="en-HK" dirty="0"/>
              <a:t>Solution:</a:t>
            </a:r>
          </a:p>
          <a:p>
            <a:pPr lvl="1"/>
            <a:r>
              <a:rPr lang="en-HK" dirty="0"/>
              <a:t>Variants that consider path taken as well</a:t>
            </a:r>
            <a:br>
              <a:rPr lang="en-HK" dirty="0"/>
            </a:br>
            <a:endParaRPr lang="en-HK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36BD93-9B48-4A4F-8F85-1543EAB5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sz="4800" dirty="0"/>
              <a:t>Non-optimality of </a:t>
            </a:r>
            <a:br>
              <a:rPr lang="en-HK" sz="4800" dirty="0"/>
            </a:br>
            <a:r>
              <a:rPr lang="en-HK" sz="4800" dirty="0"/>
              <a:t>greedy best-first search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E0654D-DDB7-4637-A539-CE19C493D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4256083"/>
            <a:ext cx="3120287" cy="204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3949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E2B932-4E39-48E5-86B6-DD1C81255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all weights are uniform, we have a solution using the graph search algorithms from last time:</a:t>
            </a:r>
          </a:p>
          <a:p>
            <a:endParaRPr lang="en-US" dirty="0"/>
          </a:p>
          <a:p>
            <a:pPr lvl="1"/>
            <a:r>
              <a:rPr lang="en-US" dirty="0"/>
              <a:t>BFS achieves the optimal (shortest) path to the goal</a:t>
            </a:r>
          </a:p>
          <a:p>
            <a:pPr lvl="1"/>
            <a:r>
              <a:rPr lang="en-US" dirty="0"/>
              <a:t>DFS finds a path to the goal, which is not necessarily optimal</a:t>
            </a:r>
          </a:p>
          <a:p>
            <a:pPr lvl="1"/>
            <a:r>
              <a:rPr lang="en-US" dirty="0"/>
              <a:t>Greedy Best-First search often finds a path quickly but it is also not necessarily optimal</a:t>
            </a:r>
            <a:endParaRPr lang="en-HK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198AED-8B39-4C01-BD09-558B125C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 with weights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26995523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C342845-B9A9-4361-A4CD-087865C3C4F3}"/>
              </a:ext>
            </a:extLst>
          </p:cNvPr>
          <p:cNvSpPr/>
          <p:nvPr/>
        </p:nvSpPr>
        <p:spPr>
          <a:xfrm>
            <a:off x="3452923" y="3432992"/>
            <a:ext cx="5062427" cy="2293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E2B932-4E39-48E5-86B6-DD1C81255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49352"/>
            <a:ext cx="8839200" cy="4881611"/>
          </a:xfrm>
        </p:spPr>
        <p:txBody>
          <a:bodyPr/>
          <a:lstStyle/>
          <a:p>
            <a:r>
              <a:rPr lang="en-US" dirty="0"/>
              <a:t>Next we will consider:</a:t>
            </a:r>
          </a:p>
          <a:p>
            <a:pPr lvl="1"/>
            <a:r>
              <a:rPr lang="en-US" dirty="0"/>
              <a:t>the more general case of graphs with weights</a:t>
            </a:r>
          </a:p>
          <a:p>
            <a:pPr lvl="1"/>
            <a:r>
              <a:rPr lang="en-US" dirty="0"/>
              <a:t>more efficient algorithms</a:t>
            </a:r>
          </a:p>
          <a:p>
            <a:endParaRPr lang="en-US" dirty="0"/>
          </a:p>
          <a:p>
            <a:endParaRPr lang="en-HK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198AED-8B39-4C01-BD09-558B125C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Optimal pathfinding algorithms</a:t>
            </a:r>
            <a:endParaRPr lang="en-HK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C8AB1-67F9-4FEB-80C3-F2DEB3554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88" y="3676212"/>
            <a:ext cx="1538564" cy="16392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B0C742-71C9-446B-AE26-BD75C233A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128" y="3682995"/>
            <a:ext cx="1538564" cy="1625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BA21C6-BC9C-4557-8AE8-E9F1D2EB5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007" y="3533935"/>
            <a:ext cx="1538564" cy="17814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2F7749-C715-4C11-A6E0-F5B22E1E93E4}"/>
              </a:ext>
            </a:extLst>
          </p:cNvPr>
          <p:cNvSpPr txBox="1"/>
          <p:nvPr/>
        </p:nvSpPr>
        <p:spPr>
          <a:xfrm>
            <a:off x="1400347" y="544192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BFS</a:t>
            </a:r>
            <a:endParaRPr lang="en-H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D63C9B-5870-48D3-986B-B09C3C45B15E}"/>
              </a:ext>
            </a:extLst>
          </p:cNvPr>
          <p:cNvSpPr txBox="1"/>
          <p:nvPr/>
        </p:nvSpPr>
        <p:spPr>
          <a:xfrm>
            <a:off x="4223227" y="539008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Dijkstra</a:t>
            </a:r>
            <a:endParaRPr lang="en-H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D08D55-AB9E-4176-8358-B4BCA18BC57D}"/>
              </a:ext>
            </a:extLst>
          </p:cNvPr>
          <p:cNvSpPr txBox="1"/>
          <p:nvPr/>
        </p:nvSpPr>
        <p:spPr>
          <a:xfrm>
            <a:off x="7417288" y="544255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A*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0825700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4F46DB-DFEF-4E63-9D73-C8C326E0A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36985"/>
            <a:ext cx="7886700" cy="3263504"/>
          </a:xfrm>
        </p:spPr>
        <p:txBody>
          <a:bodyPr/>
          <a:lstStyle/>
          <a:p>
            <a:r>
              <a:rPr lang="en-US" dirty="0"/>
              <a:t>Weight of edge = time to travel</a:t>
            </a:r>
          </a:p>
          <a:p>
            <a:r>
              <a:rPr lang="en-US" dirty="0"/>
              <a:t>Incorporates information like:</a:t>
            </a:r>
          </a:p>
          <a:p>
            <a:pPr lvl="1"/>
            <a:r>
              <a:rPr lang="en-US" dirty="0"/>
              <a:t>length of path and type of terrain</a:t>
            </a:r>
          </a:p>
          <a:p>
            <a:pPr lvl="1"/>
            <a:r>
              <a:rPr lang="en-US" dirty="0"/>
              <a:t>Expected limits due to congestion (enemies)</a:t>
            </a:r>
          </a:p>
          <a:p>
            <a:pPr lvl="1"/>
            <a:r>
              <a:rPr lang="en-US" dirty="0"/>
              <a:t>Other constraints in each room</a:t>
            </a:r>
          </a:p>
          <a:p>
            <a:r>
              <a:rPr lang="en-US" dirty="0"/>
              <a:t>Now we want the minimum </a:t>
            </a:r>
            <a:r>
              <a:rPr lang="en-US" b="1" i="1" dirty="0"/>
              <a:t>cost </a:t>
            </a:r>
            <a:r>
              <a:rPr lang="en-US" dirty="0"/>
              <a:t>path</a:t>
            </a:r>
            <a:endParaRPr lang="en-HK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05C9A2-0E91-4CA9-BA7D-23602382F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with weights</a:t>
            </a:r>
            <a:endParaRPr lang="en-H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85365A-3DDD-461F-8B95-9EE5CCD3E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643" y="4891423"/>
            <a:ext cx="1260850" cy="12420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50C371-0A56-443F-8D4E-4881EE6A4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711" y="4873333"/>
            <a:ext cx="1260850" cy="1272418"/>
          </a:xfrm>
          <a:prstGeom prst="rect">
            <a:avLst/>
          </a:prstGeom>
        </p:spPr>
      </p:pic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D2ACB369-6C60-40E8-B822-39DB2464B5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730767"/>
              </p:ext>
            </p:extLst>
          </p:nvPr>
        </p:nvGraphicFramePr>
        <p:xfrm>
          <a:off x="472909" y="4880543"/>
          <a:ext cx="1836908" cy="1202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212">
                  <a:extLst>
                    <a:ext uri="{9D8B030D-6E8A-4147-A177-3AD203B41FA5}">
                      <a16:colId xmlns:a16="http://schemas.microsoft.com/office/drawing/2014/main" val="1490615825"/>
                    </a:ext>
                  </a:extLst>
                </a:gridCol>
                <a:gridCol w="384972">
                  <a:extLst>
                    <a:ext uri="{9D8B030D-6E8A-4147-A177-3AD203B41FA5}">
                      <a16:colId xmlns:a16="http://schemas.microsoft.com/office/drawing/2014/main" val="2605394511"/>
                    </a:ext>
                  </a:extLst>
                </a:gridCol>
                <a:gridCol w="709724">
                  <a:extLst>
                    <a:ext uri="{9D8B030D-6E8A-4147-A177-3AD203B41FA5}">
                      <a16:colId xmlns:a16="http://schemas.microsoft.com/office/drawing/2014/main" val="1704112421"/>
                    </a:ext>
                  </a:extLst>
                </a:gridCol>
              </a:tblGrid>
              <a:tr h="3006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terrain</a:t>
                      </a:r>
                      <a:endParaRPr lang="en-HK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HK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cost</a:t>
                      </a:r>
                      <a:endParaRPr lang="en-HK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456117"/>
                  </a:ext>
                </a:extLst>
              </a:tr>
              <a:tr h="3006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plain</a:t>
                      </a:r>
                      <a:endParaRPr lang="en-HK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HK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HK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069200"/>
                  </a:ext>
                </a:extLst>
              </a:tr>
              <a:tr h="3006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hill</a:t>
                      </a:r>
                      <a:endParaRPr lang="en-HK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HK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HK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271497"/>
                  </a:ext>
                </a:extLst>
              </a:tr>
              <a:tr h="3006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wall</a:t>
                      </a:r>
                      <a:endParaRPr lang="en-HK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HK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infinity</a:t>
                      </a:r>
                      <a:endParaRPr lang="en-HK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4992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1573CA87-DD9A-4E60-8FBD-D5C6F95FB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918" y="5195962"/>
            <a:ext cx="242888" cy="85010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30ABE5-E00C-43B8-9DB7-E1BE91F1C538}"/>
              </a:ext>
            </a:extLst>
          </p:cNvPr>
          <p:cNvCxnSpPr/>
          <p:nvPr/>
        </p:nvCxnSpPr>
        <p:spPr>
          <a:xfrm>
            <a:off x="3929514" y="5481809"/>
            <a:ext cx="406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05422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385C867-5D9C-48B7-97B0-A5E043BA63C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791414" y="3956917"/>
          <a:ext cx="1836908" cy="1202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212">
                  <a:extLst>
                    <a:ext uri="{9D8B030D-6E8A-4147-A177-3AD203B41FA5}">
                      <a16:colId xmlns:a16="http://schemas.microsoft.com/office/drawing/2014/main" val="1490615825"/>
                    </a:ext>
                  </a:extLst>
                </a:gridCol>
                <a:gridCol w="384972">
                  <a:extLst>
                    <a:ext uri="{9D8B030D-6E8A-4147-A177-3AD203B41FA5}">
                      <a16:colId xmlns:a16="http://schemas.microsoft.com/office/drawing/2014/main" val="2605394511"/>
                    </a:ext>
                  </a:extLst>
                </a:gridCol>
                <a:gridCol w="709724">
                  <a:extLst>
                    <a:ext uri="{9D8B030D-6E8A-4147-A177-3AD203B41FA5}">
                      <a16:colId xmlns:a16="http://schemas.microsoft.com/office/drawing/2014/main" val="1704112421"/>
                    </a:ext>
                  </a:extLst>
                </a:gridCol>
              </a:tblGrid>
              <a:tr h="3006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terrain</a:t>
                      </a:r>
                      <a:endParaRPr lang="en-HK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HK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cost</a:t>
                      </a:r>
                      <a:endParaRPr lang="en-HK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456117"/>
                  </a:ext>
                </a:extLst>
              </a:tr>
              <a:tr h="3006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plain</a:t>
                      </a:r>
                      <a:endParaRPr lang="en-HK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HK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HK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069200"/>
                  </a:ext>
                </a:extLst>
              </a:tr>
              <a:tr h="3006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hill</a:t>
                      </a:r>
                      <a:endParaRPr lang="en-HK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HK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HK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271497"/>
                  </a:ext>
                </a:extLst>
              </a:tr>
              <a:tr h="3006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wall</a:t>
                      </a:r>
                      <a:endParaRPr lang="en-HK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HK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infinity</a:t>
                      </a:r>
                      <a:endParaRPr lang="en-HK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4992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2268FF40-0C5C-445E-A005-0F6FFF81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What do we want to minimize?</a:t>
            </a:r>
            <a:endParaRPr lang="en-HK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5BC87-B73E-49F0-BC09-1B33B8A4D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79" y="2125266"/>
            <a:ext cx="6162764" cy="31682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5DC498-1089-4DCF-B734-0E0D7B6C8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423" y="4272336"/>
            <a:ext cx="242888" cy="850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6B7F9D-CAA2-4AB2-A4C3-222AD9E03EC3}"/>
              </a:ext>
            </a:extLst>
          </p:cNvPr>
          <p:cNvSpPr txBox="1"/>
          <p:nvPr/>
        </p:nvSpPr>
        <p:spPr>
          <a:xfrm>
            <a:off x="1842090" y="529352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BFS</a:t>
            </a:r>
            <a:endParaRPr lang="en-H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22BA25-C246-4D6A-9F65-803108053123}"/>
              </a:ext>
            </a:extLst>
          </p:cNvPr>
          <p:cNvSpPr txBox="1"/>
          <p:nvPr/>
        </p:nvSpPr>
        <p:spPr>
          <a:xfrm>
            <a:off x="4835156" y="529352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Dijkstra</a:t>
            </a:r>
            <a:endParaRPr lang="en-H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D70987-76DE-4F77-8253-8327D9C5CFDA}"/>
              </a:ext>
            </a:extLst>
          </p:cNvPr>
          <p:cNvSpPr txBox="1"/>
          <p:nvPr/>
        </p:nvSpPr>
        <p:spPr>
          <a:xfrm rot="16200000">
            <a:off x="-355774" y="3593976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900" b="1" cap="small" dirty="0"/>
              <a:t>[redblobgames.com B]</a:t>
            </a:r>
            <a:endParaRPr lang="en-US" sz="900" b="1" cap="small" dirty="0"/>
          </a:p>
        </p:txBody>
      </p:sp>
    </p:spTree>
    <p:extLst>
      <p:ext uri="{BB962C8B-B14F-4D97-AF65-F5344CB8AC3E}">
        <p14:creationId xmlns:p14="http://schemas.microsoft.com/office/powerpoint/2010/main" val="18434288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EC5F8E-279B-4169-9D0A-9EAD803B5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496" y="1412580"/>
            <a:ext cx="7886700" cy="3263504"/>
          </a:xfrm>
        </p:spPr>
        <p:txBody>
          <a:bodyPr/>
          <a:lstStyle/>
          <a:p>
            <a:r>
              <a:rPr lang="en-US" sz="2400" dirty="0"/>
              <a:t>Same as BFS except for:</a:t>
            </a:r>
          </a:p>
          <a:p>
            <a:pPr lvl="1"/>
            <a:r>
              <a:rPr lang="en-US" sz="2000" dirty="0"/>
              <a:t>Keeps track of total cost so far</a:t>
            </a:r>
          </a:p>
          <a:p>
            <a:pPr lvl="1"/>
            <a:r>
              <a:rPr lang="en-US" sz="2000" dirty="0"/>
              <a:t>In each step, </a:t>
            </a:r>
            <a:br>
              <a:rPr lang="en-US" sz="2000" dirty="0"/>
            </a:br>
            <a:r>
              <a:rPr lang="en-US" sz="2000" dirty="0"/>
              <a:t>expands lowest cost node </a:t>
            </a:r>
          </a:p>
          <a:p>
            <a:endParaRPr lang="en-HK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3E38CD-DDF4-48C5-8B9D-03AFE1E06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59" y="188586"/>
            <a:ext cx="7886700" cy="994172"/>
          </a:xfrm>
        </p:spPr>
        <p:txBody>
          <a:bodyPr/>
          <a:lstStyle/>
          <a:p>
            <a:r>
              <a:rPr lang="en-US" dirty="0"/>
              <a:t>Dijkstra’s algorithm</a:t>
            </a:r>
            <a:endParaRPr lang="en-H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F2F5A-4E10-4AAB-8A40-C4FA7B5B4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59" y="3373324"/>
            <a:ext cx="4201476" cy="2173614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F53247A3-F98C-4FBE-9795-AB62C1E7E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1185" y="1415038"/>
            <a:ext cx="4190182" cy="4131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b="1" u="sng" dirty="0">
                <a:latin typeface="var(--monospace)"/>
              </a:rPr>
              <a:t>Algorithm: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endParaRPr lang="en-US" altLang="en-US" sz="1200" b="1" dirty="0">
              <a:solidFill>
                <a:srgbClr val="406ABF"/>
              </a:solidFill>
              <a:latin typeface="var(--monospace)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b="1" dirty="0">
                <a:solidFill>
                  <a:srgbClr val="406ABF"/>
                </a:solidFill>
                <a:latin typeface="var(--monospace)"/>
              </a:rPr>
              <a:t>frontier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 = </a:t>
            </a:r>
            <a:r>
              <a:rPr lang="en-US" altLang="en-US" sz="1200" i="1" dirty="0" err="1">
                <a:solidFill>
                  <a:srgbClr val="333333"/>
                </a:solidFill>
                <a:highlight>
                  <a:srgbClr val="FFFF00"/>
                </a:highlight>
                <a:latin typeface="var(--monospace)"/>
              </a:rPr>
              <a:t>PriorityQueue</a:t>
            </a:r>
            <a:r>
              <a:rPr lang="en-US" altLang="en-US" sz="1200" i="1" dirty="0">
                <a:solidFill>
                  <a:srgbClr val="333333"/>
                </a:solidFill>
                <a:highlight>
                  <a:srgbClr val="FFFF00"/>
                </a:highlight>
                <a:latin typeface="var(--monospace)"/>
              </a:rPr>
              <a:t>()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b="1" dirty="0" err="1">
                <a:solidFill>
                  <a:srgbClr val="406ABF"/>
                </a:solidFill>
                <a:latin typeface="var(--monospace)"/>
              </a:rPr>
              <a:t>frontier</a:t>
            </a:r>
            <a:r>
              <a:rPr lang="en-US" altLang="en-US" sz="1200" dirty="0" err="1">
                <a:solidFill>
                  <a:srgbClr val="333333"/>
                </a:solidFill>
                <a:latin typeface="var(--monospace)"/>
              </a:rPr>
              <a:t>.put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(</a:t>
            </a:r>
            <a:r>
              <a:rPr lang="en-US" altLang="en-US" sz="1200" b="1" dirty="0">
                <a:solidFill>
                  <a:srgbClr val="BF4040"/>
                </a:solidFill>
                <a:latin typeface="var(--monospace)"/>
              </a:rPr>
              <a:t>start</a:t>
            </a:r>
            <a:r>
              <a:rPr lang="en-US" altLang="en-US" sz="1200" i="1" dirty="0">
                <a:solidFill>
                  <a:srgbClr val="333333"/>
                </a:solidFill>
                <a:latin typeface="var(--monospace)"/>
              </a:rPr>
              <a:t>, </a:t>
            </a:r>
            <a:r>
              <a:rPr lang="en-US" altLang="en-US" sz="1200" i="1" dirty="0">
                <a:solidFill>
                  <a:srgbClr val="333333"/>
                </a:solidFill>
                <a:highlight>
                  <a:srgbClr val="FFFF00"/>
                </a:highlight>
                <a:latin typeface="var(--monospace)"/>
              </a:rPr>
              <a:t>0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)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b="1" dirty="0" err="1">
                <a:solidFill>
                  <a:srgbClr val="8F663D"/>
                </a:solidFill>
                <a:latin typeface="var(--monospace)"/>
              </a:rPr>
              <a:t>came_from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 = </a:t>
            </a:r>
            <a:r>
              <a:rPr lang="en-US" altLang="en-US" sz="1200" dirty="0" err="1">
                <a:solidFill>
                  <a:srgbClr val="333333"/>
                </a:solidFill>
                <a:latin typeface="var(--monospace)"/>
              </a:rPr>
              <a:t>dict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()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b="1" dirty="0" err="1">
                <a:solidFill>
                  <a:srgbClr val="85475C"/>
                </a:solidFill>
                <a:latin typeface="var(--monospace)"/>
              </a:rPr>
              <a:t>cost_so_far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 = </a:t>
            </a:r>
            <a:r>
              <a:rPr lang="en-US" altLang="en-US" sz="1200" dirty="0" err="1">
                <a:solidFill>
                  <a:srgbClr val="333333"/>
                </a:solidFill>
                <a:latin typeface="var(--monospace)"/>
              </a:rPr>
              <a:t>dict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()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b="1" dirty="0" err="1">
                <a:solidFill>
                  <a:srgbClr val="8F663D"/>
                </a:solidFill>
                <a:latin typeface="var(--monospace)"/>
              </a:rPr>
              <a:t>came_from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[</a:t>
            </a:r>
            <a:r>
              <a:rPr lang="en-US" altLang="en-US" sz="1200" b="1" dirty="0">
                <a:solidFill>
                  <a:srgbClr val="BF4040"/>
                </a:solidFill>
                <a:latin typeface="var(--monospace)"/>
              </a:rPr>
              <a:t>start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] = None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b="1" dirty="0" err="1">
                <a:solidFill>
                  <a:srgbClr val="85475C"/>
                </a:solidFill>
                <a:latin typeface="var(--monospace)"/>
              </a:rPr>
              <a:t>cost_so_far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[</a:t>
            </a:r>
            <a:r>
              <a:rPr lang="en-US" altLang="en-US" sz="1200" b="1" dirty="0">
                <a:solidFill>
                  <a:srgbClr val="BF4040"/>
                </a:solidFill>
                <a:latin typeface="var(--monospace)"/>
              </a:rPr>
              <a:t>start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] = 0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while not </a:t>
            </a:r>
            <a:r>
              <a:rPr lang="en-US" altLang="en-US" sz="1200" b="1" dirty="0" err="1">
                <a:solidFill>
                  <a:srgbClr val="406ABF"/>
                </a:solidFill>
                <a:latin typeface="var(--monospace)"/>
              </a:rPr>
              <a:t>frontier</a:t>
            </a:r>
            <a:r>
              <a:rPr lang="en-US" altLang="en-US" sz="1200" dirty="0" err="1">
                <a:solidFill>
                  <a:srgbClr val="333333"/>
                </a:solidFill>
                <a:latin typeface="var(--monospace)"/>
              </a:rPr>
              <a:t>.empty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(): 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b="1" dirty="0">
                <a:solidFill>
                  <a:srgbClr val="333333"/>
                </a:solidFill>
                <a:latin typeface="var(--monospace)"/>
              </a:rPr>
              <a:t>    </a:t>
            </a:r>
            <a:r>
              <a:rPr lang="en-US" altLang="en-US" sz="1200" b="1" dirty="0">
                <a:solidFill>
                  <a:srgbClr val="5C85D6"/>
                </a:solidFill>
                <a:latin typeface="var(--monospace)"/>
              </a:rPr>
              <a:t>current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 = </a:t>
            </a:r>
            <a:r>
              <a:rPr lang="en-US" altLang="en-US" sz="1200" b="1" dirty="0" err="1">
                <a:solidFill>
                  <a:srgbClr val="406ABF"/>
                </a:solidFill>
                <a:latin typeface="var(--monospace)"/>
              </a:rPr>
              <a:t>frontier</a:t>
            </a:r>
            <a:r>
              <a:rPr lang="en-US" altLang="en-US" sz="1200" dirty="0" err="1">
                <a:solidFill>
                  <a:srgbClr val="333333"/>
                </a:solidFill>
                <a:latin typeface="var(--monospace)"/>
              </a:rPr>
              <a:t>.get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() 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endParaRPr lang="en-US" altLang="en-US" sz="1200" dirty="0">
              <a:solidFill>
                <a:srgbClr val="333333"/>
              </a:solidFill>
              <a:latin typeface="var(--monospace)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    if </a:t>
            </a:r>
            <a:r>
              <a:rPr lang="en-US" altLang="en-US" sz="1200" b="1" dirty="0">
                <a:solidFill>
                  <a:srgbClr val="5C85D6"/>
                </a:solidFill>
                <a:latin typeface="var(--monospace)"/>
              </a:rPr>
              <a:t>current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 == </a:t>
            </a:r>
            <a:r>
              <a:rPr lang="en-US" altLang="en-US" sz="1200" b="1" dirty="0">
                <a:solidFill>
                  <a:srgbClr val="BF40AA"/>
                </a:solidFill>
                <a:latin typeface="var(--monospace)"/>
              </a:rPr>
              <a:t>goal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: 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        break 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endParaRPr lang="en-US" altLang="en-US" sz="1200" dirty="0">
              <a:solidFill>
                <a:srgbClr val="333333"/>
              </a:solidFill>
              <a:latin typeface="var(--monospace)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    for </a:t>
            </a:r>
            <a:r>
              <a:rPr lang="en-US" altLang="en-US" sz="1200" b="1" dirty="0">
                <a:solidFill>
                  <a:srgbClr val="339966"/>
                </a:solidFill>
                <a:latin typeface="var(--monospace)"/>
              </a:rPr>
              <a:t>next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 in </a:t>
            </a:r>
            <a:r>
              <a:rPr lang="en-US" altLang="en-US" sz="1200" dirty="0" err="1">
                <a:solidFill>
                  <a:srgbClr val="333333"/>
                </a:solidFill>
                <a:latin typeface="var(--monospace)"/>
              </a:rPr>
              <a:t>graph.neighbors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(</a:t>
            </a:r>
            <a:r>
              <a:rPr lang="en-US" altLang="en-US" sz="1200" b="1" dirty="0">
                <a:solidFill>
                  <a:srgbClr val="5C85D6"/>
                </a:solidFill>
                <a:latin typeface="var(--monospace)"/>
              </a:rPr>
              <a:t>current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):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b="1" i="1" dirty="0">
                <a:solidFill>
                  <a:srgbClr val="333333"/>
                </a:solidFill>
                <a:latin typeface="var(--monospace)"/>
              </a:rPr>
              <a:t>        </a:t>
            </a:r>
            <a:r>
              <a:rPr lang="en-US" altLang="en-US" sz="1200" b="1" i="1" dirty="0" err="1">
                <a:solidFill>
                  <a:srgbClr val="85475C"/>
                </a:solidFill>
                <a:highlight>
                  <a:srgbClr val="FFFF00"/>
                </a:highlight>
                <a:latin typeface="var(--monospace)"/>
              </a:rPr>
              <a:t>new_cost</a:t>
            </a:r>
            <a:r>
              <a:rPr lang="en-US" altLang="en-US" sz="1200" i="1" dirty="0">
                <a:solidFill>
                  <a:srgbClr val="333333"/>
                </a:solidFill>
                <a:highlight>
                  <a:srgbClr val="FFFF00"/>
                </a:highlight>
                <a:latin typeface="var(--monospace)"/>
              </a:rPr>
              <a:t> = </a:t>
            </a:r>
            <a:r>
              <a:rPr lang="en-US" altLang="en-US" sz="1200" b="1" i="1" dirty="0" err="1">
                <a:solidFill>
                  <a:srgbClr val="85475C"/>
                </a:solidFill>
                <a:highlight>
                  <a:srgbClr val="FFFF00"/>
                </a:highlight>
                <a:latin typeface="var(--monospace)"/>
              </a:rPr>
              <a:t>cost_so_far</a:t>
            </a:r>
            <a:r>
              <a:rPr lang="en-US" altLang="en-US" sz="1200" i="1" dirty="0">
                <a:solidFill>
                  <a:srgbClr val="333333"/>
                </a:solidFill>
                <a:highlight>
                  <a:srgbClr val="FFFF00"/>
                </a:highlight>
                <a:latin typeface="var(--monospace)"/>
              </a:rPr>
              <a:t>[</a:t>
            </a:r>
            <a:r>
              <a:rPr lang="en-US" altLang="en-US" sz="1200" b="1" i="1" dirty="0">
                <a:solidFill>
                  <a:srgbClr val="5C85D6"/>
                </a:solidFill>
                <a:highlight>
                  <a:srgbClr val="FFFF00"/>
                </a:highlight>
                <a:latin typeface="var(--monospace)"/>
              </a:rPr>
              <a:t>current</a:t>
            </a:r>
            <a:r>
              <a:rPr lang="en-US" altLang="en-US" sz="1200" i="1" dirty="0">
                <a:solidFill>
                  <a:srgbClr val="333333"/>
                </a:solidFill>
                <a:highlight>
                  <a:srgbClr val="FFFF00"/>
                </a:highlight>
                <a:latin typeface="var(--monospace)"/>
              </a:rPr>
              <a:t>] + </a:t>
            </a:r>
            <a:r>
              <a:rPr lang="en-US" altLang="en-US" sz="1200" i="1" dirty="0" err="1">
                <a:solidFill>
                  <a:srgbClr val="333333"/>
                </a:solidFill>
                <a:highlight>
                  <a:srgbClr val="FFFF00"/>
                </a:highlight>
                <a:latin typeface="var(--monospace)"/>
              </a:rPr>
              <a:t>graph.cost</a:t>
            </a:r>
            <a:r>
              <a:rPr lang="en-US" altLang="en-US" sz="1200" i="1" dirty="0">
                <a:solidFill>
                  <a:srgbClr val="333333"/>
                </a:solidFill>
                <a:highlight>
                  <a:srgbClr val="FFFF00"/>
                </a:highlight>
                <a:latin typeface="var(--monospace)"/>
              </a:rPr>
              <a:t>(</a:t>
            </a:r>
            <a:r>
              <a:rPr lang="en-US" altLang="en-US" sz="1200" b="1" i="1" dirty="0">
                <a:solidFill>
                  <a:srgbClr val="5C85D6"/>
                </a:solidFill>
                <a:highlight>
                  <a:srgbClr val="FFFF00"/>
                </a:highlight>
                <a:latin typeface="var(--monospace)"/>
              </a:rPr>
              <a:t>current</a:t>
            </a:r>
            <a:r>
              <a:rPr lang="en-US" altLang="en-US" sz="1200" i="1" dirty="0">
                <a:solidFill>
                  <a:srgbClr val="333333"/>
                </a:solidFill>
                <a:highlight>
                  <a:srgbClr val="FFFF00"/>
                </a:highlight>
                <a:latin typeface="var(--monospace)"/>
              </a:rPr>
              <a:t>, </a:t>
            </a:r>
            <a:r>
              <a:rPr lang="en-US" altLang="en-US" sz="1200" b="1" i="1" dirty="0">
                <a:solidFill>
                  <a:srgbClr val="339966"/>
                </a:solidFill>
                <a:highlight>
                  <a:srgbClr val="FFFF00"/>
                </a:highlight>
                <a:latin typeface="var(--monospace)"/>
              </a:rPr>
              <a:t>next</a:t>
            </a:r>
            <a:r>
              <a:rPr lang="en-US" altLang="en-US" sz="1200" i="1" dirty="0">
                <a:solidFill>
                  <a:srgbClr val="333333"/>
                </a:solidFill>
                <a:highlight>
                  <a:srgbClr val="FFFF00"/>
                </a:highlight>
                <a:latin typeface="var(--monospace)"/>
              </a:rPr>
              <a:t>)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i="1" dirty="0">
                <a:solidFill>
                  <a:srgbClr val="333333"/>
                </a:solidFill>
                <a:latin typeface="var(--monospace)"/>
              </a:rPr>
              <a:t>        </a:t>
            </a:r>
            <a:r>
              <a:rPr lang="en-US" altLang="en-US" sz="1200" i="1" dirty="0">
                <a:solidFill>
                  <a:srgbClr val="333333"/>
                </a:solidFill>
                <a:highlight>
                  <a:srgbClr val="FFFF00"/>
                </a:highlight>
                <a:latin typeface="var(--monospace)"/>
              </a:rPr>
              <a:t>if </a:t>
            </a:r>
            <a:r>
              <a:rPr lang="en-US" altLang="en-US" sz="1200" b="1" i="1" dirty="0">
                <a:solidFill>
                  <a:srgbClr val="339966"/>
                </a:solidFill>
                <a:highlight>
                  <a:srgbClr val="FFFF00"/>
                </a:highlight>
                <a:latin typeface="var(--monospace)"/>
              </a:rPr>
              <a:t>next</a:t>
            </a:r>
            <a:r>
              <a:rPr lang="en-US" altLang="en-US" sz="1200" i="1" dirty="0">
                <a:solidFill>
                  <a:srgbClr val="333333"/>
                </a:solidFill>
                <a:highlight>
                  <a:srgbClr val="FFFF00"/>
                </a:highlight>
                <a:latin typeface="var(--monospace)"/>
              </a:rPr>
              <a:t> not in </a:t>
            </a:r>
            <a:r>
              <a:rPr lang="en-US" altLang="en-US" sz="1200" b="1" i="1" dirty="0" err="1">
                <a:solidFill>
                  <a:srgbClr val="85475C"/>
                </a:solidFill>
                <a:highlight>
                  <a:srgbClr val="FFFF00"/>
                </a:highlight>
                <a:latin typeface="var(--monospace)"/>
              </a:rPr>
              <a:t>cost_so_far</a:t>
            </a:r>
            <a:r>
              <a:rPr lang="en-US" altLang="en-US" sz="1200" i="1" dirty="0">
                <a:solidFill>
                  <a:srgbClr val="333333"/>
                </a:solidFill>
                <a:highlight>
                  <a:srgbClr val="FFFF00"/>
                </a:highlight>
                <a:latin typeface="var(--monospace)"/>
              </a:rPr>
              <a:t> or </a:t>
            </a:r>
            <a:r>
              <a:rPr lang="en-US" altLang="en-US" sz="1200" b="1" i="1" dirty="0" err="1">
                <a:solidFill>
                  <a:srgbClr val="85475C"/>
                </a:solidFill>
                <a:highlight>
                  <a:srgbClr val="FFFF00"/>
                </a:highlight>
                <a:latin typeface="var(--monospace)"/>
              </a:rPr>
              <a:t>new_cost</a:t>
            </a:r>
            <a:r>
              <a:rPr lang="en-US" altLang="en-US" sz="1200" i="1" dirty="0">
                <a:solidFill>
                  <a:srgbClr val="333333"/>
                </a:solidFill>
                <a:highlight>
                  <a:srgbClr val="FFFF00"/>
                </a:highlight>
                <a:latin typeface="var(--monospace)"/>
              </a:rPr>
              <a:t> &lt; </a:t>
            </a:r>
            <a:r>
              <a:rPr lang="en-US" altLang="en-US" sz="1200" b="1" i="1" dirty="0" err="1">
                <a:solidFill>
                  <a:srgbClr val="85475C"/>
                </a:solidFill>
                <a:highlight>
                  <a:srgbClr val="FFFF00"/>
                </a:highlight>
                <a:latin typeface="var(--monospace)"/>
              </a:rPr>
              <a:t>cost_so_far</a:t>
            </a:r>
            <a:r>
              <a:rPr lang="en-US" altLang="en-US" sz="1200" i="1" dirty="0">
                <a:solidFill>
                  <a:srgbClr val="333333"/>
                </a:solidFill>
                <a:highlight>
                  <a:srgbClr val="FFFF00"/>
                </a:highlight>
                <a:latin typeface="var(--monospace)"/>
              </a:rPr>
              <a:t>[</a:t>
            </a:r>
            <a:r>
              <a:rPr lang="en-US" altLang="en-US" sz="1200" b="1" i="1" dirty="0">
                <a:solidFill>
                  <a:srgbClr val="339966"/>
                </a:solidFill>
                <a:highlight>
                  <a:srgbClr val="FFFF00"/>
                </a:highlight>
                <a:latin typeface="var(--monospace)"/>
              </a:rPr>
              <a:t>next</a:t>
            </a:r>
            <a:r>
              <a:rPr lang="en-US" altLang="en-US" sz="1200" i="1" dirty="0">
                <a:solidFill>
                  <a:srgbClr val="333333"/>
                </a:solidFill>
                <a:highlight>
                  <a:srgbClr val="FFFF00"/>
                </a:highlight>
                <a:latin typeface="var(--monospace)"/>
              </a:rPr>
              <a:t>]:</a:t>
            </a:r>
            <a:r>
              <a:rPr lang="en-US" altLang="en-US" sz="1200" dirty="0">
                <a:solidFill>
                  <a:srgbClr val="333333"/>
                </a:solidFill>
                <a:highlight>
                  <a:srgbClr val="FFFF00"/>
                </a:highlight>
                <a:latin typeface="var(--monospace)"/>
              </a:rPr>
              <a:t> 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b="1" dirty="0">
                <a:solidFill>
                  <a:srgbClr val="333333"/>
                </a:solidFill>
                <a:latin typeface="var(--monospace)"/>
              </a:rPr>
              <a:t>            </a:t>
            </a:r>
            <a:r>
              <a:rPr lang="en-US" altLang="en-US" sz="1200" b="1" dirty="0" err="1">
                <a:solidFill>
                  <a:srgbClr val="85475C"/>
                </a:solidFill>
                <a:latin typeface="var(--monospace)"/>
              </a:rPr>
              <a:t>cost_so_far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[</a:t>
            </a:r>
            <a:r>
              <a:rPr lang="en-US" altLang="en-US" sz="1200" b="1" dirty="0">
                <a:solidFill>
                  <a:srgbClr val="339966"/>
                </a:solidFill>
                <a:latin typeface="var(--monospace)"/>
              </a:rPr>
              <a:t>next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] = </a:t>
            </a:r>
            <a:r>
              <a:rPr lang="en-US" altLang="en-US" sz="1200" b="1" i="1" dirty="0" err="1">
                <a:solidFill>
                  <a:srgbClr val="85475C"/>
                </a:solidFill>
                <a:highlight>
                  <a:srgbClr val="FFFF00"/>
                </a:highlight>
                <a:latin typeface="var(--monospace)"/>
              </a:rPr>
              <a:t>new_cost</a:t>
            </a:r>
            <a:r>
              <a:rPr lang="en-US" altLang="en-US" sz="1200" dirty="0">
                <a:solidFill>
                  <a:srgbClr val="333333"/>
                </a:solidFill>
                <a:highlight>
                  <a:srgbClr val="FFFF00"/>
                </a:highlight>
                <a:latin typeface="var(--monospace)"/>
              </a:rPr>
              <a:t> 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i="1" dirty="0">
                <a:solidFill>
                  <a:srgbClr val="333333"/>
                </a:solidFill>
                <a:latin typeface="var(--monospace)"/>
              </a:rPr>
              <a:t>            </a:t>
            </a:r>
            <a:r>
              <a:rPr lang="en-US" altLang="en-US" sz="1200" i="1" dirty="0">
                <a:solidFill>
                  <a:srgbClr val="333333"/>
                </a:solidFill>
                <a:highlight>
                  <a:srgbClr val="FFFF00"/>
                </a:highlight>
                <a:latin typeface="var(--monospace)"/>
              </a:rPr>
              <a:t>priority = </a:t>
            </a:r>
            <a:r>
              <a:rPr lang="en-US" altLang="en-US" sz="1200" b="1" i="1" dirty="0" err="1">
                <a:solidFill>
                  <a:srgbClr val="85475C"/>
                </a:solidFill>
                <a:highlight>
                  <a:srgbClr val="FFFF00"/>
                </a:highlight>
                <a:latin typeface="var(--monospace)"/>
              </a:rPr>
              <a:t>new_cost</a:t>
            </a:r>
            <a:endParaRPr lang="en-US" altLang="en-US" sz="1200" b="1" i="1" dirty="0">
              <a:solidFill>
                <a:srgbClr val="333333"/>
              </a:solidFill>
              <a:highlight>
                <a:srgbClr val="FFFF00"/>
              </a:highlight>
              <a:latin typeface="var(--monospace)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b="1" i="1" dirty="0">
                <a:solidFill>
                  <a:srgbClr val="333333"/>
                </a:solidFill>
                <a:latin typeface="var(--monospace)"/>
              </a:rPr>
              <a:t>            </a:t>
            </a:r>
            <a:r>
              <a:rPr lang="en-US" altLang="en-US" sz="1200" b="1" dirty="0" err="1">
                <a:solidFill>
                  <a:srgbClr val="406ABF"/>
                </a:solidFill>
                <a:latin typeface="var(--monospace)"/>
              </a:rPr>
              <a:t>frontier</a:t>
            </a:r>
            <a:r>
              <a:rPr lang="en-US" altLang="en-US" sz="1200" dirty="0" err="1">
                <a:solidFill>
                  <a:srgbClr val="333333"/>
                </a:solidFill>
                <a:latin typeface="var(--monospace)"/>
              </a:rPr>
              <a:t>.put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(</a:t>
            </a:r>
            <a:r>
              <a:rPr lang="en-US" altLang="en-US" sz="1200" b="1" dirty="0">
                <a:solidFill>
                  <a:srgbClr val="339966"/>
                </a:solidFill>
                <a:latin typeface="var(--monospace)"/>
              </a:rPr>
              <a:t>next</a:t>
            </a:r>
            <a:r>
              <a:rPr lang="en-US" altLang="en-US" sz="1200" i="1" dirty="0">
                <a:solidFill>
                  <a:srgbClr val="333333"/>
                </a:solidFill>
                <a:latin typeface="var(--monospace)"/>
              </a:rPr>
              <a:t>, </a:t>
            </a:r>
            <a:r>
              <a:rPr lang="en-US" altLang="en-US" sz="1200" i="1" dirty="0">
                <a:solidFill>
                  <a:srgbClr val="333333"/>
                </a:solidFill>
                <a:highlight>
                  <a:srgbClr val="FFFF00"/>
                </a:highlight>
                <a:latin typeface="var(--monospace)"/>
              </a:rPr>
              <a:t>priority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)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b="1" dirty="0">
                <a:solidFill>
                  <a:srgbClr val="333333"/>
                </a:solidFill>
                <a:latin typeface="var(--monospace)"/>
              </a:rPr>
              <a:t>            </a:t>
            </a:r>
            <a:r>
              <a:rPr lang="en-US" altLang="en-US" sz="1200" b="1" dirty="0" err="1">
                <a:solidFill>
                  <a:srgbClr val="8F663D"/>
                </a:solidFill>
                <a:latin typeface="var(--monospace)"/>
              </a:rPr>
              <a:t>came_from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[</a:t>
            </a:r>
            <a:r>
              <a:rPr lang="en-US" altLang="en-US" sz="1200" b="1" dirty="0">
                <a:solidFill>
                  <a:srgbClr val="339966"/>
                </a:solidFill>
                <a:latin typeface="var(--monospace)"/>
              </a:rPr>
              <a:t>next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] = </a:t>
            </a:r>
            <a:r>
              <a:rPr lang="en-US" altLang="en-US" sz="1200" b="1" dirty="0">
                <a:solidFill>
                  <a:srgbClr val="5C85D6"/>
                </a:solidFill>
                <a:latin typeface="var(--monospace)"/>
              </a:rPr>
              <a:t>current</a:t>
            </a:r>
            <a:r>
              <a:rPr lang="en-US" altLang="en-US" sz="100" dirty="0"/>
              <a:t> </a:t>
            </a:r>
            <a:endParaRPr lang="en-US" altLang="en-US" sz="375" dirty="0">
              <a:latin typeface="Arial" panose="020B0604020202020204" pitchFamily="34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452E89-ED56-4198-AEA9-26291BA76364}"/>
              </a:ext>
            </a:extLst>
          </p:cNvPr>
          <p:cNvSpPr txBox="1"/>
          <p:nvPr/>
        </p:nvSpPr>
        <p:spPr>
          <a:xfrm rot="16200000">
            <a:off x="-578470" y="4206368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900" b="1" cap="small" dirty="0"/>
              <a:t>[redblobgames.com B]</a:t>
            </a:r>
            <a:endParaRPr lang="en-US" sz="900" b="1" cap="small" dirty="0"/>
          </a:p>
        </p:txBody>
      </p:sp>
    </p:spTree>
    <p:extLst>
      <p:ext uri="{BB962C8B-B14F-4D97-AF65-F5344CB8AC3E}">
        <p14:creationId xmlns:p14="http://schemas.microsoft.com/office/powerpoint/2010/main" val="222187690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4ABF2C-A793-4946-A361-D19238BF9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054" y="1143000"/>
            <a:ext cx="8131302" cy="326350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/>
              <a:t>But doesn’t that look a lot like greedy best-first?</a:t>
            </a:r>
          </a:p>
          <a:p>
            <a:pPr lvl="1"/>
            <a:r>
              <a:rPr lang="en-US" sz="2000" dirty="0"/>
              <a:t>Same method, but using priority queue estimating distance to goal!</a:t>
            </a:r>
          </a:p>
          <a:p>
            <a:pPr lvl="1"/>
            <a:r>
              <a:rPr lang="en-US" sz="2000" dirty="0"/>
              <a:t>Replace    </a:t>
            </a:r>
            <a:r>
              <a:rPr lang="en-US" altLang="en-US" sz="2000" i="1" dirty="0">
                <a:solidFill>
                  <a:srgbClr val="333333"/>
                </a:solidFill>
                <a:highlight>
                  <a:srgbClr val="FFFF00"/>
                </a:highlight>
                <a:latin typeface="var(--monospace)"/>
              </a:rPr>
              <a:t>priority = </a:t>
            </a:r>
            <a:r>
              <a:rPr lang="en-US" altLang="en-US" sz="2000" b="1" i="1" dirty="0" err="1">
                <a:solidFill>
                  <a:srgbClr val="85475C"/>
                </a:solidFill>
                <a:highlight>
                  <a:srgbClr val="FFFF00"/>
                </a:highlight>
                <a:latin typeface="var(--monospace)"/>
              </a:rPr>
              <a:t>new_cost</a:t>
            </a:r>
            <a:r>
              <a:rPr lang="en-US" sz="2000" dirty="0"/>
              <a:t>    with    </a:t>
            </a:r>
            <a:r>
              <a:rPr lang="en-US" altLang="en-US" sz="2000" i="1" dirty="0">
                <a:solidFill>
                  <a:srgbClr val="333333"/>
                </a:solidFill>
                <a:highlight>
                  <a:srgbClr val="FFFF00"/>
                </a:highlight>
                <a:latin typeface="var(--monospace)"/>
              </a:rPr>
              <a:t>priority = heuristic(</a:t>
            </a:r>
            <a:r>
              <a:rPr lang="en-US" altLang="en-US" sz="2000" b="1" i="1" dirty="0">
                <a:solidFill>
                  <a:srgbClr val="BF40AA"/>
                </a:solidFill>
                <a:highlight>
                  <a:srgbClr val="FFFF00"/>
                </a:highlight>
                <a:latin typeface="var(--monospace)"/>
              </a:rPr>
              <a:t>goal</a:t>
            </a:r>
            <a:r>
              <a:rPr lang="en-US" altLang="en-US" sz="2000" i="1" dirty="0">
                <a:solidFill>
                  <a:srgbClr val="333333"/>
                </a:solidFill>
                <a:highlight>
                  <a:srgbClr val="FFFF00"/>
                </a:highlight>
                <a:latin typeface="var(--monospace)"/>
              </a:rPr>
              <a:t>, </a:t>
            </a:r>
            <a:r>
              <a:rPr lang="en-US" altLang="en-US" sz="2000" b="1" i="1" dirty="0">
                <a:solidFill>
                  <a:srgbClr val="339966"/>
                </a:solidFill>
                <a:highlight>
                  <a:srgbClr val="FFFF00"/>
                </a:highlight>
                <a:latin typeface="var(--monospace)"/>
              </a:rPr>
              <a:t>next</a:t>
            </a:r>
            <a:r>
              <a:rPr lang="en-US" altLang="en-US" sz="2000" i="1" dirty="0">
                <a:solidFill>
                  <a:srgbClr val="333333"/>
                </a:solidFill>
                <a:highlight>
                  <a:srgbClr val="FFFF00"/>
                </a:highlight>
                <a:latin typeface="var(--monospace)"/>
              </a:rPr>
              <a:t>)</a:t>
            </a:r>
            <a:r>
              <a:rPr lang="en-US" altLang="en-US" sz="100" dirty="0">
                <a:highlight>
                  <a:srgbClr val="FFFF00"/>
                </a:highlight>
              </a:rPr>
              <a:t> </a:t>
            </a:r>
            <a:endParaRPr lang="en-US" altLang="en-US" sz="400" dirty="0"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HK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5DCA03-75E5-4A0C-984C-DB946DC5D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Dijkstra and Greedy Best-First Search</a:t>
            </a:r>
            <a:endParaRPr lang="en-HK"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6AD277-7246-4544-B679-BFF8E1FDF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150548"/>
            <a:ext cx="5058918" cy="25988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C2F2D8-DFC4-4A33-8F3B-1287BD8B6AD5}"/>
              </a:ext>
            </a:extLst>
          </p:cNvPr>
          <p:cNvSpPr txBox="1"/>
          <p:nvPr/>
        </p:nvSpPr>
        <p:spPr>
          <a:xfrm rot="16200000">
            <a:off x="513961" y="4334563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900" b="1" cap="small" dirty="0"/>
              <a:t>[redblobgames.com B]</a:t>
            </a:r>
            <a:endParaRPr lang="en-US" sz="900" b="1" cap="small" dirty="0"/>
          </a:p>
        </p:txBody>
      </p:sp>
    </p:spTree>
    <p:extLst>
      <p:ext uri="{BB962C8B-B14F-4D97-AF65-F5344CB8AC3E}">
        <p14:creationId xmlns:p14="http://schemas.microsoft.com/office/powerpoint/2010/main" val="339696281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882588" y="1398493"/>
            <a:ext cx="5311588" cy="4249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76138" y="756352"/>
            <a:ext cx="254614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P</a:t>
            </a:r>
            <a:r>
              <a:rPr sz="3883" dirty="0">
                <a:latin typeface="Tahoma"/>
                <a:cs typeface="Tahoma"/>
              </a:rPr>
              <a:t>ath</a:t>
            </a:r>
            <a:r>
              <a:rPr sz="3883" spc="-12" dirty="0">
                <a:latin typeface="Tahoma"/>
                <a:cs typeface="Tahoma"/>
              </a:rPr>
              <a:t>f</a:t>
            </a:r>
            <a:r>
              <a:rPr sz="3883" spc="-8" dirty="0">
                <a:latin typeface="Tahoma"/>
                <a:cs typeface="Tahoma"/>
              </a:rPr>
              <a:t>i</a:t>
            </a:r>
            <a:r>
              <a:rPr sz="3883" dirty="0">
                <a:latin typeface="Tahoma"/>
                <a:cs typeface="Tahoma"/>
              </a:rPr>
              <a:t>nd</a:t>
            </a:r>
            <a:r>
              <a:rPr sz="3883" spc="-8" dirty="0">
                <a:latin typeface="Tahoma"/>
                <a:cs typeface="Tahoma"/>
              </a:rPr>
              <a:t>i</a:t>
            </a:r>
            <a:r>
              <a:rPr sz="3883" dirty="0">
                <a:latin typeface="Tahoma"/>
                <a:cs typeface="Tahoma"/>
              </a:rPr>
              <a:t>ng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77608" y="756352"/>
            <a:ext cx="483995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i</a:t>
            </a:r>
            <a:r>
              <a:rPr sz="3883" dirty="0">
                <a:latin typeface="Tahoma"/>
                <a:cs typeface="Tahoma"/>
              </a:rPr>
              <a:t>n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20198" y="756352"/>
            <a:ext cx="1522027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g</a:t>
            </a:r>
            <a:r>
              <a:rPr sz="3883" spc="-8" dirty="0">
                <a:latin typeface="Tahoma"/>
                <a:cs typeface="Tahoma"/>
              </a:rPr>
              <a:t>ame</a:t>
            </a:r>
            <a:r>
              <a:rPr sz="3883" dirty="0">
                <a:latin typeface="Tahoma"/>
                <a:cs typeface="Tahoma"/>
              </a:rPr>
              <a:t>s</a:t>
            </a:r>
            <a:endParaRPr sz="3883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74997644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76EF89-3C43-4341-BBAA-FDDABD3B9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Dijkstra uses the cost </a:t>
            </a:r>
            <a:r>
              <a:rPr lang="en-US" b="1" i="1" dirty="0"/>
              <a:t>so far</a:t>
            </a:r>
          </a:p>
          <a:p>
            <a:r>
              <a:rPr lang="en-US" dirty="0"/>
              <a:t>Greedy Best-First uses the expected cost </a:t>
            </a:r>
            <a:r>
              <a:rPr lang="en-US" b="1" i="1" dirty="0"/>
              <a:t>remaining</a:t>
            </a:r>
          </a:p>
          <a:p>
            <a:r>
              <a:rPr lang="en-US" i="1" dirty="0"/>
              <a:t>How about combining both?</a:t>
            </a:r>
          </a:p>
          <a:p>
            <a:endParaRPr lang="en-HK" b="1" i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FDC061-7AC9-4551-B51A-2EB488D5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Search</a:t>
            </a:r>
            <a:endParaRPr lang="en-H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5B5351-F24F-4A4E-8EE0-7D13EB4B3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953618"/>
            <a:ext cx="7093744" cy="24503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4352BA-1063-4769-9669-DF3DB6D54564}"/>
              </a:ext>
            </a:extLst>
          </p:cNvPr>
          <p:cNvSpPr txBox="1"/>
          <p:nvPr/>
        </p:nvSpPr>
        <p:spPr>
          <a:xfrm rot="16200000">
            <a:off x="-86371" y="5063353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900" b="1" cap="small" dirty="0"/>
              <a:t>[redblobgames.com B]</a:t>
            </a:r>
            <a:endParaRPr lang="en-US" sz="900" b="1" cap="small" dirty="0"/>
          </a:p>
        </p:txBody>
      </p:sp>
    </p:spTree>
    <p:extLst>
      <p:ext uri="{BB962C8B-B14F-4D97-AF65-F5344CB8AC3E}">
        <p14:creationId xmlns:p14="http://schemas.microsoft.com/office/powerpoint/2010/main" val="222414164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00D418-0792-47FE-85EE-D72F8EA6E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" y="1594923"/>
            <a:ext cx="8839200" cy="5135563"/>
          </a:xfrm>
        </p:spPr>
        <p:txBody>
          <a:bodyPr>
            <a:normAutofit/>
          </a:bodyPr>
          <a:lstStyle/>
          <a:p>
            <a:r>
              <a:rPr lang="en-US" dirty="0"/>
              <a:t>Each iteration, A* chooses the node with lowest: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841F38-D37A-46BE-91F8-AB88D829F4B6}"/>
              </a:ext>
            </a:extLst>
          </p:cNvPr>
          <p:cNvSpPr/>
          <p:nvPr/>
        </p:nvSpPr>
        <p:spPr>
          <a:xfrm>
            <a:off x="457200" y="2941092"/>
            <a:ext cx="7543800" cy="450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8DDD75-D0AE-4091-B1CF-204AF3F7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A* 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CB5C94-F217-4C7D-9448-7FBA82DD45CF}"/>
              </a:ext>
            </a:extLst>
          </p:cNvPr>
          <p:cNvSpPr txBox="1"/>
          <p:nvPr/>
        </p:nvSpPr>
        <p:spPr>
          <a:xfrm>
            <a:off x="3952851" y="2975985"/>
            <a:ext cx="3417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100" b="1" dirty="0">
                <a:solidFill>
                  <a:schemeClr val="bg1"/>
                </a:solidFill>
              </a:rPr>
              <a:t>+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5D83FE-CF6A-41EC-9C98-60E47ED490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88" t="8283"/>
          <a:stretch/>
        </p:blipFill>
        <p:spPr>
          <a:xfrm>
            <a:off x="3084985" y="4596502"/>
            <a:ext cx="1955648" cy="1871130"/>
          </a:xfrm>
          <a:prstGeom prst="rect">
            <a:avLst/>
          </a:prstGeom>
        </p:spPr>
      </p:pic>
      <p:sp>
        <p:nvSpPr>
          <p:cNvPr id="5" name="Arc 4">
            <a:extLst>
              <a:ext uri="{FF2B5EF4-FFF2-40B4-BE49-F238E27FC236}">
                <a16:creationId xmlns:a16="http://schemas.microsoft.com/office/drawing/2014/main" id="{9C8D1203-9DD9-4B8C-879F-A09D4ECE7501}"/>
              </a:ext>
            </a:extLst>
          </p:cNvPr>
          <p:cNvSpPr/>
          <p:nvPr/>
        </p:nvSpPr>
        <p:spPr>
          <a:xfrm rot="10800000">
            <a:off x="2592663" y="3276600"/>
            <a:ext cx="1979335" cy="2194755"/>
          </a:xfrm>
          <a:prstGeom prst="arc">
            <a:avLst>
              <a:gd name="adj1" fmla="val 16200000"/>
              <a:gd name="adj2" fmla="val 21349730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C09FFDE-779B-420B-B492-C89A3DF48162}"/>
              </a:ext>
            </a:extLst>
          </p:cNvPr>
          <p:cNvSpPr/>
          <p:nvPr/>
        </p:nvSpPr>
        <p:spPr>
          <a:xfrm rot="5400000">
            <a:off x="3200964" y="3008755"/>
            <a:ext cx="1796557" cy="2712086"/>
          </a:xfrm>
          <a:prstGeom prst="arc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DD92A-3DDD-4651-8DD5-2CF9A7648154}"/>
              </a:ext>
            </a:extLst>
          </p:cNvPr>
          <p:cNvSpPr txBox="1"/>
          <p:nvPr/>
        </p:nvSpPr>
        <p:spPr>
          <a:xfrm>
            <a:off x="533400" y="2999069"/>
            <a:ext cx="32794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chemeClr val="bg1"/>
                </a:solidFill>
              </a:rPr>
              <a:t>current distance to source</a:t>
            </a:r>
          </a:p>
          <a:p>
            <a:pPr algn="ctr"/>
            <a:endParaRPr lang="en-HK" dirty="0"/>
          </a:p>
          <a:p>
            <a:pPr algn="ctr"/>
            <a:r>
              <a:rPr lang="en-US" dirty="0"/>
              <a:t>similar to BFS</a:t>
            </a:r>
          </a:p>
          <a:p>
            <a:pPr algn="ctr"/>
            <a:r>
              <a:rPr lang="en-US" dirty="0"/>
              <a:t>looks at nodes close to source</a:t>
            </a:r>
          </a:p>
          <a:p>
            <a:pPr algn="ctr"/>
            <a:r>
              <a:rPr lang="en-US" b="1" dirty="0"/>
              <a:t>thorough</a:t>
            </a:r>
            <a:endParaRPr lang="en-HK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1ED74-333A-4C17-8B5A-A08E77C6D66C}"/>
              </a:ext>
            </a:extLst>
          </p:cNvPr>
          <p:cNvSpPr txBox="1"/>
          <p:nvPr/>
        </p:nvSpPr>
        <p:spPr>
          <a:xfrm>
            <a:off x="4482737" y="2989812"/>
            <a:ext cx="38501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approximate distance to target</a:t>
            </a:r>
          </a:p>
          <a:p>
            <a:pPr algn="ctr"/>
            <a:endParaRPr lang="en-HK" dirty="0"/>
          </a:p>
          <a:p>
            <a:pPr algn="ctr"/>
            <a:r>
              <a:rPr lang="en-HK" dirty="0"/>
              <a:t>similar to greedy best first</a:t>
            </a:r>
          </a:p>
          <a:p>
            <a:pPr algn="ctr"/>
            <a:r>
              <a:rPr lang="en-US" dirty="0"/>
              <a:t>favors nodes closer to goal (approximately)</a:t>
            </a:r>
            <a:endParaRPr lang="en-HK" dirty="0"/>
          </a:p>
          <a:p>
            <a:pPr algn="ctr"/>
            <a:r>
              <a:rPr lang="en-HK" b="1" dirty="0"/>
              <a:t>fast</a:t>
            </a:r>
          </a:p>
        </p:txBody>
      </p:sp>
    </p:spTree>
    <p:extLst>
      <p:ext uri="{BB962C8B-B14F-4D97-AF65-F5344CB8AC3E}">
        <p14:creationId xmlns:p14="http://schemas.microsoft.com/office/powerpoint/2010/main" val="271450457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EC5F8E-279B-4169-9D0A-9EAD803B5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328" y="1308768"/>
            <a:ext cx="7886700" cy="3513165"/>
          </a:xfrm>
        </p:spPr>
        <p:txBody>
          <a:bodyPr/>
          <a:lstStyle/>
          <a:p>
            <a:r>
              <a:rPr lang="en-US" sz="2400" dirty="0"/>
              <a:t>Same as BFS except for:</a:t>
            </a:r>
          </a:p>
          <a:p>
            <a:pPr lvl="1"/>
            <a:r>
              <a:rPr lang="en-US" sz="2000" dirty="0"/>
              <a:t>Keeps track of total cost so far</a:t>
            </a:r>
          </a:p>
          <a:p>
            <a:pPr lvl="1"/>
            <a:r>
              <a:rPr lang="en-US" sz="2000" dirty="0"/>
              <a:t>In each step,</a:t>
            </a:r>
            <a:br>
              <a:rPr lang="en-US" sz="2000" dirty="0"/>
            </a:br>
            <a:r>
              <a:rPr lang="en-US" sz="2000" dirty="0"/>
              <a:t>expands lowest cost node</a:t>
            </a:r>
          </a:p>
          <a:p>
            <a:pPr marL="0" indent="0">
              <a:buNone/>
            </a:pPr>
            <a:endParaRPr lang="en-US" sz="2400" dirty="0"/>
          </a:p>
          <a:p>
            <a:endParaRPr lang="en-HK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3E38CD-DDF4-48C5-8B9D-03AFE1E06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22" y="94225"/>
            <a:ext cx="7886700" cy="994172"/>
          </a:xfrm>
        </p:spPr>
        <p:txBody>
          <a:bodyPr/>
          <a:lstStyle/>
          <a:p>
            <a:r>
              <a:rPr lang="en-US" dirty="0"/>
              <a:t>A* Search</a:t>
            </a:r>
            <a:endParaRPr lang="en-HK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53247A3-F98C-4FBE-9795-AB62C1E7E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332589"/>
            <a:ext cx="4161677" cy="4131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b="1" u="sng" dirty="0">
                <a:latin typeface="var(--monospace)"/>
              </a:rPr>
              <a:t>Algorithm: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endParaRPr lang="en-US" altLang="en-US" sz="1200" b="1" dirty="0">
              <a:solidFill>
                <a:srgbClr val="406ABF"/>
              </a:solidFill>
              <a:latin typeface="var(--monospace)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b="1" dirty="0">
                <a:solidFill>
                  <a:srgbClr val="406ABF"/>
                </a:solidFill>
                <a:latin typeface="var(--monospace)"/>
              </a:rPr>
              <a:t>frontier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 = </a:t>
            </a:r>
            <a:r>
              <a:rPr lang="en-US" altLang="en-US" sz="1200" dirty="0" err="1">
                <a:solidFill>
                  <a:srgbClr val="333333"/>
                </a:solidFill>
                <a:latin typeface="var(--monospace)"/>
              </a:rPr>
              <a:t>PriorityQueue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()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b="1" dirty="0" err="1">
                <a:solidFill>
                  <a:srgbClr val="406ABF"/>
                </a:solidFill>
                <a:latin typeface="var(--monospace)"/>
              </a:rPr>
              <a:t>frontier</a:t>
            </a:r>
            <a:r>
              <a:rPr lang="en-US" altLang="en-US" sz="1200" dirty="0" err="1">
                <a:solidFill>
                  <a:srgbClr val="333333"/>
                </a:solidFill>
                <a:latin typeface="var(--monospace)"/>
              </a:rPr>
              <a:t>.put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(</a:t>
            </a:r>
            <a:r>
              <a:rPr lang="en-US" altLang="en-US" sz="1200" b="1" dirty="0">
                <a:solidFill>
                  <a:srgbClr val="BF4040"/>
                </a:solidFill>
                <a:latin typeface="var(--monospace)"/>
              </a:rPr>
              <a:t>start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, 0)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b="1" dirty="0" err="1">
                <a:solidFill>
                  <a:srgbClr val="8F663D"/>
                </a:solidFill>
                <a:latin typeface="var(--monospace)"/>
              </a:rPr>
              <a:t>came_from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 = </a:t>
            </a:r>
            <a:r>
              <a:rPr lang="en-US" altLang="en-US" sz="1200" dirty="0" err="1">
                <a:solidFill>
                  <a:srgbClr val="333333"/>
                </a:solidFill>
                <a:latin typeface="var(--monospace)"/>
              </a:rPr>
              <a:t>dict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()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b="1" dirty="0" err="1">
                <a:solidFill>
                  <a:srgbClr val="85475C"/>
                </a:solidFill>
                <a:latin typeface="var(--monospace)"/>
              </a:rPr>
              <a:t>cost_so_far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 = </a:t>
            </a:r>
            <a:r>
              <a:rPr lang="en-US" altLang="en-US" sz="1200" dirty="0" err="1">
                <a:solidFill>
                  <a:srgbClr val="333333"/>
                </a:solidFill>
                <a:latin typeface="var(--monospace)"/>
              </a:rPr>
              <a:t>dict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()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b="1" dirty="0" err="1">
                <a:solidFill>
                  <a:srgbClr val="8F663D"/>
                </a:solidFill>
                <a:latin typeface="var(--monospace)"/>
              </a:rPr>
              <a:t>came_from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[</a:t>
            </a:r>
            <a:r>
              <a:rPr lang="en-US" altLang="en-US" sz="1200" b="1" dirty="0">
                <a:solidFill>
                  <a:srgbClr val="BF4040"/>
                </a:solidFill>
                <a:latin typeface="var(--monospace)"/>
              </a:rPr>
              <a:t>start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] = None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b="1" dirty="0" err="1">
                <a:solidFill>
                  <a:srgbClr val="85475C"/>
                </a:solidFill>
                <a:latin typeface="var(--monospace)"/>
              </a:rPr>
              <a:t>cost_so_far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[</a:t>
            </a:r>
            <a:r>
              <a:rPr lang="en-US" altLang="en-US" sz="1200" b="1" dirty="0">
                <a:solidFill>
                  <a:srgbClr val="BF4040"/>
                </a:solidFill>
                <a:latin typeface="var(--monospace)"/>
              </a:rPr>
              <a:t>start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] = 0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while not </a:t>
            </a:r>
            <a:r>
              <a:rPr lang="en-US" altLang="en-US" sz="1200" b="1" dirty="0" err="1">
                <a:solidFill>
                  <a:srgbClr val="406ABF"/>
                </a:solidFill>
                <a:latin typeface="var(--monospace)"/>
              </a:rPr>
              <a:t>frontier</a:t>
            </a:r>
            <a:r>
              <a:rPr lang="en-US" altLang="en-US" sz="1200" dirty="0" err="1">
                <a:solidFill>
                  <a:srgbClr val="333333"/>
                </a:solidFill>
                <a:latin typeface="var(--monospace)"/>
              </a:rPr>
              <a:t>.empty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():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    </a:t>
            </a:r>
            <a:r>
              <a:rPr lang="en-US" altLang="en-US" sz="1200" b="1" dirty="0">
                <a:solidFill>
                  <a:srgbClr val="5C85D6"/>
                </a:solidFill>
                <a:latin typeface="var(--monospace)"/>
              </a:rPr>
              <a:t>current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 = </a:t>
            </a:r>
            <a:r>
              <a:rPr lang="en-US" altLang="en-US" sz="1200" b="1" dirty="0" err="1">
                <a:solidFill>
                  <a:srgbClr val="406ABF"/>
                </a:solidFill>
                <a:latin typeface="var(--monospace)"/>
              </a:rPr>
              <a:t>frontier</a:t>
            </a:r>
            <a:r>
              <a:rPr lang="en-US" altLang="en-US" sz="1200" dirty="0" err="1">
                <a:solidFill>
                  <a:srgbClr val="333333"/>
                </a:solidFill>
                <a:latin typeface="var(--monospace)"/>
              </a:rPr>
              <a:t>.get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()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    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    if </a:t>
            </a:r>
            <a:r>
              <a:rPr lang="en-US" altLang="en-US" sz="1200" b="1" dirty="0">
                <a:solidFill>
                  <a:srgbClr val="5C85D6"/>
                </a:solidFill>
                <a:latin typeface="var(--monospace)"/>
              </a:rPr>
              <a:t>current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 == </a:t>
            </a:r>
            <a:r>
              <a:rPr lang="en-US" altLang="en-US" sz="1200" b="1" dirty="0">
                <a:solidFill>
                  <a:srgbClr val="BF40AA"/>
                </a:solidFill>
                <a:latin typeface="var(--monospace)"/>
              </a:rPr>
              <a:t>goal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: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        break 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endParaRPr lang="en-US" altLang="en-US" sz="1200" dirty="0">
              <a:solidFill>
                <a:srgbClr val="333333"/>
              </a:solidFill>
              <a:latin typeface="var(--monospace)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    for </a:t>
            </a:r>
            <a:r>
              <a:rPr lang="en-US" altLang="en-US" sz="1200" b="1" dirty="0">
                <a:solidFill>
                  <a:srgbClr val="339966"/>
                </a:solidFill>
                <a:latin typeface="var(--monospace)"/>
              </a:rPr>
              <a:t>next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 in </a:t>
            </a:r>
            <a:r>
              <a:rPr lang="en-US" altLang="en-US" sz="1200" dirty="0" err="1">
                <a:solidFill>
                  <a:srgbClr val="333333"/>
                </a:solidFill>
                <a:latin typeface="var(--monospace)"/>
              </a:rPr>
              <a:t>graph.neighbors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(</a:t>
            </a:r>
            <a:r>
              <a:rPr lang="en-US" altLang="en-US" sz="1200" b="1" dirty="0">
                <a:solidFill>
                  <a:srgbClr val="5C85D6"/>
                </a:solidFill>
                <a:latin typeface="var(--monospace)"/>
              </a:rPr>
              <a:t>current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):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        </a:t>
            </a:r>
            <a:r>
              <a:rPr lang="en-US" altLang="en-US" sz="1200" b="1" dirty="0" err="1">
                <a:solidFill>
                  <a:srgbClr val="85475C"/>
                </a:solidFill>
                <a:latin typeface="var(--monospace)"/>
              </a:rPr>
              <a:t>new_cost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 = </a:t>
            </a:r>
            <a:r>
              <a:rPr lang="en-US" altLang="en-US" sz="1200" b="1" dirty="0" err="1">
                <a:solidFill>
                  <a:srgbClr val="85475C"/>
                </a:solidFill>
                <a:latin typeface="var(--monospace)"/>
              </a:rPr>
              <a:t>cost_so_far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[</a:t>
            </a:r>
            <a:r>
              <a:rPr lang="en-US" altLang="en-US" sz="1200" b="1" dirty="0">
                <a:solidFill>
                  <a:srgbClr val="5C85D6"/>
                </a:solidFill>
                <a:latin typeface="var(--monospace)"/>
              </a:rPr>
              <a:t>current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] + </a:t>
            </a:r>
            <a:r>
              <a:rPr lang="en-US" altLang="en-US" sz="1200" dirty="0" err="1">
                <a:solidFill>
                  <a:srgbClr val="333333"/>
                </a:solidFill>
                <a:latin typeface="var(--monospace)"/>
              </a:rPr>
              <a:t>graph.cost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(</a:t>
            </a:r>
            <a:r>
              <a:rPr lang="en-US" altLang="en-US" sz="1200" b="1" dirty="0">
                <a:solidFill>
                  <a:srgbClr val="5C85D6"/>
                </a:solidFill>
                <a:latin typeface="var(--monospace)"/>
              </a:rPr>
              <a:t>current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, </a:t>
            </a:r>
            <a:r>
              <a:rPr lang="en-US" altLang="en-US" sz="1200" b="1" dirty="0">
                <a:solidFill>
                  <a:srgbClr val="339966"/>
                </a:solidFill>
                <a:latin typeface="var(--monospace)"/>
              </a:rPr>
              <a:t>next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)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        if </a:t>
            </a:r>
            <a:r>
              <a:rPr lang="en-US" altLang="en-US" sz="1200" b="1" dirty="0">
                <a:solidFill>
                  <a:srgbClr val="339966"/>
                </a:solidFill>
                <a:latin typeface="var(--monospace)"/>
              </a:rPr>
              <a:t>next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 not in </a:t>
            </a:r>
            <a:r>
              <a:rPr lang="en-US" altLang="en-US" sz="1200" b="1" dirty="0" err="1">
                <a:solidFill>
                  <a:srgbClr val="85475C"/>
                </a:solidFill>
                <a:latin typeface="var(--monospace)"/>
              </a:rPr>
              <a:t>cost_so_far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 or </a:t>
            </a:r>
            <a:r>
              <a:rPr lang="en-US" altLang="en-US" sz="1200" b="1" dirty="0" err="1">
                <a:solidFill>
                  <a:srgbClr val="85475C"/>
                </a:solidFill>
                <a:latin typeface="var(--monospace)"/>
              </a:rPr>
              <a:t>new_cost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 &lt; </a:t>
            </a:r>
            <a:r>
              <a:rPr lang="en-US" altLang="en-US" sz="1200" b="1" dirty="0" err="1">
                <a:solidFill>
                  <a:srgbClr val="85475C"/>
                </a:solidFill>
                <a:latin typeface="var(--monospace)"/>
              </a:rPr>
              <a:t>cost_so_far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[</a:t>
            </a:r>
            <a:r>
              <a:rPr lang="en-US" altLang="en-US" sz="1200" b="1" dirty="0">
                <a:solidFill>
                  <a:srgbClr val="339966"/>
                </a:solidFill>
                <a:latin typeface="var(--monospace)"/>
              </a:rPr>
              <a:t>next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]: 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            </a:t>
            </a:r>
            <a:r>
              <a:rPr lang="en-US" altLang="en-US" sz="1200" b="1" dirty="0" err="1">
                <a:solidFill>
                  <a:srgbClr val="85475C"/>
                </a:solidFill>
                <a:latin typeface="var(--monospace)"/>
              </a:rPr>
              <a:t>cost_so_far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[</a:t>
            </a:r>
            <a:r>
              <a:rPr lang="en-US" altLang="en-US" sz="1200" b="1" dirty="0">
                <a:solidFill>
                  <a:srgbClr val="339966"/>
                </a:solidFill>
                <a:latin typeface="var(--monospace)"/>
              </a:rPr>
              <a:t>next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] = </a:t>
            </a:r>
            <a:r>
              <a:rPr lang="en-US" altLang="en-US" sz="1200" b="1" dirty="0" err="1">
                <a:solidFill>
                  <a:srgbClr val="85475C"/>
                </a:solidFill>
                <a:latin typeface="var(--monospace)"/>
              </a:rPr>
              <a:t>new_cost</a:t>
            </a:r>
            <a:endParaRPr lang="en-US" altLang="en-US" sz="1200" dirty="0">
              <a:solidFill>
                <a:srgbClr val="333333"/>
              </a:solidFill>
              <a:latin typeface="var(--monospace)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            priority = </a:t>
            </a:r>
            <a:r>
              <a:rPr lang="en-US" altLang="en-US" sz="1200" b="1" dirty="0" err="1">
                <a:solidFill>
                  <a:srgbClr val="85475C"/>
                </a:solidFill>
                <a:latin typeface="var(--monospace)"/>
              </a:rPr>
              <a:t>new_cost</a:t>
            </a:r>
            <a:r>
              <a:rPr lang="en-US" altLang="en-US" sz="1200" i="1" dirty="0">
                <a:solidFill>
                  <a:srgbClr val="333333"/>
                </a:solidFill>
                <a:latin typeface="var(--monospace)"/>
              </a:rPr>
              <a:t> + </a:t>
            </a:r>
            <a:r>
              <a:rPr lang="en-US" altLang="en-US" sz="1200" i="1" dirty="0">
                <a:solidFill>
                  <a:srgbClr val="333333"/>
                </a:solidFill>
                <a:highlight>
                  <a:srgbClr val="FFFF00"/>
                </a:highlight>
                <a:latin typeface="var(--monospace)"/>
              </a:rPr>
              <a:t>heuristic(</a:t>
            </a:r>
            <a:r>
              <a:rPr lang="en-US" altLang="en-US" sz="1200" b="1" i="1" dirty="0">
                <a:solidFill>
                  <a:srgbClr val="BF40AA"/>
                </a:solidFill>
                <a:highlight>
                  <a:srgbClr val="FFFF00"/>
                </a:highlight>
                <a:latin typeface="var(--monospace)"/>
              </a:rPr>
              <a:t>goal</a:t>
            </a:r>
            <a:r>
              <a:rPr lang="en-US" altLang="en-US" sz="1200" i="1" dirty="0">
                <a:solidFill>
                  <a:srgbClr val="333333"/>
                </a:solidFill>
                <a:highlight>
                  <a:srgbClr val="FFFF00"/>
                </a:highlight>
                <a:latin typeface="var(--monospace)"/>
              </a:rPr>
              <a:t>, </a:t>
            </a:r>
            <a:r>
              <a:rPr lang="en-US" altLang="en-US" sz="1200" b="1" i="1" dirty="0">
                <a:solidFill>
                  <a:srgbClr val="339966"/>
                </a:solidFill>
                <a:highlight>
                  <a:srgbClr val="FFFF00"/>
                </a:highlight>
                <a:latin typeface="var(--monospace)"/>
              </a:rPr>
              <a:t>next</a:t>
            </a:r>
            <a:r>
              <a:rPr lang="en-US" altLang="en-US" sz="1200" i="1" dirty="0">
                <a:solidFill>
                  <a:srgbClr val="333333"/>
                </a:solidFill>
                <a:highlight>
                  <a:srgbClr val="FFFF00"/>
                </a:highlight>
                <a:latin typeface="var(--monospace)"/>
              </a:rPr>
              <a:t>)</a:t>
            </a:r>
            <a:endParaRPr lang="en-US" altLang="en-US" sz="1200" dirty="0">
              <a:solidFill>
                <a:srgbClr val="333333"/>
              </a:solidFill>
              <a:highlight>
                <a:srgbClr val="FFFF00"/>
              </a:highlight>
              <a:latin typeface="var(--monospace)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b="1" dirty="0">
                <a:solidFill>
                  <a:srgbClr val="333333"/>
                </a:solidFill>
                <a:latin typeface="var(--monospace)"/>
              </a:rPr>
              <a:t>            </a:t>
            </a:r>
            <a:r>
              <a:rPr lang="en-US" altLang="en-US" sz="1200" b="1" dirty="0" err="1">
                <a:solidFill>
                  <a:srgbClr val="406ABF"/>
                </a:solidFill>
                <a:latin typeface="var(--monospace)"/>
              </a:rPr>
              <a:t>frontier</a:t>
            </a:r>
            <a:r>
              <a:rPr lang="en-US" altLang="en-US" sz="1200" dirty="0" err="1">
                <a:solidFill>
                  <a:srgbClr val="333333"/>
                </a:solidFill>
                <a:latin typeface="var(--monospace)"/>
              </a:rPr>
              <a:t>.put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(</a:t>
            </a:r>
            <a:r>
              <a:rPr lang="en-US" altLang="en-US" sz="1200" b="1" dirty="0">
                <a:solidFill>
                  <a:srgbClr val="339966"/>
                </a:solidFill>
                <a:latin typeface="var(--monospace)"/>
              </a:rPr>
              <a:t>next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, priority)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            </a:t>
            </a:r>
            <a:r>
              <a:rPr lang="en-US" altLang="en-US" sz="1200" b="1" dirty="0" err="1">
                <a:solidFill>
                  <a:srgbClr val="8F663D"/>
                </a:solidFill>
                <a:latin typeface="var(--monospace)"/>
              </a:rPr>
              <a:t>came_from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[</a:t>
            </a:r>
            <a:r>
              <a:rPr lang="en-US" altLang="en-US" sz="1200" b="1" dirty="0">
                <a:solidFill>
                  <a:srgbClr val="339966"/>
                </a:solidFill>
                <a:latin typeface="var(--monospace)"/>
              </a:rPr>
              <a:t>next</a:t>
            </a:r>
            <a:r>
              <a:rPr lang="en-US" altLang="en-US" sz="1200" dirty="0">
                <a:solidFill>
                  <a:srgbClr val="333333"/>
                </a:solidFill>
                <a:latin typeface="var(--monospace)"/>
              </a:rPr>
              <a:t>] = </a:t>
            </a:r>
            <a:r>
              <a:rPr lang="en-US" altLang="en-US" sz="1200" b="1" dirty="0">
                <a:solidFill>
                  <a:srgbClr val="5C85D6"/>
                </a:solidFill>
                <a:latin typeface="var(--monospace)"/>
              </a:rPr>
              <a:t>current</a:t>
            </a:r>
            <a:r>
              <a:rPr lang="en-US" altLang="en-US" sz="100" dirty="0"/>
              <a:t> </a:t>
            </a:r>
            <a:endParaRPr lang="en-US" altLang="en-US" sz="600" dirty="0">
              <a:latin typeface="Arial" panose="020B0604020202020204" pitchFamily="34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A0C048-91CB-4BFF-9894-BF547FEEE8E7}"/>
              </a:ext>
            </a:extLst>
          </p:cNvPr>
          <p:cNvSpPr txBox="1"/>
          <p:nvPr/>
        </p:nvSpPr>
        <p:spPr>
          <a:xfrm rot="16200000">
            <a:off x="224005" y="501463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900" b="1" cap="small" dirty="0"/>
              <a:t>[redblobgames.com B]</a:t>
            </a:r>
            <a:endParaRPr lang="en-US" sz="900" b="1" cap="smal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CB7BC4-3107-4DDF-866D-DDFE1115D1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888" t="8283"/>
          <a:stretch/>
        </p:blipFill>
        <p:spPr>
          <a:xfrm>
            <a:off x="1038972" y="3795606"/>
            <a:ext cx="2789434" cy="266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6415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84F616-7E09-4055-8FD3-F1B44E598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0200"/>
            <a:ext cx="8013141" cy="4572000"/>
          </a:xfrm>
        </p:spPr>
        <p:txBody>
          <a:bodyPr>
            <a:normAutofit/>
          </a:bodyPr>
          <a:lstStyle/>
          <a:p>
            <a:r>
              <a:rPr lang="en-US" sz="1800" dirty="0"/>
              <a:t>If the heuristic function is a </a:t>
            </a:r>
            <a:r>
              <a:rPr lang="en-US" sz="1800" b="1" i="1" dirty="0"/>
              <a:t>lower bound</a:t>
            </a:r>
            <a:r>
              <a:rPr lang="en-US" sz="1800" dirty="0"/>
              <a:t> of the true shortest path to the goal: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altLang="en-US" sz="1800" dirty="0">
                <a:latin typeface="var(--monospace)"/>
              </a:rPr>
              <a:t> heuristic</a:t>
            </a:r>
            <a:r>
              <a:rPr lang="en-US" altLang="en-US" sz="1800" i="1" dirty="0">
                <a:latin typeface="var(--monospace)"/>
              </a:rPr>
              <a:t>(</a:t>
            </a:r>
            <a:r>
              <a:rPr lang="en-US" altLang="en-US" sz="1800" b="1" i="1" dirty="0">
                <a:latin typeface="var(--monospace)"/>
              </a:rPr>
              <a:t>n</a:t>
            </a:r>
            <a:r>
              <a:rPr lang="en-US" altLang="en-US" sz="1800" i="1" dirty="0">
                <a:latin typeface="var(--monospace)"/>
              </a:rPr>
              <a:t>, </a:t>
            </a:r>
            <a:r>
              <a:rPr lang="en-US" altLang="en-US" sz="1800" b="1" i="1" dirty="0">
                <a:latin typeface="var(--monospace)"/>
              </a:rPr>
              <a:t>goal</a:t>
            </a:r>
            <a:r>
              <a:rPr lang="en-US" altLang="en-US" sz="1800" i="1" dirty="0">
                <a:latin typeface="var(--monospace)"/>
              </a:rPr>
              <a:t>) </a:t>
            </a:r>
            <a:r>
              <a:rPr lang="en-US" sz="1800" i="1" dirty="0"/>
              <a:t>≤</a:t>
            </a:r>
            <a:r>
              <a:rPr lang="en-US" sz="1800" dirty="0"/>
              <a:t> </a:t>
            </a:r>
            <a:r>
              <a:rPr lang="en-US" altLang="en-US" sz="1800" dirty="0" err="1">
                <a:latin typeface="var(--monospace)"/>
              </a:rPr>
              <a:t>shortest_path</a:t>
            </a:r>
            <a:r>
              <a:rPr lang="en-US" altLang="en-US" sz="1800" i="1" dirty="0">
                <a:latin typeface="var(--monospace)"/>
              </a:rPr>
              <a:t>(</a:t>
            </a:r>
            <a:r>
              <a:rPr lang="en-US" altLang="en-US" sz="1800" b="1" i="1" dirty="0">
                <a:latin typeface="var(--monospace)"/>
              </a:rPr>
              <a:t>n</a:t>
            </a:r>
            <a:r>
              <a:rPr lang="en-US" altLang="en-US" sz="1800" i="1" dirty="0">
                <a:latin typeface="var(--monospace)"/>
              </a:rPr>
              <a:t>, </a:t>
            </a:r>
            <a:r>
              <a:rPr lang="en-US" altLang="en-US" sz="1800" b="1" i="1" dirty="0">
                <a:latin typeface="var(--monospace)"/>
              </a:rPr>
              <a:t>goal</a:t>
            </a:r>
            <a:r>
              <a:rPr lang="en-US" altLang="en-US" sz="1800" i="1" dirty="0">
                <a:latin typeface="var(--monospace)"/>
              </a:rPr>
              <a:t>) </a:t>
            </a:r>
            <a:r>
              <a:rPr lang="en-US" altLang="en-US" sz="1800" dirty="0">
                <a:latin typeface="var(--monospace)"/>
              </a:rPr>
              <a:t>  </a:t>
            </a:r>
            <a:r>
              <a:rPr lang="en-US" altLang="en-US" sz="1800" b="1" dirty="0">
                <a:latin typeface="var(--monospace)"/>
              </a:rPr>
              <a:t>for all nodes </a:t>
            </a:r>
            <a:r>
              <a:rPr lang="en-US" altLang="en-US" sz="1800" b="1" i="1" dirty="0">
                <a:latin typeface="var(--monospace)"/>
              </a:rPr>
              <a:t>n</a:t>
            </a:r>
            <a:endParaRPr lang="en-US" sz="1800" b="1" i="1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   then A* search is optimal (always finds the shortest path)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We call a heuristic with a lower bound guarantee an </a:t>
            </a:r>
            <a:r>
              <a:rPr lang="en-US" sz="1800" b="1" i="1" dirty="0"/>
              <a:t>admissible heuristic</a:t>
            </a:r>
          </a:p>
          <a:p>
            <a:endParaRPr lang="en-US" sz="1800" dirty="0"/>
          </a:p>
          <a:p>
            <a:r>
              <a:rPr lang="en-US" sz="1800" dirty="0"/>
              <a:t>Proof Idea: The </a:t>
            </a:r>
            <a:r>
              <a:rPr lang="en-US" sz="1800" b="1" i="1" dirty="0"/>
              <a:t>heuristic is always optimistic</a:t>
            </a:r>
            <a:r>
              <a:rPr lang="en-US" sz="1800" dirty="0"/>
              <a:t> so when the goal is reached through a given path, all possible paths that are shorter than the current path must have been already explored previously.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2C00B1-1D10-4231-8EBC-73CAEB9F1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Admissible heuristic</a:t>
            </a:r>
          </a:p>
        </p:txBody>
      </p:sp>
    </p:spTree>
    <p:extLst>
      <p:ext uri="{BB962C8B-B14F-4D97-AF65-F5344CB8AC3E}">
        <p14:creationId xmlns:p14="http://schemas.microsoft.com/office/powerpoint/2010/main" val="87955776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34DFE3-10A8-480E-9461-6DDF7846A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r>
              <a:rPr lang="en-HK" dirty="0"/>
              <a:t>Which method was faster?</a:t>
            </a:r>
          </a:p>
          <a:p>
            <a:r>
              <a:rPr lang="en-HK" dirty="0"/>
              <a:t>Which gave best results?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4C358B-74E3-41BF-927A-24DD440B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Lets explore…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A0A2C4-DBCD-4036-A809-7F8E7A0B2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22" y="2057400"/>
            <a:ext cx="7093744" cy="24503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BCCC77-D5CC-46BB-BBA3-045AE04D9E89}"/>
              </a:ext>
            </a:extLst>
          </p:cNvPr>
          <p:cNvSpPr txBox="1"/>
          <p:nvPr/>
        </p:nvSpPr>
        <p:spPr>
          <a:xfrm rot="16200000">
            <a:off x="-172786" y="3313583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900" b="1" cap="small" dirty="0"/>
              <a:t>[redblobgames.com B]</a:t>
            </a:r>
            <a:endParaRPr lang="en-US" sz="900" b="1" cap="small" dirty="0"/>
          </a:p>
        </p:txBody>
      </p:sp>
    </p:spTree>
    <p:extLst>
      <p:ext uri="{BB962C8B-B14F-4D97-AF65-F5344CB8AC3E}">
        <p14:creationId xmlns:p14="http://schemas.microsoft.com/office/powerpoint/2010/main" val="308836165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9AF04B-0948-4DF4-AEFA-C0DF16062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990" y="2083949"/>
            <a:ext cx="7886700" cy="3263504"/>
          </a:xfrm>
        </p:spPr>
        <p:txBody>
          <a:bodyPr>
            <a:normAutofit/>
          </a:bodyPr>
          <a:lstStyle/>
          <a:p>
            <a:r>
              <a:rPr lang="en-US" i="1" dirty="0"/>
              <a:t>h</a:t>
            </a:r>
            <a:r>
              <a:rPr lang="en-US" i="1" baseline="-25000" dirty="0"/>
              <a:t>1</a:t>
            </a:r>
            <a:r>
              <a:rPr lang="en-US" i="1" dirty="0"/>
              <a:t>(n)</a:t>
            </a:r>
            <a:r>
              <a:rPr lang="en-US" dirty="0"/>
              <a:t>: number of misplaced tiles</a:t>
            </a:r>
            <a:br>
              <a:rPr lang="en-US" dirty="0"/>
            </a:br>
            <a:endParaRPr lang="en-HK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E3C29D-E4B2-4919-9FFF-0EA77E31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03" y="478882"/>
            <a:ext cx="8139793" cy="994172"/>
          </a:xfrm>
        </p:spPr>
        <p:txBody>
          <a:bodyPr/>
          <a:lstStyle/>
          <a:p>
            <a:r>
              <a:rPr lang="en-US" sz="4800" dirty="0"/>
              <a:t>Admissible heuristics</a:t>
            </a:r>
            <a:br>
              <a:rPr lang="en-US" sz="4800" dirty="0"/>
            </a:br>
            <a:r>
              <a:rPr lang="en-US" sz="4800" dirty="0"/>
              <a:t>in the 8-puzzle game</a:t>
            </a:r>
            <a:endParaRPr lang="en-HK" sz="4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15E293-D4FC-4221-988E-AC015C851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285876"/>
              </p:ext>
            </p:extLst>
          </p:nvPr>
        </p:nvGraphicFramePr>
        <p:xfrm>
          <a:off x="6653796" y="4448040"/>
          <a:ext cx="860676" cy="84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892">
                  <a:extLst>
                    <a:ext uri="{9D8B030D-6E8A-4147-A177-3AD203B41FA5}">
                      <a16:colId xmlns:a16="http://schemas.microsoft.com/office/drawing/2014/main" val="4013807667"/>
                    </a:ext>
                  </a:extLst>
                </a:gridCol>
                <a:gridCol w="286892">
                  <a:extLst>
                    <a:ext uri="{9D8B030D-6E8A-4147-A177-3AD203B41FA5}">
                      <a16:colId xmlns:a16="http://schemas.microsoft.com/office/drawing/2014/main" val="1394265891"/>
                    </a:ext>
                  </a:extLst>
                </a:gridCol>
                <a:gridCol w="286892">
                  <a:extLst>
                    <a:ext uri="{9D8B030D-6E8A-4147-A177-3AD203B41FA5}">
                      <a16:colId xmlns:a16="http://schemas.microsoft.com/office/drawing/2014/main" val="850022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806957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8587527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624634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D40B71D-5EB4-40B5-909A-BA523B4A7AB3}"/>
              </a:ext>
            </a:extLst>
          </p:cNvPr>
          <p:cNvSpPr txBox="1"/>
          <p:nvPr/>
        </p:nvSpPr>
        <p:spPr>
          <a:xfrm>
            <a:off x="6661209" y="414180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  <a:endParaRPr lang="en-HK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828E235-BED3-40CA-8B22-39DA287EB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80921"/>
              </p:ext>
            </p:extLst>
          </p:nvPr>
        </p:nvGraphicFramePr>
        <p:xfrm>
          <a:off x="779817" y="4448040"/>
          <a:ext cx="860676" cy="84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892">
                  <a:extLst>
                    <a:ext uri="{9D8B030D-6E8A-4147-A177-3AD203B41FA5}">
                      <a16:colId xmlns:a16="http://schemas.microsoft.com/office/drawing/2014/main" val="4013807667"/>
                    </a:ext>
                  </a:extLst>
                </a:gridCol>
                <a:gridCol w="286892">
                  <a:extLst>
                    <a:ext uri="{9D8B030D-6E8A-4147-A177-3AD203B41FA5}">
                      <a16:colId xmlns:a16="http://schemas.microsoft.com/office/drawing/2014/main" val="1394265891"/>
                    </a:ext>
                  </a:extLst>
                </a:gridCol>
                <a:gridCol w="286892">
                  <a:extLst>
                    <a:ext uri="{9D8B030D-6E8A-4147-A177-3AD203B41FA5}">
                      <a16:colId xmlns:a16="http://schemas.microsoft.com/office/drawing/2014/main" val="850022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806957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8587527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6246348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4FF1CA-6FF8-4807-8CB2-A4C12EE26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46396"/>
              </p:ext>
            </p:extLst>
          </p:nvPr>
        </p:nvGraphicFramePr>
        <p:xfrm>
          <a:off x="2438400" y="3364704"/>
          <a:ext cx="855009" cy="84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892">
                  <a:extLst>
                    <a:ext uri="{9D8B030D-6E8A-4147-A177-3AD203B41FA5}">
                      <a16:colId xmlns:a16="http://schemas.microsoft.com/office/drawing/2014/main" val="4013807667"/>
                    </a:ext>
                  </a:extLst>
                </a:gridCol>
                <a:gridCol w="281225">
                  <a:extLst>
                    <a:ext uri="{9D8B030D-6E8A-4147-A177-3AD203B41FA5}">
                      <a16:colId xmlns:a16="http://schemas.microsoft.com/office/drawing/2014/main" val="1394265891"/>
                    </a:ext>
                  </a:extLst>
                </a:gridCol>
                <a:gridCol w="286892">
                  <a:extLst>
                    <a:ext uri="{9D8B030D-6E8A-4147-A177-3AD203B41FA5}">
                      <a16:colId xmlns:a16="http://schemas.microsoft.com/office/drawing/2014/main" val="850022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806957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8587527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6246348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4BF9174-E12A-4565-B594-D45C360D3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594268"/>
              </p:ext>
            </p:extLst>
          </p:nvPr>
        </p:nvGraphicFramePr>
        <p:xfrm>
          <a:off x="2438400" y="4448040"/>
          <a:ext cx="860676" cy="84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892">
                  <a:extLst>
                    <a:ext uri="{9D8B030D-6E8A-4147-A177-3AD203B41FA5}">
                      <a16:colId xmlns:a16="http://schemas.microsoft.com/office/drawing/2014/main" val="4013807667"/>
                    </a:ext>
                  </a:extLst>
                </a:gridCol>
                <a:gridCol w="286892">
                  <a:extLst>
                    <a:ext uri="{9D8B030D-6E8A-4147-A177-3AD203B41FA5}">
                      <a16:colId xmlns:a16="http://schemas.microsoft.com/office/drawing/2014/main" val="1394265891"/>
                    </a:ext>
                  </a:extLst>
                </a:gridCol>
                <a:gridCol w="286892">
                  <a:extLst>
                    <a:ext uri="{9D8B030D-6E8A-4147-A177-3AD203B41FA5}">
                      <a16:colId xmlns:a16="http://schemas.microsoft.com/office/drawing/2014/main" val="850022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806957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8587527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6246348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9E47AB2-18C0-465E-9F2F-2A97ADF1C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292266"/>
              </p:ext>
            </p:extLst>
          </p:nvPr>
        </p:nvGraphicFramePr>
        <p:xfrm>
          <a:off x="2438400" y="5531376"/>
          <a:ext cx="860676" cy="84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892">
                  <a:extLst>
                    <a:ext uri="{9D8B030D-6E8A-4147-A177-3AD203B41FA5}">
                      <a16:colId xmlns:a16="http://schemas.microsoft.com/office/drawing/2014/main" val="4013807667"/>
                    </a:ext>
                  </a:extLst>
                </a:gridCol>
                <a:gridCol w="286892">
                  <a:extLst>
                    <a:ext uri="{9D8B030D-6E8A-4147-A177-3AD203B41FA5}">
                      <a16:colId xmlns:a16="http://schemas.microsoft.com/office/drawing/2014/main" val="1394265891"/>
                    </a:ext>
                  </a:extLst>
                </a:gridCol>
                <a:gridCol w="286892">
                  <a:extLst>
                    <a:ext uri="{9D8B030D-6E8A-4147-A177-3AD203B41FA5}">
                      <a16:colId xmlns:a16="http://schemas.microsoft.com/office/drawing/2014/main" val="850022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806957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8587527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62463480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1DB2D2-8E21-4151-B105-08BBB9253A6F}"/>
              </a:ext>
            </a:extLst>
          </p:cNvPr>
          <p:cNvCxnSpPr/>
          <p:nvPr/>
        </p:nvCxnSpPr>
        <p:spPr>
          <a:xfrm>
            <a:off x="2572985" y="3501125"/>
            <a:ext cx="0" cy="123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E0559D-0F88-42BB-905B-1E2A85735FDE}"/>
              </a:ext>
            </a:extLst>
          </p:cNvPr>
          <p:cNvCxnSpPr>
            <a:cxnSpLocks/>
          </p:cNvCxnSpPr>
          <p:nvPr/>
        </p:nvCxnSpPr>
        <p:spPr>
          <a:xfrm flipV="1">
            <a:off x="2582852" y="6085324"/>
            <a:ext cx="0" cy="107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162C9D-A465-4C5D-8ECE-A9461E9E168E}"/>
              </a:ext>
            </a:extLst>
          </p:cNvPr>
          <p:cNvCxnSpPr>
            <a:cxnSpLocks/>
          </p:cNvCxnSpPr>
          <p:nvPr/>
        </p:nvCxnSpPr>
        <p:spPr>
          <a:xfrm flipH="1">
            <a:off x="2720723" y="4863330"/>
            <a:ext cx="989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ECBEFA-5C45-426A-8F2A-26D04BCC2AEA}"/>
              </a:ext>
            </a:extLst>
          </p:cNvPr>
          <p:cNvCxnSpPr/>
          <p:nvPr/>
        </p:nvCxnSpPr>
        <p:spPr>
          <a:xfrm flipV="1">
            <a:off x="1729302" y="3802088"/>
            <a:ext cx="621661" cy="9719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55E6ED-9007-430F-AC47-B63E5482D924}"/>
              </a:ext>
            </a:extLst>
          </p:cNvPr>
          <p:cNvCxnSpPr>
            <a:cxnSpLocks/>
          </p:cNvCxnSpPr>
          <p:nvPr/>
        </p:nvCxnSpPr>
        <p:spPr>
          <a:xfrm>
            <a:off x="1727930" y="4924661"/>
            <a:ext cx="623033" cy="97416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B971392-D360-432C-9727-89EAEF6FE948}"/>
              </a:ext>
            </a:extLst>
          </p:cNvPr>
          <p:cNvCxnSpPr>
            <a:cxnSpLocks/>
          </p:cNvCxnSpPr>
          <p:nvPr/>
        </p:nvCxnSpPr>
        <p:spPr>
          <a:xfrm>
            <a:off x="1727930" y="4856807"/>
            <a:ext cx="62303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F5095F8-C0C8-4F81-9193-AB9073C5AE19}"/>
              </a:ext>
            </a:extLst>
          </p:cNvPr>
          <p:cNvSpPr txBox="1"/>
          <p:nvPr/>
        </p:nvSpPr>
        <p:spPr>
          <a:xfrm>
            <a:off x="3809317" y="4718308"/>
            <a:ext cx="2299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which move minimizes h</a:t>
            </a:r>
            <a:r>
              <a:rPr lang="en-US" i="1" baseline="-25000" dirty="0"/>
              <a:t>1</a:t>
            </a:r>
            <a:r>
              <a:rPr lang="en-US" i="1" dirty="0"/>
              <a:t>(n)?</a:t>
            </a:r>
            <a:endParaRPr lang="en-HK" i="1" dirty="0"/>
          </a:p>
        </p:txBody>
      </p:sp>
    </p:spTree>
    <p:extLst>
      <p:ext uri="{BB962C8B-B14F-4D97-AF65-F5344CB8AC3E}">
        <p14:creationId xmlns:p14="http://schemas.microsoft.com/office/powerpoint/2010/main" val="1939209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9AF04B-0948-4DF4-AEFA-C0DF16062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504" y="2006341"/>
            <a:ext cx="7886700" cy="3263504"/>
          </a:xfrm>
        </p:spPr>
        <p:txBody>
          <a:bodyPr>
            <a:normAutofit/>
          </a:bodyPr>
          <a:lstStyle/>
          <a:p>
            <a:r>
              <a:rPr lang="en-US" i="1" dirty="0"/>
              <a:t>h</a:t>
            </a:r>
            <a:r>
              <a:rPr lang="en-US" i="1" baseline="-25000" dirty="0"/>
              <a:t>2</a:t>
            </a:r>
            <a:r>
              <a:rPr lang="en-US" i="1" dirty="0"/>
              <a:t>(n)</a:t>
            </a:r>
            <a:r>
              <a:rPr lang="en-US" dirty="0"/>
              <a:t>: total Manhattan distance</a:t>
            </a:r>
            <a:br>
              <a:rPr lang="en-US" dirty="0"/>
            </a:br>
            <a:r>
              <a:rPr lang="en-US" sz="1500" dirty="0"/>
              <a:t>(i.e., sum of distances between tiles and their goal state destination)</a:t>
            </a:r>
          </a:p>
          <a:p>
            <a:pPr lvl="1"/>
            <a:endParaRPr lang="en-US" dirty="0"/>
          </a:p>
          <a:p>
            <a:endParaRPr lang="en-HK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15E293-D4FC-4221-988E-AC015C851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327647"/>
              </p:ext>
            </p:extLst>
          </p:nvPr>
        </p:nvGraphicFramePr>
        <p:xfrm>
          <a:off x="6656262" y="4166844"/>
          <a:ext cx="860676" cy="84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892">
                  <a:extLst>
                    <a:ext uri="{9D8B030D-6E8A-4147-A177-3AD203B41FA5}">
                      <a16:colId xmlns:a16="http://schemas.microsoft.com/office/drawing/2014/main" val="4013807667"/>
                    </a:ext>
                  </a:extLst>
                </a:gridCol>
                <a:gridCol w="286892">
                  <a:extLst>
                    <a:ext uri="{9D8B030D-6E8A-4147-A177-3AD203B41FA5}">
                      <a16:colId xmlns:a16="http://schemas.microsoft.com/office/drawing/2014/main" val="1394265891"/>
                    </a:ext>
                  </a:extLst>
                </a:gridCol>
                <a:gridCol w="286892">
                  <a:extLst>
                    <a:ext uri="{9D8B030D-6E8A-4147-A177-3AD203B41FA5}">
                      <a16:colId xmlns:a16="http://schemas.microsoft.com/office/drawing/2014/main" val="850022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806957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8587527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624634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D40B71D-5EB4-40B5-909A-BA523B4A7AB3}"/>
              </a:ext>
            </a:extLst>
          </p:cNvPr>
          <p:cNvSpPr txBox="1"/>
          <p:nvPr/>
        </p:nvSpPr>
        <p:spPr>
          <a:xfrm>
            <a:off x="6663675" y="386060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  <a:endParaRPr lang="en-HK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5095F8-C0C8-4F81-9193-AB9073C5AE19}"/>
              </a:ext>
            </a:extLst>
          </p:cNvPr>
          <p:cNvSpPr txBox="1"/>
          <p:nvPr/>
        </p:nvSpPr>
        <p:spPr>
          <a:xfrm>
            <a:off x="3811783" y="4437112"/>
            <a:ext cx="2299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which move minimizes h</a:t>
            </a:r>
            <a:r>
              <a:rPr lang="en-US" i="1" baseline="-25000" dirty="0"/>
              <a:t>2</a:t>
            </a:r>
            <a:r>
              <a:rPr lang="en-US" i="1" dirty="0"/>
              <a:t>(n)?</a:t>
            </a:r>
            <a:endParaRPr lang="en-HK" i="1" dirty="0"/>
          </a:p>
        </p:txBody>
      </p:sp>
      <p:sp>
        <p:nvSpPr>
          <p:cNvPr id="24" name="Title 3">
            <a:extLst>
              <a:ext uri="{FF2B5EF4-FFF2-40B4-BE49-F238E27FC236}">
                <a16:creationId xmlns:a16="http://schemas.microsoft.com/office/drawing/2014/main" id="{875AB449-3C6D-4166-B5E2-4F49462FF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7513"/>
            <a:ext cx="8139793" cy="994172"/>
          </a:xfrm>
        </p:spPr>
        <p:txBody>
          <a:bodyPr/>
          <a:lstStyle/>
          <a:p>
            <a:r>
              <a:rPr lang="en-US" sz="4800" dirty="0"/>
              <a:t>Admissible heuristics</a:t>
            </a:r>
            <a:br>
              <a:rPr lang="en-US" sz="4800" dirty="0"/>
            </a:br>
            <a:r>
              <a:rPr lang="en-US" sz="4800" dirty="0"/>
              <a:t>in the 8-puzzle game</a:t>
            </a:r>
            <a:endParaRPr lang="en-HK" sz="4800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0D4285C-766E-447E-A0FC-201E2ABDB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02043"/>
              </p:ext>
            </p:extLst>
          </p:nvPr>
        </p:nvGraphicFramePr>
        <p:xfrm>
          <a:off x="782283" y="4166844"/>
          <a:ext cx="860676" cy="84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892">
                  <a:extLst>
                    <a:ext uri="{9D8B030D-6E8A-4147-A177-3AD203B41FA5}">
                      <a16:colId xmlns:a16="http://schemas.microsoft.com/office/drawing/2014/main" val="4013807667"/>
                    </a:ext>
                  </a:extLst>
                </a:gridCol>
                <a:gridCol w="286892">
                  <a:extLst>
                    <a:ext uri="{9D8B030D-6E8A-4147-A177-3AD203B41FA5}">
                      <a16:colId xmlns:a16="http://schemas.microsoft.com/office/drawing/2014/main" val="1394265891"/>
                    </a:ext>
                  </a:extLst>
                </a:gridCol>
                <a:gridCol w="286892">
                  <a:extLst>
                    <a:ext uri="{9D8B030D-6E8A-4147-A177-3AD203B41FA5}">
                      <a16:colId xmlns:a16="http://schemas.microsoft.com/office/drawing/2014/main" val="850022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806957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8587527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62463480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7620ACAE-8472-4854-96AA-F467C30EB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556563"/>
              </p:ext>
            </p:extLst>
          </p:nvPr>
        </p:nvGraphicFramePr>
        <p:xfrm>
          <a:off x="2440866" y="3083508"/>
          <a:ext cx="855009" cy="84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892">
                  <a:extLst>
                    <a:ext uri="{9D8B030D-6E8A-4147-A177-3AD203B41FA5}">
                      <a16:colId xmlns:a16="http://schemas.microsoft.com/office/drawing/2014/main" val="4013807667"/>
                    </a:ext>
                  </a:extLst>
                </a:gridCol>
                <a:gridCol w="281225">
                  <a:extLst>
                    <a:ext uri="{9D8B030D-6E8A-4147-A177-3AD203B41FA5}">
                      <a16:colId xmlns:a16="http://schemas.microsoft.com/office/drawing/2014/main" val="1394265891"/>
                    </a:ext>
                  </a:extLst>
                </a:gridCol>
                <a:gridCol w="286892">
                  <a:extLst>
                    <a:ext uri="{9D8B030D-6E8A-4147-A177-3AD203B41FA5}">
                      <a16:colId xmlns:a16="http://schemas.microsoft.com/office/drawing/2014/main" val="850022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806957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8587527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62463480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E74D4FC5-A979-46B3-9D60-9703D36BA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654447"/>
              </p:ext>
            </p:extLst>
          </p:nvPr>
        </p:nvGraphicFramePr>
        <p:xfrm>
          <a:off x="2440866" y="4166844"/>
          <a:ext cx="860676" cy="84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892">
                  <a:extLst>
                    <a:ext uri="{9D8B030D-6E8A-4147-A177-3AD203B41FA5}">
                      <a16:colId xmlns:a16="http://schemas.microsoft.com/office/drawing/2014/main" val="4013807667"/>
                    </a:ext>
                  </a:extLst>
                </a:gridCol>
                <a:gridCol w="286892">
                  <a:extLst>
                    <a:ext uri="{9D8B030D-6E8A-4147-A177-3AD203B41FA5}">
                      <a16:colId xmlns:a16="http://schemas.microsoft.com/office/drawing/2014/main" val="1394265891"/>
                    </a:ext>
                  </a:extLst>
                </a:gridCol>
                <a:gridCol w="286892">
                  <a:extLst>
                    <a:ext uri="{9D8B030D-6E8A-4147-A177-3AD203B41FA5}">
                      <a16:colId xmlns:a16="http://schemas.microsoft.com/office/drawing/2014/main" val="850022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806957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8587527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62463480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4AB0D5E4-4379-4BA2-8F9E-4B9EE6925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697225"/>
              </p:ext>
            </p:extLst>
          </p:nvPr>
        </p:nvGraphicFramePr>
        <p:xfrm>
          <a:off x="2440866" y="5250180"/>
          <a:ext cx="860676" cy="84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892">
                  <a:extLst>
                    <a:ext uri="{9D8B030D-6E8A-4147-A177-3AD203B41FA5}">
                      <a16:colId xmlns:a16="http://schemas.microsoft.com/office/drawing/2014/main" val="4013807667"/>
                    </a:ext>
                  </a:extLst>
                </a:gridCol>
                <a:gridCol w="286892">
                  <a:extLst>
                    <a:ext uri="{9D8B030D-6E8A-4147-A177-3AD203B41FA5}">
                      <a16:colId xmlns:a16="http://schemas.microsoft.com/office/drawing/2014/main" val="1394265891"/>
                    </a:ext>
                  </a:extLst>
                </a:gridCol>
                <a:gridCol w="286892">
                  <a:extLst>
                    <a:ext uri="{9D8B030D-6E8A-4147-A177-3AD203B41FA5}">
                      <a16:colId xmlns:a16="http://schemas.microsoft.com/office/drawing/2014/main" val="850022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806957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8587527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62463480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94BF6C-31A6-4834-9046-EB34E8A0C455}"/>
              </a:ext>
            </a:extLst>
          </p:cNvPr>
          <p:cNvCxnSpPr/>
          <p:nvPr/>
        </p:nvCxnSpPr>
        <p:spPr>
          <a:xfrm>
            <a:off x="2575451" y="3219929"/>
            <a:ext cx="0" cy="123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6E96EA-74EA-4D47-B522-CA2BFA7590C7}"/>
              </a:ext>
            </a:extLst>
          </p:cNvPr>
          <p:cNvCxnSpPr>
            <a:cxnSpLocks/>
          </p:cNvCxnSpPr>
          <p:nvPr/>
        </p:nvCxnSpPr>
        <p:spPr>
          <a:xfrm flipV="1">
            <a:off x="2585318" y="5804128"/>
            <a:ext cx="0" cy="107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51E598-9712-45C1-A6F6-6EEF09826EA7}"/>
              </a:ext>
            </a:extLst>
          </p:cNvPr>
          <p:cNvCxnSpPr>
            <a:cxnSpLocks/>
          </p:cNvCxnSpPr>
          <p:nvPr/>
        </p:nvCxnSpPr>
        <p:spPr>
          <a:xfrm flipH="1">
            <a:off x="2723189" y="4582134"/>
            <a:ext cx="989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241BC9-5754-4A4B-BFFD-316EDE5CF183}"/>
              </a:ext>
            </a:extLst>
          </p:cNvPr>
          <p:cNvCxnSpPr/>
          <p:nvPr/>
        </p:nvCxnSpPr>
        <p:spPr>
          <a:xfrm flipV="1">
            <a:off x="1731768" y="3520892"/>
            <a:ext cx="621661" cy="9719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80486BE-CC47-446F-80F4-EB5CF08E021B}"/>
              </a:ext>
            </a:extLst>
          </p:cNvPr>
          <p:cNvCxnSpPr>
            <a:cxnSpLocks/>
          </p:cNvCxnSpPr>
          <p:nvPr/>
        </p:nvCxnSpPr>
        <p:spPr>
          <a:xfrm>
            <a:off x="1730396" y="4643465"/>
            <a:ext cx="623033" cy="97416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E04791E-9FA6-431F-B6B4-85C8793E81B2}"/>
              </a:ext>
            </a:extLst>
          </p:cNvPr>
          <p:cNvCxnSpPr>
            <a:cxnSpLocks/>
          </p:cNvCxnSpPr>
          <p:nvPr/>
        </p:nvCxnSpPr>
        <p:spPr>
          <a:xfrm>
            <a:off x="1730396" y="4575611"/>
            <a:ext cx="62303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40766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9AF04B-0948-4DF4-AEFA-C0DF16062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16248"/>
            <a:ext cx="7886700" cy="3263504"/>
          </a:xfrm>
        </p:spPr>
        <p:txBody>
          <a:bodyPr>
            <a:normAutofit/>
          </a:bodyPr>
          <a:lstStyle/>
          <a:p>
            <a:r>
              <a:rPr lang="en-US" i="1" dirty="0"/>
              <a:t>h</a:t>
            </a:r>
            <a:r>
              <a:rPr lang="en-US" i="1" baseline="-25000" dirty="0"/>
              <a:t>2</a:t>
            </a:r>
            <a:r>
              <a:rPr lang="en-US" i="1" dirty="0"/>
              <a:t>(n)</a:t>
            </a:r>
            <a:r>
              <a:rPr lang="en-US" dirty="0"/>
              <a:t>: total Manhattan distance</a:t>
            </a:r>
            <a:br>
              <a:rPr lang="en-US" dirty="0"/>
            </a:br>
            <a:r>
              <a:rPr lang="en-US" sz="1500" dirty="0"/>
              <a:t>(i.e., sum of distances between tiles and their goal state destination)</a:t>
            </a:r>
          </a:p>
          <a:p>
            <a:pPr lvl="1"/>
            <a:endParaRPr lang="en-US" dirty="0"/>
          </a:p>
          <a:p>
            <a:endParaRPr lang="en-HK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15E293-D4FC-4221-988E-AC015C851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925366"/>
              </p:ext>
            </p:extLst>
          </p:nvPr>
        </p:nvGraphicFramePr>
        <p:xfrm>
          <a:off x="6653796" y="4283736"/>
          <a:ext cx="860676" cy="84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892">
                  <a:extLst>
                    <a:ext uri="{9D8B030D-6E8A-4147-A177-3AD203B41FA5}">
                      <a16:colId xmlns:a16="http://schemas.microsoft.com/office/drawing/2014/main" val="4013807667"/>
                    </a:ext>
                  </a:extLst>
                </a:gridCol>
                <a:gridCol w="286892">
                  <a:extLst>
                    <a:ext uri="{9D8B030D-6E8A-4147-A177-3AD203B41FA5}">
                      <a16:colId xmlns:a16="http://schemas.microsoft.com/office/drawing/2014/main" val="1394265891"/>
                    </a:ext>
                  </a:extLst>
                </a:gridCol>
                <a:gridCol w="286892">
                  <a:extLst>
                    <a:ext uri="{9D8B030D-6E8A-4147-A177-3AD203B41FA5}">
                      <a16:colId xmlns:a16="http://schemas.microsoft.com/office/drawing/2014/main" val="850022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806957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8587527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624634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D40B71D-5EB4-40B5-909A-BA523B4A7AB3}"/>
              </a:ext>
            </a:extLst>
          </p:cNvPr>
          <p:cNvSpPr txBox="1"/>
          <p:nvPr/>
        </p:nvSpPr>
        <p:spPr>
          <a:xfrm>
            <a:off x="6661209" y="39774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  <a:endParaRPr lang="en-HK" dirty="0"/>
          </a:p>
        </p:txBody>
      </p:sp>
      <p:sp>
        <p:nvSpPr>
          <p:cNvPr id="24" name="Title 3">
            <a:extLst>
              <a:ext uri="{FF2B5EF4-FFF2-40B4-BE49-F238E27FC236}">
                <a16:creationId xmlns:a16="http://schemas.microsoft.com/office/drawing/2014/main" id="{875AB449-3C6D-4166-B5E2-4F49462FF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03" y="580000"/>
            <a:ext cx="8139793" cy="994172"/>
          </a:xfrm>
        </p:spPr>
        <p:txBody>
          <a:bodyPr/>
          <a:lstStyle/>
          <a:p>
            <a:r>
              <a:rPr lang="en-US" sz="4800" dirty="0"/>
              <a:t>Admissible heuristics</a:t>
            </a:r>
            <a:br>
              <a:rPr lang="en-US" sz="4800" dirty="0"/>
            </a:br>
            <a:r>
              <a:rPr lang="en-US" sz="4800" dirty="0"/>
              <a:t>in the 8-puzzle game</a:t>
            </a:r>
            <a:endParaRPr lang="en-HK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BC138-E14F-43E3-83AF-1E258B671E9B}"/>
              </a:ext>
            </a:extLst>
          </p:cNvPr>
          <p:cNvSpPr txBox="1"/>
          <p:nvPr/>
        </p:nvSpPr>
        <p:spPr>
          <a:xfrm>
            <a:off x="3758917" y="3373316"/>
            <a:ext cx="253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</a:t>
            </a:r>
            <a:r>
              <a:rPr lang="en-US" i="1" baseline="-25000" dirty="0"/>
              <a:t>1</a:t>
            </a:r>
            <a:r>
              <a:rPr lang="en-US" i="1" dirty="0"/>
              <a:t>(n)</a:t>
            </a:r>
            <a:r>
              <a:rPr lang="en-US" dirty="0"/>
              <a:t> </a:t>
            </a:r>
            <a:r>
              <a:rPr lang="en-HK" i="1" dirty="0"/>
              <a:t>= 7</a:t>
            </a:r>
          </a:p>
          <a:p>
            <a:r>
              <a:rPr lang="en-US" i="1" dirty="0"/>
              <a:t>f</a:t>
            </a:r>
            <a:r>
              <a:rPr lang="en-US" i="1" baseline="-25000" dirty="0"/>
              <a:t>2</a:t>
            </a:r>
            <a:r>
              <a:rPr lang="en-US" i="1" dirty="0"/>
              <a:t>(n)</a:t>
            </a:r>
            <a:r>
              <a:rPr lang="en-US" dirty="0"/>
              <a:t> </a:t>
            </a:r>
            <a:r>
              <a:rPr lang="en-HK" i="1" dirty="0"/>
              <a:t>= 1+0+3+1+3+</a:t>
            </a:r>
            <a:r>
              <a:rPr lang="en-HK" i="1" u="sng" dirty="0"/>
              <a:t>1</a:t>
            </a:r>
            <a:r>
              <a:rPr lang="en-HK" i="1" dirty="0"/>
              <a:t>+2+1=12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A75911A-B8DB-4D43-8D55-0E1290205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127669"/>
              </p:ext>
            </p:extLst>
          </p:nvPr>
        </p:nvGraphicFramePr>
        <p:xfrm>
          <a:off x="779817" y="4283736"/>
          <a:ext cx="860676" cy="84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892">
                  <a:extLst>
                    <a:ext uri="{9D8B030D-6E8A-4147-A177-3AD203B41FA5}">
                      <a16:colId xmlns:a16="http://schemas.microsoft.com/office/drawing/2014/main" val="4013807667"/>
                    </a:ext>
                  </a:extLst>
                </a:gridCol>
                <a:gridCol w="286892">
                  <a:extLst>
                    <a:ext uri="{9D8B030D-6E8A-4147-A177-3AD203B41FA5}">
                      <a16:colId xmlns:a16="http://schemas.microsoft.com/office/drawing/2014/main" val="1394265891"/>
                    </a:ext>
                  </a:extLst>
                </a:gridCol>
                <a:gridCol w="286892">
                  <a:extLst>
                    <a:ext uri="{9D8B030D-6E8A-4147-A177-3AD203B41FA5}">
                      <a16:colId xmlns:a16="http://schemas.microsoft.com/office/drawing/2014/main" val="850022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806957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8587527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62463480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EBCD82AA-1005-4F6C-ACA6-A01C62A97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047412"/>
              </p:ext>
            </p:extLst>
          </p:nvPr>
        </p:nvGraphicFramePr>
        <p:xfrm>
          <a:off x="2438400" y="3200400"/>
          <a:ext cx="855009" cy="84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892">
                  <a:extLst>
                    <a:ext uri="{9D8B030D-6E8A-4147-A177-3AD203B41FA5}">
                      <a16:colId xmlns:a16="http://schemas.microsoft.com/office/drawing/2014/main" val="4013807667"/>
                    </a:ext>
                  </a:extLst>
                </a:gridCol>
                <a:gridCol w="281225">
                  <a:extLst>
                    <a:ext uri="{9D8B030D-6E8A-4147-A177-3AD203B41FA5}">
                      <a16:colId xmlns:a16="http://schemas.microsoft.com/office/drawing/2014/main" val="1394265891"/>
                    </a:ext>
                  </a:extLst>
                </a:gridCol>
                <a:gridCol w="286892">
                  <a:extLst>
                    <a:ext uri="{9D8B030D-6E8A-4147-A177-3AD203B41FA5}">
                      <a16:colId xmlns:a16="http://schemas.microsoft.com/office/drawing/2014/main" val="850022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806957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8587527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62463480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8B0166B4-B3EB-4B16-9524-C48C00C95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743494"/>
              </p:ext>
            </p:extLst>
          </p:nvPr>
        </p:nvGraphicFramePr>
        <p:xfrm>
          <a:off x="2438400" y="4283736"/>
          <a:ext cx="860676" cy="84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892">
                  <a:extLst>
                    <a:ext uri="{9D8B030D-6E8A-4147-A177-3AD203B41FA5}">
                      <a16:colId xmlns:a16="http://schemas.microsoft.com/office/drawing/2014/main" val="4013807667"/>
                    </a:ext>
                  </a:extLst>
                </a:gridCol>
                <a:gridCol w="286892">
                  <a:extLst>
                    <a:ext uri="{9D8B030D-6E8A-4147-A177-3AD203B41FA5}">
                      <a16:colId xmlns:a16="http://schemas.microsoft.com/office/drawing/2014/main" val="1394265891"/>
                    </a:ext>
                  </a:extLst>
                </a:gridCol>
                <a:gridCol w="286892">
                  <a:extLst>
                    <a:ext uri="{9D8B030D-6E8A-4147-A177-3AD203B41FA5}">
                      <a16:colId xmlns:a16="http://schemas.microsoft.com/office/drawing/2014/main" val="850022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806957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8587527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62463480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072DB56-C338-47C9-9031-A58052A24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729373"/>
              </p:ext>
            </p:extLst>
          </p:nvPr>
        </p:nvGraphicFramePr>
        <p:xfrm>
          <a:off x="2438400" y="5367072"/>
          <a:ext cx="860676" cy="84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892">
                  <a:extLst>
                    <a:ext uri="{9D8B030D-6E8A-4147-A177-3AD203B41FA5}">
                      <a16:colId xmlns:a16="http://schemas.microsoft.com/office/drawing/2014/main" val="4013807667"/>
                    </a:ext>
                  </a:extLst>
                </a:gridCol>
                <a:gridCol w="286892">
                  <a:extLst>
                    <a:ext uri="{9D8B030D-6E8A-4147-A177-3AD203B41FA5}">
                      <a16:colId xmlns:a16="http://schemas.microsoft.com/office/drawing/2014/main" val="1394265891"/>
                    </a:ext>
                  </a:extLst>
                </a:gridCol>
                <a:gridCol w="286892">
                  <a:extLst>
                    <a:ext uri="{9D8B030D-6E8A-4147-A177-3AD203B41FA5}">
                      <a16:colId xmlns:a16="http://schemas.microsoft.com/office/drawing/2014/main" val="8500226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806957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8587527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  <a:endParaRPr lang="en-HK" sz="1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62463480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4A98B3-27E5-43EE-9D79-1AF62EEF48B1}"/>
              </a:ext>
            </a:extLst>
          </p:cNvPr>
          <p:cNvCxnSpPr/>
          <p:nvPr/>
        </p:nvCxnSpPr>
        <p:spPr>
          <a:xfrm>
            <a:off x="2572985" y="3336821"/>
            <a:ext cx="0" cy="123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5AE7D35-950D-458A-9B1E-D820B5D52ED6}"/>
              </a:ext>
            </a:extLst>
          </p:cNvPr>
          <p:cNvCxnSpPr>
            <a:cxnSpLocks/>
          </p:cNvCxnSpPr>
          <p:nvPr/>
        </p:nvCxnSpPr>
        <p:spPr>
          <a:xfrm flipV="1">
            <a:off x="2582852" y="5921020"/>
            <a:ext cx="0" cy="107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8EE02E-7D20-480B-BD9A-37FEE376C261}"/>
              </a:ext>
            </a:extLst>
          </p:cNvPr>
          <p:cNvCxnSpPr>
            <a:cxnSpLocks/>
          </p:cNvCxnSpPr>
          <p:nvPr/>
        </p:nvCxnSpPr>
        <p:spPr>
          <a:xfrm flipH="1">
            <a:off x="2720723" y="4699026"/>
            <a:ext cx="989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FEBDA4-7F5E-4EE4-9485-EA6657F846D1}"/>
              </a:ext>
            </a:extLst>
          </p:cNvPr>
          <p:cNvCxnSpPr/>
          <p:nvPr/>
        </p:nvCxnSpPr>
        <p:spPr>
          <a:xfrm flipV="1">
            <a:off x="1729302" y="3637784"/>
            <a:ext cx="621661" cy="9719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F02006E-35F7-4DB5-99C0-7ED37086FCA6}"/>
              </a:ext>
            </a:extLst>
          </p:cNvPr>
          <p:cNvCxnSpPr>
            <a:cxnSpLocks/>
          </p:cNvCxnSpPr>
          <p:nvPr/>
        </p:nvCxnSpPr>
        <p:spPr>
          <a:xfrm>
            <a:off x="1727930" y="4760357"/>
            <a:ext cx="623033" cy="97416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34E299-B65C-4542-ABD4-716618C43E38}"/>
              </a:ext>
            </a:extLst>
          </p:cNvPr>
          <p:cNvCxnSpPr>
            <a:cxnSpLocks/>
          </p:cNvCxnSpPr>
          <p:nvPr/>
        </p:nvCxnSpPr>
        <p:spPr>
          <a:xfrm>
            <a:off x="1727930" y="4692503"/>
            <a:ext cx="62303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245E052-476F-450D-B24A-EEE8AE5820C8}"/>
              </a:ext>
            </a:extLst>
          </p:cNvPr>
          <p:cNvSpPr txBox="1"/>
          <p:nvPr/>
        </p:nvSpPr>
        <p:spPr>
          <a:xfrm>
            <a:off x="3758917" y="4450129"/>
            <a:ext cx="253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</a:t>
            </a:r>
            <a:r>
              <a:rPr lang="en-US" i="1" baseline="-25000" dirty="0"/>
              <a:t>1</a:t>
            </a:r>
            <a:r>
              <a:rPr lang="en-US" i="1" dirty="0"/>
              <a:t>(n)</a:t>
            </a:r>
            <a:r>
              <a:rPr lang="en-US" dirty="0"/>
              <a:t> </a:t>
            </a:r>
            <a:r>
              <a:rPr lang="en-HK" i="1" dirty="0"/>
              <a:t>= 7</a:t>
            </a:r>
          </a:p>
          <a:p>
            <a:r>
              <a:rPr lang="en-US" i="1" dirty="0"/>
              <a:t>f</a:t>
            </a:r>
            <a:r>
              <a:rPr lang="en-US" i="1" baseline="-25000" dirty="0"/>
              <a:t>2</a:t>
            </a:r>
            <a:r>
              <a:rPr lang="en-US" i="1" dirty="0"/>
              <a:t>(n)</a:t>
            </a:r>
            <a:r>
              <a:rPr lang="en-US" dirty="0"/>
              <a:t> </a:t>
            </a:r>
            <a:r>
              <a:rPr lang="en-HK" i="1" dirty="0"/>
              <a:t>= </a:t>
            </a:r>
            <a:r>
              <a:rPr lang="en-HK" i="1" u="sng" dirty="0"/>
              <a:t>2</a:t>
            </a:r>
            <a:r>
              <a:rPr lang="en-HK" i="1" dirty="0"/>
              <a:t>+0+3+1+3+2+2+1=14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B0887A-B4D3-4B80-9A47-98987EC23FC1}"/>
              </a:ext>
            </a:extLst>
          </p:cNvPr>
          <p:cNvSpPr txBox="1"/>
          <p:nvPr/>
        </p:nvSpPr>
        <p:spPr>
          <a:xfrm>
            <a:off x="3758917" y="5598709"/>
            <a:ext cx="253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</a:t>
            </a:r>
            <a:r>
              <a:rPr lang="en-US" i="1" baseline="-25000" dirty="0"/>
              <a:t>1</a:t>
            </a:r>
            <a:r>
              <a:rPr lang="en-US" i="1" dirty="0"/>
              <a:t>(n)</a:t>
            </a:r>
            <a:r>
              <a:rPr lang="en-US" dirty="0"/>
              <a:t> </a:t>
            </a:r>
            <a:r>
              <a:rPr lang="en-HK" i="1" dirty="0"/>
              <a:t>= 7</a:t>
            </a:r>
          </a:p>
          <a:p>
            <a:r>
              <a:rPr lang="en-US" i="1" dirty="0"/>
              <a:t>f</a:t>
            </a:r>
            <a:r>
              <a:rPr lang="en-US" i="1" baseline="-25000" dirty="0"/>
              <a:t>2</a:t>
            </a:r>
            <a:r>
              <a:rPr lang="en-US" i="1" dirty="0"/>
              <a:t>(n)</a:t>
            </a:r>
            <a:r>
              <a:rPr lang="en-US" dirty="0"/>
              <a:t> </a:t>
            </a:r>
            <a:r>
              <a:rPr lang="en-HK" i="1" dirty="0"/>
              <a:t>= 1+0+3+1+2+2+2+1=12</a:t>
            </a:r>
          </a:p>
        </p:txBody>
      </p:sp>
    </p:spTree>
    <p:extLst>
      <p:ext uri="{BB962C8B-B14F-4D97-AF65-F5344CB8AC3E}">
        <p14:creationId xmlns:p14="http://schemas.microsoft.com/office/powerpoint/2010/main" val="49596005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BC2DB8-9194-4491-B9DA-D383C539F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err="1"/>
              <a:t>If</a:t>
            </a:r>
            <a:r>
              <a:rPr lang="pt-BR" sz="2800" dirty="0"/>
              <a:t> </a:t>
            </a:r>
            <a:r>
              <a:rPr lang="pt-BR" sz="2800" i="1" dirty="0"/>
              <a:t>h</a:t>
            </a:r>
            <a:r>
              <a:rPr lang="pt-BR" sz="2800" i="1" baseline="-25000" dirty="0"/>
              <a:t>2</a:t>
            </a:r>
            <a:r>
              <a:rPr lang="pt-BR" sz="2800" i="1" dirty="0"/>
              <a:t>(n)</a:t>
            </a:r>
            <a:r>
              <a:rPr lang="pt-BR" sz="2800" dirty="0"/>
              <a:t> ≥ </a:t>
            </a:r>
            <a:r>
              <a:rPr lang="pt-BR" sz="2800" i="1" dirty="0"/>
              <a:t>h</a:t>
            </a:r>
            <a:r>
              <a:rPr lang="pt-BR" sz="2800" i="1" baseline="-25000" dirty="0"/>
              <a:t>1</a:t>
            </a:r>
            <a:r>
              <a:rPr lang="pt-BR" sz="2800" i="1" dirty="0"/>
              <a:t>(n)</a:t>
            </a:r>
            <a:r>
              <a:rPr lang="pt-BR" sz="2800" dirty="0"/>
              <a:t> for </a:t>
            </a:r>
            <a:r>
              <a:rPr lang="pt-BR" sz="2800" dirty="0" err="1"/>
              <a:t>all</a:t>
            </a:r>
            <a:r>
              <a:rPr lang="pt-BR" sz="2800" dirty="0"/>
              <a:t> </a:t>
            </a:r>
            <a:r>
              <a:rPr lang="pt-BR" sz="2800" i="1" dirty="0"/>
              <a:t>n</a:t>
            </a:r>
            <a:r>
              <a:rPr lang="pt-BR" sz="2800" dirty="0"/>
              <a:t> (</a:t>
            </a:r>
            <a:r>
              <a:rPr lang="pt-BR" sz="2800" dirty="0" err="1"/>
              <a:t>both</a:t>
            </a:r>
            <a:r>
              <a:rPr lang="pt-BR" sz="2800" dirty="0"/>
              <a:t> </a:t>
            </a:r>
            <a:r>
              <a:rPr lang="pt-BR" sz="2800" dirty="0" err="1"/>
              <a:t>admissible</a:t>
            </a:r>
            <a:r>
              <a:rPr lang="pt-BR" sz="2800" dirty="0"/>
              <a:t>)</a:t>
            </a:r>
          </a:p>
          <a:p>
            <a:r>
              <a:rPr lang="pt-BR" sz="2800" dirty="0" err="1"/>
              <a:t>Then</a:t>
            </a:r>
            <a:r>
              <a:rPr lang="pt-BR" sz="2800" dirty="0"/>
              <a:t> </a:t>
            </a:r>
            <a:r>
              <a:rPr lang="pt-BR" sz="2800" i="1" dirty="0"/>
              <a:t>h</a:t>
            </a:r>
            <a:r>
              <a:rPr lang="pt-BR" sz="2800" i="1" baseline="-25000" dirty="0"/>
              <a:t>2</a:t>
            </a:r>
            <a:r>
              <a:rPr lang="pt-BR" sz="2800" dirty="0"/>
              <a:t> </a:t>
            </a:r>
            <a:r>
              <a:rPr lang="pt-BR" sz="2800" dirty="0" err="1"/>
              <a:t>dominates</a:t>
            </a:r>
            <a:r>
              <a:rPr lang="pt-BR" sz="2800" dirty="0"/>
              <a:t> </a:t>
            </a:r>
            <a:r>
              <a:rPr lang="pt-BR" sz="2800" i="1" dirty="0"/>
              <a:t>h</a:t>
            </a:r>
            <a:r>
              <a:rPr lang="pt-BR" sz="2800" i="1" baseline="-25000" dirty="0"/>
              <a:t>1</a:t>
            </a:r>
          </a:p>
          <a:p>
            <a:r>
              <a:rPr lang="pt-BR" sz="2800" i="1" dirty="0"/>
              <a:t>h</a:t>
            </a:r>
            <a:r>
              <a:rPr lang="pt-BR" sz="2800" i="1" baseline="-25000" dirty="0"/>
              <a:t>2</a:t>
            </a:r>
            <a:r>
              <a:rPr lang="pt-BR" sz="2800" dirty="0"/>
              <a:t> </a:t>
            </a:r>
            <a:r>
              <a:rPr lang="pt-BR" sz="2800" dirty="0" err="1"/>
              <a:t>is</a:t>
            </a:r>
            <a:r>
              <a:rPr lang="pt-BR" sz="2800" dirty="0"/>
              <a:t> </a:t>
            </a:r>
            <a:r>
              <a:rPr lang="pt-BR" sz="2800" dirty="0" err="1"/>
              <a:t>better</a:t>
            </a:r>
            <a:r>
              <a:rPr lang="pt-BR" sz="2800" dirty="0"/>
              <a:t> for </a:t>
            </a:r>
            <a:r>
              <a:rPr lang="pt-BR" sz="2800" dirty="0" err="1"/>
              <a:t>search</a:t>
            </a:r>
            <a:endParaRPr lang="pt-BR" sz="2800" dirty="0"/>
          </a:p>
          <a:p>
            <a:endParaRPr lang="pt-BR" sz="2800" dirty="0"/>
          </a:p>
          <a:p>
            <a:r>
              <a:rPr lang="pt-BR" sz="2800" dirty="0" err="1"/>
              <a:t>Typical</a:t>
            </a:r>
            <a:r>
              <a:rPr lang="pt-BR" sz="2800" dirty="0"/>
              <a:t> </a:t>
            </a:r>
            <a:r>
              <a:rPr lang="pt-BR" sz="2800" dirty="0" err="1"/>
              <a:t>search</a:t>
            </a:r>
            <a:r>
              <a:rPr lang="pt-BR" sz="2800" dirty="0"/>
              <a:t> </a:t>
            </a:r>
            <a:r>
              <a:rPr lang="pt-BR" sz="2800" dirty="0" err="1"/>
              <a:t>costs</a:t>
            </a:r>
            <a:r>
              <a:rPr lang="pt-BR" sz="2800" dirty="0"/>
              <a:t> (</a:t>
            </a:r>
            <a:r>
              <a:rPr lang="pt-BR" sz="2800" dirty="0" err="1"/>
              <a:t>average</a:t>
            </a:r>
            <a:r>
              <a:rPr lang="pt-BR" sz="2800" dirty="0"/>
              <a:t> </a:t>
            </a:r>
            <a:r>
              <a:rPr lang="pt-BR" sz="2800" dirty="0" err="1"/>
              <a:t>number</a:t>
            </a:r>
            <a:r>
              <a:rPr lang="pt-BR" sz="2800" dirty="0"/>
              <a:t> </a:t>
            </a:r>
            <a:r>
              <a:rPr lang="pt-BR" sz="2800" dirty="0" err="1"/>
              <a:t>of</a:t>
            </a:r>
            <a:r>
              <a:rPr lang="pt-BR" sz="2800" dirty="0"/>
              <a:t> nodes </a:t>
            </a:r>
            <a:r>
              <a:rPr lang="pt-BR" sz="2800" dirty="0" err="1"/>
              <a:t>expanded</a:t>
            </a:r>
            <a:r>
              <a:rPr lang="pt-BR" sz="2800" dirty="0"/>
              <a:t>):</a:t>
            </a:r>
          </a:p>
          <a:p>
            <a:pPr marL="0" indent="0">
              <a:buNone/>
            </a:pPr>
            <a:r>
              <a:rPr lang="pt-BR" sz="2800" dirty="0"/>
              <a:t>	</a:t>
            </a:r>
            <a:r>
              <a:rPr lang="pt-BR" sz="2800" dirty="0" err="1"/>
              <a:t>Tree</a:t>
            </a:r>
            <a:r>
              <a:rPr lang="pt-BR" sz="2800" dirty="0"/>
              <a:t> </a:t>
            </a:r>
            <a:r>
              <a:rPr lang="pt-BR" sz="2800" dirty="0" err="1"/>
              <a:t>depth</a:t>
            </a:r>
            <a:r>
              <a:rPr lang="pt-BR" sz="2800" dirty="0"/>
              <a:t> = 12:		A*(</a:t>
            </a:r>
            <a:r>
              <a:rPr lang="pt-BR" sz="2800" i="1" dirty="0"/>
              <a:t>h</a:t>
            </a:r>
            <a:r>
              <a:rPr lang="pt-BR" sz="2800" i="1" baseline="-25000" dirty="0"/>
              <a:t>1</a:t>
            </a:r>
            <a:r>
              <a:rPr lang="pt-BR" sz="2800" dirty="0"/>
              <a:t>) = 227 nodes</a:t>
            </a:r>
            <a:br>
              <a:rPr lang="pt-BR" sz="2800" dirty="0"/>
            </a:br>
            <a:r>
              <a:rPr lang="pt-BR" sz="2800" dirty="0"/>
              <a:t>					A*(</a:t>
            </a:r>
            <a:r>
              <a:rPr lang="pt-BR" sz="2800" i="1" dirty="0"/>
              <a:t>h</a:t>
            </a:r>
            <a:r>
              <a:rPr lang="pt-BR" sz="2800" i="1" baseline="-25000" dirty="0"/>
              <a:t>2</a:t>
            </a:r>
            <a:r>
              <a:rPr lang="pt-BR" sz="2800" dirty="0"/>
              <a:t>) = 73 nodes</a:t>
            </a:r>
          </a:p>
          <a:p>
            <a:pPr marL="0" indent="0">
              <a:buNone/>
            </a:pPr>
            <a:r>
              <a:rPr lang="pt-BR" sz="2800" dirty="0"/>
              <a:t>	</a:t>
            </a:r>
            <a:r>
              <a:rPr lang="pt-BR" sz="2800" dirty="0" err="1"/>
              <a:t>Tree</a:t>
            </a:r>
            <a:r>
              <a:rPr lang="pt-BR" sz="2800" dirty="0"/>
              <a:t> </a:t>
            </a:r>
            <a:r>
              <a:rPr lang="pt-BR" sz="2800" dirty="0" err="1"/>
              <a:t>depth</a:t>
            </a:r>
            <a:r>
              <a:rPr lang="pt-BR" sz="2800" dirty="0"/>
              <a:t> = 24:		A*(</a:t>
            </a:r>
            <a:r>
              <a:rPr lang="pt-BR" sz="2800" i="1" dirty="0"/>
              <a:t>h</a:t>
            </a:r>
            <a:r>
              <a:rPr lang="pt-BR" sz="2800" i="1" baseline="-25000" dirty="0"/>
              <a:t>1</a:t>
            </a:r>
            <a:r>
              <a:rPr lang="pt-BR" sz="2800" dirty="0"/>
              <a:t>) = 39,135 nodes</a:t>
            </a:r>
            <a:br>
              <a:rPr lang="pt-BR" sz="2800" dirty="0"/>
            </a:br>
            <a:r>
              <a:rPr lang="pt-BR" sz="2800" dirty="0"/>
              <a:t>					A*(</a:t>
            </a:r>
            <a:r>
              <a:rPr lang="pt-BR" sz="2800" i="1" dirty="0"/>
              <a:t>h</a:t>
            </a:r>
            <a:r>
              <a:rPr lang="pt-BR" sz="2800" i="1" baseline="-25000" dirty="0"/>
              <a:t>2</a:t>
            </a:r>
            <a:r>
              <a:rPr lang="pt-BR" sz="2800" dirty="0"/>
              <a:t>) = 1,641 nodes</a:t>
            </a:r>
          </a:p>
          <a:p>
            <a:endParaRPr lang="en-HK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CB6E57-E4DD-46ED-A080-7ACAD728E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A* heuristic dominance</a:t>
            </a:r>
          </a:p>
        </p:txBody>
      </p:sp>
    </p:spTree>
    <p:extLst>
      <p:ext uri="{BB962C8B-B14F-4D97-AF65-F5344CB8AC3E}">
        <p14:creationId xmlns:p14="http://schemas.microsoft.com/office/powerpoint/2010/main" val="299166806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708211" y="1567059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0919" y="1567058"/>
            <a:ext cx="7371081" cy="2317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46999">
              <a:lnSpc>
                <a:spcPts val="3013"/>
              </a:lnSpc>
              <a:spcBef>
                <a:spcPts val="150"/>
              </a:spcBef>
            </a:pPr>
            <a:r>
              <a:rPr lang="en-HK" sz="2824" spc="-4" dirty="0">
                <a:latin typeface="Tahoma"/>
                <a:cs typeface="Tahoma"/>
                <a:hlinkClick r:id="rId2"/>
              </a:rPr>
              <a:t>https://www.redblobgames.com/</a:t>
            </a:r>
            <a:endParaRPr lang="en-HK" sz="2824" spc="-4" dirty="0">
              <a:latin typeface="Tahoma"/>
              <a:cs typeface="Tahoma"/>
            </a:endParaRPr>
          </a:p>
          <a:p>
            <a:pPr marL="11206" marR="46999">
              <a:lnSpc>
                <a:spcPts val="3013"/>
              </a:lnSpc>
              <a:spcBef>
                <a:spcPts val="150"/>
              </a:spcBef>
            </a:pPr>
            <a:endParaRPr lang="en-HK" sz="2824" spc="-4" dirty="0">
              <a:latin typeface="Tahoma"/>
              <a:cs typeface="Tahoma"/>
            </a:endParaRPr>
          </a:p>
          <a:p>
            <a:pPr marL="11206" marR="46999">
              <a:lnSpc>
                <a:spcPts val="3013"/>
              </a:lnSpc>
              <a:spcBef>
                <a:spcPts val="150"/>
              </a:spcBef>
            </a:pPr>
            <a:r>
              <a:rPr lang="en-HK" sz="2824" dirty="0">
                <a:latin typeface="Tahoma"/>
                <a:cs typeface="Tahoma"/>
              </a:rPr>
              <a:t>Contains AI/math algorithms for games</a:t>
            </a:r>
          </a:p>
          <a:p>
            <a:pPr marL="11206" marR="46999">
              <a:lnSpc>
                <a:spcPts val="3013"/>
              </a:lnSpc>
              <a:spcBef>
                <a:spcPts val="150"/>
              </a:spcBef>
            </a:pPr>
            <a:endParaRPr lang="en-HK" sz="2824" dirty="0">
              <a:latin typeface="Tahoma"/>
              <a:cs typeface="Tahoma"/>
            </a:endParaRPr>
          </a:p>
          <a:p>
            <a:pPr marL="468406" marR="46999" indent="-457200">
              <a:lnSpc>
                <a:spcPts val="3013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lang="en-HK" sz="2824" dirty="0">
                <a:latin typeface="Tahoma"/>
                <a:cs typeface="Tahoma"/>
              </a:rPr>
              <a:t>2D visibility</a:t>
            </a:r>
          </a:p>
          <a:p>
            <a:pPr marL="468406" marR="46999" indent="-457200">
              <a:lnSpc>
                <a:spcPts val="3013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lang="en-HK" sz="2824" dirty="0">
                <a:latin typeface="Tahoma"/>
                <a:cs typeface="Tahoma"/>
              </a:rPr>
              <a:t>Dynamic maps; obstacle motion prediction</a:t>
            </a:r>
          </a:p>
          <a:p>
            <a:pPr marL="468406" marR="46999" indent="-457200">
              <a:lnSpc>
                <a:spcPts val="3013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lang="en-HK" sz="2824" dirty="0">
                <a:latin typeface="Tahoma"/>
                <a:cs typeface="Tahoma"/>
              </a:rPr>
              <a:t>Map generation from noise</a:t>
            </a:r>
          </a:p>
          <a:p>
            <a:pPr marL="11206" marR="46999">
              <a:lnSpc>
                <a:spcPts val="3013"/>
              </a:lnSpc>
              <a:spcBef>
                <a:spcPts val="150"/>
              </a:spcBef>
            </a:pPr>
            <a:r>
              <a:rPr lang="en-HK" sz="2824" dirty="0">
                <a:latin typeface="Tahoma"/>
                <a:cs typeface="Tahoma"/>
              </a:rPr>
              <a:t>…</a:t>
            </a:r>
            <a:endParaRPr sz="2824" dirty="0">
              <a:latin typeface="Tahoma"/>
              <a:cs typeface="Tahoma"/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F7A4396D-3704-4468-987A-21D6E8A34021}"/>
              </a:ext>
            </a:extLst>
          </p:cNvPr>
          <p:cNvSpPr txBox="1">
            <a:spLocks/>
          </p:cNvSpPr>
          <p:nvPr/>
        </p:nvSpPr>
        <p:spPr>
          <a:xfrm>
            <a:off x="152400" y="152400"/>
            <a:ext cx="8839200" cy="990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5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5400" b="1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5400" b="1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5400" b="1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5400" b="1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5400" b="1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5400" b="1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5400" b="1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5400" b="1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r>
              <a:rPr lang="en-HK" dirty="0"/>
              <a:t>Further reading</a:t>
            </a:r>
          </a:p>
        </p:txBody>
      </p:sp>
    </p:spTree>
    <p:extLst>
      <p:ext uri="{BB962C8B-B14F-4D97-AF65-F5344CB8AC3E}">
        <p14:creationId xmlns:p14="http://schemas.microsoft.com/office/powerpoint/2010/main" val="8962679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31465F-2552-43CA-B262-538FD117B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sz="2800" dirty="0"/>
              <a:t>We focus on undirected graphs</a:t>
            </a:r>
          </a:p>
          <a:p>
            <a:r>
              <a:rPr lang="en-HK" sz="2800" dirty="0"/>
              <a:t>Each “room” is represented by a node in the graph</a:t>
            </a:r>
          </a:p>
          <a:p>
            <a:r>
              <a:rPr lang="en-HK" sz="2800" dirty="0"/>
              <a:t>Edges connect the rooms</a:t>
            </a:r>
          </a:p>
          <a:p>
            <a:r>
              <a:rPr lang="en-HK" sz="2800" dirty="0"/>
              <a:t>Perform a </a:t>
            </a:r>
            <a:r>
              <a:rPr lang="en-HK" sz="2800" b="1" i="1" dirty="0"/>
              <a:t>graph search</a:t>
            </a:r>
            <a:r>
              <a:rPr lang="en-HK" sz="2800" b="1" dirty="0"/>
              <a:t> </a:t>
            </a:r>
            <a:r>
              <a:rPr lang="en-HK" sz="2800" dirty="0"/>
              <a:t>to find a path from * to x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BD3AE7-DDF8-4495-BC92-1A0F4013E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Representing a map as a graph</a:t>
            </a:r>
            <a:endParaRPr lang="en-HK" sz="4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B191ED-25BE-45E8-84CD-756F7E763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60" y="3796885"/>
            <a:ext cx="3743726" cy="189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32886C4-02E4-4A5E-98F0-DD3E19366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844" y="3796886"/>
            <a:ext cx="3743726" cy="189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1B5F9D-AF0B-40EF-86ED-0DA40A5AA377}"/>
              </a:ext>
            </a:extLst>
          </p:cNvPr>
          <p:cNvSpPr txBox="1"/>
          <p:nvPr/>
        </p:nvSpPr>
        <p:spPr>
          <a:xfrm>
            <a:off x="2353769" y="569143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AFF05D-5855-429D-8BF7-5067D22A1DDA}"/>
              </a:ext>
            </a:extLst>
          </p:cNvPr>
          <p:cNvSpPr txBox="1"/>
          <p:nvPr/>
        </p:nvSpPr>
        <p:spPr>
          <a:xfrm>
            <a:off x="6508439" y="569143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Graph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EC3C2A-A9EF-4C78-8D12-F2811A2A7547}"/>
              </a:ext>
            </a:extLst>
          </p:cNvPr>
          <p:cNvSpPr txBox="1"/>
          <p:nvPr/>
        </p:nvSpPr>
        <p:spPr>
          <a:xfrm rot="16200000">
            <a:off x="-247786" y="4628744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900" b="1" cap="small" dirty="0"/>
              <a:t>[redblobgames.com B]</a:t>
            </a:r>
            <a:endParaRPr lang="en-US" sz="900" b="1" cap="small" dirty="0"/>
          </a:p>
        </p:txBody>
      </p:sp>
    </p:spTree>
    <p:extLst>
      <p:ext uri="{BB962C8B-B14F-4D97-AF65-F5344CB8AC3E}">
        <p14:creationId xmlns:p14="http://schemas.microsoft.com/office/powerpoint/2010/main" val="27117021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31465F-2552-43CA-B262-538FD117B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sz="2800" dirty="0"/>
              <a:t>We focus on undirected graphs</a:t>
            </a:r>
          </a:p>
          <a:p>
            <a:r>
              <a:rPr lang="en-HK" sz="2800" dirty="0"/>
              <a:t>Each “room” is represented by a node in the graph</a:t>
            </a:r>
          </a:p>
          <a:p>
            <a:r>
              <a:rPr lang="en-HK" sz="2800" dirty="0"/>
              <a:t>Edges connect the rooms</a:t>
            </a:r>
          </a:p>
          <a:p>
            <a:r>
              <a:rPr lang="en-HK" sz="2800" dirty="0"/>
              <a:t>Perform a </a:t>
            </a:r>
            <a:r>
              <a:rPr lang="en-HK" sz="2800" b="1" i="1" dirty="0"/>
              <a:t>graph search</a:t>
            </a:r>
            <a:r>
              <a:rPr lang="en-HK" sz="2800" b="1" dirty="0"/>
              <a:t> </a:t>
            </a:r>
            <a:r>
              <a:rPr lang="en-HK" sz="2800" dirty="0"/>
              <a:t>to find a path from * to x </a:t>
            </a:r>
          </a:p>
          <a:p>
            <a:endParaRPr lang="en-HK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BD3AE7-DDF8-4495-BC92-1A0F4013E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Representing a map as a graph</a:t>
            </a:r>
            <a:endParaRPr lang="en-HK" sz="4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B191ED-25BE-45E8-84CD-756F7E763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60" y="3796885"/>
            <a:ext cx="3743726" cy="189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1B5F9D-AF0B-40EF-86ED-0DA40A5AA377}"/>
              </a:ext>
            </a:extLst>
          </p:cNvPr>
          <p:cNvSpPr txBox="1"/>
          <p:nvPr/>
        </p:nvSpPr>
        <p:spPr>
          <a:xfrm>
            <a:off x="2353769" y="569143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Map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433D04-504B-44D0-9687-D2883474F3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3" t="6634" r="7927" b="32220"/>
          <a:stretch/>
        </p:blipFill>
        <p:spPr bwMode="auto">
          <a:xfrm>
            <a:off x="4856434" y="3744669"/>
            <a:ext cx="3899287" cy="194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AFF05D-5855-429D-8BF7-5067D22A1DDA}"/>
              </a:ext>
            </a:extLst>
          </p:cNvPr>
          <p:cNvSpPr txBox="1"/>
          <p:nvPr/>
        </p:nvSpPr>
        <p:spPr>
          <a:xfrm>
            <a:off x="6508439" y="569143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Graph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ACD81D-6D34-48B1-96FB-27C3493B2183}"/>
              </a:ext>
            </a:extLst>
          </p:cNvPr>
          <p:cNvSpPr txBox="1"/>
          <p:nvPr/>
        </p:nvSpPr>
        <p:spPr>
          <a:xfrm rot="16200000">
            <a:off x="-247786" y="4628744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900" b="1" cap="small" dirty="0"/>
              <a:t>[redblobgames.com B]</a:t>
            </a:r>
            <a:endParaRPr lang="en-US" sz="900" b="1" cap="small" dirty="0"/>
          </a:p>
        </p:txBody>
      </p:sp>
    </p:spTree>
    <p:extLst>
      <p:ext uri="{BB962C8B-B14F-4D97-AF65-F5344CB8AC3E}">
        <p14:creationId xmlns:p14="http://schemas.microsoft.com/office/powerpoint/2010/main" val="285578227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CA316E-6434-4E61-BAC5-3EB4F651C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362" y="1295399"/>
            <a:ext cx="5068136" cy="4267201"/>
          </a:xfrm>
        </p:spPr>
        <p:txBody>
          <a:bodyPr>
            <a:normAutofit fontScale="70000" lnSpcReduction="20000"/>
          </a:bodyPr>
          <a:lstStyle/>
          <a:p>
            <a:r>
              <a:rPr lang="en-HK" dirty="0"/>
              <a:t>Many different ways of making a graph</a:t>
            </a:r>
          </a:p>
          <a:p>
            <a:r>
              <a:rPr lang="en-HK" dirty="0"/>
              <a:t>The lower the number of nodes, </a:t>
            </a:r>
            <a:br>
              <a:rPr lang="en-HK" dirty="0"/>
            </a:br>
            <a:r>
              <a:rPr lang="en-HK" dirty="0"/>
              <a:t>the lower the memory footprint and computation time it takes to process it</a:t>
            </a:r>
          </a:p>
          <a:p>
            <a:endParaRPr lang="en-HK" dirty="0"/>
          </a:p>
          <a:p>
            <a:r>
              <a:rPr lang="en-HK" dirty="0"/>
              <a:t>Trade-off granularity of path vs. efficiency</a:t>
            </a:r>
          </a:p>
          <a:p>
            <a:endParaRPr lang="en-HK" dirty="0"/>
          </a:p>
          <a:p>
            <a:r>
              <a:rPr lang="en-HK" dirty="0"/>
              <a:t>Assume we need to visit all nodes and edges of the graph once</a:t>
            </a:r>
          </a:p>
          <a:p>
            <a:pPr lvl="1"/>
            <a:r>
              <a:rPr lang="en-HK" dirty="0"/>
              <a:t>Running time </a:t>
            </a:r>
            <a:r>
              <a:rPr lang="en-HK" b="1" i="1" dirty="0"/>
              <a:t>linear</a:t>
            </a:r>
            <a:r>
              <a:rPr lang="en-HK" dirty="0"/>
              <a:t> on size of graph: </a:t>
            </a:r>
            <a:r>
              <a:rPr lang="en-HK" b="1" i="1" dirty="0"/>
              <a:t>O(N + E)</a:t>
            </a:r>
          </a:p>
          <a:p>
            <a:pPr lvl="1"/>
            <a:r>
              <a:rPr lang="en-HK" dirty="0"/>
              <a:t>10x more nodes = 10x slower to compute</a:t>
            </a:r>
          </a:p>
          <a:p>
            <a:endParaRPr lang="en-HK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BC100E-DFD3-4658-80CA-BC216804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sz="4800" dirty="0"/>
              <a:t>Choice of graph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5240222-DB82-460D-A575-7F25D1F85E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4" t="27445" r="7344" b="7887"/>
          <a:stretch/>
        </p:blipFill>
        <p:spPr bwMode="auto">
          <a:xfrm>
            <a:off x="5676027" y="1447800"/>
            <a:ext cx="3219187" cy="169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81F1095-2F07-4A26-8185-F3C9D67E65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3" t="27211" r="7565" b="8945"/>
          <a:stretch/>
        </p:blipFill>
        <p:spPr bwMode="auto">
          <a:xfrm>
            <a:off x="5676027" y="3075199"/>
            <a:ext cx="3219187" cy="167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34F25DFE-1803-4E4A-9DB1-457B1412F0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3" t="27988" r="7815" b="8383"/>
          <a:stretch/>
        </p:blipFill>
        <p:spPr bwMode="auto">
          <a:xfrm>
            <a:off x="5676027" y="4683392"/>
            <a:ext cx="3219187" cy="167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EB1ECA-13B6-4BA9-8A3F-EF7DF0143A1C}"/>
              </a:ext>
            </a:extLst>
          </p:cNvPr>
          <p:cNvSpPr txBox="1"/>
          <p:nvPr/>
        </p:nvSpPr>
        <p:spPr>
          <a:xfrm>
            <a:off x="7146017" y="2768675"/>
            <a:ext cx="1749197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HK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doorway nodes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82372-7A08-48B0-83C2-DBBBF988219C}"/>
              </a:ext>
            </a:extLst>
          </p:cNvPr>
          <p:cNvSpPr txBox="1"/>
          <p:nvPr/>
        </p:nvSpPr>
        <p:spPr>
          <a:xfrm>
            <a:off x="7146017" y="4366075"/>
            <a:ext cx="1749197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HK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doorway edges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40325-2C45-408B-9A74-A6D29D94A286}"/>
              </a:ext>
            </a:extLst>
          </p:cNvPr>
          <p:cNvSpPr txBox="1"/>
          <p:nvPr/>
        </p:nvSpPr>
        <p:spPr>
          <a:xfrm>
            <a:off x="8314284" y="5985680"/>
            <a:ext cx="569387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HK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8AC1AD-9017-44B9-93E8-BA28E9BF14F9}"/>
              </a:ext>
            </a:extLst>
          </p:cNvPr>
          <p:cNvSpPr txBox="1"/>
          <p:nvPr/>
        </p:nvSpPr>
        <p:spPr>
          <a:xfrm rot="16200000">
            <a:off x="8287995" y="3797874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900" b="1" cap="small" dirty="0"/>
              <a:t>[redblobgames.com B]</a:t>
            </a:r>
            <a:endParaRPr lang="en-US" sz="900" b="1" cap="small" dirty="0"/>
          </a:p>
        </p:txBody>
      </p:sp>
    </p:spTree>
    <p:extLst>
      <p:ext uri="{BB962C8B-B14F-4D97-AF65-F5344CB8AC3E}">
        <p14:creationId xmlns:p14="http://schemas.microsoft.com/office/powerpoint/2010/main" val="248538551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E2B932-4E39-48E5-86B6-DD1C81255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024" y="1249447"/>
            <a:ext cx="7886700" cy="3263504"/>
          </a:xfrm>
        </p:spPr>
        <p:txBody>
          <a:bodyPr/>
          <a:lstStyle/>
          <a:p>
            <a:r>
              <a:rPr lang="en-US" sz="2800" dirty="0"/>
              <a:t>Several standard techniques</a:t>
            </a:r>
          </a:p>
          <a:p>
            <a:r>
              <a:rPr lang="en-US" sz="2800" dirty="0"/>
              <a:t>Choice depends on properties (e.g., sparseness),</a:t>
            </a:r>
            <a:br>
              <a:rPr lang="en-US" sz="2800" dirty="0"/>
            </a:br>
            <a:r>
              <a:rPr lang="en-US" sz="2800" dirty="0"/>
              <a:t> algorithms, language, and data structures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198AED-8B39-4C01-BD09-558B125C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How do we store graphs?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249EC6-9B99-4B71-A040-EBB8081639C1}"/>
              </a:ext>
            </a:extLst>
          </p:cNvPr>
          <p:cNvCxnSpPr>
            <a:cxnSpLocks/>
          </p:cNvCxnSpPr>
          <p:nvPr/>
        </p:nvCxnSpPr>
        <p:spPr>
          <a:xfrm flipV="1">
            <a:off x="5149297" y="4818141"/>
            <a:ext cx="221864" cy="55362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A2FA74-4B9E-46F4-8141-D3FF90645B7A}"/>
              </a:ext>
            </a:extLst>
          </p:cNvPr>
          <p:cNvCxnSpPr>
            <a:cxnSpLocks/>
          </p:cNvCxnSpPr>
          <p:nvPr/>
        </p:nvCxnSpPr>
        <p:spPr>
          <a:xfrm flipV="1">
            <a:off x="3977347" y="4081630"/>
            <a:ext cx="1654661" cy="66488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11DF33-16A4-4E84-A1C8-FFB7E167491F}"/>
              </a:ext>
            </a:extLst>
          </p:cNvPr>
          <p:cNvCxnSpPr>
            <a:cxnSpLocks/>
          </p:cNvCxnSpPr>
          <p:nvPr/>
        </p:nvCxnSpPr>
        <p:spPr>
          <a:xfrm flipV="1">
            <a:off x="5371161" y="4243544"/>
            <a:ext cx="221864" cy="55362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B937BA-553D-42E7-A6BE-F274E5F4ADA4}"/>
              </a:ext>
            </a:extLst>
          </p:cNvPr>
          <p:cNvCxnSpPr>
            <a:cxnSpLocks/>
          </p:cNvCxnSpPr>
          <p:nvPr/>
        </p:nvCxnSpPr>
        <p:spPr>
          <a:xfrm flipH="1" flipV="1">
            <a:off x="3977348" y="4746511"/>
            <a:ext cx="1393813" cy="5066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2ECF3F-EAE5-424B-9922-5D900FD089C0}"/>
              </a:ext>
            </a:extLst>
          </p:cNvPr>
          <p:cNvCxnSpPr>
            <a:cxnSpLocks/>
          </p:cNvCxnSpPr>
          <p:nvPr/>
        </p:nvCxnSpPr>
        <p:spPr>
          <a:xfrm flipV="1">
            <a:off x="3618477" y="4741035"/>
            <a:ext cx="336114" cy="63587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CB462C-2919-4423-AB0A-CED07BB155C9}"/>
              </a:ext>
            </a:extLst>
          </p:cNvPr>
          <p:cNvCxnSpPr>
            <a:cxnSpLocks/>
          </p:cNvCxnSpPr>
          <p:nvPr/>
        </p:nvCxnSpPr>
        <p:spPr>
          <a:xfrm flipH="1">
            <a:off x="3618477" y="5348491"/>
            <a:ext cx="1530819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8E6068-FCEA-44C8-8917-174B7EEAE4FA}"/>
              </a:ext>
            </a:extLst>
          </p:cNvPr>
          <p:cNvCxnSpPr>
            <a:cxnSpLocks/>
          </p:cNvCxnSpPr>
          <p:nvPr/>
        </p:nvCxnSpPr>
        <p:spPr>
          <a:xfrm>
            <a:off x="3062844" y="4537527"/>
            <a:ext cx="914504" cy="20898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0ABE0E-5D60-4224-837C-74F9EFCE0AA2}"/>
              </a:ext>
            </a:extLst>
          </p:cNvPr>
          <p:cNvCxnSpPr>
            <a:cxnSpLocks/>
          </p:cNvCxnSpPr>
          <p:nvPr/>
        </p:nvCxnSpPr>
        <p:spPr>
          <a:xfrm>
            <a:off x="3062843" y="4555101"/>
            <a:ext cx="585585" cy="79339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8941565-88C0-4812-841F-B5A08D0EAC9E}"/>
              </a:ext>
            </a:extLst>
          </p:cNvPr>
          <p:cNvSpPr/>
          <p:nvPr/>
        </p:nvSpPr>
        <p:spPr>
          <a:xfrm>
            <a:off x="5455660" y="3895695"/>
            <a:ext cx="352697" cy="371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rgbClr val="C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D584E95-4EA6-4DB0-AD5E-C43602F7CB8E}"/>
              </a:ext>
            </a:extLst>
          </p:cNvPr>
          <p:cNvSpPr/>
          <p:nvPr/>
        </p:nvSpPr>
        <p:spPr>
          <a:xfrm>
            <a:off x="3801000" y="4555101"/>
            <a:ext cx="352697" cy="371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rgbClr val="C0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CE3C61-29B0-4BC8-A3C0-40183D66FF96}"/>
              </a:ext>
            </a:extLst>
          </p:cNvPr>
          <p:cNvSpPr/>
          <p:nvPr/>
        </p:nvSpPr>
        <p:spPr>
          <a:xfrm>
            <a:off x="5194813" y="4611235"/>
            <a:ext cx="352697" cy="371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rgbClr val="C0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2F4E80-9E74-42E3-844A-9E64A3428371}"/>
              </a:ext>
            </a:extLst>
          </p:cNvPr>
          <p:cNvSpPr/>
          <p:nvPr/>
        </p:nvSpPr>
        <p:spPr>
          <a:xfrm>
            <a:off x="4982337" y="5140841"/>
            <a:ext cx="352697" cy="371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rgbClr val="C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E531E2-3962-4DA6-9389-0A3B98EC0758}"/>
              </a:ext>
            </a:extLst>
          </p:cNvPr>
          <p:cNvSpPr/>
          <p:nvPr/>
        </p:nvSpPr>
        <p:spPr>
          <a:xfrm>
            <a:off x="3472081" y="5151940"/>
            <a:ext cx="352697" cy="371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rgbClr val="C0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051208-F776-4DCE-8499-DD0297BF2350}"/>
              </a:ext>
            </a:extLst>
          </p:cNvPr>
          <p:cNvSpPr/>
          <p:nvPr/>
        </p:nvSpPr>
        <p:spPr>
          <a:xfrm>
            <a:off x="2892792" y="4357066"/>
            <a:ext cx="352697" cy="371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AB559E-D94E-40D9-8102-52B2C9AB4A86}"/>
              </a:ext>
            </a:extLst>
          </p:cNvPr>
          <p:cNvSpPr txBox="1"/>
          <p:nvPr/>
        </p:nvSpPr>
        <p:spPr>
          <a:xfrm>
            <a:off x="4609374" y="41506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C00000"/>
                </a:solidFill>
              </a:rPr>
              <a:t>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264A86-57C9-43B0-9184-6ED793EE1845}"/>
              </a:ext>
            </a:extLst>
          </p:cNvPr>
          <p:cNvSpPr txBox="1"/>
          <p:nvPr/>
        </p:nvSpPr>
        <p:spPr>
          <a:xfrm>
            <a:off x="4664091" y="452381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C47A25-C0F9-4E7A-81BA-812E85770C97}"/>
              </a:ext>
            </a:extLst>
          </p:cNvPr>
          <p:cNvSpPr txBox="1"/>
          <p:nvPr/>
        </p:nvSpPr>
        <p:spPr>
          <a:xfrm>
            <a:off x="5498321" y="4320540"/>
            <a:ext cx="25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E1BE50-8D92-4BFB-B204-DF779731A72B}"/>
              </a:ext>
            </a:extLst>
          </p:cNvPr>
          <p:cNvSpPr txBox="1"/>
          <p:nvPr/>
        </p:nvSpPr>
        <p:spPr>
          <a:xfrm>
            <a:off x="5274980" y="4972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E21357-A389-4E77-BC8E-1B9484061A8D}"/>
              </a:ext>
            </a:extLst>
          </p:cNvPr>
          <p:cNvSpPr txBox="1"/>
          <p:nvPr/>
        </p:nvSpPr>
        <p:spPr>
          <a:xfrm>
            <a:off x="4254681" y="5075711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E3E367-3F1C-40FA-BA22-77C07F574C0C}"/>
              </a:ext>
            </a:extLst>
          </p:cNvPr>
          <p:cNvSpPr txBox="1"/>
          <p:nvPr/>
        </p:nvSpPr>
        <p:spPr>
          <a:xfrm>
            <a:off x="3772768" y="49314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3618D1-C729-4BAD-AC48-21CA69FF368F}"/>
              </a:ext>
            </a:extLst>
          </p:cNvPr>
          <p:cNvSpPr txBox="1"/>
          <p:nvPr/>
        </p:nvSpPr>
        <p:spPr>
          <a:xfrm>
            <a:off x="3355636" y="43837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376744-253E-4774-80D7-FF8557BA9D22}"/>
              </a:ext>
            </a:extLst>
          </p:cNvPr>
          <p:cNvSpPr txBox="1"/>
          <p:nvPr/>
        </p:nvSpPr>
        <p:spPr>
          <a:xfrm>
            <a:off x="3343793" y="47533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961813-2F37-44FD-8EF4-F1A5E676552C}"/>
              </a:ext>
            </a:extLst>
          </p:cNvPr>
          <p:cNvSpPr txBox="1"/>
          <p:nvPr/>
        </p:nvSpPr>
        <p:spPr>
          <a:xfrm>
            <a:off x="2946453" y="439902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781CBF-24E8-409B-989C-9F180F353CB7}"/>
              </a:ext>
            </a:extLst>
          </p:cNvPr>
          <p:cNvSpPr txBox="1"/>
          <p:nvPr/>
        </p:nvSpPr>
        <p:spPr>
          <a:xfrm>
            <a:off x="3536177" y="51882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F618FF-F6D9-40A3-9BF6-1CADEF298D5C}"/>
              </a:ext>
            </a:extLst>
          </p:cNvPr>
          <p:cNvSpPr txBox="1"/>
          <p:nvPr/>
        </p:nvSpPr>
        <p:spPr>
          <a:xfrm>
            <a:off x="3856421" y="459446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A98407-2CEA-4BFF-ACF8-0FAD3B243E32}"/>
              </a:ext>
            </a:extLst>
          </p:cNvPr>
          <p:cNvSpPr txBox="1"/>
          <p:nvPr/>
        </p:nvSpPr>
        <p:spPr>
          <a:xfrm>
            <a:off x="5042565" y="5170190"/>
            <a:ext cx="25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54DE4E-A8E7-4124-8E0F-8D52F10C70A6}"/>
              </a:ext>
            </a:extLst>
          </p:cNvPr>
          <p:cNvSpPr txBox="1"/>
          <p:nvPr/>
        </p:nvSpPr>
        <p:spPr>
          <a:xfrm>
            <a:off x="5249537" y="466421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C00000"/>
                </a:solidFill>
              </a:rPr>
              <a:t>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57E866-63EB-4482-BB2A-FCF181AC7224}"/>
              </a:ext>
            </a:extLst>
          </p:cNvPr>
          <p:cNvSpPr txBox="1"/>
          <p:nvPr/>
        </p:nvSpPr>
        <p:spPr>
          <a:xfrm>
            <a:off x="5514143" y="393957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C00000"/>
                </a:solidFill>
              </a:rPr>
              <a:t>F</a:t>
            </a:r>
          </a:p>
        </p:txBody>
      </p:sp>
      <p:graphicFrame>
        <p:nvGraphicFramePr>
          <p:cNvPr id="39" name="Table 39">
            <a:extLst>
              <a:ext uri="{FF2B5EF4-FFF2-40B4-BE49-F238E27FC236}">
                <a16:creationId xmlns:a16="http://schemas.microsoft.com/office/drawing/2014/main" id="{191810F1-FD7B-4873-8F57-AD845B941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194957"/>
              </p:ext>
            </p:extLst>
          </p:nvPr>
        </p:nvGraphicFramePr>
        <p:xfrm>
          <a:off x="380541" y="3465081"/>
          <a:ext cx="2420978" cy="24327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5854">
                  <a:extLst>
                    <a:ext uri="{9D8B030D-6E8A-4147-A177-3AD203B41FA5}">
                      <a16:colId xmlns:a16="http://schemas.microsoft.com/office/drawing/2014/main" val="3107755091"/>
                    </a:ext>
                  </a:extLst>
                </a:gridCol>
                <a:gridCol w="345854">
                  <a:extLst>
                    <a:ext uri="{9D8B030D-6E8A-4147-A177-3AD203B41FA5}">
                      <a16:colId xmlns:a16="http://schemas.microsoft.com/office/drawing/2014/main" val="2497427746"/>
                    </a:ext>
                  </a:extLst>
                </a:gridCol>
                <a:gridCol w="345854">
                  <a:extLst>
                    <a:ext uri="{9D8B030D-6E8A-4147-A177-3AD203B41FA5}">
                      <a16:colId xmlns:a16="http://schemas.microsoft.com/office/drawing/2014/main" val="2834596899"/>
                    </a:ext>
                  </a:extLst>
                </a:gridCol>
                <a:gridCol w="345854">
                  <a:extLst>
                    <a:ext uri="{9D8B030D-6E8A-4147-A177-3AD203B41FA5}">
                      <a16:colId xmlns:a16="http://schemas.microsoft.com/office/drawing/2014/main" val="2605546"/>
                    </a:ext>
                  </a:extLst>
                </a:gridCol>
                <a:gridCol w="345854">
                  <a:extLst>
                    <a:ext uri="{9D8B030D-6E8A-4147-A177-3AD203B41FA5}">
                      <a16:colId xmlns:a16="http://schemas.microsoft.com/office/drawing/2014/main" val="3632370304"/>
                    </a:ext>
                  </a:extLst>
                </a:gridCol>
                <a:gridCol w="345854">
                  <a:extLst>
                    <a:ext uri="{9D8B030D-6E8A-4147-A177-3AD203B41FA5}">
                      <a16:colId xmlns:a16="http://schemas.microsoft.com/office/drawing/2014/main" val="4088270140"/>
                    </a:ext>
                  </a:extLst>
                </a:gridCol>
                <a:gridCol w="345854">
                  <a:extLst>
                    <a:ext uri="{9D8B030D-6E8A-4147-A177-3AD203B41FA5}">
                      <a16:colId xmlns:a16="http://schemas.microsoft.com/office/drawing/2014/main" val="3544783717"/>
                    </a:ext>
                  </a:extLst>
                </a:gridCol>
              </a:tblGrid>
              <a:tr h="347536">
                <a:tc>
                  <a:txBody>
                    <a:bodyPr/>
                    <a:lstStyle/>
                    <a:p>
                      <a:pPr algn="ctr"/>
                      <a:endParaRPr lang="en-HK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62484059"/>
                  </a:ext>
                </a:extLst>
              </a:tr>
              <a:tr h="347536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66190266"/>
                  </a:ext>
                </a:extLst>
              </a:tr>
              <a:tr h="347536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00800167"/>
                  </a:ext>
                </a:extLst>
              </a:tr>
              <a:tr h="347536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80561717"/>
                  </a:ext>
                </a:extLst>
              </a:tr>
              <a:tr h="347536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44756597"/>
                  </a:ext>
                </a:extLst>
              </a:tr>
              <a:tr h="347536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00992777"/>
                  </a:ext>
                </a:extLst>
              </a:tr>
              <a:tr h="347536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0343351"/>
                  </a:ext>
                </a:extLst>
              </a:tr>
            </a:tbl>
          </a:graphicData>
        </a:graphic>
      </p:graphicFrame>
      <p:graphicFrame>
        <p:nvGraphicFramePr>
          <p:cNvPr id="40" name="Table 40">
            <a:extLst>
              <a:ext uri="{FF2B5EF4-FFF2-40B4-BE49-F238E27FC236}">
                <a16:creationId xmlns:a16="http://schemas.microsoft.com/office/drawing/2014/main" id="{66E344BA-9061-4917-B4A1-2890F2FD4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596393"/>
              </p:ext>
            </p:extLst>
          </p:nvPr>
        </p:nvGraphicFramePr>
        <p:xfrm>
          <a:off x="5899633" y="3418444"/>
          <a:ext cx="2824332" cy="24108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8275">
                  <a:extLst>
                    <a:ext uri="{9D8B030D-6E8A-4147-A177-3AD203B41FA5}">
                      <a16:colId xmlns:a16="http://schemas.microsoft.com/office/drawing/2014/main" val="1781129297"/>
                    </a:ext>
                  </a:extLst>
                </a:gridCol>
                <a:gridCol w="2516057">
                  <a:extLst>
                    <a:ext uri="{9D8B030D-6E8A-4147-A177-3AD203B41FA5}">
                      <a16:colId xmlns:a16="http://schemas.microsoft.com/office/drawing/2014/main" val="3270898574"/>
                    </a:ext>
                  </a:extLst>
                </a:gridCol>
              </a:tblGrid>
              <a:tr h="334778">
                <a:tc>
                  <a:txBody>
                    <a:bodyPr/>
                    <a:lstStyle/>
                    <a:p>
                      <a:pPr algn="ctr"/>
                      <a:endParaRPr lang="en-HK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HK" sz="1400" dirty="0" err="1">
                          <a:solidFill>
                            <a:schemeClr val="bg1"/>
                          </a:solidFill>
                        </a:rPr>
                        <a:t>neighbor</a:t>
                      </a:r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, weight]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70558834"/>
                  </a:ext>
                </a:extLst>
              </a:tr>
              <a:tr h="368498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[B, 12], [C, 10]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426569"/>
                  </a:ext>
                </a:extLst>
              </a:tr>
              <a:tr h="334778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[A, 12], [C, 8], [D, 11]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24174212"/>
                  </a:ext>
                </a:extLst>
              </a:tr>
              <a:tr h="368495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[A, 10], [B, 8], [E, 10], [F, 19]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10425200"/>
                  </a:ext>
                </a:extLst>
              </a:tr>
              <a:tr h="334778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[B, 11], [E, 6]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95312499"/>
                  </a:ext>
                </a:extLst>
              </a:tr>
              <a:tr h="334778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[C, 10], [D, 6], [F, 9]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45224040"/>
                  </a:ext>
                </a:extLst>
              </a:tr>
              <a:tr h="334778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[C, 19], [E, 9]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63159850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AFB0DC20-97F7-4A33-ADE4-3F60C3CF19A2}"/>
              </a:ext>
            </a:extLst>
          </p:cNvPr>
          <p:cNvSpPr txBox="1"/>
          <p:nvPr/>
        </p:nvSpPr>
        <p:spPr>
          <a:xfrm>
            <a:off x="906225" y="313748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adjacency matrix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16FFAB-C09D-4884-9D5C-2D8890DF86AB}"/>
              </a:ext>
            </a:extLst>
          </p:cNvPr>
          <p:cNvSpPr txBox="1"/>
          <p:nvPr/>
        </p:nvSpPr>
        <p:spPr>
          <a:xfrm>
            <a:off x="6747822" y="309084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adjacency list</a:t>
            </a:r>
          </a:p>
        </p:txBody>
      </p:sp>
    </p:spTree>
    <p:extLst>
      <p:ext uri="{BB962C8B-B14F-4D97-AF65-F5344CB8AC3E}">
        <p14:creationId xmlns:p14="http://schemas.microsoft.com/office/powerpoint/2010/main" val="60673122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F1AF74-013E-48B7-BB9D-0CC33F0CA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4681" y="1522345"/>
            <a:ext cx="4837057" cy="3263504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r>
              <a:rPr lang="en-US" sz="1800" dirty="0"/>
              <a:t>Adjacency list: Array of linked lists</a:t>
            </a:r>
          </a:p>
          <a:p>
            <a:pPr lvl="2"/>
            <a:r>
              <a:rPr lang="en-US" sz="1600" dirty="0"/>
              <a:t>Good to iterate through neighbors</a:t>
            </a:r>
          </a:p>
          <a:p>
            <a:pPr lvl="2"/>
            <a:r>
              <a:rPr lang="en-US" sz="1600" dirty="0"/>
              <a:t>Bad to find if a particular connection exists</a:t>
            </a:r>
          </a:p>
          <a:p>
            <a:pPr lvl="2"/>
            <a:r>
              <a:rPr lang="en-US" sz="1600" dirty="0"/>
              <a:t>Can take a lot of space in dense graphs</a:t>
            </a:r>
          </a:p>
          <a:p>
            <a:pPr lvl="2"/>
            <a:r>
              <a:rPr lang="en-US" sz="1600" dirty="0"/>
              <a:t>Storage is </a:t>
            </a:r>
            <a:r>
              <a:rPr lang="en-US" sz="1600" b="1" i="1" dirty="0" err="1"/>
              <a:t>n+e</a:t>
            </a:r>
            <a:endParaRPr lang="en-US" sz="1600" b="1" i="1" dirty="0"/>
          </a:p>
          <a:p>
            <a:pPr lvl="2"/>
            <a:r>
              <a:rPr lang="en-US" sz="1600" dirty="0"/>
              <a:t>Can potentially leverage structure</a:t>
            </a:r>
            <a:br>
              <a:rPr lang="en-US" sz="1600" dirty="0"/>
            </a:br>
            <a:r>
              <a:rPr lang="en-US" sz="1600" dirty="0"/>
              <a:t>of game scene</a:t>
            </a:r>
          </a:p>
          <a:p>
            <a:pPr lvl="2"/>
            <a:endParaRPr lang="en-US" sz="1600" b="1" i="1" dirty="0"/>
          </a:p>
          <a:p>
            <a:pPr lvl="1"/>
            <a:endParaRPr lang="en-US" sz="1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DE22EE-6F0B-4ECD-9E13-5BD38FFC6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How do we store graphs?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E80BEA48-8FBD-42AA-A8C4-A37A98D1C2BE}"/>
              </a:ext>
            </a:extLst>
          </p:cNvPr>
          <p:cNvSpPr txBox="1">
            <a:spLocks/>
          </p:cNvSpPr>
          <p:nvPr/>
        </p:nvSpPr>
        <p:spPr>
          <a:xfrm>
            <a:off x="-171186" y="1601130"/>
            <a:ext cx="4555072" cy="29189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None/>
            </a:pPr>
            <a:r>
              <a:rPr lang="en-US" sz="1800" dirty="0"/>
              <a:t>Adjacency matrix: 2D array (matrix)</a:t>
            </a:r>
          </a:p>
          <a:p>
            <a:pPr lvl="2"/>
            <a:r>
              <a:rPr lang="en-US" sz="1500" dirty="0"/>
              <a:t>Easy to access specific connections</a:t>
            </a:r>
          </a:p>
          <a:p>
            <a:pPr lvl="2"/>
            <a:r>
              <a:rPr lang="en-US" sz="1500" dirty="0"/>
              <a:t>Easy to perform arithmetic computations</a:t>
            </a:r>
          </a:p>
          <a:p>
            <a:pPr lvl="2"/>
            <a:r>
              <a:rPr lang="en-US" sz="1500" dirty="0"/>
              <a:t>Symmetrical for undirected graphs</a:t>
            </a:r>
          </a:p>
          <a:p>
            <a:pPr lvl="2"/>
            <a:r>
              <a:rPr lang="en-US" sz="1500" dirty="0"/>
              <a:t>Storage is </a:t>
            </a:r>
            <a:r>
              <a:rPr lang="en-US" sz="1500" b="1" i="1" dirty="0"/>
              <a:t>n</a:t>
            </a:r>
            <a:r>
              <a:rPr lang="en-US" sz="1500" b="1" i="1" baseline="30000" dirty="0"/>
              <a:t>2</a:t>
            </a:r>
            <a:endParaRPr lang="en-US" sz="1500" b="1" i="1" dirty="0"/>
          </a:p>
          <a:p>
            <a:pPr lvl="2"/>
            <a:r>
              <a:rPr lang="en-US" sz="1500" dirty="0"/>
              <a:t>Can take a lot of space in sparse graphs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DDD5BD-C914-4557-A28B-1684772A0066}"/>
              </a:ext>
            </a:extLst>
          </p:cNvPr>
          <p:cNvCxnSpPr>
            <a:cxnSpLocks/>
          </p:cNvCxnSpPr>
          <p:nvPr/>
        </p:nvCxnSpPr>
        <p:spPr>
          <a:xfrm flipV="1">
            <a:off x="5149297" y="5397308"/>
            <a:ext cx="221864" cy="55362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DC008B-D0AD-45E0-954A-7C957DBE784F}"/>
              </a:ext>
            </a:extLst>
          </p:cNvPr>
          <p:cNvCxnSpPr>
            <a:cxnSpLocks/>
          </p:cNvCxnSpPr>
          <p:nvPr/>
        </p:nvCxnSpPr>
        <p:spPr>
          <a:xfrm flipV="1">
            <a:off x="3977347" y="4660797"/>
            <a:ext cx="1654661" cy="66488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EA3A98-F8F8-454B-A88A-3E7A13C4E3AD}"/>
              </a:ext>
            </a:extLst>
          </p:cNvPr>
          <p:cNvCxnSpPr>
            <a:cxnSpLocks/>
          </p:cNvCxnSpPr>
          <p:nvPr/>
        </p:nvCxnSpPr>
        <p:spPr>
          <a:xfrm flipV="1">
            <a:off x="5371161" y="4822711"/>
            <a:ext cx="221864" cy="55362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513B196-ED1B-48BB-9A84-51B1916B6709}"/>
              </a:ext>
            </a:extLst>
          </p:cNvPr>
          <p:cNvCxnSpPr>
            <a:cxnSpLocks/>
          </p:cNvCxnSpPr>
          <p:nvPr/>
        </p:nvCxnSpPr>
        <p:spPr>
          <a:xfrm flipH="1" flipV="1">
            <a:off x="3977348" y="5325678"/>
            <a:ext cx="1393813" cy="5066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8A04D5-3728-4B31-BA6F-023D2FA0A046}"/>
              </a:ext>
            </a:extLst>
          </p:cNvPr>
          <p:cNvCxnSpPr>
            <a:cxnSpLocks/>
          </p:cNvCxnSpPr>
          <p:nvPr/>
        </p:nvCxnSpPr>
        <p:spPr>
          <a:xfrm flipV="1">
            <a:off x="3618477" y="5320202"/>
            <a:ext cx="336114" cy="63587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64D4E7-1556-4CB3-BAFD-8A83F6FB7575}"/>
              </a:ext>
            </a:extLst>
          </p:cNvPr>
          <p:cNvCxnSpPr>
            <a:cxnSpLocks/>
          </p:cNvCxnSpPr>
          <p:nvPr/>
        </p:nvCxnSpPr>
        <p:spPr>
          <a:xfrm flipH="1">
            <a:off x="3618477" y="5927658"/>
            <a:ext cx="1530819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EE76278-8B1E-46EE-BE81-0AF200FC87F9}"/>
              </a:ext>
            </a:extLst>
          </p:cNvPr>
          <p:cNvCxnSpPr>
            <a:cxnSpLocks/>
          </p:cNvCxnSpPr>
          <p:nvPr/>
        </p:nvCxnSpPr>
        <p:spPr>
          <a:xfrm>
            <a:off x="3062844" y="5116694"/>
            <a:ext cx="914504" cy="20898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E8AC02-27A8-42C6-B5E9-1B0E98B0962C}"/>
              </a:ext>
            </a:extLst>
          </p:cNvPr>
          <p:cNvCxnSpPr>
            <a:cxnSpLocks/>
          </p:cNvCxnSpPr>
          <p:nvPr/>
        </p:nvCxnSpPr>
        <p:spPr>
          <a:xfrm>
            <a:off x="3062843" y="5134268"/>
            <a:ext cx="585585" cy="79339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C20060C-4C07-45F7-912C-FA996347981D}"/>
              </a:ext>
            </a:extLst>
          </p:cNvPr>
          <p:cNvSpPr/>
          <p:nvPr/>
        </p:nvSpPr>
        <p:spPr>
          <a:xfrm>
            <a:off x="5455660" y="4474862"/>
            <a:ext cx="352697" cy="371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234F1DF-5FD2-468B-BD1E-18CF3F3264FE}"/>
              </a:ext>
            </a:extLst>
          </p:cNvPr>
          <p:cNvSpPr/>
          <p:nvPr/>
        </p:nvSpPr>
        <p:spPr>
          <a:xfrm>
            <a:off x="3801000" y="5134268"/>
            <a:ext cx="352697" cy="371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rgbClr val="C00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1D86A1E-7678-45AF-BC30-4646AC3FCDFC}"/>
              </a:ext>
            </a:extLst>
          </p:cNvPr>
          <p:cNvSpPr/>
          <p:nvPr/>
        </p:nvSpPr>
        <p:spPr>
          <a:xfrm>
            <a:off x="5194813" y="5190402"/>
            <a:ext cx="352697" cy="371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rgbClr val="C000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0745B70-81B4-4251-BD57-C2ACE651A3B9}"/>
              </a:ext>
            </a:extLst>
          </p:cNvPr>
          <p:cNvSpPr/>
          <p:nvPr/>
        </p:nvSpPr>
        <p:spPr>
          <a:xfrm>
            <a:off x="4982337" y="5720008"/>
            <a:ext cx="352697" cy="371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rgbClr val="C0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0AA4C6-C171-4C60-9384-8CA2E52A1867}"/>
              </a:ext>
            </a:extLst>
          </p:cNvPr>
          <p:cNvSpPr/>
          <p:nvPr/>
        </p:nvSpPr>
        <p:spPr>
          <a:xfrm>
            <a:off x="3472081" y="5731107"/>
            <a:ext cx="352697" cy="371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rgbClr val="C0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4CEAC9-07C8-4785-8C28-4AFB01974BD8}"/>
              </a:ext>
            </a:extLst>
          </p:cNvPr>
          <p:cNvSpPr/>
          <p:nvPr/>
        </p:nvSpPr>
        <p:spPr>
          <a:xfrm>
            <a:off x="2892792" y="4936233"/>
            <a:ext cx="352697" cy="371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B33304-835B-4C88-80B8-11221DA612DD}"/>
              </a:ext>
            </a:extLst>
          </p:cNvPr>
          <p:cNvSpPr txBox="1"/>
          <p:nvPr/>
        </p:nvSpPr>
        <p:spPr>
          <a:xfrm>
            <a:off x="4609374" y="47298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C00000"/>
                </a:solidFill>
              </a:rPr>
              <a:t>19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6CADBC-5656-4F13-B460-BE9443197DEF}"/>
              </a:ext>
            </a:extLst>
          </p:cNvPr>
          <p:cNvSpPr txBox="1"/>
          <p:nvPr/>
        </p:nvSpPr>
        <p:spPr>
          <a:xfrm>
            <a:off x="4664091" y="51029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6B9CE5-3308-46CF-BC38-F332AD8075F6}"/>
              </a:ext>
            </a:extLst>
          </p:cNvPr>
          <p:cNvSpPr txBox="1"/>
          <p:nvPr/>
        </p:nvSpPr>
        <p:spPr>
          <a:xfrm>
            <a:off x="5498321" y="4899707"/>
            <a:ext cx="25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CDEFDC-34C8-4E3E-8B88-E5A6DBC9BB26}"/>
              </a:ext>
            </a:extLst>
          </p:cNvPr>
          <p:cNvSpPr txBox="1"/>
          <p:nvPr/>
        </p:nvSpPr>
        <p:spPr>
          <a:xfrm>
            <a:off x="5274980" y="55517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7B0C6B-A56E-4DD6-9EDC-51B3CCD40ECB}"/>
              </a:ext>
            </a:extLst>
          </p:cNvPr>
          <p:cNvSpPr txBox="1"/>
          <p:nvPr/>
        </p:nvSpPr>
        <p:spPr>
          <a:xfrm>
            <a:off x="4254681" y="565487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2E1295-C362-47EA-9722-BF04CFFB1D65}"/>
              </a:ext>
            </a:extLst>
          </p:cNvPr>
          <p:cNvSpPr txBox="1"/>
          <p:nvPr/>
        </p:nvSpPr>
        <p:spPr>
          <a:xfrm>
            <a:off x="3772768" y="55106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641DAC-CD65-4DCB-AEBA-1440DE334D90}"/>
              </a:ext>
            </a:extLst>
          </p:cNvPr>
          <p:cNvSpPr txBox="1"/>
          <p:nvPr/>
        </p:nvSpPr>
        <p:spPr>
          <a:xfrm>
            <a:off x="3355636" y="49628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7BA2D4-76CF-46A3-BA33-E29577D2394F}"/>
              </a:ext>
            </a:extLst>
          </p:cNvPr>
          <p:cNvSpPr txBox="1"/>
          <p:nvPr/>
        </p:nvSpPr>
        <p:spPr>
          <a:xfrm>
            <a:off x="3343793" y="533251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CBEA44-A351-4E52-9F7E-A36395A93D14}"/>
              </a:ext>
            </a:extLst>
          </p:cNvPr>
          <p:cNvSpPr txBox="1"/>
          <p:nvPr/>
        </p:nvSpPr>
        <p:spPr>
          <a:xfrm>
            <a:off x="2946453" y="497819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74AD65-9FAD-40E3-BE95-6B26E62082B8}"/>
              </a:ext>
            </a:extLst>
          </p:cNvPr>
          <p:cNvSpPr txBox="1"/>
          <p:nvPr/>
        </p:nvSpPr>
        <p:spPr>
          <a:xfrm>
            <a:off x="3536177" y="57674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064ED0-EE99-49DB-8EA9-3F59C67430C3}"/>
              </a:ext>
            </a:extLst>
          </p:cNvPr>
          <p:cNvSpPr txBox="1"/>
          <p:nvPr/>
        </p:nvSpPr>
        <p:spPr>
          <a:xfrm>
            <a:off x="3856421" y="517363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F5262F-EE21-4091-95EF-9717B513CC1F}"/>
              </a:ext>
            </a:extLst>
          </p:cNvPr>
          <p:cNvSpPr txBox="1"/>
          <p:nvPr/>
        </p:nvSpPr>
        <p:spPr>
          <a:xfrm>
            <a:off x="5042565" y="5749357"/>
            <a:ext cx="25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A87CC4-1B88-4822-BF4C-F5DB4EEA3F49}"/>
              </a:ext>
            </a:extLst>
          </p:cNvPr>
          <p:cNvSpPr txBox="1"/>
          <p:nvPr/>
        </p:nvSpPr>
        <p:spPr>
          <a:xfrm>
            <a:off x="5249537" y="524338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C00000"/>
                </a:solidFill>
              </a:rPr>
              <a:t>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F06D63-EBBC-4292-AE62-E0C38D33FE62}"/>
              </a:ext>
            </a:extLst>
          </p:cNvPr>
          <p:cNvSpPr txBox="1"/>
          <p:nvPr/>
        </p:nvSpPr>
        <p:spPr>
          <a:xfrm>
            <a:off x="5514143" y="451873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C00000"/>
                </a:solidFill>
              </a:rPr>
              <a:t>F</a:t>
            </a:r>
          </a:p>
        </p:txBody>
      </p:sp>
      <p:graphicFrame>
        <p:nvGraphicFramePr>
          <p:cNvPr id="44" name="Table 39">
            <a:extLst>
              <a:ext uri="{FF2B5EF4-FFF2-40B4-BE49-F238E27FC236}">
                <a16:creationId xmlns:a16="http://schemas.microsoft.com/office/drawing/2014/main" id="{314B37F7-1D04-4588-9AE9-F591EDBA0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700584"/>
              </p:ext>
            </p:extLst>
          </p:nvPr>
        </p:nvGraphicFramePr>
        <p:xfrm>
          <a:off x="380541" y="4272848"/>
          <a:ext cx="2420978" cy="24327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5854">
                  <a:extLst>
                    <a:ext uri="{9D8B030D-6E8A-4147-A177-3AD203B41FA5}">
                      <a16:colId xmlns:a16="http://schemas.microsoft.com/office/drawing/2014/main" val="3107755091"/>
                    </a:ext>
                  </a:extLst>
                </a:gridCol>
                <a:gridCol w="345854">
                  <a:extLst>
                    <a:ext uri="{9D8B030D-6E8A-4147-A177-3AD203B41FA5}">
                      <a16:colId xmlns:a16="http://schemas.microsoft.com/office/drawing/2014/main" val="2497427746"/>
                    </a:ext>
                  </a:extLst>
                </a:gridCol>
                <a:gridCol w="345854">
                  <a:extLst>
                    <a:ext uri="{9D8B030D-6E8A-4147-A177-3AD203B41FA5}">
                      <a16:colId xmlns:a16="http://schemas.microsoft.com/office/drawing/2014/main" val="2834596899"/>
                    </a:ext>
                  </a:extLst>
                </a:gridCol>
                <a:gridCol w="345854">
                  <a:extLst>
                    <a:ext uri="{9D8B030D-6E8A-4147-A177-3AD203B41FA5}">
                      <a16:colId xmlns:a16="http://schemas.microsoft.com/office/drawing/2014/main" val="2605546"/>
                    </a:ext>
                  </a:extLst>
                </a:gridCol>
                <a:gridCol w="345854">
                  <a:extLst>
                    <a:ext uri="{9D8B030D-6E8A-4147-A177-3AD203B41FA5}">
                      <a16:colId xmlns:a16="http://schemas.microsoft.com/office/drawing/2014/main" val="3632370304"/>
                    </a:ext>
                  </a:extLst>
                </a:gridCol>
                <a:gridCol w="345854">
                  <a:extLst>
                    <a:ext uri="{9D8B030D-6E8A-4147-A177-3AD203B41FA5}">
                      <a16:colId xmlns:a16="http://schemas.microsoft.com/office/drawing/2014/main" val="4088270140"/>
                    </a:ext>
                  </a:extLst>
                </a:gridCol>
                <a:gridCol w="345854">
                  <a:extLst>
                    <a:ext uri="{9D8B030D-6E8A-4147-A177-3AD203B41FA5}">
                      <a16:colId xmlns:a16="http://schemas.microsoft.com/office/drawing/2014/main" val="3544783717"/>
                    </a:ext>
                  </a:extLst>
                </a:gridCol>
              </a:tblGrid>
              <a:tr h="347536">
                <a:tc>
                  <a:txBody>
                    <a:bodyPr/>
                    <a:lstStyle/>
                    <a:p>
                      <a:pPr algn="ctr"/>
                      <a:endParaRPr lang="en-HK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62484059"/>
                  </a:ext>
                </a:extLst>
              </a:tr>
              <a:tr h="347536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190266"/>
                  </a:ext>
                </a:extLst>
              </a:tr>
              <a:tr h="347536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800167"/>
                  </a:ext>
                </a:extLst>
              </a:tr>
              <a:tr h="347536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80561717"/>
                  </a:ext>
                </a:extLst>
              </a:tr>
              <a:tr h="347536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756597"/>
                  </a:ext>
                </a:extLst>
              </a:tr>
              <a:tr h="347536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00992777"/>
                  </a:ext>
                </a:extLst>
              </a:tr>
              <a:tr h="347536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43351"/>
                  </a:ext>
                </a:extLst>
              </a:tr>
            </a:tbl>
          </a:graphicData>
        </a:graphic>
      </p:graphicFrame>
      <p:graphicFrame>
        <p:nvGraphicFramePr>
          <p:cNvPr id="45" name="Table 40">
            <a:extLst>
              <a:ext uri="{FF2B5EF4-FFF2-40B4-BE49-F238E27FC236}">
                <a16:creationId xmlns:a16="http://schemas.microsoft.com/office/drawing/2014/main" id="{CA13CC26-8B29-49F6-9051-AA4CF5096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568385"/>
              </p:ext>
            </p:extLst>
          </p:nvPr>
        </p:nvGraphicFramePr>
        <p:xfrm>
          <a:off x="5899633" y="4226211"/>
          <a:ext cx="2824332" cy="24108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8275">
                  <a:extLst>
                    <a:ext uri="{9D8B030D-6E8A-4147-A177-3AD203B41FA5}">
                      <a16:colId xmlns:a16="http://schemas.microsoft.com/office/drawing/2014/main" val="1781129297"/>
                    </a:ext>
                  </a:extLst>
                </a:gridCol>
                <a:gridCol w="2516057">
                  <a:extLst>
                    <a:ext uri="{9D8B030D-6E8A-4147-A177-3AD203B41FA5}">
                      <a16:colId xmlns:a16="http://schemas.microsoft.com/office/drawing/2014/main" val="3270898574"/>
                    </a:ext>
                  </a:extLst>
                </a:gridCol>
              </a:tblGrid>
              <a:tr h="334778">
                <a:tc>
                  <a:txBody>
                    <a:bodyPr/>
                    <a:lstStyle/>
                    <a:p>
                      <a:pPr algn="ctr"/>
                      <a:endParaRPr lang="en-HK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HK" sz="1400" dirty="0" err="1">
                          <a:solidFill>
                            <a:schemeClr val="bg1"/>
                          </a:solidFill>
                        </a:rPr>
                        <a:t>neighbor</a:t>
                      </a:r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, weight]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70558834"/>
                  </a:ext>
                </a:extLst>
              </a:tr>
              <a:tr h="368498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HK" sz="1400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B</a:t>
                      </a:r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, 12], [</a:t>
                      </a:r>
                      <a:r>
                        <a:rPr lang="en-HK" sz="1400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C</a:t>
                      </a:r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, 10]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426569"/>
                  </a:ext>
                </a:extLst>
              </a:tr>
              <a:tr h="334778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HK" sz="1400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A</a:t>
                      </a:r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, 12], [</a:t>
                      </a:r>
                      <a:r>
                        <a:rPr lang="en-HK" sz="1400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C</a:t>
                      </a:r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, 8], [</a:t>
                      </a:r>
                      <a:r>
                        <a:rPr lang="en-HK" sz="1400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D</a:t>
                      </a:r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, 11]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24174212"/>
                  </a:ext>
                </a:extLst>
              </a:tr>
              <a:tr h="368495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HK" sz="1400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A</a:t>
                      </a:r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, 10], [</a:t>
                      </a:r>
                      <a:r>
                        <a:rPr lang="en-HK" sz="1400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B</a:t>
                      </a:r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, 8], [</a:t>
                      </a:r>
                      <a:r>
                        <a:rPr lang="en-HK" sz="1400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E</a:t>
                      </a:r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, 10], [</a:t>
                      </a:r>
                      <a:r>
                        <a:rPr lang="en-HK" sz="1400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F</a:t>
                      </a:r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, 19]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10425200"/>
                  </a:ext>
                </a:extLst>
              </a:tr>
              <a:tr h="334778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HK" sz="1400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B</a:t>
                      </a:r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, 11], [</a:t>
                      </a:r>
                      <a:r>
                        <a:rPr lang="en-HK" sz="1400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E</a:t>
                      </a:r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, 6]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95312499"/>
                  </a:ext>
                </a:extLst>
              </a:tr>
              <a:tr h="334778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HK" sz="1400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C</a:t>
                      </a:r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, 10], [</a:t>
                      </a:r>
                      <a:r>
                        <a:rPr lang="en-HK" sz="1400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D</a:t>
                      </a:r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, 6], [</a:t>
                      </a:r>
                      <a:r>
                        <a:rPr lang="en-HK" sz="1400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F</a:t>
                      </a:r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, 9]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45224040"/>
                  </a:ext>
                </a:extLst>
              </a:tr>
              <a:tr h="334778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HK" sz="1400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C</a:t>
                      </a:r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, 19], [</a:t>
                      </a:r>
                      <a:r>
                        <a:rPr lang="en-HK" sz="1400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E</a:t>
                      </a:r>
                      <a:r>
                        <a:rPr lang="en-HK" sz="1400" dirty="0">
                          <a:solidFill>
                            <a:schemeClr val="bg1"/>
                          </a:solidFill>
                        </a:rPr>
                        <a:t>, 9]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63159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64491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D7AC37-41F7-4304-9A93-4CDFA2635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(BFS)</a:t>
            </a:r>
            <a:endParaRPr lang="en-H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BEA73A-7579-46FD-8C2E-036DBC09F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" y="2125267"/>
            <a:ext cx="3275696" cy="1690493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986E8067-8FB6-4763-A272-E5EA761A48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0" y="2508234"/>
            <a:ext cx="3800336" cy="28392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hangingPunct="0"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rgbClr val="406ABF"/>
                </a:solidFill>
                <a:latin typeface="var(--monospace)"/>
              </a:rPr>
              <a:t>frontier</a:t>
            </a:r>
            <a:r>
              <a:rPr lang="en-US" altLang="en-US" sz="1800" dirty="0">
                <a:solidFill>
                  <a:srgbClr val="333333"/>
                </a:solidFill>
                <a:latin typeface="var(--monospace)"/>
              </a:rPr>
              <a:t> = Queue()</a:t>
            </a:r>
          </a:p>
          <a:p>
            <a:pPr marL="0" indent="0" defTabSz="685800" eaLnBrk="0" hangingPunct="0">
              <a:spcBef>
                <a:spcPct val="0"/>
              </a:spcBef>
              <a:buNone/>
            </a:pPr>
            <a:r>
              <a:rPr lang="en-US" altLang="en-US" sz="1800" b="1" dirty="0" err="1">
                <a:solidFill>
                  <a:srgbClr val="406ABF"/>
                </a:solidFill>
                <a:latin typeface="var(--monospace)"/>
              </a:rPr>
              <a:t>frontier</a:t>
            </a:r>
            <a:r>
              <a:rPr lang="en-US" altLang="en-US" sz="1800" dirty="0" err="1">
                <a:solidFill>
                  <a:srgbClr val="333333"/>
                </a:solidFill>
                <a:latin typeface="var(--monospace)"/>
              </a:rPr>
              <a:t>.put</a:t>
            </a:r>
            <a:r>
              <a:rPr lang="en-US" altLang="en-US" sz="1800" dirty="0">
                <a:solidFill>
                  <a:srgbClr val="333333"/>
                </a:solidFill>
                <a:latin typeface="var(--monospace)"/>
              </a:rPr>
              <a:t>(</a:t>
            </a:r>
            <a:r>
              <a:rPr lang="en-US" altLang="en-US" sz="1800" b="1" dirty="0">
                <a:solidFill>
                  <a:srgbClr val="BF4040"/>
                </a:solidFill>
                <a:latin typeface="var(--monospace)"/>
              </a:rPr>
              <a:t>start</a:t>
            </a:r>
            <a:r>
              <a:rPr lang="en-US" altLang="en-US" sz="1800" dirty="0">
                <a:solidFill>
                  <a:srgbClr val="333333"/>
                </a:solidFill>
                <a:latin typeface="var(--monospace)"/>
              </a:rPr>
              <a:t>)</a:t>
            </a:r>
          </a:p>
          <a:p>
            <a:pPr marL="0" indent="0" defTabSz="685800" eaLnBrk="0" hangingPunct="0"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rgbClr val="8F663D"/>
                </a:solidFill>
                <a:latin typeface="var(--monospace)"/>
              </a:rPr>
              <a:t>reached</a:t>
            </a:r>
            <a:r>
              <a:rPr lang="en-US" altLang="en-US" sz="1800" dirty="0">
                <a:solidFill>
                  <a:srgbClr val="333333"/>
                </a:solidFill>
                <a:latin typeface="var(--monospace)"/>
              </a:rPr>
              <a:t> = set()</a:t>
            </a:r>
          </a:p>
          <a:p>
            <a:pPr marL="0" indent="0" defTabSz="685800" eaLnBrk="0" hangingPunct="0">
              <a:spcBef>
                <a:spcPct val="0"/>
              </a:spcBef>
              <a:buNone/>
            </a:pPr>
            <a:r>
              <a:rPr lang="en-US" altLang="en-US" sz="1800" b="1" dirty="0" err="1">
                <a:solidFill>
                  <a:srgbClr val="8F663D"/>
                </a:solidFill>
                <a:latin typeface="var(--monospace)"/>
              </a:rPr>
              <a:t>reached</a:t>
            </a:r>
            <a:r>
              <a:rPr lang="en-US" altLang="en-US" sz="1800" dirty="0" err="1">
                <a:solidFill>
                  <a:srgbClr val="333333"/>
                </a:solidFill>
                <a:latin typeface="var(--monospace)"/>
              </a:rPr>
              <a:t>.add</a:t>
            </a:r>
            <a:r>
              <a:rPr lang="en-US" altLang="en-US" sz="1800" dirty="0">
                <a:solidFill>
                  <a:srgbClr val="333333"/>
                </a:solidFill>
                <a:latin typeface="var(--monospace)"/>
              </a:rPr>
              <a:t>(</a:t>
            </a:r>
            <a:r>
              <a:rPr lang="en-US" altLang="en-US" sz="1800" b="1" dirty="0">
                <a:solidFill>
                  <a:srgbClr val="BF4040"/>
                </a:solidFill>
                <a:latin typeface="var(--monospace)"/>
              </a:rPr>
              <a:t>start</a:t>
            </a:r>
            <a:r>
              <a:rPr lang="en-US" altLang="en-US" sz="1800" dirty="0">
                <a:solidFill>
                  <a:srgbClr val="333333"/>
                </a:solidFill>
                <a:latin typeface="var(--monospace)"/>
              </a:rPr>
              <a:t>)</a:t>
            </a:r>
          </a:p>
          <a:p>
            <a:pPr marL="0" indent="0" defTabSz="685800" eaLnBrk="0" hangingPunc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333333"/>
                </a:solidFill>
                <a:latin typeface="var(--monospace)"/>
              </a:rPr>
              <a:t>while not </a:t>
            </a:r>
            <a:r>
              <a:rPr lang="en-US" altLang="en-US" sz="1800" b="1" dirty="0" err="1">
                <a:solidFill>
                  <a:srgbClr val="406ABF"/>
                </a:solidFill>
                <a:latin typeface="var(--monospace)"/>
              </a:rPr>
              <a:t>frontier</a:t>
            </a:r>
            <a:r>
              <a:rPr lang="en-US" altLang="en-US" sz="1800" dirty="0" err="1">
                <a:solidFill>
                  <a:srgbClr val="333333"/>
                </a:solidFill>
                <a:latin typeface="var(--monospace)"/>
              </a:rPr>
              <a:t>.empty</a:t>
            </a:r>
            <a:r>
              <a:rPr lang="en-US" altLang="en-US" sz="1800" dirty="0">
                <a:solidFill>
                  <a:srgbClr val="333333"/>
                </a:solidFill>
                <a:latin typeface="var(--monospace)"/>
              </a:rPr>
              <a:t>():</a:t>
            </a:r>
          </a:p>
          <a:p>
            <a:pPr marL="0" indent="0" defTabSz="685800" eaLnBrk="0" hangingPunct="0"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rgbClr val="333333"/>
                </a:solidFill>
                <a:latin typeface="var(--monospace)"/>
              </a:rPr>
              <a:t>    </a:t>
            </a:r>
            <a:r>
              <a:rPr lang="en-US" altLang="en-US" sz="1800" b="1" dirty="0">
                <a:solidFill>
                  <a:srgbClr val="5C85D6"/>
                </a:solidFill>
                <a:latin typeface="var(--monospace)"/>
              </a:rPr>
              <a:t>current</a:t>
            </a:r>
            <a:r>
              <a:rPr lang="en-US" altLang="en-US" sz="1800" dirty="0">
                <a:solidFill>
                  <a:srgbClr val="333333"/>
                </a:solidFill>
                <a:latin typeface="var(--monospace)"/>
              </a:rPr>
              <a:t> = </a:t>
            </a:r>
            <a:r>
              <a:rPr lang="en-US" altLang="en-US" sz="1800" b="1" dirty="0" err="1">
                <a:solidFill>
                  <a:srgbClr val="406ABF"/>
                </a:solidFill>
                <a:latin typeface="var(--monospace)"/>
              </a:rPr>
              <a:t>frontier</a:t>
            </a:r>
            <a:r>
              <a:rPr lang="en-US" altLang="en-US" sz="1800" dirty="0" err="1">
                <a:solidFill>
                  <a:srgbClr val="333333"/>
                </a:solidFill>
                <a:latin typeface="var(--monospace)"/>
              </a:rPr>
              <a:t>.get</a:t>
            </a:r>
            <a:r>
              <a:rPr lang="en-US" altLang="en-US" sz="1800" dirty="0">
                <a:solidFill>
                  <a:srgbClr val="333333"/>
                </a:solidFill>
                <a:latin typeface="var(--monospace)"/>
              </a:rPr>
              <a:t>()</a:t>
            </a:r>
          </a:p>
          <a:p>
            <a:pPr marL="0" indent="0" defTabSz="685800" eaLnBrk="0" hangingPunc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333333"/>
                </a:solidFill>
                <a:latin typeface="var(--monospace)"/>
              </a:rPr>
              <a:t>    for </a:t>
            </a:r>
            <a:r>
              <a:rPr lang="en-US" altLang="en-US" sz="1800" b="1" dirty="0">
                <a:solidFill>
                  <a:srgbClr val="339966"/>
                </a:solidFill>
                <a:latin typeface="var(--monospace)"/>
              </a:rPr>
              <a:t>next</a:t>
            </a:r>
            <a:r>
              <a:rPr lang="en-US" altLang="en-US" sz="1800" dirty="0">
                <a:solidFill>
                  <a:srgbClr val="333333"/>
                </a:solidFill>
                <a:latin typeface="var(--monospace)"/>
              </a:rPr>
              <a:t> in </a:t>
            </a:r>
            <a:r>
              <a:rPr lang="en-US" altLang="en-US" sz="1800" dirty="0" err="1">
                <a:solidFill>
                  <a:srgbClr val="333333"/>
                </a:solidFill>
                <a:latin typeface="var(--monospace)"/>
              </a:rPr>
              <a:t>graph.neighbors</a:t>
            </a:r>
            <a:r>
              <a:rPr lang="en-US" altLang="en-US" sz="1800" dirty="0">
                <a:solidFill>
                  <a:srgbClr val="333333"/>
                </a:solidFill>
                <a:latin typeface="var(--monospace)"/>
              </a:rPr>
              <a:t>(</a:t>
            </a:r>
            <a:r>
              <a:rPr lang="en-US" altLang="en-US" sz="1800" b="1" dirty="0">
                <a:solidFill>
                  <a:srgbClr val="5C85D6"/>
                </a:solidFill>
                <a:latin typeface="var(--monospace)"/>
              </a:rPr>
              <a:t>current</a:t>
            </a:r>
            <a:r>
              <a:rPr lang="en-US" altLang="en-US" sz="1800" dirty="0">
                <a:solidFill>
                  <a:srgbClr val="333333"/>
                </a:solidFill>
                <a:latin typeface="var(--monospace)"/>
              </a:rPr>
              <a:t>):</a:t>
            </a:r>
          </a:p>
          <a:p>
            <a:pPr marL="0" indent="0" defTabSz="685800" eaLnBrk="0" hangingPunc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333333"/>
                </a:solidFill>
                <a:latin typeface="var(--monospace)"/>
              </a:rPr>
              <a:t>        if </a:t>
            </a:r>
            <a:r>
              <a:rPr lang="en-US" altLang="en-US" sz="1800" b="1" dirty="0">
                <a:solidFill>
                  <a:srgbClr val="339966"/>
                </a:solidFill>
                <a:latin typeface="var(--monospace)"/>
              </a:rPr>
              <a:t>next</a:t>
            </a:r>
            <a:r>
              <a:rPr lang="en-US" altLang="en-US" sz="1800" dirty="0">
                <a:solidFill>
                  <a:srgbClr val="333333"/>
                </a:solidFill>
                <a:latin typeface="var(--monospace)"/>
              </a:rPr>
              <a:t> not in </a:t>
            </a:r>
            <a:r>
              <a:rPr lang="en-US" altLang="en-US" sz="1800" b="1" dirty="0">
                <a:solidFill>
                  <a:srgbClr val="8F663D"/>
                </a:solidFill>
                <a:latin typeface="var(--monospace)"/>
              </a:rPr>
              <a:t>reached</a:t>
            </a:r>
            <a:r>
              <a:rPr lang="en-US" altLang="en-US" sz="1800" dirty="0">
                <a:solidFill>
                  <a:srgbClr val="333333"/>
                </a:solidFill>
                <a:latin typeface="var(--monospace)"/>
              </a:rPr>
              <a:t>:</a:t>
            </a:r>
          </a:p>
          <a:p>
            <a:pPr marL="0" indent="0" defTabSz="685800" eaLnBrk="0" hangingPunct="0"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rgbClr val="406ABF"/>
                </a:solidFill>
                <a:latin typeface="var(--monospace)"/>
              </a:rPr>
              <a:t>            </a:t>
            </a:r>
            <a:r>
              <a:rPr lang="en-US" altLang="en-US" sz="1800" b="1" dirty="0" err="1">
                <a:solidFill>
                  <a:srgbClr val="406ABF"/>
                </a:solidFill>
                <a:latin typeface="var(--monospace)"/>
              </a:rPr>
              <a:t>frontier</a:t>
            </a:r>
            <a:r>
              <a:rPr lang="en-US" altLang="en-US" sz="1800" dirty="0" err="1">
                <a:solidFill>
                  <a:srgbClr val="333333"/>
                </a:solidFill>
                <a:latin typeface="var(--monospace)"/>
              </a:rPr>
              <a:t>.put</a:t>
            </a:r>
            <a:r>
              <a:rPr lang="en-US" altLang="en-US" sz="1800" dirty="0">
                <a:solidFill>
                  <a:srgbClr val="333333"/>
                </a:solidFill>
                <a:latin typeface="var(--monospace)"/>
              </a:rPr>
              <a:t>(</a:t>
            </a:r>
            <a:r>
              <a:rPr lang="en-US" altLang="en-US" sz="1800" b="1" dirty="0">
                <a:solidFill>
                  <a:srgbClr val="339966"/>
                </a:solidFill>
                <a:latin typeface="var(--monospace)"/>
              </a:rPr>
              <a:t>next</a:t>
            </a:r>
            <a:r>
              <a:rPr lang="en-US" altLang="en-US" sz="1800" dirty="0">
                <a:solidFill>
                  <a:srgbClr val="333333"/>
                </a:solidFill>
                <a:latin typeface="var(--monospace)"/>
              </a:rPr>
              <a:t>)</a:t>
            </a:r>
          </a:p>
          <a:p>
            <a:pPr marL="0" indent="0" defTabSz="685800" eaLnBrk="0" hangingPunc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333333"/>
                </a:solidFill>
                <a:latin typeface="var(--monospace)"/>
              </a:rPr>
              <a:t>            </a:t>
            </a:r>
            <a:r>
              <a:rPr lang="en-US" altLang="en-US" sz="1800" b="1" dirty="0" err="1">
                <a:solidFill>
                  <a:srgbClr val="8F663D"/>
                </a:solidFill>
                <a:latin typeface="var(--monospace)"/>
              </a:rPr>
              <a:t>reached</a:t>
            </a:r>
            <a:r>
              <a:rPr lang="en-US" altLang="en-US" sz="1800" dirty="0" err="1">
                <a:solidFill>
                  <a:srgbClr val="333333"/>
                </a:solidFill>
                <a:latin typeface="var(--monospace)"/>
              </a:rPr>
              <a:t>.add</a:t>
            </a:r>
            <a:r>
              <a:rPr lang="en-US" altLang="en-US" sz="1800" dirty="0">
                <a:solidFill>
                  <a:srgbClr val="333333"/>
                </a:solidFill>
                <a:latin typeface="var(--monospace)"/>
              </a:rPr>
              <a:t>(</a:t>
            </a:r>
            <a:r>
              <a:rPr lang="en-US" altLang="en-US" sz="1800" b="1" dirty="0">
                <a:solidFill>
                  <a:srgbClr val="339966"/>
                </a:solidFill>
                <a:latin typeface="var(--monospace)"/>
              </a:rPr>
              <a:t>next</a:t>
            </a:r>
            <a:r>
              <a:rPr lang="en-US" altLang="en-US" sz="1800" dirty="0">
                <a:solidFill>
                  <a:srgbClr val="333333"/>
                </a:solidFill>
                <a:latin typeface="var(--monospace)"/>
              </a:rPr>
              <a:t>)</a:t>
            </a:r>
            <a:r>
              <a:rPr lang="en-US" altLang="en-US" sz="1800" dirty="0"/>
              <a:t> 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F67A0E-40B5-4158-822F-194E13FE4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78" y="4061675"/>
            <a:ext cx="3250240" cy="14965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3AE6A1-0CA0-4B01-82A4-CE4E338421B5}"/>
              </a:ext>
            </a:extLst>
          </p:cNvPr>
          <p:cNvSpPr txBox="1"/>
          <p:nvPr/>
        </p:nvSpPr>
        <p:spPr>
          <a:xfrm rot="16200000">
            <a:off x="-272455" y="3812436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900" b="1" cap="small" dirty="0"/>
              <a:t>[redblobgames.com B]</a:t>
            </a:r>
            <a:endParaRPr lang="en-US" sz="900" b="1" cap="small" dirty="0"/>
          </a:p>
        </p:txBody>
      </p:sp>
    </p:spTree>
    <p:extLst>
      <p:ext uri="{BB962C8B-B14F-4D97-AF65-F5344CB8AC3E}">
        <p14:creationId xmlns:p14="http://schemas.microsoft.com/office/powerpoint/2010/main" val="304323479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6775E4-AE48-4B49-BD14-B015248C0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path and early exit</a:t>
            </a:r>
            <a:endParaRPr lang="en-H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F09243-8045-429B-A2D4-90EFBBA05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16" y="2832082"/>
            <a:ext cx="4271963" cy="2214563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C4F9B852-D9B0-45B1-98D4-93D57B3B4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411747"/>
            <a:ext cx="3800336" cy="50552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800" b="1" u="sng" dirty="0">
                <a:latin typeface="var(--monospace)"/>
              </a:rPr>
              <a:t>Algorithm: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endParaRPr lang="en-US" altLang="en-US" sz="1800" b="1" dirty="0">
              <a:solidFill>
                <a:srgbClr val="406ABF"/>
              </a:solidFill>
              <a:latin typeface="var(--monospace)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rgbClr val="406ABF"/>
                </a:solidFill>
                <a:latin typeface="var(--monospace)"/>
              </a:rPr>
              <a:t>frontier</a:t>
            </a:r>
            <a:r>
              <a:rPr lang="en-US" altLang="en-US" sz="1800" dirty="0">
                <a:solidFill>
                  <a:srgbClr val="333333"/>
                </a:solidFill>
                <a:latin typeface="var(--monospace)"/>
              </a:rPr>
              <a:t> = Queue()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800" b="1" dirty="0" err="1">
                <a:solidFill>
                  <a:srgbClr val="406ABF"/>
                </a:solidFill>
                <a:latin typeface="var(--monospace)"/>
              </a:rPr>
              <a:t>frontier</a:t>
            </a:r>
            <a:r>
              <a:rPr lang="en-US" altLang="en-US" sz="1800" dirty="0" err="1">
                <a:solidFill>
                  <a:srgbClr val="333333"/>
                </a:solidFill>
                <a:latin typeface="var(--monospace)"/>
              </a:rPr>
              <a:t>.put</a:t>
            </a:r>
            <a:r>
              <a:rPr lang="en-US" altLang="en-US" sz="1800" dirty="0">
                <a:solidFill>
                  <a:srgbClr val="333333"/>
                </a:solidFill>
                <a:latin typeface="var(--monospace)"/>
              </a:rPr>
              <a:t>(</a:t>
            </a:r>
            <a:r>
              <a:rPr lang="en-US" altLang="en-US" sz="1800" b="1" dirty="0">
                <a:solidFill>
                  <a:srgbClr val="BF4040"/>
                </a:solidFill>
                <a:latin typeface="var(--monospace)"/>
              </a:rPr>
              <a:t>start</a:t>
            </a:r>
            <a:r>
              <a:rPr lang="en-US" altLang="en-US" sz="1800" dirty="0">
                <a:solidFill>
                  <a:srgbClr val="333333"/>
                </a:solidFill>
                <a:latin typeface="var(--monospace)"/>
              </a:rPr>
              <a:t>)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800" b="1" dirty="0" err="1">
                <a:solidFill>
                  <a:srgbClr val="8F663D"/>
                </a:solidFill>
                <a:latin typeface="var(--monospace)"/>
              </a:rPr>
              <a:t>came_from</a:t>
            </a:r>
            <a:r>
              <a:rPr lang="en-US" altLang="en-US" sz="1800" dirty="0">
                <a:solidFill>
                  <a:srgbClr val="333333"/>
                </a:solidFill>
                <a:latin typeface="var(--monospace)"/>
              </a:rPr>
              <a:t> = </a:t>
            </a:r>
            <a:r>
              <a:rPr lang="en-US" altLang="en-US" sz="1800" dirty="0" err="1">
                <a:solidFill>
                  <a:srgbClr val="333333"/>
                </a:solidFill>
                <a:latin typeface="var(--monospace)"/>
              </a:rPr>
              <a:t>dict</a:t>
            </a:r>
            <a:r>
              <a:rPr lang="en-US" altLang="en-US" sz="1800" dirty="0">
                <a:solidFill>
                  <a:srgbClr val="333333"/>
                </a:solidFill>
                <a:latin typeface="var(--monospace)"/>
              </a:rPr>
              <a:t>()</a:t>
            </a:r>
            <a:endParaRPr lang="en-US" altLang="en-US" sz="1800" b="1" dirty="0">
              <a:solidFill>
                <a:srgbClr val="333333"/>
              </a:solidFill>
              <a:latin typeface="var(--monospace)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800" b="1" dirty="0" err="1">
                <a:solidFill>
                  <a:srgbClr val="8F663D"/>
                </a:solidFill>
                <a:latin typeface="var(--monospace)"/>
              </a:rPr>
              <a:t>came_from</a:t>
            </a:r>
            <a:r>
              <a:rPr lang="en-US" altLang="en-US" sz="1800" b="1" dirty="0">
                <a:solidFill>
                  <a:srgbClr val="333333"/>
                </a:solidFill>
                <a:latin typeface="var(--monospace)"/>
              </a:rPr>
              <a:t>[</a:t>
            </a:r>
            <a:r>
              <a:rPr lang="en-US" altLang="en-US" sz="1800" b="1" dirty="0">
                <a:solidFill>
                  <a:srgbClr val="BF4040"/>
                </a:solidFill>
                <a:latin typeface="var(--monospace)"/>
              </a:rPr>
              <a:t>start</a:t>
            </a:r>
            <a:r>
              <a:rPr lang="en-US" altLang="en-US" sz="1800" b="1" dirty="0">
                <a:solidFill>
                  <a:srgbClr val="333333"/>
                </a:solidFill>
                <a:latin typeface="var(--monospace)"/>
              </a:rPr>
              <a:t>] = None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endParaRPr lang="en-US" altLang="en-US" sz="1800" dirty="0">
              <a:solidFill>
                <a:srgbClr val="333333"/>
              </a:solidFill>
              <a:latin typeface="var(--monospace)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333333"/>
                </a:solidFill>
                <a:latin typeface="var(--monospace)"/>
              </a:rPr>
              <a:t>while not </a:t>
            </a:r>
            <a:r>
              <a:rPr lang="en-US" altLang="en-US" sz="1800" b="1" dirty="0" err="1">
                <a:solidFill>
                  <a:srgbClr val="406ABF"/>
                </a:solidFill>
                <a:latin typeface="var(--monospace)"/>
              </a:rPr>
              <a:t>frontier</a:t>
            </a:r>
            <a:r>
              <a:rPr lang="en-US" altLang="en-US" sz="1800" dirty="0" err="1">
                <a:solidFill>
                  <a:srgbClr val="333333"/>
                </a:solidFill>
                <a:latin typeface="var(--monospace)"/>
              </a:rPr>
              <a:t>.empty</a:t>
            </a:r>
            <a:r>
              <a:rPr lang="en-US" altLang="en-US" sz="1800" dirty="0">
                <a:solidFill>
                  <a:srgbClr val="333333"/>
                </a:solidFill>
                <a:latin typeface="var(--monospace)"/>
              </a:rPr>
              <a:t>():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rgbClr val="333333"/>
                </a:solidFill>
                <a:latin typeface="var(--monospace)"/>
              </a:rPr>
              <a:t>    </a:t>
            </a:r>
            <a:r>
              <a:rPr lang="en-US" altLang="en-US" sz="1800" b="1" dirty="0">
                <a:solidFill>
                  <a:srgbClr val="5C85D6"/>
                </a:solidFill>
                <a:latin typeface="var(--monospace)"/>
              </a:rPr>
              <a:t>current</a:t>
            </a:r>
            <a:r>
              <a:rPr lang="en-US" altLang="en-US" sz="1800" dirty="0">
                <a:solidFill>
                  <a:srgbClr val="333333"/>
                </a:solidFill>
                <a:latin typeface="var(--monospace)"/>
              </a:rPr>
              <a:t> = </a:t>
            </a:r>
            <a:r>
              <a:rPr lang="en-US" altLang="en-US" sz="1800" b="1" dirty="0" err="1">
                <a:solidFill>
                  <a:srgbClr val="406ABF"/>
                </a:solidFill>
                <a:latin typeface="var(--monospace)"/>
              </a:rPr>
              <a:t>frontier</a:t>
            </a:r>
            <a:r>
              <a:rPr lang="en-US" altLang="en-US" sz="1800" dirty="0" err="1">
                <a:solidFill>
                  <a:srgbClr val="333333"/>
                </a:solidFill>
                <a:latin typeface="var(--monospace)"/>
              </a:rPr>
              <a:t>.get</a:t>
            </a:r>
            <a:r>
              <a:rPr lang="en-US" altLang="en-US" sz="1800" dirty="0">
                <a:solidFill>
                  <a:srgbClr val="333333"/>
                </a:solidFill>
                <a:latin typeface="var(--monospace)"/>
              </a:rPr>
              <a:t>()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800" i="1" dirty="0">
                <a:solidFill>
                  <a:srgbClr val="333333"/>
                </a:solidFill>
                <a:latin typeface="var(--monospace)"/>
              </a:rPr>
              <a:t>    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333333"/>
                </a:solidFill>
                <a:highlight>
                  <a:srgbClr val="FFFF00"/>
                </a:highlight>
                <a:latin typeface="var(--monospace)"/>
              </a:rPr>
              <a:t>    if </a:t>
            </a:r>
            <a:r>
              <a:rPr lang="en-US" altLang="en-US" sz="1800" b="1" dirty="0">
                <a:solidFill>
                  <a:srgbClr val="5C85D6"/>
                </a:solidFill>
                <a:highlight>
                  <a:srgbClr val="FFFF00"/>
                </a:highlight>
                <a:latin typeface="var(--monospace)"/>
              </a:rPr>
              <a:t>current</a:t>
            </a:r>
            <a:r>
              <a:rPr lang="en-US" altLang="en-US" sz="1800" dirty="0">
                <a:solidFill>
                  <a:srgbClr val="333333"/>
                </a:solidFill>
                <a:highlight>
                  <a:srgbClr val="FFFF00"/>
                </a:highlight>
                <a:latin typeface="var(--monospace)"/>
              </a:rPr>
              <a:t> == </a:t>
            </a:r>
            <a:r>
              <a:rPr lang="en-US" altLang="en-US" sz="1800" b="1" dirty="0">
                <a:solidFill>
                  <a:srgbClr val="BF40AA"/>
                </a:solidFill>
                <a:highlight>
                  <a:srgbClr val="FFFF00"/>
                </a:highlight>
                <a:latin typeface="var(--monospace)"/>
              </a:rPr>
              <a:t>goal</a:t>
            </a:r>
            <a:r>
              <a:rPr lang="en-US" altLang="en-US" sz="1800" dirty="0">
                <a:solidFill>
                  <a:srgbClr val="333333"/>
                </a:solidFill>
                <a:highlight>
                  <a:srgbClr val="FFFF00"/>
                </a:highlight>
                <a:latin typeface="var(--monospace)"/>
              </a:rPr>
              <a:t>: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333333"/>
                </a:solidFill>
                <a:highlight>
                  <a:srgbClr val="FFFF00"/>
                </a:highlight>
                <a:latin typeface="var(--monospace)"/>
              </a:rPr>
              <a:t>        break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endParaRPr lang="en-US" altLang="en-US" sz="1800" i="1" dirty="0">
              <a:solidFill>
                <a:srgbClr val="333333"/>
              </a:solidFill>
              <a:latin typeface="var(--monospace)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800" i="1" dirty="0">
                <a:solidFill>
                  <a:srgbClr val="333333"/>
                </a:solidFill>
                <a:latin typeface="var(--monospace)"/>
              </a:rPr>
              <a:t>    </a:t>
            </a:r>
            <a:r>
              <a:rPr lang="en-US" altLang="en-US" sz="1800" dirty="0">
                <a:solidFill>
                  <a:srgbClr val="333333"/>
                </a:solidFill>
                <a:latin typeface="var(--monospace)"/>
              </a:rPr>
              <a:t>for </a:t>
            </a:r>
            <a:r>
              <a:rPr lang="en-US" altLang="en-US" sz="1800" b="1" dirty="0">
                <a:solidFill>
                  <a:srgbClr val="339966"/>
                </a:solidFill>
                <a:latin typeface="var(--monospace)"/>
              </a:rPr>
              <a:t>next</a:t>
            </a:r>
            <a:r>
              <a:rPr lang="en-US" altLang="en-US" sz="1800" dirty="0">
                <a:solidFill>
                  <a:srgbClr val="333333"/>
                </a:solidFill>
                <a:latin typeface="var(--monospace)"/>
              </a:rPr>
              <a:t> in </a:t>
            </a:r>
            <a:r>
              <a:rPr lang="en-US" altLang="en-US" sz="1800" dirty="0" err="1">
                <a:solidFill>
                  <a:srgbClr val="333333"/>
                </a:solidFill>
                <a:latin typeface="var(--monospace)"/>
              </a:rPr>
              <a:t>graph.neighbors</a:t>
            </a:r>
            <a:r>
              <a:rPr lang="en-US" altLang="en-US" sz="1800" dirty="0">
                <a:solidFill>
                  <a:srgbClr val="333333"/>
                </a:solidFill>
                <a:latin typeface="var(--monospace)"/>
              </a:rPr>
              <a:t>(</a:t>
            </a:r>
            <a:r>
              <a:rPr lang="en-US" altLang="en-US" sz="1800" b="1" dirty="0">
                <a:solidFill>
                  <a:srgbClr val="5C85D6"/>
                </a:solidFill>
                <a:latin typeface="var(--monospace)"/>
              </a:rPr>
              <a:t>current</a:t>
            </a:r>
            <a:r>
              <a:rPr lang="en-US" altLang="en-US" sz="1800" dirty="0">
                <a:solidFill>
                  <a:srgbClr val="333333"/>
                </a:solidFill>
                <a:latin typeface="var(--monospace)"/>
              </a:rPr>
              <a:t>):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333333"/>
                </a:solidFill>
                <a:latin typeface="var(--monospace)"/>
              </a:rPr>
              <a:t>        if </a:t>
            </a:r>
            <a:r>
              <a:rPr lang="en-US" altLang="en-US" sz="1800" b="1" dirty="0">
                <a:solidFill>
                  <a:srgbClr val="339966"/>
                </a:solidFill>
                <a:latin typeface="var(--monospace)"/>
              </a:rPr>
              <a:t>next</a:t>
            </a:r>
            <a:r>
              <a:rPr lang="en-US" altLang="en-US" sz="1800" dirty="0">
                <a:solidFill>
                  <a:srgbClr val="333333"/>
                </a:solidFill>
                <a:latin typeface="var(--monospace)"/>
              </a:rPr>
              <a:t> not in </a:t>
            </a:r>
            <a:r>
              <a:rPr lang="en-US" altLang="en-US" sz="1800" b="1" dirty="0" err="1">
                <a:solidFill>
                  <a:srgbClr val="8F663D"/>
                </a:solidFill>
                <a:latin typeface="var(--monospace)"/>
              </a:rPr>
              <a:t>came_from</a:t>
            </a:r>
            <a:r>
              <a:rPr lang="en-US" altLang="en-US" sz="1800" dirty="0">
                <a:solidFill>
                  <a:srgbClr val="333333"/>
                </a:solidFill>
                <a:latin typeface="var(--monospace)"/>
              </a:rPr>
              <a:t>: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rgbClr val="333333"/>
                </a:solidFill>
                <a:latin typeface="var(--monospace)"/>
              </a:rPr>
              <a:t>            </a:t>
            </a:r>
            <a:r>
              <a:rPr lang="en-US" altLang="en-US" sz="1800" b="1" dirty="0" err="1">
                <a:solidFill>
                  <a:srgbClr val="406ABF"/>
                </a:solidFill>
                <a:latin typeface="var(--monospace)"/>
              </a:rPr>
              <a:t>frontier</a:t>
            </a:r>
            <a:r>
              <a:rPr lang="en-US" altLang="en-US" sz="1800" dirty="0" err="1">
                <a:solidFill>
                  <a:srgbClr val="333333"/>
                </a:solidFill>
                <a:latin typeface="var(--monospace)"/>
              </a:rPr>
              <a:t>.put</a:t>
            </a:r>
            <a:r>
              <a:rPr lang="en-US" altLang="en-US" sz="1800" dirty="0">
                <a:solidFill>
                  <a:srgbClr val="333333"/>
                </a:solidFill>
                <a:latin typeface="var(--monospace)"/>
              </a:rPr>
              <a:t>(</a:t>
            </a:r>
            <a:r>
              <a:rPr lang="en-US" altLang="en-US" sz="1800" b="1" dirty="0">
                <a:solidFill>
                  <a:srgbClr val="339966"/>
                </a:solidFill>
                <a:latin typeface="var(--monospace)"/>
              </a:rPr>
              <a:t>next</a:t>
            </a:r>
            <a:r>
              <a:rPr lang="en-US" altLang="en-US" sz="1800" dirty="0">
                <a:solidFill>
                  <a:srgbClr val="333333"/>
                </a:solidFill>
                <a:latin typeface="var(--monospace)"/>
              </a:rPr>
              <a:t>)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rgbClr val="333333"/>
                </a:solidFill>
                <a:latin typeface="var(--monospace)"/>
              </a:rPr>
              <a:t>            </a:t>
            </a:r>
            <a:r>
              <a:rPr lang="en-US" altLang="en-US" sz="1800" b="1" dirty="0" err="1">
                <a:solidFill>
                  <a:srgbClr val="8F663D"/>
                </a:solidFill>
                <a:highlight>
                  <a:srgbClr val="FFFF00"/>
                </a:highlight>
                <a:latin typeface="var(--monospace)"/>
              </a:rPr>
              <a:t>came_from</a:t>
            </a:r>
            <a:r>
              <a:rPr lang="en-US" altLang="en-US" sz="1800" dirty="0">
                <a:solidFill>
                  <a:srgbClr val="333333"/>
                </a:solidFill>
                <a:highlight>
                  <a:srgbClr val="FFFF00"/>
                </a:highlight>
                <a:latin typeface="var(--monospace)"/>
              </a:rPr>
              <a:t>[</a:t>
            </a:r>
            <a:r>
              <a:rPr lang="en-US" altLang="en-US" sz="1800" b="1" dirty="0">
                <a:solidFill>
                  <a:srgbClr val="339966"/>
                </a:solidFill>
                <a:highlight>
                  <a:srgbClr val="FFFF00"/>
                </a:highlight>
                <a:latin typeface="var(--monospace)"/>
              </a:rPr>
              <a:t>next</a:t>
            </a:r>
            <a:r>
              <a:rPr lang="en-US" altLang="en-US" sz="1800" dirty="0">
                <a:solidFill>
                  <a:srgbClr val="333333"/>
                </a:solidFill>
                <a:highlight>
                  <a:srgbClr val="FFFF00"/>
                </a:highlight>
                <a:latin typeface="var(--monospace)"/>
              </a:rPr>
              <a:t>] = </a:t>
            </a:r>
            <a:r>
              <a:rPr lang="en-US" altLang="en-US" sz="1800" b="1" dirty="0">
                <a:solidFill>
                  <a:srgbClr val="5C85D6"/>
                </a:solidFill>
                <a:highlight>
                  <a:srgbClr val="FFFF00"/>
                </a:highlight>
                <a:latin typeface="var(--monospace)"/>
              </a:rPr>
              <a:t>current</a:t>
            </a:r>
            <a:r>
              <a:rPr lang="en-US" altLang="en-US" sz="100" dirty="0">
                <a:highlight>
                  <a:srgbClr val="FFFF00"/>
                </a:highlight>
              </a:rPr>
              <a:t> </a:t>
            </a:r>
            <a:endParaRPr lang="en-US" altLang="en-US" sz="600" dirty="0"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800" dirty="0"/>
              <a:t> 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C2A36F-5FBD-4015-9E1E-06C5B09210BC}"/>
              </a:ext>
            </a:extLst>
          </p:cNvPr>
          <p:cNvSpPr txBox="1"/>
          <p:nvPr/>
        </p:nvSpPr>
        <p:spPr>
          <a:xfrm rot="16200000">
            <a:off x="-488211" y="3823946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900" b="1" cap="small" dirty="0"/>
              <a:t>[redblobgames.com B]</a:t>
            </a:r>
            <a:endParaRPr lang="en-US" sz="900" b="1" cap="small" dirty="0"/>
          </a:p>
        </p:txBody>
      </p:sp>
    </p:spTree>
    <p:extLst>
      <p:ext uri="{BB962C8B-B14F-4D97-AF65-F5344CB8AC3E}">
        <p14:creationId xmlns:p14="http://schemas.microsoft.com/office/powerpoint/2010/main" val="223055914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310"/>
</p:tagLst>
</file>

<file path=ppt/theme/theme1.xml><?xml version="1.0" encoding="utf-8"?>
<a:theme xmlns:a="http://schemas.openxmlformats.org/drawingml/2006/main" name="Default Design">
  <a:themeElements>
    <a:clrScheme name="Custom 1">
      <a:dk1>
        <a:srgbClr val="808080"/>
      </a:dk1>
      <a:lt1>
        <a:srgbClr val="FFFFFF"/>
      </a:lt1>
      <a:dk2>
        <a:srgbClr val="003366"/>
      </a:dk2>
      <a:lt2>
        <a:srgbClr val="FFCC66"/>
      </a:lt2>
      <a:accent1>
        <a:srgbClr val="BBE0E3"/>
      </a:accent1>
      <a:accent2>
        <a:srgbClr val="333399"/>
      </a:accent2>
      <a:accent3>
        <a:srgbClr val="AAADB8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CC"/>
      </a:hlink>
      <a:folHlink>
        <a:srgbClr val="0099CC"/>
      </a:folHlink>
    </a:clrScheme>
    <a:fontScheme name="Default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808080"/>
        </a:dk1>
        <a:lt1>
          <a:srgbClr val="EAEAEA"/>
        </a:lt1>
        <a:dk2>
          <a:srgbClr val="003366"/>
        </a:dk2>
        <a:lt2>
          <a:srgbClr val="FFFFFF"/>
        </a:lt2>
        <a:accent1>
          <a:srgbClr val="BBE0E3"/>
        </a:accent1>
        <a:accent2>
          <a:srgbClr val="333399"/>
        </a:accent2>
        <a:accent3>
          <a:srgbClr val="AAADB8"/>
        </a:accent3>
        <a:accent4>
          <a:srgbClr val="C8C8C8"/>
        </a:accent4>
        <a:accent5>
          <a:srgbClr val="DAEDEF"/>
        </a:accent5>
        <a:accent6>
          <a:srgbClr val="2D2D8A"/>
        </a:accent6>
        <a:hlink>
          <a:srgbClr val="0099CC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808080"/>
        </a:dk1>
        <a:lt1>
          <a:srgbClr val="FFFFFF"/>
        </a:lt1>
        <a:dk2>
          <a:srgbClr val="003366"/>
        </a:dk2>
        <a:lt2>
          <a:srgbClr val="FFCC66"/>
        </a:lt2>
        <a:accent1>
          <a:srgbClr val="BBE0E3"/>
        </a:accent1>
        <a:accent2>
          <a:srgbClr val="333399"/>
        </a:accent2>
        <a:accent3>
          <a:srgbClr val="AAADB8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CC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0F4346924FD54F9299498371E6DC80" ma:contentTypeVersion="13" ma:contentTypeDescription="Create a new document." ma:contentTypeScope="" ma:versionID="7517c0cc1f497f119ae6a5564edfc666">
  <xsd:schema xmlns:xsd="http://www.w3.org/2001/XMLSchema" xmlns:xs="http://www.w3.org/2001/XMLSchema" xmlns:p="http://schemas.microsoft.com/office/2006/metadata/properties" xmlns:ns3="eade027f-faa8-4d0b-811b-220684f1c7d6" xmlns:ns4="4b9e29de-6306-42e0-9b78-a8f04289eb8a" targetNamespace="http://schemas.microsoft.com/office/2006/metadata/properties" ma:root="true" ma:fieldsID="2f1c8a459a8f85d2b4d19279365394f9" ns3:_="" ns4:_="">
    <xsd:import namespace="eade027f-faa8-4d0b-811b-220684f1c7d6"/>
    <xsd:import namespace="4b9e29de-6306-42e0-9b78-a8f04289eb8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de027f-faa8-4d0b-811b-220684f1c7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9e29de-6306-42e0-9b78-a8f04289eb8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BCA95-8EDA-4F4B-956D-749F670370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645B7F-9B64-46A4-9D7B-3D541E493C35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  <ds:schemaRef ds:uri="4b9e29de-6306-42e0-9b78-a8f04289eb8a"/>
    <ds:schemaRef ds:uri="eade027f-faa8-4d0b-811b-220684f1c7d6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6D8EB06-A82C-4654-AD79-9BB68D53D1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de027f-faa8-4d0b-811b-220684f1c7d6"/>
    <ds:schemaRef ds:uri="4b9e29de-6306-42e0-9b78-a8f04289eb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16248</TotalTime>
  <Words>2206</Words>
  <Application>Microsoft Office PowerPoint</Application>
  <PresentationFormat>On-screen Show (4:3)</PresentationFormat>
  <Paragraphs>571</Paragraphs>
  <Slides>29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Arial Unicode MS</vt:lpstr>
      <vt:lpstr>Calibri</vt:lpstr>
      <vt:lpstr>Tahoma</vt:lpstr>
      <vt:lpstr>var(--monospace)</vt:lpstr>
      <vt:lpstr>Default Design</vt:lpstr>
      <vt:lpstr>Game AI 3: Pathfinding</vt:lpstr>
      <vt:lpstr>PowerPoint Presentation</vt:lpstr>
      <vt:lpstr>Representing a map as a graph</vt:lpstr>
      <vt:lpstr>Representing a map as a graph</vt:lpstr>
      <vt:lpstr>Choice of graph</vt:lpstr>
      <vt:lpstr>How do we store graphs?</vt:lpstr>
      <vt:lpstr>How do we store graphs?</vt:lpstr>
      <vt:lpstr>Breadth-First Search (BFS)</vt:lpstr>
      <vt:lpstr>Keeping path and early exit</vt:lpstr>
      <vt:lpstr>Depth-First Search (DFS)</vt:lpstr>
      <vt:lpstr>Properties of BFS and DFS</vt:lpstr>
      <vt:lpstr>Greedy best-first search</vt:lpstr>
      <vt:lpstr>Non-optimality of  greedy best-first search</vt:lpstr>
      <vt:lpstr>Paths with weights</vt:lpstr>
      <vt:lpstr>Optimal pathfinding algorithms</vt:lpstr>
      <vt:lpstr>Graphs with weights</vt:lpstr>
      <vt:lpstr>What do we want to minimize?</vt:lpstr>
      <vt:lpstr>Dijkstra’s algorithm</vt:lpstr>
      <vt:lpstr>Dijkstra and Greedy Best-First Search</vt:lpstr>
      <vt:lpstr>A* Search</vt:lpstr>
      <vt:lpstr>A* Search</vt:lpstr>
      <vt:lpstr>A* Search</vt:lpstr>
      <vt:lpstr>Admissible heuristic</vt:lpstr>
      <vt:lpstr>Lets explore…</vt:lpstr>
      <vt:lpstr>Admissible heuristics in the 8-puzzle game</vt:lpstr>
      <vt:lpstr>Admissible heuristics in the 8-puzzle game</vt:lpstr>
      <vt:lpstr>Admissible heuristics in the 8-puzzle game</vt:lpstr>
      <vt:lpstr>A* heuristic dominance</vt:lpstr>
      <vt:lpstr>PowerPoint Presentation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Visual Introduction to Computer Graphics</dc:title>
  <dc:creator>Pedro Sander</dc:creator>
  <cp:lastModifiedBy>Pedro Sander</cp:lastModifiedBy>
  <cp:revision>536</cp:revision>
  <dcterms:created xsi:type="dcterms:W3CDTF">2003-01-21T19:34:39Z</dcterms:created>
  <dcterms:modified xsi:type="dcterms:W3CDTF">2021-02-25T07:49:39Z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0x010100110F4346924FD54F9299498371E6DC80</vt:lpwstr>
  </property>
</Properties>
</file>