
<file path=[Content_Types].xml><?xml version="1.0" encoding="utf-8"?>
<Types xmlns="http://schemas.openxmlformats.org/package/2006/content-types">
  <Default Extension="bin" ContentType="audio/unknown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42" r:id="rId2"/>
    <p:sldId id="344" r:id="rId3"/>
    <p:sldId id="346" r:id="rId4"/>
    <p:sldId id="347" r:id="rId5"/>
    <p:sldId id="348" r:id="rId6"/>
  </p:sldIdLst>
  <p:sldSz cx="9144000" cy="6858000" type="screen4x3"/>
  <p:notesSz cx="6743700" cy="9906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705350"/>
            <a:ext cx="539432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03E91BC-B233-4CB0-BA87-A979CD147A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780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PMingLiU" pitchFamily="18" charset="-120"/>
        <a:cs typeface="新細明體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PMingLiU" pitchFamily="18" charset="-120"/>
        <a:cs typeface="新細明體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PMingLiU" pitchFamily="18" charset="-120"/>
        <a:cs typeface="新細明體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PMingLiU" pitchFamily="18" charset="-120"/>
        <a:cs typeface="新細明體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PMingLiU" pitchFamily="18" charset="-120"/>
        <a:cs typeface="新細明體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41975473-DD95-4402-A33A-02A18CF091D9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F9E3387A-4949-4A5A-AE9D-BD1C7955A604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94F87CE6-FF3F-40B8-A807-B1256A9BE1AF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329DC012-72EC-4FF5-B23B-45CCE1E2E408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80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37002622-E6DF-45E4-A3B9-AA18B1A089B0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48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7E65868E-7DBA-4B06-ABDD-96C017CF3646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793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A3BEB1AC-1FBB-4704-8F74-BAB14405B274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6804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06E9372D-BD3B-486D-AC90-FD65856A9BC7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422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01BE9302-B7E4-4895-904D-7F8AAD42D1BA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002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F5A900BC-7E01-4628-90BE-61AF7CF06F7D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122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D3201773-4D74-4844-B671-F075B59191DA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332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D71F05FC-0AFC-4C95-8AD7-B15FC9BB92B7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14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0A4CC501-1BAB-4EF9-ABD8-71D858900984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606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6A759C6C-C0CD-46CD-A4E0-48275F60C618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320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7647DD3E-3E15-400C-B7BE-38DF9BEF1C27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353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67828170-11C7-4938-BA9C-DB78996FC74B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202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en-US" altLang="zh-TW" smtClean="0"/>
          </a:p>
          <a:p>
            <a:pPr lvl="1"/>
            <a:r>
              <a:rPr lang="zh-TW" altLang="en-US" smtClean="0"/>
              <a:t>第二層</a:t>
            </a:r>
            <a:endParaRPr lang="en-US" altLang="zh-TW" smtClean="0"/>
          </a:p>
          <a:p>
            <a:pPr lvl="2"/>
            <a:r>
              <a:rPr lang="zh-TW" altLang="en-US" smtClean="0"/>
              <a:t>第三層</a:t>
            </a:r>
            <a:endParaRPr lang="en-US" altLang="zh-TW" smtClean="0"/>
          </a:p>
          <a:p>
            <a:pPr lvl="3"/>
            <a:r>
              <a:rPr lang="zh-TW" altLang="en-US" smtClean="0"/>
              <a:t>第四層</a:t>
            </a:r>
            <a:endParaRPr lang="en-US" altLang="zh-TW" smtClean="0"/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chemeClr val="accent2"/>
                </a:solidFill>
              </a:defRPr>
            </a:lvl1pPr>
          </a:lstStyle>
          <a:p>
            <a:r>
              <a:rPr lang="en-US" altLang="zh-TW"/>
              <a:t>COMP231 Spring 2009                  CSE, HKUST   Slide </a:t>
            </a:r>
            <a:fld id="{6DAF4184-A30D-49D5-BC58-4FDEB64190FE}" type="slidenum">
              <a:rPr lang="en-US" altLang="zh-TW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PMingLiU" pitchFamily="18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charset="0"/>
          <a:ea typeface="PMingLiU" pitchFamily="18" charset="-120"/>
          <a:cs typeface="新細明體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charset="0"/>
          <a:ea typeface="PMingLiU" pitchFamily="18" charset="-120"/>
          <a:cs typeface="新細明體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charset="0"/>
          <a:ea typeface="PMingLiU" pitchFamily="18" charset="-120"/>
          <a:cs typeface="新細明體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charset="0"/>
          <a:ea typeface="PMingLiU" pitchFamily="18" charset="-120"/>
          <a:cs typeface="新細明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charset="0"/>
          <a:ea typeface="新細明體" charset="0"/>
          <a:cs typeface="新細明體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charset="0"/>
          <a:ea typeface="新細明體" charset="0"/>
          <a:cs typeface="新細明體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charset="0"/>
          <a:ea typeface="新細明體" charset="0"/>
          <a:cs typeface="新細明體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charset="0"/>
          <a:ea typeface="新細明體" charset="0"/>
          <a:cs typeface="新細明體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PMingLiU" pitchFamily="18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PMingLiU" pitchFamily="18" charset="-12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PMingLiU" pitchFamily="18" charset="-12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Times New Roman" charset="0"/>
          <a:ea typeface="PMingLiU" pitchFamily="18" charset="-12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charset="0"/>
          <a:ea typeface="PMingLiU" pitchFamily="18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charset="0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charset="0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charset="0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9C5225EA-102E-4698-9C92-3B685E61D98C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741378" name="Rectangle 2"/>
          <p:cNvSpPr>
            <a:spLocks noChangeArrowheads="1"/>
          </p:cNvSpPr>
          <p:nvPr/>
        </p:nvSpPr>
        <p:spPr bwMode="auto">
          <a:xfrm>
            <a:off x="762000" y="1295400"/>
            <a:ext cx="7772400" cy="1143000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blurRad="63500" dist="135003" dir="2928844" algn="ctr" rotWithShape="0">
              <a:schemeClr val="accent1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latin typeface="Tahoma" charset="0"/>
                <a:ea typeface="新細明體" charset="0"/>
                <a:hlinkClick r:id="" action="ppaction://noaction">
                  <a:snd r:embed="rId2" name="TYPE.WAV"/>
                </a:hlinkClick>
              </a:rPr>
              <a:t>Comp 3311 Database Management Systems</a:t>
            </a:r>
          </a:p>
        </p:txBody>
      </p:sp>
      <p:sp>
        <p:nvSpPr>
          <p:cNvPr id="741379" name="Rectangle 3"/>
          <p:cNvSpPr>
            <a:spLocks noChangeArrowheads="1"/>
          </p:cNvSpPr>
          <p:nvPr/>
        </p:nvSpPr>
        <p:spPr bwMode="auto">
          <a:xfrm>
            <a:off x="1371600" y="3886200"/>
            <a:ext cx="6477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zh-TW" smtClean="0">
                <a:solidFill>
                  <a:srgbClr val="FF5050"/>
                </a:solidFill>
                <a:latin typeface="Tahoma" pitchFamily="34" charset="0"/>
              </a:rPr>
              <a:t>21. </a:t>
            </a:r>
            <a:r>
              <a:rPr lang="en-US" altLang="zh-TW" dirty="0">
                <a:solidFill>
                  <a:srgbClr val="FF5050"/>
                </a:solidFill>
                <a:latin typeface="Tahoma" pitchFamily="34" charset="0"/>
              </a:rPr>
              <a:t>Exercises on Locking Protocols</a:t>
            </a:r>
          </a:p>
          <a:p>
            <a:pPr algn="ctr">
              <a:spcBef>
                <a:spcPct val="20000"/>
              </a:spcBef>
            </a:pPr>
            <a:endParaRPr lang="en-US" altLang="zh-TW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D32B5CCE-ABEE-41A2-B81B-DC9EF91EBF0A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Schedule Example</a:t>
            </a:r>
          </a:p>
        </p:txBody>
      </p:sp>
      <p:sp>
        <p:nvSpPr>
          <p:cNvPr id="791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5715000"/>
            <a:ext cx="7848600" cy="5397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smtClean="0">
                <a:ea typeface="+mn-ea"/>
              </a:rPr>
              <a:t>The schedule is not serializable because there is a circle T1, T2, T3, T1. Therefore the schedule will fail under any protocol that aims at conflict serializability.</a:t>
            </a: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2209800" y="1371600"/>
          <a:ext cx="4316413" cy="431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Microsoft Drawing 1.01" r:id="rId4" imgW="4316413" imgH="4314825" progId="MSDraw.1.01">
                  <p:embed/>
                </p:oleObj>
              </mc:Choice>
              <mc:Fallback>
                <p:oleObj name="Microsoft Drawing 1.01" r:id="rId4" imgW="4316413" imgH="4314825" progId="MSDraw.1.0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371600"/>
                        <a:ext cx="4316413" cy="431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1557" name="Line 5"/>
          <p:cNvSpPr>
            <a:spLocks noChangeShapeType="1"/>
          </p:cNvSpPr>
          <p:nvPr/>
        </p:nvSpPr>
        <p:spPr bwMode="auto">
          <a:xfrm>
            <a:off x="2819400" y="35052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新細明體" charset="0"/>
            </a:endParaRPr>
          </a:p>
        </p:txBody>
      </p:sp>
      <p:sp>
        <p:nvSpPr>
          <p:cNvPr id="791558" name="Line 6"/>
          <p:cNvSpPr>
            <a:spLocks noChangeShapeType="1"/>
          </p:cNvSpPr>
          <p:nvPr/>
        </p:nvSpPr>
        <p:spPr bwMode="auto">
          <a:xfrm flipH="1">
            <a:off x="2667000" y="3276600"/>
            <a:ext cx="31242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新細明體" charset="0"/>
            </a:endParaRPr>
          </a:p>
        </p:txBody>
      </p:sp>
      <p:sp>
        <p:nvSpPr>
          <p:cNvPr id="791559" name="Line 7"/>
          <p:cNvSpPr>
            <a:spLocks noChangeShapeType="1"/>
          </p:cNvSpPr>
          <p:nvPr/>
        </p:nvSpPr>
        <p:spPr bwMode="auto">
          <a:xfrm>
            <a:off x="4495800" y="2819400"/>
            <a:ext cx="1219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新細明體" charset="0"/>
            </a:endParaRPr>
          </a:p>
        </p:txBody>
      </p:sp>
      <p:sp>
        <p:nvSpPr>
          <p:cNvPr id="791560" name="Rectangle 8"/>
          <p:cNvSpPr>
            <a:spLocks noChangeArrowheads="1"/>
          </p:cNvSpPr>
          <p:nvPr/>
        </p:nvSpPr>
        <p:spPr bwMode="auto">
          <a:xfrm>
            <a:off x="457200" y="914400"/>
            <a:ext cx="7827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1600">
                <a:latin typeface="Tahoma" charset="0"/>
                <a:ea typeface="新細明體" charset="0"/>
              </a:rPr>
              <a:t>Is the following schedule conflict serializable?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9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9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9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5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22C87C23-1D5F-4809-93D0-D8E6A9CEE11E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3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2PL Failure</a:t>
            </a: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1143000" y="1219200"/>
          <a:ext cx="6638925" cy="496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Microsoft Drawing 1.01" r:id="rId4" imgW="5789613" imgH="4332288" progId="MSDraw.1.01">
                  <p:embed/>
                </p:oleObj>
              </mc:Choice>
              <mc:Fallback>
                <p:oleObj name="Microsoft Drawing 1.01" r:id="rId4" imgW="5789613" imgH="4332288" progId="MSDraw.1.0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19200"/>
                        <a:ext cx="6638925" cy="496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ooter Placeholder 4"/>
          <p:cNvSpPr>
            <a:spLocks noGrp="1"/>
          </p:cNvSpPr>
          <p:nvPr>
            <p:ph type="ftr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2F081DDF-ECE1-41D5-8160-6D37F30827AF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4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52400"/>
            <a:ext cx="8610600" cy="685800"/>
          </a:xfrm>
          <a:solidFill>
            <a:schemeClr val="accent1"/>
          </a:solidFill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1600" smtClean="0">
                <a:ea typeface="+mn-ea"/>
              </a:rPr>
              <a:t>Is the following schedule conflict serializable? What is the equivalent serial schedule? </a:t>
            </a:r>
          </a:p>
          <a:p>
            <a:pPr eaLnBrk="1" hangingPunct="1">
              <a:buFontTx/>
              <a:buNone/>
              <a:defRPr/>
            </a:pPr>
            <a:r>
              <a:rPr lang="en-US" sz="1600" smtClean="0">
                <a:ea typeface="+mn-ea"/>
              </a:rPr>
              <a:t>Rewrite the schedule according to 2PL.</a:t>
            </a:r>
          </a:p>
        </p:txBody>
      </p:sp>
      <p:graphicFrame>
        <p:nvGraphicFramePr>
          <p:cNvPr id="797699" name="Group 3"/>
          <p:cNvGraphicFramePr>
            <a:graphicFrameLocks noGrp="1"/>
          </p:cNvGraphicFramePr>
          <p:nvPr>
            <p:ph sz="half" idx="2"/>
          </p:nvPr>
        </p:nvGraphicFramePr>
        <p:xfrm>
          <a:off x="762000" y="1066800"/>
          <a:ext cx="7467600" cy="5083494"/>
        </p:xfrm>
        <a:graphic>
          <a:graphicData uri="http://schemas.openxmlformats.org/drawingml/2006/table">
            <a:tbl>
              <a:tblPr/>
              <a:tblGrid>
                <a:gridCol w="1866900"/>
                <a:gridCol w="1866900"/>
                <a:gridCol w="1866900"/>
                <a:gridCol w="1866900"/>
              </a:tblGrid>
              <a:tr h="2809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T3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T4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1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R(X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W(X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R(X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R(Y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W(Y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W(X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R(Y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W(Y 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7751" name="Line 55"/>
          <p:cNvSpPr>
            <a:spLocks noChangeShapeType="1"/>
          </p:cNvSpPr>
          <p:nvPr/>
        </p:nvSpPr>
        <p:spPr bwMode="auto">
          <a:xfrm>
            <a:off x="2133600" y="23622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新細明體" charset="0"/>
            </a:endParaRPr>
          </a:p>
        </p:txBody>
      </p:sp>
      <p:sp>
        <p:nvSpPr>
          <p:cNvPr id="797752" name="Line 56"/>
          <p:cNvSpPr>
            <a:spLocks noChangeShapeType="1"/>
          </p:cNvSpPr>
          <p:nvPr/>
        </p:nvSpPr>
        <p:spPr bwMode="auto">
          <a:xfrm>
            <a:off x="5791200" y="4343400"/>
            <a:ext cx="1143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新細明體" charset="0"/>
            </a:endParaRPr>
          </a:p>
        </p:txBody>
      </p:sp>
      <p:sp>
        <p:nvSpPr>
          <p:cNvPr id="797753" name="Line 57"/>
          <p:cNvSpPr>
            <a:spLocks noChangeShapeType="1"/>
          </p:cNvSpPr>
          <p:nvPr/>
        </p:nvSpPr>
        <p:spPr bwMode="auto">
          <a:xfrm flipH="1">
            <a:off x="2057400" y="5486400"/>
            <a:ext cx="502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7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97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97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477000"/>
            <a:ext cx="8229600" cy="2286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7BCA9693-56A2-4771-92B7-9C8D28A27AED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5</a:t>
            </a:fld>
            <a:endParaRPr lang="en-US" altLang="zh-TW" sz="1400">
              <a:solidFill>
                <a:schemeClr val="accent2"/>
              </a:solidFill>
            </a:endParaRPr>
          </a:p>
        </p:txBody>
      </p:sp>
      <p:sp>
        <p:nvSpPr>
          <p:cNvPr id="79974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52400"/>
            <a:ext cx="8839200" cy="609600"/>
          </a:xfrm>
          <a:solidFill>
            <a:schemeClr val="accent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 dirty="0" smtClean="0">
                <a:ea typeface="+mn-ea"/>
              </a:rPr>
              <a:t>The schedule is conflict </a:t>
            </a:r>
            <a:r>
              <a:rPr lang="en-US" sz="1800" dirty="0" err="1" smtClean="0">
                <a:ea typeface="+mn-ea"/>
              </a:rPr>
              <a:t>serializable</a:t>
            </a:r>
            <a:r>
              <a:rPr lang="en-US" sz="1800" dirty="0" smtClean="0">
                <a:ea typeface="+mn-ea"/>
              </a:rPr>
              <a:t>. The equivalent serial schedule is T3, T4, T1, T2 </a:t>
            </a:r>
          </a:p>
        </p:txBody>
      </p:sp>
      <p:graphicFrame>
        <p:nvGraphicFramePr>
          <p:cNvPr id="799804" name="Group 60"/>
          <p:cNvGraphicFramePr>
            <a:graphicFrameLocks noGrp="1"/>
          </p:cNvGraphicFramePr>
          <p:nvPr>
            <p:ph sz="half" idx="2"/>
          </p:nvPr>
        </p:nvGraphicFramePr>
        <p:xfrm>
          <a:off x="609600" y="1066800"/>
          <a:ext cx="8077200" cy="5303520"/>
        </p:xfrm>
        <a:graphic>
          <a:graphicData uri="http://schemas.openxmlformats.org/drawingml/2006/table">
            <a:tbl>
              <a:tblPr/>
              <a:tblGrid>
                <a:gridCol w="2019300"/>
                <a:gridCol w="2019300"/>
                <a:gridCol w="2019300"/>
                <a:gridCol w="2019300"/>
              </a:tblGrid>
              <a:tr h="2794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T3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T4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Lock_S(X)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R(X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Lock_X(X)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W(X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Lock_S(X)-cannot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R(X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Lock_S(Y)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R(Y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Lock_X(Y)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W(Y )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Unlock(Y)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W(X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Lock_S(Y)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R(Y )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Unlock(Y)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Lock_X(Y)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W(Y )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Unlock(Y)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PMingLiU" pitchFamily="18" charset="-120"/>
                          <a:cs typeface="Times New Roman" pitchFamily="18" charset="0"/>
                        </a:rPr>
                        <a:t>Unlock(X)</a:t>
                      </a: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9799" name="Line 55"/>
          <p:cNvSpPr>
            <a:spLocks noChangeShapeType="1"/>
          </p:cNvSpPr>
          <p:nvPr/>
        </p:nvSpPr>
        <p:spPr bwMode="auto">
          <a:xfrm>
            <a:off x="2133600" y="24384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新細明體" charset="0"/>
            </a:endParaRPr>
          </a:p>
        </p:txBody>
      </p:sp>
      <p:sp>
        <p:nvSpPr>
          <p:cNvPr id="799800" name="Line 56"/>
          <p:cNvSpPr>
            <a:spLocks noChangeShapeType="1"/>
          </p:cNvSpPr>
          <p:nvPr/>
        </p:nvSpPr>
        <p:spPr bwMode="auto">
          <a:xfrm>
            <a:off x="5943600" y="41148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新細明體" charset="0"/>
            </a:endParaRPr>
          </a:p>
        </p:txBody>
      </p:sp>
      <p:sp>
        <p:nvSpPr>
          <p:cNvPr id="799801" name="Line 57"/>
          <p:cNvSpPr>
            <a:spLocks noChangeShapeType="1"/>
          </p:cNvSpPr>
          <p:nvPr/>
        </p:nvSpPr>
        <p:spPr bwMode="auto">
          <a:xfrm flipH="1">
            <a:off x="2209800" y="5410200"/>
            <a:ext cx="480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新細明體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新細明體"/>
        <a:cs typeface="新細明體"/>
      </a:majorFont>
      <a:minorFont>
        <a:latin typeface="Tahoma"/>
        <a:ea typeface="新細明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新細明體" charset="0"/>
            <a:cs typeface="新細明體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新細明體" charset="0"/>
            <a:cs typeface="新細明體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2335</TotalTime>
  <Words>165</Words>
  <Application>Microsoft Office PowerPoint</Application>
  <PresentationFormat>On-screen Show (4:3)</PresentationFormat>
  <Paragraphs>62</Paragraphs>
  <Slides>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Times New Roman</vt:lpstr>
      <vt:lpstr>PMingLiU</vt:lpstr>
      <vt:lpstr>Arial</vt:lpstr>
      <vt:lpstr>Tahoma</vt:lpstr>
      <vt:lpstr>MS PGothic</vt:lpstr>
      <vt:lpstr>Default Design</vt:lpstr>
      <vt:lpstr>Microsoft Drawing 1.01</vt:lpstr>
      <vt:lpstr>PowerPoint Presentation</vt:lpstr>
      <vt:lpstr>Schedule Example</vt:lpstr>
      <vt:lpstr>2PL Failure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Query Language(SQL)</dc:title>
  <dc:creator>Qiong Luo</dc:creator>
  <cp:lastModifiedBy>Qiong Luo</cp:lastModifiedBy>
  <cp:revision>107</cp:revision>
  <dcterms:modified xsi:type="dcterms:W3CDTF">2013-04-20T02:04:34Z</dcterms:modified>
</cp:coreProperties>
</file>