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00" r:id="rId3"/>
    <p:sldId id="401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390" r:id="rId25"/>
    <p:sldId id="391" r:id="rId26"/>
    <p:sldId id="392" r:id="rId27"/>
    <p:sldId id="393" r:id="rId28"/>
    <p:sldId id="394" r:id="rId29"/>
  </p:sldIdLst>
  <p:sldSz cx="9144000" cy="6858000" type="screen4x3"/>
  <p:notesSz cx="6781800" cy="9918700"/>
  <p:defaultTextStyle>
    <a:defPPr>
      <a:defRPr lang="zh-TW"/>
    </a:defPPr>
    <a:lvl1pPr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  <a:srgbClr val="FFFF00"/>
    <a:srgbClr val="FF3399"/>
    <a:srgbClr val="FF3300"/>
    <a:srgbClr val="66FF99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94630" autoAdjust="0"/>
  </p:normalViewPr>
  <p:slideViewPr>
    <p:cSldViewPr>
      <p:cViewPr varScale="1">
        <p:scale>
          <a:sx n="103" d="100"/>
          <a:sy n="103" d="100"/>
        </p:scale>
        <p:origin x="-180" y="-96"/>
      </p:cViewPr>
      <p:guideLst>
        <p:guide orient="horz" pos="15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>
      <p:cViewPr varScale="1">
        <p:scale>
          <a:sx n="40" d="100"/>
          <a:sy n="40" d="100"/>
        </p:scale>
        <p:origin x="-1482" y="-90"/>
      </p:cViewPr>
      <p:guideLst>
        <p:guide orient="horz" pos="3125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T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1700"/>
            <a:ext cx="497522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TW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340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703" tIns="45851" rIns="91703" bIns="45851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FontTx/>
              <a:buNone/>
              <a:defRPr sz="1200"/>
            </a:lvl1pPr>
          </a:lstStyle>
          <a:p>
            <a:fld id="{9CAFA06F-34FB-49F6-A34A-A315B469A7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7988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691C885-0AA7-45D0-8657-71B52E2070A8}" type="slidenum">
              <a:rPr lang="en-US" altLang="zh-TW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2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17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015D024-2B4B-4E9F-8B83-5FBA56DE34D8}" type="slidenum">
              <a:rPr lang="en-US" altLang="zh-TW" sz="1200"/>
              <a:pPr eaLnBrk="1" hangingPunct="1"/>
              <a:t>11</a:t>
            </a:fld>
            <a:endParaRPr lang="en-US" altLang="zh-TW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28C9EA6-7768-4DC3-B0F2-5BC26F1AEE49}" type="slidenum">
              <a:rPr lang="en-US" altLang="zh-TW" sz="1200"/>
              <a:pPr eaLnBrk="1" hangingPunct="1"/>
              <a:t>12</a:t>
            </a:fld>
            <a:endParaRPr lang="en-US" altLang="zh-TW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EBD475B2-4A57-419F-B0BA-F632C29F9547}" type="slidenum">
              <a:rPr lang="en-US" altLang="zh-TW" sz="1200"/>
              <a:pPr eaLnBrk="1" hangingPunct="1"/>
              <a:t>13</a:t>
            </a:fld>
            <a:endParaRPr lang="en-US" altLang="zh-TW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656C10FC-ED4E-4E45-AF13-4CCC06FFB621}" type="slidenum">
              <a:rPr lang="en-US" altLang="zh-TW" sz="1200"/>
              <a:pPr eaLnBrk="1" hangingPunct="1"/>
              <a:t>15</a:t>
            </a:fld>
            <a:endParaRPr lang="en-US" altLang="zh-TW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2F025C24-5ED8-4482-9AC1-6F684C78CD84}" type="slidenum">
              <a:rPr lang="en-US" altLang="zh-TW" sz="1200"/>
              <a:pPr eaLnBrk="1" hangingPunct="1"/>
              <a:t>16</a:t>
            </a:fld>
            <a:endParaRPr lang="en-US" altLang="zh-TW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3054EF7-9EE1-455F-8874-A713CAAA0561}" type="slidenum">
              <a:rPr lang="en-US" altLang="zh-TW" sz="1200"/>
              <a:pPr eaLnBrk="1" hangingPunct="1"/>
              <a:t>17</a:t>
            </a:fld>
            <a:endParaRPr lang="en-US" altLang="zh-TW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28CD4B99-6565-45A2-93D3-FC2C0236BE38}" type="slidenum">
              <a:rPr lang="en-US" altLang="zh-TW" sz="1200"/>
              <a:pPr eaLnBrk="1" hangingPunct="1"/>
              <a:t>18</a:t>
            </a:fld>
            <a:endParaRPr lang="en-US" altLang="zh-TW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F1F0FD03-5F02-4B2F-8498-0AA78DFE80DD}" type="slidenum">
              <a:rPr lang="en-US" altLang="zh-TW" sz="1200"/>
              <a:pPr eaLnBrk="1" hangingPunct="1"/>
              <a:t>19</a:t>
            </a:fld>
            <a:endParaRPr lang="en-US" altLang="zh-TW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7D86613-32F2-4C67-A9AB-4C561184838D}" type="slidenum">
              <a:rPr lang="en-US" altLang="zh-TW" sz="1200"/>
              <a:pPr eaLnBrk="1" hangingPunct="1"/>
              <a:t>20</a:t>
            </a:fld>
            <a:endParaRPr lang="en-US" altLang="zh-TW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04F3640-BD68-4C23-B0D4-B09BC0800855}" type="slidenum">
              <a:rPr lang="en-US" altLang="zh-TW" sz="1200"/>
              <a:pPr eaLnBrk="1" hangingPunct="1"/>
              <a:t>21</a:t>
            </a:fld>
            <a:endParaRPr lang="en-US" altLang="zh-TW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4EC9D41D-C28F-43F8-B2F2-57BFBDAEAD41}" type="slidenum">
              <a:rPr lang="en-US" altLang="zh-TW" sz="1200"/>
              <a:pPr eaLnBrk="1" hangingPunct="1"/>
              <a:t>3</a:t>
            </a:fld>
            <a:endParaRPr lang="en-US" altLang="zh-TW" sz="12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 smtClean="0"/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FC05831-EB24-416A-96EC-AB7B955BB530}" type="slidenum">
              <a:rPr lang="en-US" altLang="zh-TW" sz="1200"/>
              <a:pPr eaLnBrk="1" hangingPunct="1"/>
              <a:t>22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8CE5B40A-157D-4CAE-B6BF-CB8F0BC19199}" type="slidenum">
              <a:rPr lang="en-US" altLang="zh-TW" sz="1200"/>
              <a:pPr eaLnBrk="1" hangingPunct="1"/>
              <a:t>23</a:t>
            </a:fld>
            <a:endParaRPr lang="en-US" altLang="zh-TW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5AA2ECC-37D9-4665-B5E6-3B8803923130}" type="slidenum">
              <a:rPr lang="en-US" altLang="zh-TW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6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38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3373010C-584A-48F8-A9D8-55958BF3A802}" type="slidenum">
              <a:rPr lang="en-US" altLang="zh-TW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7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48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EA98962-7658-4310-BC9C-129A5EB1549F}" type="slidenum">
              <a:rPr lang="en-US" altLang="zh-TW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4EC8B20D-4724-414A-A772-12635D8C4364}" type="slidenum">
              <a:rPr lang="en-US" altLang="zh-TW" sz="1200"/>
              <a:pPr eaLnBrk="1" hangingPunct="1"/>
              <a:t>7</a:t>
            </a:fld>
            <a:endParaRPr lang="en-US" altLang="zh-TW" sz="12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8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68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ED020789-143B-4626-95FC-B007DD9D3DF2}" type="slidenum">
              <a:rPr lang="en-US" altLang="zh-TW" sz="1200"/>
              <a:pPr eaLnBrk="1" hangingPunct="1"/>
              <a:t>8</a:t>
            </a:fld>
            <a:endParaRPr lang="en-US" altLang="zh-TW" sz="12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840163" y="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840163" y="9423400"/>
            <a:ext cx="29416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21" tIns="0" rIns="19021" bIns="0" anchor="b"/>
          <a:lstStyle/>
          <a:p>
            <a:pPr algn="r" defTabSz="912813" eaLnBrk="0" hangingPunct="0">
              <a:spcBef>
                <a:spcPct val="0"/>
              </a:spcBef>
              <a:buFontTx/>
              <a:buNone/>
            </a:pPr>
            <a:r>
              <a:rPr kumimoji="0" lang="en-US" sz="1000" i="1"/>
              <a:t>9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942340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2475"/>
            <a:ext cx="4940300" cy="3705225"/>
          </a:xfrm>
          <a:ln w="12700" cap="flat">
            <a:solidFill>
              <a:schemeClr val="tx1"/>
            </a:solidFill>
          </a:ln>
        </p:spPr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711700"/>
            <a:ext cx="4973637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352" tIns="44383" rIns="90352" bIns="44383" anchor="t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EA54E746-8623-4067-99E5-7F2797D73F7D}" type="slidenum">
              <a:rPr lang="en-US" altLang="zh-TW" sz="1200"/>
              <a:pPr eaLnBrk="1" hangingPunct="1"/>
              <a:t>9</a:t>
            </a:fld>
            <a:endParaRPr lang="en-US" altLang="zh-TW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defTabSz="9175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360B6F58-62FD-4894-89CF-5FB8362533A0}" type="slidenum">
              <a:rPr lang="en-US" altLang="zh-TW" sz="1200"/>
              <a:pPr eaLnBrk="1" hangingPunct="1"/>
              <a:t>10</a:t>
            </a:fld>
            <a:endParaRPr lang="en-US" altLang="zh-TW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D5AADB4-3C78-4280-B096-A67F2E38B5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02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53BF99F-B7E4-4170-964B-FB48B345EA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771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30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30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07F34D0-03C9-4556-8F8C-41BF2B46456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64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77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7C542A4-BB57-4950-B466-601ABE9AF1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1253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77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3D751AC-0C38-48C3-BCEB-6C5DB1BFDD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604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77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24025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57625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73287C4-40E4-4B8B-8A3D-A2E832982E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078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77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24025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B64EBD4-13BB-4C24-8509-1438EB4FFE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4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463F5C6-3DEA-471B-A6AD-991A6E9B21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64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D7ABCD0-97FA-4645-A8D7-F78F2E8EE8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39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4025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0E4186C-87BE-40AE-8428-83E9CD9B55D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598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E957DFC4-5E5D-4F57-80B2-F40C0B59C22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1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2BB9B6C-85FE-488D-8ACE-56177BD74A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964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1454257-91CD-43BB-B5B7-CD4170FB69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867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8178C65-86AC-4F6B-BEF5-A39B1BEB8F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8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2054B5BA-115A-4B1F-94D9-5D941388BAB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76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877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2402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F70B3721-7730-4A5A-91EA-D64AFA132FE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95F0DA8-F0EF-4419-BAFD-1EB05965641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sz="320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320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</a:t>
            </a:r>
            <a:r>
              <a:rPr lang="en-US" altLang="zh-TW" sz="320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1 </a:t>
            </a:r>
            <a:r>
              <a:rPr lang="en-US" altLang="zh-TW" sz="320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4. Relational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FC19281-9E3A-440F-8783-4295902F32D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Set operations – Set difference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Plane</a:t>
            </a:r>
            <a:r>
              <a:rPr lang="en-GB" b="1" baseline="-25000" smtClean="0"/>
              <a:t>1</a:t>
            </a:r>
            <a:r>
              <a:rPr lang="en-GB" b="1" smtClean="0"/>
              <a:t> — Plane</a:t>
            </a:r>
            <a:r>
              <a:rPr lang="en-GB" b="1" baseline="-25000" smtClean="0"/>
              <a:t>2</a:t>
            </a:r>
          </a:p>
          <a:p>
            <a:pPr lvl="1" eaLnBrk="1" hangingPunct="1"/>
            <a:r>
              <a:rPr lang="en-GB" smtClean="0"/>
              <a:t>Contains records that appear in </a:t>
            </a:r>
            <a:r>
              <a:rPr lang="en-GB" b="1" smtClean="0"/>
              <a:t>Plane</a:t>
            </a:r>
            <a:r>
              <a:rPr lang="en-GB" b="1" baseline="-25000" smtClean="0"/>
              <a:t>1</a:t>
            </a:r>
            <a:r>
              <a:rPr lang="en-GB" smtClean="0"/>
              <a:t> but not </a:t>
            </a:r>
            <a:r>
              <a:rPr lang="en-GB" b="1" smtClean="0"/>
              <a:t>Plane</a:t>
            </a:r>
            <a:r>
              <a:rPr lang="en-GB" b="1" baseline="-25000" smtClean="0"/>
              <a:t>2</a:t>
            </a:r>
            <a:endParaRPr lang="en-GB" smtClean="0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1143000" y="2971800"/>
            <a:ext cx="1654175" cy="2011363"/>
            <a:chOff x="-3" y="-3"/>
            <a:chExt cx="850" cy="1084"/>
          </a:xfrm>
        </p:grpSpPr>
        <p:grpSp>
          <p:nvGrpSpPr>
            <p:cNvPr id="11354" name="Group 5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1135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139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99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140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140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357" name="Group 11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1394" name="Rectangle 12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95" name="Group 13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139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139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358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1392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93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59" name="Group 19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1390" name="Rectangle 20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1391" name="Rectangle 21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0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1388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89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1" name="Group 25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1386" name="Rectangle 26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13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2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1138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85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3" name="Group 31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11382" name="Rectangle 32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1383" name="Rectangle 33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4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11380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81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5" name="Group 37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11378" name="Rectangle 38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1379" name="Rectangle 39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6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11376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1377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7" name="Group 43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11374" name="Rectangle 44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1375" name="Rectangle 45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8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11372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1373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69" name="Group 49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11370" name="Rectangle 50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1371" name="Rectangle 51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355" name="Rectangle 52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70" name="Group 53"/>
          <p:cNvGrpSpPr>
            <a:grpSpLocks/>
          </p:cNvGrpSpPr>
          <p:nvPr/>
        </p:nvGrpSpPr>
        <p:grpSpPr bwMode="auto">
          <a:xfrm>
            <a:off x="3733800" y="3048000"/>
            <a:ext cx="1676400" cy="1812925"/>
            <a:chOff x="-3" y="-3"/>
            <a:chExt cx="867" cy="930"/>
          </a:xfrm>
        </p:grpSpPr>
        <p:grpSp>
          <p:nvGrpSpPr>
            <p:cNvPr id="11312" name="Group 54"/>
            <p:cNvGrpSpPr>
              <a:grpSpLocks/>
            </p:cNvGrpSpPr>
            <p:nvPr/>
          </p:nvGrpSpPr>
          <p:grpSpPr bwMode="auto">
            <a:xfrm>
              <a:off x="0" y="0"/>
              <a:ext cx="861" cy="924"/>
              <a:chOff x="0" y="0"/>
              <a:chExt cx="861" cy="924"/>
            </a:xfrm>
          </p:grpSpPr>
          <p:grpSp>
            <p:nvGrpSpPr>
              <p:cNvPr id="11314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1350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51" name="Group 5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135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135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315" name="Group 60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1346" name="Rectangle 61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47" name="Group 62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134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1349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316" name="Group 65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1344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1345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17" name="Group 68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1342" name="Rectangle 6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1343" name="Rectangle 70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18" name="Group 71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1340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1341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19" name="Group 74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1338" name="Rectangle 7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1339" name="Rectangle 76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0" name="Group 77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1336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1337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1" name="Group 80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1334" name="Rectangle 8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1335" name="Rectangle 82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2" name="Group 83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1332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1333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3" name="Group 86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1330" name="Rectangle 8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1331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4" name="Group 89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1328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1329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325" name="Group 92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1326" name="Rectangle 9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1327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313" name="Rectangle 95"/>
            <p:cNvSpPr>
              <a:spLocks noChangeArrowheads="1"/>
            </p:cNvSpPr>
            <p:nvPr/>
          </p:nvSpPr>
          <p:spPr bwMode="auto">
            <a:xfrm>
              <a:off x="-3" y="-3"/>
              <a:ext cx="867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71" name="Text Box 96"/>
          <p:cNvSpPr txBox="1">
            <a:spLocks noChangeArrowheads="1"/>
          </p:cNvSpPr>
          <p:nvPr/>
        </p:nvSpPr>
        <p:spPr bwMode="auto">
          <a:xfrm>
            <a:off x="3032125" y="38369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 b="1">
                <a:latin typeface="Arial" charset="0"/>
              </a:rPr>
              <a:t>—</a:t>
            </a:r>
            <a:endParaRPr kumimoji="0" lang="en-US" sz="3200" b="1">
              <a:latin typeface="Arial" charset="0"/>
            </a:endParaRPr>
          </a:p>
        </p:txBody>
      </p:sp>
      <p:sp>
        <p:nvSpPr>
          <p:cNvPr id="11272" name="Text Box 97"/>
          <p:cNvSpPr txBox="1">
            <a:spLocks noChangeArrowheads="1"/>
          </p:cNvSpPr>
          <p:nvPr/>
        </p:nvSpPr>
        <p:spPr bwMode="auto">
          <a:xfrm>
            <a:off x="5394325" y="383222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>
                <a:latin typeface="Arial" charset="0"/>
              </a:rPr>
              <a:t>=</a:t>
            </a:r>
            <a:endParaRPr kumimoji="0" lang="en-US" sz="3200">
              <a:latin typeface="Arial" charset="0"/>
            </a:endParaRPr>
          </a:p>
        </p:txBody>
      </p:sp>
      <p:grpSp>
        <p:nvGrpSpPr>
          <p:cNvPr id="11273" name="Group 98"/>
          <p:cNvGrpSpPr>
            <a:grpSpLocks/>
          </p:cNvGrpSpPr>
          <p:nvPr/>
        </p:nvGrpSpPr>
        <p:grpSpPr bwMode="auto">
          <a:xfrm>
            <a:off x="6324600" y="3124200"/>
            <a:ext cx="1600200" cy="1612900"/>
            <a:chOff x="-3" y="-3"/>
            <a:chExt cx="850" cy="776"/>
          </a:xfrm>
        </p:grpSpPr>
        <p:grpSp>
          <p:nvGrpSpPr>
            <p:cNvPr id="11276" name="Group 99"/>
            <p:cNvGrpSpPr>
              <a:grpSpLocks/>
            </p:cNvGrpSpPr>
            <p:nvPr/>
          </p:nvGrpSpPr>
          <p:grpSpPr bwMode="auto">
            <a:xfrm>
              <a:off x="0" y="0"/>
              <a:ext cx="844" cy="770"/>
              <a:chOff x="0" y="0"/>
              <a:chExt cx="844" cy="770"/>
            </a:xfrm>
          </p:grpSpPr>
          <p:grpSp>
            <p:nvGrpSpPr>
              <p:cNvPr id="11278" name="Group 100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1308" name="Rectangle 1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09" name="Group 10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131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1311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279" name="Group 105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1304" name="Rectangle 106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1305" name="Group 107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1306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130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280" name="Group 110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1302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303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1" name="Group 113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1300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1301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2" name="Group 116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1298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299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3" name="Group 119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1296" name="Rectangle 120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1297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4" name="Group 122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11294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295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5" name="Group 125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1129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129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6" name="Group 128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11290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1291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287" name="Group 131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1128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1289" name="Rectangle 133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277" name="Rectangle 134"/>
            <p:cNvSpPr>
              <a:spLocks noChangeArrowheads="1"/>
            </p:cNvSpPr>
            <p:nvPr/>
          </p:nvSpPr>
          <p:spPr bwMode="auto">
            <a:xfrm>
              <a:off x="-3" y="-3"/>
              <a:ext cx="850" cy="77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74" name="Rectangle 135"/>
          <p:cNvSpPr>
            <a:spLocks noChangeArrowheads="1"/>
          </p:cNvSpPr>
          <p:nvPr/>
        </p:nvSpPr>
        <p:spPr bwMode="auto">
          <a:xfrm>
            <a:off x="3657600" y="4267200"/>
            <a:ext cx="1828800" cy="609600"/>
          </a:xfrm>
          <a:prstGeom prst="rect">
            <a:avLst/>
          </a:prstGeom>
          <a:noFill/>
          <a:ln w="38100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36"/>
          <p:cNvSpPr>
            <a:spLocks noChangeArrowheads="1"/>
          </p:cNvSpPr>
          <p:nvPr/>
        </p:nvSpPr>
        <p:spPr bwMode="auto">
          <a:xfrm>
            <a:off x="1066800" y="4419600"/>
            <a:ext cx="1828800" cy="609600"/>
          </a:xfrm>
          <a:prstGeom prst="rect">
            <a:avLst/>
          </a:prstGeom>
          <a:noFill/>
          <a:ln w="38100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451A2BD-3C82-42FB-90FD-3E3A98B398C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Set operations - Intersection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Plane</a:t>
            </a:r>
            <a:r>
              <a:rPr lang="en-GB" b="1" baseline="-25000" smtClean="0"/>
              <a:t>1</a:t>
            </a:r>
            <a:r>
              <a:rPr lang="en-GB" b="1" smtClean="0"/>
              <a:t> </a:t>
            </a:r>
            <a:r>
              <a:rPr lang="en-GB" b="1" smtClean="0">
                <a:sym typeface="Symbol" pitchFamily="18" charset="2"/>
              </a:rPr>
              <a:t></a:t>
            </a:r>
            <a:r>
              <a:rPr lang="en-GB" b="1" smtClean="0"/>
              <a:t> Plane</a:t>
            </a:r>
            <a:r>
              <a:rPr lang="en-GB" b="1" baseline="-25000" smtClean="0"/>
              <a:t>2</a:t>
            </a:r>
          </a:p>
          <a:p>
            <a:pPr lvl="1" eaLnBrk="1" hangingPunct="1"/>
            <a:r>
              <a:rPr lang="en-GB" smtClean="0"/>
              <a:t>Contains records that appear in both tables</a:t>
            </a:r>
            <a:r>
              <a:rPr lang="en-GB" b="1" smtClean="0"/>
              <a:t> </a:t>
            </a:r>
            <a:endParaRPr lang="en-GB" b="1" baseline="30000" smtClean="0"/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219200" y="2743200"/>
            <a:ext cx="1577975" cy="2025650"/>
            <a:chOff x="-3" y="-3"/>
            <a:chExt cx="850" cy="1084"/>
          </a:xfrm>
        </p:grpSpPr>
        <p:grpSp>
          <p:nvGrpSpPr>
            <p:cNvPr id="12370" name="Group 5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12372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2414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415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2416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2417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73" name="Group 11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2410" name="Rectangle 12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411" name="Group 13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241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241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74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240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2409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5" name="Group 19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2406" name="Rectangle 20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2407" name="Rectangle 21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6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240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2405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7" name="Group 25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2402" name="Rectangle 26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2403" name="Rectangle 27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8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12400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2401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79" name="Group 31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12398" name="Rectangle 32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2399" name="Rectangle 33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0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12396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2397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1" name="Group 37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12394" name="Rectangle 38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2395" name="Rectangle 39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2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12392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93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3" name="Group 43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12390" name="Rectangle 44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2391" name="Rectangle 45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4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12388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89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85" name="Group 49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12386" name="Rectangle 50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2387" name="Rectangle 51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2371" name="Rectangle 52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294" name="Group 53"/>
          <p:cNvGrpSpPr>
            <a:grpSpLocks/>
          </p:cNvGrpSpPr>
          <p:nvPr/>
        </p:nvGrpSpPr>
        <p:grpSpPr bwMode="auto">
          <a:xfrm>
            <a:off x="3657600" y="2819400"/>
            <a:ext cx="1676400" cy="1704975"/>
            <a:chOff x="-3" y="-3"/>
            <a:chExt cx="867" cy="930"/>
          </a:xfrm>
        </p:grpSpPr>
        <p:grpSp>
          <p:nvGrpSpPr>
            <p:cNvPr id="12328" name="Group 54"/>
            <p:cNvGrpSpPr>
              <a:grpSpLocks/>
            </p:cNvGrpSpPr>
            <p:nvPr/>
          </p:nvGrpSpPr>
          <p:grpSpPr bwMode="auto">
            <a:xfrm>
              <a:off x="0" y="0"/>
              <a:ext cx="861" cy="924"/>
              <a:chOff x="0" y="0"/>
              <a:chExt cx="861" cy="924"/>
            </a:xfrm>
          </p:grpSpPr>
          <p:grpSp>
            <p:nvGrpSpPr>
              <p:cNvPr id="12330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2366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367" name="Group 5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236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236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31" name="Group 60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2362" name="Rectangle 61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363" name="Group 62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2364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2365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32" name="Group 65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2360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2361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3" name="Group 68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2358" name="Rectangle 6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2359" name="Rectangle 70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4" name="Group 71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2356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2357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5" name="Group 74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2354" name="Rectangle 7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2355" name="Rectangle 76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6" name="Group 77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2352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2353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7" name="Group 80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2350" name="Rectangle 8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2351" name="Rectangle 82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8" name="Group 83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2348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49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39" name="Group 86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2346" name="Rectangle 8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2347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40" name="Group 89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2344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45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41" name="Group 92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2342" name="Rectangle 9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2343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2329" name="Rectangle 95"/>
            <p:cNvSpPr>
              <a:spLocks noChangeArrowheads="1"/>
            </p:cNvSpPr>
            <p:nvPr/>
          </p:nvSpPr>
          <p:spPr bwMode="auto">
            <a:xfrm>
              <a:off x="-3" y="-3"/>
              <a:ext cx="867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295" name="Text Box 96"/>
          <p:cNvSpPr txBox="1">
            <a:spLocks noChangeArrowheads="1"/>
          </p:cNvSpPr>
          <p:nvPr/>
        </p:nvSpPr>
        <p:spPr bwMode="auto">
          <a:xfrm>
            <a:off x="3048000" y="3276600"/>
            <a:ext cx="534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 b="1">
                <a:solidFill>
                  <a:srgbClr val="0000FF"/>
                </a:solidFill>
                <a:latin typeface="Arial" charset="0"/>
              </a:rPr>
              <a:t></a:t>
            </a:r>
            <a:endParaRPr kumimoji="0" lang="en-US" sz="3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2296" name="Text Box 97"/>
          <p:cNvSpPr txBox="1">
            <a:spLocks noChangeArrowheads="1"/>
          </p:cNvSpPr>
          <p:nvPr/>
        </p:nvSpPr>
        <p:spPr bwMode="auto">
          <a:xfrm>
            <a:off x="5562600" y="3429000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>
                <a:solidFill>
                  <a:srgbClr val="0000FF"/>
                </a:solidFill>
                <a:latin typeface="Arial" charset="0"/>
              </a:rPr>
              <a:t>=</a:t>
            </a:r>
            <a:endParaRPr kumimoji="0" lang="en-US" sz="360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12297" name="Group 98"/>
          <p:cNvGrpSpPr>
            <a:grpSpLocks/>
          </p:cNvGrpSpPr>
          <p:nvPr/>
        </p:nvGrpSpPr>
        <p:grpSpPr bwMode="auto">
          <a:xfrm>
            <a:off x="6400800" y="3124200"/>
            <a:ext cx="1600200" cy="1155700"/>
            <a:chOff x="-3" y="-3"/>
            <a:chExt cx="850" cy="468"/>
          </a:xfrm>
        </p:grpSpPr>
        <p:grpSp>
          <p:nvGrpSpPr>
            <p:cNvPr id="12304" name="Group 99"/>
            <p:cNvGrpSpPr>
              <a:grpSpLocks/>
            </p:cNvGrpSpPr>
            <p:nvPr/>
          </p:nvGrpSpPr>
          <p:grpSpPr bwMode="auto">
            <a:xfrm>
              <a:off x="0" y="0"/>
              <a:ext cx="844" cy="462"/>
              <a:chOff x="0" y="0"/>
              <a:chExt cx="844" cy="462"/>
            </a:xfrm>
          </p:grpSpPr>
          <p:grpSp>
            <p:nvGrpSpPr>
              <p:cNvPr id="12306" name="Group 100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2324" name="Rectangle 1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325" name="Group 10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2326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2327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07" name="Group 105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232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2321" name="Group 107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232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232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08" name="Group 110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2318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19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09" name="Group 113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2316" name="Rectangle 114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2317" name="Rectangle 115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10" name="Group 116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2314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2315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311" name="Group 119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2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23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2305" name="Rectangle 122"/>
            <p:cNvSpPr>
              <a:spLocks noChangeArrowheads="1"/>
            </p:cNvSpPr>
            <p:nvPr/>
          </p:nvSpPr>
          <p:spPr bwMode="auto">
            <a:xfrm>
              <a:off x="-3" y="-3"/>
              <a:ext cx="850" cy="46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298" name="Line 123"/>
          <p:cNvSpPr>
            <a:spLocks noChangeShapeType="1"/>
          </p:cNvSpPr>
          <p:nvPr/>
        </p:nvSpPr>
        <p:spPr bwMode="auto">
          <a:xfrm>
            <a:off x="990600" y="43434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24"/>
          <p:cNvSpPr>
            <a:spLocks noChangeShapeType="1"/>
          </p:cNvSpPr>
          <p:nvPr/>
        </p:nvSpPr>
        <p:spPr bwMode="auto">
          <a:xfrm>
            <a:off x="990600" y="46482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5"/>
          <p:cNvSpPr>
            <a:spLocks noChangeShapeType="1"/>
          </p:cNvSpPr>
          <p:nvPr/>
        </p:nvSpPr>
        <p:spPr bwMode="auto">
          <a:xfrm>
            <a:off x="3429000" y="4114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6"/>
          <p:cNvSpPr>
            <a:spLocks noChangeShapeType="1"/>
          </p:cNvSpPr>
          <p:nvPr/>
        </p:nvSpPr>
        <p:spPr bwMode="auto">
          <a:xfrm>
            <a:off x="3429000" y="4419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27"/>
          <p:cNvSpPr>
            <a:spLocks noChangeShapeType="1"/>
          </p:cNvSpPr>
          <p:nvPr/>
        </p:nvSpPr>
        <p:spPr bwMode="auto">
          <a:xfrm>
            <a:off x="6172200" y="3657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28"/>
          <p:cNvSpPr>
            <a:spLocks noChangeShapeType="1"/>
          </p:cNvSpPr>
          <p:nvPr/>
        </p:nvSpPr>
        <p:spPr bwMode="auto">
          <a:xfrm>
            <a:off x="6172200" y="39624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FE5D48EF-9F9B-4D70-AD25-9C9B03C69E0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Intersection is not a primitive operation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4025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sz="3200" smtClean="0"/>
              <a:t>R</a:t>
            </a:r>
            <a:r>
              <a:rPr lang="en-US" sz="3200" smtClean="0">
                <a:sym typeface="Symbol" pitchFamily="18" charset="2"/>
              </a:rPr>
              <a:t>S = ((RS)  </a:t>
            </a:r>
            <a:r>
              <a:rPr lang="en-US" sz="3200" smtClean="0">
                <a:solidFill>
                  <a:srgbClr val="0000FF"/>
                </a:solidFill>
                <a:sym typeface="Symbol" pitchFamily="18" charset="2"/>
              </a:rPr>
              <a:t>(RS)</a:t>
            </a:r>
            <a:r>
              <a:rPr lang="en-US" sz="3200" smtClean="0">
                <a:sym typeface="Symbol" pitchFamily="18" charset="2"/>
              </a:rPr>
              <a:t>)  </a:t>
            </a:r>
            <a:r>
              <a:rPr lang="en-US" sz="3200" smtClean="0">
                <a:solidFill>
                  <a:srgbClr val="339933"/>
                </a:solidFill>
                <a:sym typeface="Symbol" pitchFamily="18" charset="2"/>
              </a:rPr>
              <a:t>(SR)</a:t>
            </a:r>
            <a:r>
              <a:rPr lang="en-US" smtClean="0">
                <a:sym typeface="Symbol" pitchFamily="18" charset="2"/>
              </a:rPr>
              <a:t>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838200" y="3200400"/>
            <a:ext cx="2682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/>
              <a:t>Compute all tuples belonging to R or S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581400" y="37338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0000FF"/>
                </a:solidFill>
              </a:rPr>
              <a:t>Remove the ones that belong only to R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5867400" y="45720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339933"/>
                </a:solidFill>
              </a:rPr>
              <a:t>Remove the ones that belong only to S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 flipV="1">
            <a:off x="2541588" y="2351088"/>
            <a:ext cx="830262" cy="911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V="1">
            <a:off x="4827588" y="2271713"/>
            <a:ext cx="325437" cy="15382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 flipH="1" flipV="1">
            <a:off x="6732588" y="2362200"/>
            <a:ext cx="506412" cy="230505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533400" y="5257800"/>
            <a:ext cx="8229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3200">
                <a:latin typeface="Tahoma" pitchFamily="34" charset="0"/>
              </a:rPr>
              <a:t>Also: RS = R (RS)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C615BACB-3384-4B97-8B3E-C20D5FA1AAD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4400550" cy="877888"/>
          </a:xfrm>
        </p:spPr>
        <p:txBody>
          <a:bodyPr/>
          <a:lstStyle/>
          <a:p>
            <a:pPr eaLnBrk="1" hangingPunct="1"/>
            <a:r>
              <a:rPr lang="en-GB" smtClean="0"/>
              <a:t>Cartesian Product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572000" cy="1071563"/>
          </a:xfrm>
        </p:spPr>
        <p:txBody>
          <a:bodyPr/>
          <a:lstStyle/>
          <a:p>
            <a:pPr eaLnBrk="1" hangingPunct="1"/>
            <a:r>
              <a:rPr lang="en-GB" sz="2000" smtClean="0"/>
              <a:t>Combines each row of one table with every row of another table</a:t>
            </a:r>
          </a:p>
          <a:p>
            <a:pPr eaLnBrk="1" hangingPunct="1"/>
            <a:r>
              <a:rPr lang="en-GB" sz="2000" smtClean="0"/>
              <a:t>Can_fly </a:t>
            </a:r>
            <a:r>
              <a:rPr lang="en-GB" sz="2000" smtClean="0">
                <a:sym typeface="Symbol" pitchFamily="18" charset="2"/>
              </a:rPr>
              <a:t> Plane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838200" y="2895600"/>
            <a:ext cx="1743075" cy="2736850"/>
            <a:chOff x="-3" y="-3"/>
            <a:chExt cx="944" cy="1546"/>
          </a:xfrm>
        </p:grpSpPr>
        <p:grpSp>
          <p:nvGrpSpPr>
            <p:cNvPr id="14535" name="Group 5"/>
            <p:cNvGrpSpPr>
              <a:grpSpLocks/>
            </p:cNvGrpSpPr>
            <p:nvPr/>
          </p:nvGrpSpPr>
          <p:grpSpPr bwMode="auto">
            <a:xfrm>
              <a:off x="0" y="0"/>
              <a:ext cx="938" cy="1540"/>
              <a:chOff x="0" y="0"/>
              <a:chExt cx="938" cy="1540"/>
            </a:xfrm>
          </p:grpSpPr>
          <p:grpSp>
            <p:nvGrpSpPr>
              <p:cNvPr id="1453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40" cy="154"/>
                <a:chOff x="0" y="0"/>
                <a:chExt cx="440" cy="154"/>
              </a:xfrm>
            </p:grpSpPr>
            <p:sp>
              <p:nvSpPr>
                <p:cNvPr id="1459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4598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0" cy="154"/>
                  <a:chOff x="0" y="0"/>
                  <a:chExt cx="440" cy="154"/>
                </a:xfrm>
              </p:grpSpPr>
              <p:sp>
                <p:nvSpPr>
                  <p:cNvPr id="1459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 u="sng"/>
                  </a:p>
                </p:txBody>
              </p:sp>
              <p:sp>
                <p:nvSpPr>
                  <p:cNvPr id="1460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38" name="Group 11"/>
              <p:cNvGrpSpPr>
                <a:grpSpLocks/>
              </p:cNvGrpSpPr>
              <p:nvPr/>
            </p:nvGrpSpPr>
            <p:grpSpPr bwMode="auto">
              <a:xfrm>
                <a:off x="440" y="0"/>
                <a:ext cx="498" cy="154"/>
                <a:chOff x="440" y="0"/>
                <a:chExt cx="498" cy="154"/>
              </a:xfrm>
            </p:grpSpPr>
            <p:sp>
              <p:nvSpPr>
                <p:cNvPr id="14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0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4594" name="Group 13"/>
                <p:cNvGrpSpPr>
                  <a:grpSpLocks/>
                </p:cNvGrpSpPr>
                <p:nvPr/>
              </p:nvGrpSpPr>
              <p:grpSpPr bwMode="auto">
                <a:xfrm>
                  <a:off x="440" y="0"/>
                  <a:ext cx="498" cy="154"/>
                  <a:chOff x="440" y="0"/>
                  <a:chExt cx="498" cy="154"/>
                </a:xfrm>
              </p:grpSpPr>
              <p:sp>
                <p:nvSpPr>
                  <p:cNvPr id="1459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459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539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440" cy="154"/>
                <a:chOff x="0" y="154"/>
                <a:chExt cx="440" cy="154"/>
              </a:xfrm>
            </p:grpSpPr>
            <p:sp>
              <p:nvSpPr>
                <p:cNvPr id="14591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4592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0" name="Group 19"/>
              <p:cNvGrpSpPr>
                <a:grpSpLocks/>
              </p:cNvGrpSpPr>
              <p:nvPr/>
            </p:nvGrpSpPr>
            <p:grpSpPr bwMode="auto">
              <a:xfrm>
                <a:off x="440" y="154"/>
                <a:ext cx="498" cy="154"/>
                <a:chOff x="440" y="154"/>
                <a:chExt cx="498" cy="154"/>
              </a:xfrm>
            </p:grpSpPr>
            <p:sp>
              <p:nvSpPr>
                <p:cNvPr id="14589" name="Rectangle 20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4590" name="Rectangle 21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1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440" cy="154"/>
                <a:chOff x="0" y="308"/>
                <a:chExt cx="440" cy="154"/>
              </a:xfrm>
            </p:grpSpPr>
            <p:sp>
              <p:nvSpPr>
                <p:cNvPr id="14587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4588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2" name="Group 25"/>
              <p:cNvGrpSpPr>
                <a:grpSpLocks/>
              </p:cNvGrpSpPr>
              <p:nvPr/>
            </p:nvGrpSpPr>
            <p:grpSpPr bwMode="auto">
              <a:xfrm>
                <a:off x="440" y="308"/>
                <a:ext cx="498" cy="154"/>
                <a:chOff x="440" y="308"/>
                <a:chExt cx="498" cy="154"/>
              </a:xfrm>
            </p:grpSpPr>
            <p:sp>
              <p:nvSpPr>
                <p:cNvPr id="14585" name="Rectangle 26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4586" name="Rectangle 27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3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440" cy="154"/>
                <a:chOff x="0" y="462"/>
                <a:chExt cx="440" cy="154"/>
              </a:xfrm>
            </p:grpSpPr>
            <p:sp>
              <p:nvSpPr>
                <p:cNvPr id="1458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4584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4" name="Group 31"/>
              <p:cNvGrpSpPr>
                <a:grpSpLocks/>
              </p:cNvGrpSpPr>
              <p:nvPr/>
            </p:nvGrpSpPr>
            <p:grpSpPr bwMode="auto">
              <a:xfrm>
                <a:off x="440" y="462"/>
                <a:ext cx="498" cy="154"/>
                <a:chOff x="440" y="462"/>
                <a:chExt cx="498" cy="154"/>
              </a:xfrm>
            </p:grpSpPr>
            <p:sp>
              <p:nvSpPr>
                <p:cNvPr id="14581" name="Rectangle 32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4582" name="Rectangle 33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5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440" cy="154"/>
                <a:chOff x="0" y="616"/>
                <a:chExt cx="440" cy="154"/>
              </a:xfrm>
            </p:grpSpPr>
            <p:sp>
              <p:nvSpPr>
                <p:cNvPr id="1457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4580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6" name="Group 37"/>
              <p:cNvGrpSpPr>
                <a:grpSpLocks/>
              </p:cNvGrpSpPr>
              <p:nvPr/>
            </p:nvGrpSpPr>
            <p:grpSpPr bwMode="auto">
              <a:xfrm>
                <a:off x="440" y="616"/>
                <a:ext cx="498" cy="154"/>
                <a:chOff x="440" y="616"/>
                <a:chExt cx="498" cy="154"/>
              </a:xfrm>
            </p:grpSpPr>
            <p:sp>
              <p:nvSpPr>
                <p:cNvPr id="14577" name="Rectangle 38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4578" name="Rectangle 39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7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440" cy="154"/>
                <a:chOff x="0" y="770"/>
                <a:chExt cx="440" cy="154"/>
              </a:xfrm>
            </p:grpSpPr>
            <p:sp>
              <p:nvSpPr>
                <p:cNvPr id="14575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457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8" name="Group 43"/>
              <p:cNvGrpSpPr>
                <a:grpSpLocks/>
              </p:cNvGrpSpPr>
              <p:nvPr/>
            </p:nvGrpSpPr>
            <p:grpSpPr bwMode="auto">
              <a:xfrm>
                <a:off x="440" y="770"/>
                <a:ext cx="498" cy="154"/>
                <a:chOff x="440" y="770"/>
                <a:chExt cx="498" cy="154"/>
              </a:xfrm>
            </p:grpSpPr>
            <p:sp>
              <p:nvSpPr>
                <p:cNvPr id="14573" name="Rectangle 44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4574" name="Rectangle 45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49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440" cy="154"/>
                <a:chOff x="0" y="924"/>
                <a:chExt cx="440" cy="154"/>
              </a:xfrm>
            </p:grpSpPr>
            <p:sp>
              <p:nvSpPr>
                <p:cNvPr id="14571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4572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0" name="Group 49"/>
              <p:cNvGrpSpPr>
                <a:grpSpLocks/>
              </p:cNvGrpSpPr>
              <p:nvPr/>
            </p:nvGrpSpPr>
            <p:grpSpPr bwMode="auto">
              <a:xfrm>
                <a:off x="440" y="924"/>
                <a:ext cx="498" cy="154"/>
                <a:chOff x="440" y="924"/>
                <a:chExt cx="498" cy="154"/>
              </a:xfrm>
            </p:grpSpPr>
            <p:sp>
              <p:nvSpPr>
                <p:cNvPr id="14569" name="Rectangle 50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4570" name="Rectangle 51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1" name="Group 52"/>
              <p:cNvGrpSpPr>
                <a:grpSpLocks/>
              </p:cNvGrpSpPr>
              <p:nvPr/>
            </p:nvGrpSpPr>
            <p:grpSpPr bwMode="auto">
              <a:xfrm>
                <a:off x="0" y="1078"/>
                <a:ext cx="440" cy="154"/>
                <a:chOff x="0" y="1078"/>
                <a:chExt cx="440" cy="154"/>
              </a:xfrm>
            </p:grpSpPr>
            <p:sp>
              <p:nvSpPr>
                <p:cNvPr id="14567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4568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2" name="Group 55"/>
              <p:cNvGrpSpPr>
                <a:grpSpLocks/>
              </p:cNvGrpSpPr>
              <p:nvPr/>
            </p:nvGrpSpPr>
            <p:grpSpPr bwMode="auto">
              <a:xfrm>
                <a:off x="440" y="1078"/>
                <a:ext cx="498" cy="154"/>
                <a:chOff x="440" y="1078"/>
                <a:chExt cx="498" cy="154"/>
              </a:xfrm>
            </p:grpSpPr>
            <p:sp>
              <p:nvSpPr>
                <p:cNvPr id="14565" name="Rectangle 56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4566" name="Rectangle 57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3" name="Group 58"/>
              <p:cNvGrpSpPr>
                <a:grpSpLocks/>
              </p:cNvGrpSpPr>
              <p:nvPr/>
            </p:nvGrpSpPr>
            <p:grpSpPr bwMode="auto">
              <a:xfrm>
                <a:off x="0" y="1232"/>
                <a:ext cx="440" cy="154"/>
                <a:chOff x="0" y="1232"/>
                <a:chExt cx="440" cy="154"/>
              </a:xfrm>
            </p:grpSpPr>
            <p:sp>
              <p:nvSpPr>
                <p:cNvPr id="14563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4564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4" name="Group 61"/>
              <p:cNvGrpSpPr>
                <a:grpSpLocks/>
              </p:cNvGrpSpPr>
              <p:nvPr/>
            </p:nvGrpSpPr>
            <p:grpSpPr bwMode="auto">
              <a:xfrm>
                <a:off x="440" y="1232"/>
                <a:ext cx="498" cy="154"/>
                <a:chOff x="440" y="1232"/>
                <a:chExt cx="498" cy="154"/>
              </a:xfrm>
            </p:grpSpPr>
            <p:sp>
              <p:nvSpPr>
                <p:cNvPr id="14561" name="Rectangle 62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4562" name="Rectangle 63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5" name="Group 64"/>
              <p:cNvGrpSpPr>
                <a:grpSpLocks/>
              </p:cNvGrpSpPr>
              <p:nvPr/>
            </p:nvGrpSpPr>
            <p:grpSpPr bwMode="auto">
              <a:xfrm>
                <a:off x="0" y="1386"/>
                <a:ext cx="440" cy="154"/>
                <a:chOff x="0" y="1386"/>
                <a:chExt cx="440" cy="154"/>
              </a:xfrm>
            </p:grpSpPr>
            <p:sp>
              <p:nvSpPr>
                <p:cNvPr id="14559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4560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556" name="Group 67"/>
              <p:cNvGrpSpPr>
                <a:grpSpLocks/>
              </p:cNvGrpSpPr>
              <p:nvPr/>
            </p:nvGrpSpPr>
            <p:grpSpPr bwMode="auto">
              <a:xfrm>
                <a:off x="440" y="1386"/>
                <a:ext cx="498" cy="154"/>
                <a:chOff x="440" y="1386"/>
                <a:chExt cx="498" cy="154"/>
              </a:xfrm>
            </p:grpSpPr>
            <p:sp>
              <p:nvSpPr>
                <p:cNvPr id="14557" name="Rectangle 68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4558" name="Rectangle 69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4536" name="Rectangle 70"/>
            <p:cNvSpPr>
              <a:spLocks noChangeArrowheads="1"/>
            </p:cNvSpPr>
            <p:nvPr/>
          </p:nvSpPr>
          <p:spPr bwMode="auto">
            <a:xfrm>
              <a:off x="-3" y="-3"/>
              <a:ext cx="944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42" name="Text Box 71"/>
          <p:cNvSpPr txBox="1">
            <a:spLocks noChangeArrowheads="1"/>
          </p:cNvSpPr>
          <p:nvPr/>
        </p:nvSpPr>
        <p:spPr bwMode="auto">
          <a:xfrm>
            <a:off x="2743200" y="3862388"/>
            <a:ext cx="463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4000" b="1">
                <a:solidFill>
                  <a:srgbClr val="0000FF"/>
                </a:solidFill>
                <a:latin typeface="Arial" charset="0"/>
              </a:rPr>
              <a:t></a:t>
            </a:r>
            <a:endParaRPr kumimoji="0" lang="en-US" sz="4000" b="1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14343" name="Group 72"/>
          <p:cNvGrpSpPr>
            <a:grpSpLocks/>
          </p:cNvGrpSpPr>
          <p:nvPr/>
        </p:nvGrpSpPr>
        <p:grpSpPr bwMode="auto">
          <a:xfrm>
            <a:off x="3276600" y="2879725"/>
            <a:ext cx="1604963" cy="2835275"/>
            <a:chOff x="-3" y="-3"/>
            <a:chExt cx="867" cy="1546"/>
          </a:xfrm>
        </p:grpSpPr>
        <p:grpSp>
          <p:nvGrpSpPr>
            <p:cNvPr id="14469" name="Group 73"/>
            <p:cNvGrpSpPr>
              <a:grpSpLocks/>
            </p:cNvGrpSpPr>
            <p:nvPr/>
          </p:nvGrpSpPr>
          <p:grpSpPr bwMode="auto">
            <a:xfrm>
              <a:off x="0" y="0"/>
              <a:ext cx="861" cy="1540"/>
              <a:chOff x="0" y="0"/>
              <a:chExt cx="861" cy="1540"/>
            </a:xfrm>
          </p:grpSpPr>
          <p:grpSp>
            <p:nvGrpSpPr>
              <p:cNvPr id="14471" name="Group 74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4531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4532" name="Group 7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4533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4534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472" name="Group 79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4527" name="Rectangle 80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4528" name="Group 81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452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 u="sng"/>
                  </a:p>
                </p:txBody>
              </p:sp>
              <p:sp>
                <p:nvSpPr>
                  <p:cNvPr id="1453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473" name="Group 84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4525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4526" name="Rectangle 8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4" name="Group 87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4523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4524" name="Rectangle 8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5" name="Group 90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4521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4522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6" name="Group 93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4519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4520" name="Rectangle 9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7" name="Group 96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4517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4518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8" name="Group 99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4515" name="Rectangle 100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4516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79" name="Group 102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4513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4514" name="Rectangle 10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0" name="Group 105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45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4512" name="Rectangle 10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1" name="Group 108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4509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4510" name="Rectangle 11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2" name="Group 111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4507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4508" name="Rectangle 11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3" name="Group 114"/>
              <p:cNvGrpSpPr>
                <a:grpSpLocks/>
              </p:cNvGrpSpPr>
              <p:nvPr/>
            </p:nvGrpSpPr>
            <p:grpSpPr bwMode="auto">
              <a:xfrm>
                <a:off x="0" y="924"/>
                <a:ext cx="363" cy="154"/>
                <a:chOff x="0" y="924"/>
                <a:chExt cx="363" cy="154"/>
              </a:xfrm>
            </p:grpSpPr>
            <p:sp>
              <p:nvSpPr>
                <p:cNvPr id="14505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4506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4" name="Group 117"/>
              <p:cNvGrpSpPr>
                <a:grpSpLocks/>
              </p:cNvGrpSpPr>
              <p:nvPr/>
            </p:nvGrpSpPr>
            <p:grpSpPr bwMode="auto">
              <a:xfrm>
                <a:off x="363" y="924"/>
                <a:ext cx="498" cy="154"/>
                <a:chOff x="363" y="924"/>
                <a:chExt cx="498" cy="154"/>
              </a:xfrm>
            </p:grpSpPr>
            <p:sp>
              <p:nvSpPr>
                <p:cNvPr id="14503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4504" name="Rectangle 119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5" name="Group 120"/>
              <p:cNvGrpSpPr>
                <a:grpSpLocks/>
              </p:cNvGrpSpPr>
              <p:nvPr/>
            </p:nvGrpSpPr>
            <p:grpSpPr bwMode="auto">
              <a:xfrm>
                <a:off x="0" y="1078"/>
                <a:ext cx="363" cy="154"/>
                <a:chOff x="0" y="1078"/>
                <a:chExt cx="363" cy="154"/>
              </a:xfrm>
            </p:grpSpPr>
            <p:sp>
              <p:nvSpPr>
                <p:cNvPr id="14501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4502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6" name="Group 123"/>
              <p:cNvGrpSpPr>
                <a:grpSpLocks/>
              </p:cNvGrpSpPr>
              <p:nvPr/>
            </p:nvGrpSpPr>
            <p:grpSpPr bwMode="auto">
              <a:xfrm>
                <a:off x="363" y="1078"/>
                <a:ext cx="498" cy="154"/>
                <a:chOff x="363" y="1078"/>
                <a:chExt cx="498" cy="154"/>
              </a:xfrm>
            </p:grpSpPr>
            <p:sp>
              <p:nvSpPr>
                <p:cNvPr id="14499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4500" name="Rectangle 125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7" name="Group 126"/>
              <p:cNvGrpSpPr>
                <a:grpSpLocks/>
              </p:cNvGrpSpPr>
              <p:nvPr/>
            </p:nvGrpSpPr>
            <p:grpSpPr bwMode="auto">
              <a:xfrm>
                <a:off x="0" y="1232"/>
                <a:ext cx="363" cy="154"/>
                <a:chOff x="0" y="1232"/>
                <a:chExt cx="363" cy="154"/>
              </a:xfrm>
            </p:grpSpPr>
            <p:sp>
              <p:nvSpPr>
                <p:cNvPr id="14497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4498" name="Rectangle 128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8" name="Group 129"/>
              <p:cNvGrpSpPr>
                <a:grpSpLocks/>
              </p:cNvGrpSpPr>
              <p:nvPr/>
            </p:nvGrpSpPr>
            <p:grpSpPr bwMode="auto">
              <a:xfrm>
                <a:off x="363" y="1232"/>
                <a:ext cx="498" cy="154"/>
                <a:chOff x="363" y="1232"/>
                <a:chExt cx="498" cy="154"/>
              </a:xfrm>
            </p:grpSpPr>
            <p:sp>
              <p:nvSpPr>
                <p:cNvPr id="14495" name="Rectangle 130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4496" name="Rectangle 131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89" name="Group 132"/>
              <p:cNvGrpSpPr>
                <a:grpSpLocks/>
              </p:cNvGrpSpPr>
              <p:nvPr/>
            </p:nvGrpSpPr>
            <p:grpSpPr bwMode="auto">
              <a:xfrm>
                <a:off x="0" y="1386"/>
                <a:ext cx="363" cy="154"/>
                <a:chOff x="0" y="1386"/>
                <a:chExt cx="363" cy="154"/>
              </a:xfrm>
            </p:grpSpPr>
            <p:sp>
              <p:nvSpPr>
                <p:cNvPr id="14493" name="Rectangle 133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4494" name="Rectangle 13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490" name="Group 135"/>
              <p:cNvGrpSpPr>
                <a:grpSpLocks/>
              </p:cNvGrpSpPr>
              <p:nvPr/>
            </p:nvGrpSpPr>
            <p:grpSpPr bwMode="auto">
              <a:xfrm>
                <a:off x="363" y="1386"/>
                <a:ext cx="498" cy="154"/>
                <a:chOff x="363" y="1386"/>
                <a:chExt cx="498" cy="154"/>
              </a:xfrm>
            </p:grpSpPr>
            <p:sp>
              <p:nvSpPr>
                <p:cNvPr id="14491" name="Rectangle 136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4492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4470" name="Rectangle 138"/>
            <p:cNvSpPr>
              <a:spLocks noChangeArrowheads="1"/>
            </p:cNvSpPr>
            <p:nvPr/>
          </p:nvSpPr>
          <p:spPr bwMode="auto">
            <a:xfrm>
              <a:off x="-3" y="-3"/>
              <a:ext cx="86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344" name="Text Box 139"/>
          <p:cNvSpPr txBox="1">
            <a:spLocks noChangeArrowheads="1"/>
          </p:cNvSpPr>
          <p:nvPr/>
        </p:nvSpPr>
        <p:spPr bwMode="auto">
          <a:xfrm>
            <a:off x="5791200" y="5867400"/>
            <a:ext cx="2303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>
                <a:solidFill>
                  <a:srgbClr val="0000FF"/>
                </a:solidFill>
                <a:latin typeface="Arial" charset="0"/>
              </a:rPr>
              <a:t>81 t-uples!!!</a:t>
            </a:r>
            <a:endParaRPr kumimoji="0" lang="en-US" sz="3200">
              <a:solidFill>
                <a:srgbClr val="0000FF"/>
              </a:solidFill>
              <a:latin typeface="Arial" charset="0"/>
            </a:endParaRPr>
          </a:p>
        </p:txBody>
      </p:sp>
      <p:graphicFrame>
        <p:nvGraphicFramePr>
          <p:cNvPr id="256140" name="Group 140"/>
          <p:cNvGraphicFramePr>
            <a:graphicFrameLocks noGrp="1"/>
          </p:cNvGraphicFramePr>
          <p:nvPr>
            <p:ph sz="half" idx="2"/>
          </p:nvPr>
        </p:nvGraphicFramePr>
        <p:xfrm>
          <a:off x="5410200" y="457200"/>
          <a:ext cx="3048000" cy="50501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Emp_No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Model_No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Maker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Model_No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DC10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DC9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Boeing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DC10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DC9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B727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Airbus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A320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  <a:sym typeface="Symbol" pitchFamily="18" charset="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62" name="Text Box 257"/>
          <p:cNvSpPr txBox="1">
            <a:spLocks noChangeArrowheads="1"/>
          </p:cNvSpPr>
          <p:nvPr/>
        </p:nvSpPr>
        <p:spPr bwMode="auto">
          <a:xfrm>
            <a:off x="4953000" y="3989388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 b="1">
                <a:solidFill>
                  <a:srgbClr val="0000FF"/>
                </a:solidFill>
                <a:latin typeface="Arial" charset="0"/>
              </a:rPr>
              <a:t>=</a:t>
            </a:r>
            <a:endParaRPr kumimoji="0" lang="en-US" sz="3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4463" name="Rectangle 258"/>
          <p:cNvSpPr>
            <a:spLocks noChangeArrowheads="1"/>
          </p:cNvSpPr>
          <p:nvPr/>
        </p:nvSpPr>
        <p:spPr bwMode="auto">
          <a:xfrm>
            <a:off x="838200" y="3200400"/>
            <a:ext cx="1684338" cy="255588"/>
          </a:xfrm>
          <a:prstGeom prst="rect">
            <a:avLst/>
          </a:prstGeom>
          <a:solidFill>
            <a:srgbClr val="0099CC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4" name="Rectangle 259"/>
          <p:cNvSpPr>
            <a:spLocks noChangeArrowheads="1"/>
          </p:cNvSpPr>
          <p:nvPr/>
        </p:nvSpPr>
        <p:spPr bwMode="auto">
          <a:xfrm>
            <a:off x="5410200" y="685800"/>
            <a:ext cx="1524000" cy="1905000"/>
          </a:xfrm>
          <a:prstGeom prst="rect">
            <a:avLst/>
          </a:prstGeom>
          <a:solidFill>
            <a:srgbClr val="0099CC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5" name="Rectangle 260"/>
          <p:cNvSpPr>
            <a:spLocks noChangeArrowheads="1"/>
          </p:cNvSpPr>
          <p:nvPr/>
        </p:nvSpPr>
        <p:spPr bwMode="auto">
          <a:xfrm>
            <a:off x="838200" y="3429000"/>
            <a:ext cx="1684338" cy="2555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6" name="Rectangle 261"/>
          <p:cNvSpPr>
            <a:spLocks noChangeArrowheads="1"/>
          </p:cNvSpPr>
          <p:nvPr/>
        </p:nvSpPr>
        <p:spPr bwMode="auto">
          <a:xfrm>
            <a:off x="5410200" y="2590800"/>
            <a:ext cx="1524000" cy="21336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7" name="Rectangle 262"/>
          <p:cNvSpPr>
            <a:spLocks noChangeArrowheads="1"/>
          </p:cNvSpPr>
          <p:nvPr/>
        </p:nvSpPr>
        <p:spPr bwMode="auto">
          <a:xfrm>
            <a:off x="838200" y="3733800"/>
            <a:ext cx="1684338" cy="255588"/>
          </a:xfrm>
          <a:prstGeom prst="rect">
            <a:avLst/>
          </a:prstGeom>
          <a:solidFill>
            <a:srgbClr val="66FF33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68" name="Rectangle 263"/>
          <p:cNvSpPr>
            <a:spLocks noChangeArrowheads="1"/>
          </p:cNvSpPr>
          <p:nvPr/>
        </p:nvSpPr>
        <p:spPr bwMode="auto">
          <a:xfrm>
            <a:off x="5410200" y="4724400"/>
            <a:ext cx="1524000" cy="762000"/>
          </a:xfrm>
          <a:prstGeom prst="rect">
            <a:avLst/>
          </a:prstGeom>
          <a:solidFill>
            <a:srgbClr val="66FF33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540DAB61-705D-47AE-A7DF-86CD46D4206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eaLnBrk="1" hangingPunct="1"/>
            <a:r>
              <a:rPr lang="en-US" sz="2000" smtClean="0"/>
              <a:t>Generating all possible combinations of tuples is not usually meaningful. </a:t>
            </a:r>
          </a:p>
          <a:p>
            <a:pPr eaLnBrk="1" hangingPunct="1"/>
            <a:r>
              <a:rPr lang="en-US" sz="2000" smtClean="0"/>
              <a:t>In the previous example, it makes more sense to combine each tuple of Can_Fly with the corresponding record of the Plane. </a:t>
            </a:r>
          </a:p>
          <a:p>
            <a:pPr eaLnBrk="1" hangingPunct="1"/>
            <a:r>
              <a:rPr lang="en-US" sz="2000" smtClean="0"/>
              <a:t>Join is a cartesian product followed by a selection: </a:t>
            </a:r>
          </a:p>
          <a:p>
            <a:pPr eaLnBrk="1" hangingPunct="1">
              <a:buFontTx/>
              <a:buNone/>
            </a:pPr>
            <a:r>
              <a:rPr lang="en-GB" sz="2000" b="1" smtClean="0"/>
              <a:t>	R</a:t>
            </a:r>
            <a:r>
              <a:rPr lang="en-GB" sz="2000" b="1" baseline="-25000" smtClean="0"/>
              <a:t>1</a:t>
            </a:r>
            <a:r>
              <a:rPr lang="en-GB" sz="2000" b="1" smtClean="0"/>
              <a:t> </a:t>
            </a:r>
            <a:r>
              <a:rPr lang="en-GB" sz="2000" b="1" smtClean="0">
                <a:sym typeface="Symbol" pitchFamily="18" charset="2"/>
              </a:rPr>
              <a:t>    </a:t>
            </a:r>
            <a:r>
              <a:rPr lang="en-GB" sz="2000" b="1" baseline="-25000" smtClean="0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GB" sz="2000" b="1" smtClean="0">
                <a:sym typeface="Symbol" pitchFamily="18" charset="2"/>
              </a:rPr>
              <a:t> R</a:t>
            </a:r>
            <a:r>
              <a:rPr lang="en-GB" sz="2000" b="1" baseline="-25000" smtClean="0">
                <a:sym typeface="Symbol" pitchFamily="18" charset="2"/>
              </a:rPr>
              <a:t>2</a:t>
            </a:r>
            <a:r>
              <a:rPr lang="en-GB" sz="2000" smtClean="0">
                <a:sym typeface="Symbol" pitchFamily="18" charset="2"/>
              </a:rPr>
              <a:t> = </a:t>
            </a:r>
            <a:r>
              <a:rPr lang="en-GB" sz="2000" baseline="-25000" smtClean="0">
                <a:solidFill>
                  <a:srgbClr val="0000FF"/>
                </a:solidFill>
                <a:sym typeface="Symbol" pitchFamily="18" charset="2"/>
              </a:rPr>
              <a:t>c</a:t>
            </a:r>
            <a:r>
              <a:rPr lang="en-GB" sz="2000" smtClean="0">
                <a:sym typeface="Symbol" pitchFamily="18" charset="2"/>
              </a:rPr>
              <a:t>(</a:t>
            </a:r>
            <a:r>
              <a:rPr lang="en-GB" sz="2000" smtClean="0"/>
              <a:t>R</a:t>
            </a:r>
            <a:r>
              <a:rPr lang="en-GB" sz="2000" baseline="-25000" smtClean="0"/>
              <a:t>1</a:t>
            </a:r>
            <a:r>
              <a:rPr lang="en-GB" sz="2000" smtClean="0"/>
              <a:t> </a:t>
            </a:r>
            <a:r>
              <a:rPr lang="en-GB" sz="2000" smtClean="0">
                <a:sym typeface="Symbol" pitchFamily="18" charset="2"/>
              </a:rPr>
              <a:t> R</a:t>
            </a:r>
            <a:r>
              <a:rPr lang="en-GB" sz="2000" baseline="-25000" smtClean="0">
                <a:sym typeface="Symbol" pitchFamily="18" charset="2"/>
              </a:rPr>
              <a:t>2</a:t>
            </a:r>
            <a:r>
              <a:rPr lang="en-GB" sz="2000" smtClean="0"/>
              <a:t>)</a:t>
            </a:r>
          </a:p>
          <a:p>
            <a:pPr eaLnBrk="1" hangingPunct="1"/>
            <a:r>
              <a:rPr lang="en-GB" sz="2000" smtClean="0"/>
              <a:t>Sometimes we use the word JOIN instead of symbol </a:t>
            </a:r>
          </a:p>
          <a:p>
            <a:pPr eaLnBrk="1" hangingPunct="1"/>
            <a:r>
              <a:rPr lang="en-GB" sz="2000" smtClean="0"/>
              <a:t>Types of joins:</a:t>
            </a:r>
          </a:p>
          <a:p>
            <a:pPr eaLnBrk="1" hangingPunct="1">
              <a:buFontTx/>
              <a:buNone/>
            </a:pPr>
            <a:r>
              <a:rPr lang="en-GB" sz="2000" smtClean="0">
                <a:solidFill>
                  <a:schemeClr val="tx2"/>
                </a:solidFill>
                <a:sym typeface="Symbol" pitchFamily="18" charset="2"/>
              </a:rPr>
              <a:t>	</a:t>
            </a:r>
            <a:r>
              <a:rPr lang="en-GB" sz="2000" smtClean="0">
                <a:solidFill>
                  <a:srgbClr val="FF3300"/>
                </a:solidFill>
                <a:sym typeface="Symbol" pitchFamily="18" charset="2"/>
              </a:rPr>
              <a:t>-</a:t>
            </a:r>
            <a:r>
              <a:rPr lang="en-GB" sz="2000" smtClean="0">
                <a:solidFill>
                  <a:srgbClr val="FF3300"/>
                </a:solidFill>
              </a:rPr>
              <a:t>join</a:t>
            </a:r>
            <a:r>
              <a:rPr lang="en-GB" sz="2000" smtClean="0"/>
              <a:t>: arbitrary conditions in the selection </a:t>
            </a:r>
          </a:p>
          <a:p>
            <a:pPr eaLnBrk="1" hangingPunct="1">
              <a:buFontTx/>
              <a:buNone/>
            </a:pPr>
            <a:r>
              <a:rPr lang="en-GB" sz="2000" smtClean="0">
                <a:solidFill>
                  <a:schemeClr val="tx2"/>
                </a:solidFill>
              </a:rPr>
              <a:t>	</a:t>
            </a:r>
            <a:r>
              <a:rPr lang="en-GB" sz="2000" smtClean="0">
                <a:solidFill>
                  <a:srgbClr val="FF3300"/>
                </a:solidFill>
              </a:rPr>
              <a:t>Equijoin</a:t>
            </a:r>
            <a:r>
              <a:rPr lang="en-GB" sz="2000" smtClean="0"/>
              <a:t>: all conditions are equalities</a:t>
            </a:r>
          </a:p>
          <a:p>
            <a:pPr eaLnBrk="1" hangingPunct="1">
              <a:buFontTx/>
              <a:buNone/>
            </a:pPr>
            <a:r>
              <a:rPr lang="en-GB" sz="2000" smtClean="0">
                <a:solidFill>
                  <a:schemeClr val="tx2"/>
                </a:solidFill>
              </a:rPr>
              <a:t>	</a:t>
            </a:r>
            <a:r>
              <a:rPr lang="en-GB" sz="2000" smtClean="0">
                <a:solidFill>
                  <a:srgbClr val="FF3300"/>
                </a:solidFill>
              </a:rPr>
              <a:t>Natural join</a:t>
            </a:r>
            <a:r>
              <a:rPr lang="en-GB" sz="2000" smtClean="0"/>
              <a:t>: combines two relations on the equality of the attributes with the same names</a:t>
            </a:r>
          </a:p>
          <a:p>
            <a:pPr eaLnBrk="1" hangingPunct="1"/>
            <a:r>
              <a:rPr lang="en-GB" sz="2000" smtClean="0"/>
              <a:t>Both equijoin and natural join project only one of the redundant attributes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143000" y="3048000"/>
            <a:ext cx="261938" cy="184150"/>
            <a:chOff x="1104" y="2064"/>
            <a:chExt cx="192" cy="144"/>
          </a:xfrm>
        </p:grpSpPr>
        <p:sp>
          <p:nvSpPr>
            <p:cNvPr id="15371" name="Line 5"/>
            <p:cNvSpPr>
              <a:spLocks noChangeShapeType="1"/>
            </p:cNvSpPr>
            <p:nvPr/>
          </p:nvSpPr>
          <p:spPr bwMode="auto">
            <a:xfrm>
              <a:off x="1104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 flipV="1"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3" name="Line 7"/>
            <p:cNvSpPr>
              <a:spLocks noChangeShapeType="1"/>
            </p:cNvSpPr>
            <p:nvPr/>
          </p:nvSpPr>
          <p:spPr bwMode="auto">
            <a:xfrm>
              <a:off x="1296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4" name="Line 8"/>
            <p:cNvSpPr>
              <a:spLocks noChangeShapeType="1"/>
            </p:cNvSpPr>
            <p:nvPr/>
          </p:nvSpPr>
          <p:spPr bwMode="auto">
            <a:xfrm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366" name="Group 9"/>
          <p:cNvGrpSpPr>
            <a:grpSpLocks/>
          </p:cNvGrpSpPr>
          <p:nvPr/>
        </p:nvGrpSpPr>
        <p:grpSpPr bwMode="auto">
          <a:xfrm>
            <a:off x="6705600" y="3429000"/>
            <a:ext cx="261938" cy="184150"/>
            <a:chOff x="1104" y="2064"/>
            <a:chExt cx="192" cy="144"/>
          </a:xfrm>
        </p:grpSpPr>
        <p:sp>
          <p:nvSpPr>
            <p:cNvPr id="15367" name="Line 10"/>
            <p:cNvSpPr>
              <a:spLocks noChangeShapeType="1"/>
            </p:cNvSpPr>
            <p:nvPr/>
          </p:nvSpPr>
          <p:spPr bwMode="auto">
            <a:xfrm>
              <a:off x="1104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8" name="Line 11"/>
            <p:cNvSpPr>
              <a:spLocks noChangeShapeType="1"/>
            </p:cNvSpPr>
            <p:nvPr/>
          </p:nvSpPr>
          <p:spPr bwMode="auto">
            <a:xfrm flipV="1"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9" name="Line 12"/>
            <p:cNvSpPr>
              <a:spLocks noChangeShapeType="1"/>
            </p:cNvSpPr>
            <p:nvPr/>
          </p:nvSpPr>
          <p:spPr bwMode="auto">
            <a:xfrm>
              <a:off x="1296" y="206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0" name="Line 13"/>
            <p:cNvSpPr>
              <a:spLocks noChangeShapeType="1"/>
            </p:cNvSpPr>
            <p:nvPr/>
          </p:nvSpPr>
          <p:spPr bwMode="auto">
            <a:xfrm>
              <a:off x="1104" y="2064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956ABC1-4DF1-4928-911E-D98422B52D9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Symbol" pitchFamily="18" charset="2"/>
              </a:rPr>
              <a:t>Natural </a:t>
            </a:r>
            <a:r>
              <a:rPr lang="en-GB" smtClean="0"/>
              <a:t>Join Example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85800" y="1676400"/>
            <a:ext cx="74676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GB" sz="1800">
                <a:latin typeface="Arial" charset="0"/>
              </a:rPr>
              <a:t>Can_fly     </a:t>
            </a:r>
            <a:r>
              <a:rPr kumimoji="0" lang="en-GB" sz="1800" baseline="-25000">
                <a:latin typeface="Arial" charset="0"/>
              </a:rPr>
              <a:t>n</a:t>
            </a:r>
            <a:r>
              <a:rPr kumimoji="0" lang="en-GB" sz="1800">
                <a:latin typeface="Arial" charset="0"/>
              </a:rPr>
              <a:t> Plane </a:t>
            </a: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GB" sz="1800">
                <a:latin typeface="Helvetica" pitchFamily="34" charset="0"/>
              </a:rPr>
              <a:t>Can_fly JOIN</a:t>
            </a:r>
            <a:r>
              <a:rPr kumimoji="0" lang="en-GB" sz="1800" baseline="-25000">
                <a:latin typeface="Helvetica" pitchFamily="34" charset="0"/>
              </a:rPr>
              <a:t>n</a:t>
            </a:r>
            <a:r>
              <a:rPr kumimoji="0" lang="en-GB" sz="1800">
                <a:latin typeface="Helvetica" pitchFamily="34" charset="0"/>
              </a:rPr>
              <a:t> Plane </a:t>
            </a: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GB" sz="1800">
                <a:latin typeface="Helvetica" pitchFamily="34" charset="0"/>
              </a:rPr>
              <a:t>Can_fly JOIN</a:t>
            </a:r>
            <a:r>
              <a:rPr kumimoji="0" lang="en-GB" sz="1800" baseline="-25000">
                <a:latin typeface="Helvetica" pitchFamily="34" charset="0"/>
              </a:rPr>
              <a:t>Model_No</a:t>
            </a:r>
            <a:r>
              <a:rPr kumimoji="0" lang="en-GB" sz="1800">
                <a:latin typeface="Helvetica" pitchFamily="34" charset="0"/>
              </a:rPr>
              <a:t>Plane</a:t>
            </a:r>
            <a:endParaRPr kumimoji="0" lang="en-GB" sz="1800">
              <a:latin typeface="Arial" charset="0"/>
            </a:endParaRP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kumimoji="0" lang="en-GB" sz="1800">
                <a:latin typeface="Helvetica" pitchFamily="34" charset="0"/>
              </a:rPr>
              <a:t>Can_fly JOIN</a:t>
            </a:r>
            <a:r>
              <a:rPr kumimoji="0" lang="en-GB" sz="1800" baseline="-25000">
                <a:latin typeface="Helvetica" pitchFamily="34" charset="0"/>
              </a:rPr>
              <a:t>Can_fly.Model_No=Plane.Model_No</a:t>
            </a:r>
            <a:r>
              <a:rPr kumimoji="0" lang="en-GB" sz="1800">
                <a:latin typeface="Helvetica" pitchFamily="34" charset="0"/>
              </a:rPr>
              <a:t>Plane</a:t>
            </a: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kumimoji="0" lang="en-GB" sz="2000" b="1">
              <a:latin typeface="Arial" charset="0"/>
            </a:endParaRPr>
          </a:p>
          <a:p>
            <a:pPr marL="342900" indent="-342900"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endParaRPr kumimoji="0" lang="en-GB" sz="2000" b="1" baseline="-25000">
              <a:latin typeface="Arial" charset="0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641350" y="3436938"/>
            <a:ext cx="1844675" cy="2606675"/>
            <a:chOff x="-3" y="-3"/>
            <a:chExt cx="944" cy="1546"/>
          </a:xfrm>
        </p:grpSpPr>
        <p:grpSp>
          <p:nvGrpSpPr>
            <p:cNvPr id="16571" name="Group 5"/>
            <p:cNvGrpSpPr>
              <a:grpSpLocks/>
            </p:cNvGrpSpPr>
            <p:nvPr/>
          </p:nvGrpSpPr>
          <p:grpSpPr bwMode="auto">
            <a:xfrm>
              <a:off x="0" y="0"/>
              <a:ext cx="938" cy="1540"/>
              <a:chOff x="0" y="0"/>
              <a:chExt cx="938" cy="1540"/>
            </a:xfrm>
          </p:grpSpPr>
          <p:grpSp>
            <p:nvGrpSpPr>
              <p:cNvPr id="16573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40" cy="154"/>
                <a:chOff x="0" y="0"/>
                <a:chExt cx="440" cy="154"/>
              </a:xfrm>
            </p:grpSpPr>
            <p:sp>
              <p:nvSpPr>
                <p:cNvPr id="16633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634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0" cy="154"/>
                  <a:chOff x="0" y="0"/>
                  <a:chExt cx="440" cy="154"/>
                </a:xfrm>
              </p:grpSpPr>
              <p:sp>
                <p:nvSpPr>
                  <p:cNvPr id="1663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/>
                  </a:p>
                </p:txBody>
              </p:sp>
              <p:sp>
                <p:nvSpPr>
                  <p:cNvPr id="1663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574" name="Group 11"/>
              <p:cNvGrpSpPr>
                <a:grpSpLocks/>
              </p:cNvGrpSpPr>
              <p:nvPr/>
            </p:nvGrpSpPr>
            <p:grpSpPr bwMode="auto">
              <a:xfrm>
                <a:off x="440" y="0"/>
                <a:ext cx="498" cy="154"/>
                <a:chOff x="440" y="0"/>
                <a:chExt cx="498" cy="154"/>
              </a:xfrm>
            </p:grpSpPr>
            <p:sp>
              <p:nvSpPr>
                <p:cNvPr id="16629" name="Rectangle 12"/>
                <p:cNvSpPr>
                  <a:spLocks noChangeArrowheads="1"/>
                </p:cNvSpPr>
                <p:nvPr/>
              </p:nvSpPr>
              <p:spPr bwMode="auto">
                <a:xfrm>
                  <a:off x="440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630" name="Group 13"/>
                <p:cNvGrpSpPr>
                  <a:grpSpLocks/>
                </p:cNvGrpSpPr>
                <p:nvPr/>
              </p:nvGrpSpPr>
              <p:grpSpPr bwMode="auto">
                <a:xfrm>
                  <a:off x="440" y="0"/>
                  <a:ext cx="498" cy="154"/>
                  <a:chOff x="440" y="0"/>
                  <a:chExt cx="498" cy="154"/>
                </a:xfrm>
              </p:grpSpPr>
              <p:sp>
                <p:nvSpPr>
                  <p:cNvPr id="16631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6632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575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440" cy="154"/>
                <a:chOff x="0" y="154"/>
                <a:chExt cx="440" cy="154"/>
              </a:xfrm>
            </p:grpSpPr>
            <p:sp>
              <p:nvSpPr>
                <p:cNvPr id="16627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628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76" name="Group 19"/>
              <p:cNvGrpSpPr>
                <a:grpSpLocks/>
              </p:cNvGrpSpPr>
              <p:nvPr/>
            </p:nvGrpSpPr>
            <p:grpSpPr bwMode="auto">
              <a:xfrm>
                <a:off x="440" y="154"/>
                <a:ext cx="498" cy="154"/>
                <a:chOff x="440" y="154"/>
                <a:chExt cx="498" cy="154"/>
              </a:xfrm>
            </p:grpSpPr>
            <p:sp>
              <p:nvSpPr>
                <p:cNvPr id="16625" name="Rectangle 20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626" name="Rectangle 21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77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440" cy="154"/>
                <a:chOff x="0" y="308"/>
                <a:chExt cx="440" cy="154"/>
              </a:xfrm>
            </p:grpSpPr>
            <p:sp>
              <p:nvSpPr>
                <p:cNvPr id="16623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624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78" name="Group 25"/>
              <p:cNvGrpSpPr>
                <a:grpSpLocks/>
              </p:cNvGrpSpPr>
              <p:nvPr/>
            </p:nvGrpSpPr>
            <p:grpSpPr bwMode="auto">
              <a:xfrm>
                <a:off x="440" y="308"/>
                <a:ext cx="498" cy="154"/>
                <a:chOff x="440" y="308"/>
                <a:chExt cx="498" cy="154"/>
              </a:xfrm>
            </p:grpSpPr>
            <p:sp>
              <p:nvSpPr>
                <p:cNvPr id="16621" name="Rectangle 26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1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622" name="Rectangle 27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79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440" cy="154"/>
                <a:chOff x="0" y="462"/>
                <a:chExt cx="440" cy="154"/>
              </a:xfrm>
            </p:grpSpPr>
            <p:sp>
              <p:nvSpPr>
                <p:cNvPr id="1661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620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0" name="Group 31"/>
              <p:cNvGrpSpPr>
                <a:grpSpLocks/>
              </p:cNvGrpSpPr>
              <p:nvPr/>
            </p:nvGrpSpPr>
            <p:grpSpPr bwMode="auto">
              <a:xfrm>
                <a:off x="440" y="462"/>
                <a:ext cx="498" cy="154"/>
                <a:chOff x="440" y="462"/>
                <a:chExt cx="498" cy="154"/>
              </a:xfrm>
            </p:grpSpPr>
            <p:sp>
              <p:nvSpPr>
                <p:cNvPr id="16617" name="Rectangle 32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6618" name="Rectangle 33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1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440" cy="154"/>
                <a:chOff x="0" y="616"/>
                <a:chExt cx="440" cy="154"/>
              </a:xfrm>
            </p:grpSpPr>
            <p:sp>
              <p:nvSpPr>
                <p:cNvPr id="16615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616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2" name="Group 37"/>
              <p:cNvGrpSpPr>
                <a:grpSpLocks/>
              </p:cNvGrpSpPr>
              <p:nvPr/>
            </p:nvGrpSpPr>
            <p:grpSpPr bwMode="auto">
              <a:xfrm>
                <a:off x="440" y="616"/>
                <a:ext cx="498" cy="154"/>
                <a:chOff x="440" y="616"/>
                <a:chExt cx="498" cy="154"/>
              </a:xfrm>
            </p:grpSpPr>
            <p:sp>
              <p:nvSpPr>
                <p:cNvPr id="16613" name="Rectangle 38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6614" name="Rectangle 39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3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440" cy="154"/>
                <a:chOff x="0" y="770"/>
                <a:chExt cx="440" cy="154"/>
              </a:xfrm>
            </p:grpSpPr>
            <p:sp>
              <p:nvSpPr>
                <p:cNvPr id="16611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612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4" name="Group 43"/>
              <p:cNvGrpSpPr>
                <a:grpSpLocks/>
              </p:cNvGrpSpPr>
              <p:nvPr/>
            </p:nvGrpSpPr>
            <p:grpSpPr bwMode="auto">
              <a:xfrm>
                <a:off x="440" y="770"/>
                <a:ext cx="498" cy="154"/>
                <a:chOff x="440" y="770"/>
                <a:chExt cx="498" cy="154"/>
              </a:xfrm>
            </p:grpSpPr>
            <p:sp>
              <p:nvSpPr>
                <p:cNvPr id="16609" name="Rectangle 44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6610" name="Rectangle 45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5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440" cy="154"/>
                <a:chOff x="0" y="924"/>
                <a:chExt cx="440" cy="154"/>
              </a:xfrm>
            </p:grpSpPr>
            <p:sp>
              <p:nvSpPr>
                <p:cNvPr id="16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6" name="Group 49"/>
              <p:cNvGrpSpPr>
                <a:grpSpLocks/>
              </p:cNvGrpSpPr>
              <p:nvPr/>
            </p:nvGrpSpPr>
            <p:grpSpPr bwMode="auto">
              <a:xfrm>
                <a:off x="440" y="924"/>
                <a:ext cx="498" cy="154"/>
                <a:chOff x="440" y="924"/>
                <a:chExt cx="498" cy="154"/>
              </a:xfrm>
            </p:grpSpPr>
            <p:sp>
              <p:nvSpPr>
                <p:cNvPr id="16605" name="Rectangle 50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6606" name="Rectangle 51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7" name="Group 52"/>
              <p:cNvGrpSpPr>
                <a:grpSpLocks/>
              </p:cNvGrpSpPr>
              <p:nvPr/>
            </p:nvGrpSpPr>
            <p:grpSpPr bwMode="auto">
              <a:xfrm>
                <a:off x="0" y="1078"/>
                <a:ext cx="440" cy="154"/>
                <a:chOff x="0" y="1078"/>
                <a:chExt cx="440" cy="154"/>
              </a:xfrm>
            </p:grpSpPr>
            <p:sp>
              <p:nvSpPr>
                <p:cNvPr id="16603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604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8" name="Group 55"/>
              <p:cNvGrpSpPr>
                <a:grpSpLocks/>
              </p:cNvGrpSpPr>
              <p:nvPr/>
            </p:nvGrpSpPr>
            <p:grpSpPr bwMode="auto">
              <a:xfrm>
                <a:off x="440" y="1078"/>
                <a:ext cx="498" cy="154"/>
                <a:chOff x="440" y="1078"/>
                <a:chExt cx="498" cy="154"/>
              </a:xfrm>
            </p:grpSpPr>
            <p:sp>
              <p:nvSpPr>
                <p:cNvPr id="16601" name="Rectangle 56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602" name="Rectangle 57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89" name="Group 58"/>
              <p:cNvGrpSpPr>
                <a:grpSpLocks/>
              </p:cNvGrpSpPr>
              <p:nvPr/>
            </p:nvGrpSpPr>
            <p:grpSpPr bwMode="auto">
              <a:xfrm>
                <a:off x="0" y="1232"/>
                <a:ext cx="440" cy="154"/>
                <a:chOff x="0" y="1232"/>
                <a:chExt cx="440" cy="154"/>
              </a:xfrm>
            </p:grpSpPr>
            <p:sp>
              <p:nvSpPr>
                <p:cNvPr id="16599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6600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90" name="Group 61"/>
              <p:cNvGrpSpPr>
                <a:grpSpLocks/>
              </p:cNvGrpSpPr>
              <p:nvPr/>
            </p:nvGrpSpPr>
            <p:grpSpPr bwMode="auto">
              <a:xfrm>
                <a:off x="440" y="1232"/>
                <a:ext cx="498" cy="154"/>
                <a:chOff x="440" y="1232"/>
                <a:chExt cx="498" cy="154"/>
              </a:xfrm>
            </p:grpSpPr>
            <p:sp>
              <p:nvSpPr>
                <p:cNvPr id="16597" name="Rectangle 62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6598" name="Rectangle 63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91" name="Group 64"/>
              <p:cNvGrpSpPr>
                <a:grpSpLocks/>
              </p:cNvGrpSpPr>
              <p:nvPr/>
            </p:nvGrpSpPr>
            <p:grpSpPr bwMode="auto">
              <a:xfrm>
                <a:off x="0" y="1386"/>
                <a:ext cx="440" cy="154"/>
                <a:chOff x="0" y="1386"/>
                <a:chExt cx="440" cy="154"/>
              </a:xfrm>
            </p:grpSpPr>
            <p:sp>
              <p:nvSpPr>
                <p:cNvPr id="16595" name="Rectangle 65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6596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92" name="Group 67"/>
              <p:cNvGrpSpPr>
                <a:grpSpLocks/>
              </p:cNvGrpSpPr>
              <p:nvPr/>
            </p:nvGrpSpPr>
            <p:grpSpPr bwMode="auto">
              <a:xfrm>
                <a:off x="440" y="1386"/>
                <a:ext cx="498" cy="154"/>
                <a:chOff x="440" y="1386"/>
                <a:chExt cx="498" cy="154"/>
              </a:xfrm>
            </p:grpSpPr>
            <p:sp>
              <p:nvSpPr>
                <p:cNvPr id="16593" name="Rectangle 68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594" name="Rectangle 69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6572" name="Rectangle 70"/>
            <p:cNvSpPr>
              <a:spLocks noChangeArrowheads="1"/>
            </p:cNvSpPr>
            <p:nvPr/>
          </p:nvSpPr>
          <p:spPr bwMode="auto">
            <a:xfrm>
              <a:off x="-3" y="-3"/>
              <a:ext cx="944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0" name="Text Box 71"/>
          <p:cNvSpPr txBox="1">
            <a:spLocks noChangeArrowheads="1"/>
          </p:cNvSpPr>
          <p:nvPr/>
        </p:nvSpPr>
        <p:spPr bwMode="auto">
          <a:xfrm>
            <a:off x="2587625" y="47434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b="1" baseline="-25000">
              <a:latin typeface="Arial" charset="0"/>
            </a:endParaRPr>
          </a:p>
        </p:txBody>
      </p:sp>
      <p:grpSp>
        <p:nvGrpSpPr>
          <p:cNvPr id="16391" name="Group 72"/>
          <p:cNvGrpSpPr>
            <a:grpSpLocks/>
          </p:cNvGrpSpPr>
          <p:nvPr/>
        </p:nvGrpSpPr>
        <p:grpSpPr bwMode="auto">
          <a:xfrm>
            <a:off x="3536950" y="3360738"/>
            <a:ext cx="1757363" cy="2682875"/>
            <a:chOff x="-3" y="-3"/>
            <a:chExt cx="867" cy="1546"/>
          </a:xfrm>
        </p:grpSpPr>
        <p:grpSp>
          <p:nvGrpSpPr>
            <p:cNvPr id="16505" name="Group 73"/>
            <p:cNvGrpSpPr>
              <a:grpSpLocks/>
            </p:cNvGrpSpPr>
            <p:nvPr/>
          </p:nvGrpSpPr>
          <p:grpSpPr bwMode="auto">
            <a:xfrm>
              <a:off x="0" y="0"/>
              <a:ext cx="861" cy="1540"/>
              <a:chOff x="0" y="0"/>
              <a:chExt cx="861" cy="1540"/>
            </a:xfrm>
          </p:grpSpPr>
          <p:grpSp>
            <p:nvGrpSpPr>
              <p:cNvPr id="16507" name="Group 74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6567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568" name="Group 7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6569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6570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508" name="Group 79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6563" name="Rectangle 80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564" name="Group 81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6565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656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509" name="Group 84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6561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562" name="Rectangle 8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0" name="Group 87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6559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6560" name="Rectangle 8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1" name="Group 90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6557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558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2" name="Group 93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6555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6556" name="Rectangle 9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3" name="Group 96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6553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554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4" name="Group 99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6551" name="Rectangle 100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655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5" name="Group 102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6549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550" name="Rectangle 10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6" name="Group 105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6547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6548" name="Rectangle 10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7" name="Group 108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6545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5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8" name="Group 111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6543" name="Rectangle 112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544" name="Rectangle 11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19" name="Group 114"/>
              <p:cNvGrpSpPr>
                <a:grpSpLocks/>
              </p:cNvGrpSpPr>
              <p:nvPr/>
            </p:nvGrpSpPr>
            <p:grpSpPr bwMode="auto">
              <a:xfrm>
                <a:off x="0" y="924"/>
                <a:ext cx="363" cy="154"/>
                <a:chOff x="0" y="924"/>
                <a:chExt cx="363" cy="154"/>
              </a:xfrm>
            </p:grpSpPr>
            <p:sp>
              <p:nvSpPr>
                <p:cNvPr id="16541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542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0" name="Group 117"/>
              <p:cNvGrpSpPr>
                <a:grpSpLocks/>
              </p:cNvGrpSpPr>
              <p:nvPr/>
            </p:nvGrpSpPr>
            <p:grpSpPr bwMode="auto">
              <a:xfrm>
                <a:off x="363" y="924"/>
                <a:ext cx="498" cy="154"/>
                <a:chOff x="363" y="924"/>
                <a:chExt cx="498" cy="154"/>
              </a:xfrm>
            </p:grpSpPr>
            <p:sp>
              <p:nvSpPr>
                <p:cNvPr id="1653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1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54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1" name="Group 120"/>
              <p:cNvGrpSpPr>
                <a:grpSpLocks/>
              </p:cNvGrpSpPr>
              <p:nvPr/>
            </p:nvGrpSpPr>
            <p:grpSpPr bwMode="auto">
              <a:xfrm>
                <a:off x="0" y="1078"/>
                <a:ext cx="363" cy="154"/>
                <a:chOff x="0" y="1078"/>
                <a:chExt cx="363" cy="154"/>
              </a:xfrm>
            </p:grpSpPr>
            <p:sp>
              <p:nvSpPr>
                <p:cNvPr id="16537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538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2" name="Group 123"/>
              <p:cNvGrpSpPr>
                <a:grpSpLocks/>
              </p:cNvGrpSpPr>
              <p:nvPr/>
            </p:nvGrpSpPr>
            <p:grpSpPr bwMode="auto">
              <a:xfrm>
                <a:off x="363" y="1078"/>
                <a:ext cx="498" cy="154"/>
                <a:chOff x="363" y="1078"/>
                <a:chExt cx="498" cy="154"/>
              </a:xfrm>
            </p:grpSpPr>
            <p:sp>
              <p:nvSpPr>
                <p:cNvPr id="16535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6536" name="Rectangle 125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3" name="Group 126"/>
              <p:cNvGrpSpPr>
                <a:grpSpLocks/>
              </p:cNvGrpSpPr>
              <p:nvPr/>
            </p:nvGrpSpPr>
            <p:grpSpPr bwMode="auto">
              <a:xfrm>
                <a:off x="0" y="1232"/>
                <a:ext cx="363" cy="154"/>
                <a:chOff x="0" y="1232"/>
                <a:chExt cx="363" cy="154"/>
              </a:xfrm>
            </p:grpSpPr>
            <p:sp>
              <p:nvSpPr>
                <p:cNvPr id="16533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534" name="Rectangle 128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4" name="Group 129"/>
              <p:cNvGrpSpPr>
                <a:grpSpLocks/>
              </p:cNvGrpSpPr>
              <p:nvPr/>
            </p:nvGrpSpPr>
            <p:grpSpPr bwMode="auto">
              <a:xfrm>
                <a:off x="363" y="1232"/>
                <a:ext cx="498" cy="154"/>
                <a:chOff x="363" y="1232"/>
                <a:chExt cx="498" cy="154"/>
              </a:xfrm>
            </p:grpSpPr>
            <p:sp>
              <p:nvSpPr>
                <p:cNvPr id="16531" name="Rectangle 130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6532" name="Rectangle 131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5" name="Group 132"/>
              <p:cNvGrpSpPr>
                <a:grpSpLocks/>
              </p:cNvGrpSpPr>
              <p:nvPr/>
            </p:nvGrpSpPr>
            <p:grpSpPr bwMode="auto">
              <a:xfrm>
                <a:off x="0" y="1386"/>
                <a:ext cx="363" cy="154"/>
                <a:chOff x="0" y="1386"/>
                <a:chExt cx="363" cy="154"/>
              </a:xfrm>
            </p:grpSpPr>
            <p:sp>
              <p:nvSpPr>
                <p:cNvPr id="16529" name="Rectangle 133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530" name="Rectangle 13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526" name="Group 135"/>
              <p:cNvGrpSpPr>
                <a:grpSpLocks/>
              </p:cNvGrpSpPr>
              <p:nvPr/>
            </p:nvGrpSpPr>
            <p:grpSpPr bwMode="auto">
              <a:xfrm>
                <a:off x="363" y="1386"/>
                <a:ext cx="498" cy="154"/>
                <a:chOff x="363" y="1386"/>
                <a:chExt cx="498" cy="154"/>
              </a:xfrm>
            </p:grpSpPr>
            <p:sp>
              <p:nvSpPr>
                <p:cNvPr id="1652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528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6506" name="Rectangle 138"/>
            <p:cNvSpPr>
              <a:spLocks noChangeArrowheads="1"/>
            </p:cNvSpPr>
            <p:nvPr/>
          </p:nvSpPr>
          <p:spPr bwMode="auto">
            <a:xfrm>
              <a:off x="-3" y="-3"/>
              <a:ext cx="86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2" name="Text Box 139"/>
          <p:cNvSpPr txBox="1">
            <a:spLocks noChangeArrowheads="1"/>
          </p:cNvSpPr>
          <p:nvPr/>
        </p:nvSpPr>
        <p:spPr bwMode="auto">
          <a:xfrm>
            <a:off x="5365750" y="4503738"/>
            <a:ext cx="42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>
                <a:latin typeface="Arial" charset="0"/>
              </a:rPr>
              <a:t>=</a:t>
            </a:r>
            <a:endParaRPr kumimoji="0" lang="en-US" sz="3200">
              <a:latin typeface="Arial" charset="0"/>
            </a:endParaRPr>
          </a:p>
        </p:txBody>
      </p:sp>
      <p:grpSp>
        <p:nvGrpSpPr>
          <p:cNvPr id="16393" name="Group 140"/>
          <p:cNvGrpSpPr>
            <a:grpSpLocks/>
          </p:cNvGrpSpPr>
          <p:nvPr/>
        </p:nvGrpSpPr>
        <p:grpSpPr bwMode="auto">
          <a:xfrm>
            <a:off x="6016625" y="3360738"/>
            <a:ext cx="2397125" cy="2644775"/>
            <a:chOff x="-3" y="-3"/>
            <a:chExt cx="1307" cy="1546"/>
          </a:xfrm>
        </p:grpSpPr>
        <p:grpSp>
          <p:nvGrpSpPr>
            <p:cNvPr id="16407" name="Group 141"/>
            <p:cNvGrpSpPr>
              <a:grpSpLocks/>
            </p:cNvGrpSpPr>
            <p:nvPr/>
          </p:nvGrpSpPr>
          <p:grpSpPr bwMode="auto">
            <a:xfrm>
              <a:off x="0" y="0"/>
              <a:ext cx="1301" cy="1540"/>
              <a:chOff x="0" y="0"/>
              <a:chExt cx="1301" cy="1540"/>
            </a:xfrm>
          </p:grpSpPr>
          <p:grpSp>
            <p:nvGrpSpPr>
              <p:cNvPr id="16409" name="Group 142"/>
              <p:cNvGrpSpPr>
                <a:grpSpLocks/>
              </p:cNvGrpSpPr>
              <p:nvPr/>
            </p:nvGrpSpPr>
            <p:grpSpPr bwMode="auto">
              <a:xfrm>
                <a:off x="0" y="0"/>
                <a:ext cx="440" cy="154"/>
                <a:chOff x="0" y="0"/>
                <a:chExt cx="440" cy="154"/>
              </a:xfrm>
            </p:grpSpPr>
            <p:sp>
              <p:nvSpPr>
                <p:cNvPr id="16501" name="Rectangle 1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502" name="Group 14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0" cy="154"/>
                  <a:chOff x="0" y="0"/>
                  <a:chExt cx="440" cy="154"/>
                </a:xfrm>
              </p:grpSpPr>
              <p:sp>
                <p:nvSpPr>
                  <p:cNvPr id="16503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/>
                  </a:p>
                </p:txBody>
              </p:sp>
              <p:sp>
                <p:nvSpPr>
                  <p:cNvPr id="1650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10" name="Group 147"/>
              <p:cNvGrpSpPr>
                <a:grpSpLocks/>
              </p:cNvGrpSpPr>
              <p:nvPr/>
            </p:nvGrpSpPr>
            <p:grpSpPr bwMode="auto">
              <a:xfrm>
                <a:off x="440" y="0"/>
                <a:ext cx="498" cy="154"/>
                <a:chOff x="440" y="0"/>
                <a:chExt cx="498" cy="154"/>
              </a:xfrm>
            </p:grpSpPr>
            <p:sp>
              <p:nvSpPr>
                <p:cNvPr id="16497" name="Rectangle 148"/>
                <p:cNvSpPr>
                  <a:spLocks noChangeArrowheads="1"/>
                </p:cNvSpPr>
                <p:nvPr/>
              </p:nvSpPr>
              <p:spPr bwMode="auto">
                <a:xfrm>
                  <a:off x="440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498" name="Group 149"/>
                <p:cNvGrpSpPr>
                  <a:grpSpLocks/>
                </p:cNvGrpSpPr>
                <p:nvPr/>
              </p:nvGrpSpPr>
              <p:grpSpPr bwMode="auto">
                <a:xfrm>
                  <a:off x="440" y="0"/>
                  <a:ext cx="498" cy="154"/>
                  <a:chOff x="440" y="0"/>
                  <a:chExt cx="498" cy="154"/>
                </a:xfrm>
              </p:grpSpPr>
              <p:sp>
                <p:nvSpPr>
                  <p:cNvPr id="16499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6500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11" name="Group 152"/>
              <p:cNvGrpSpPr>
                <a:grpSpLocks/>
              </p:cNvGrpSpPr>
              <p:nvPr/>
            </p:nvGrpSpPr>
            <p:grpSpPr bwMode="auto">
              <a:xfrm>
                <a:off x="938" y="0"/>
                <a:ext cx="363" cy="154"/>
                <a:chOff x="938" y="0"/>
                <a:chExt cx="363" cy="154"/>
              </a:xfrm>
            </p:grpSpPr>
            <p:sp>
              <p:nvSpPr>
                <p:cNvPr id="16493" name="Rectangle 153"/>
                <p:cNvSpPr>
                  <a:spLocks noChangeArrowheads="1"/>
                </p:cNvSpPr>
                <p:nvPr/>
              </p:nvSpPr>
              <p:spPr bwMode="auto">
                <a:xfrm>
                  <a:off x="938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6494" name="Group 154"/>
                <p:cNvGrpSpPr>
                  <a:grpSpLocks/>
                </p:cNvGrpSpPr>
                <p:nvPr/>
              </p:nvGrpSpPr>
              <p:grpSpPr bwMode="auto">
                <a:xfrm>
                  <a:off x="938" y="0"/>
                  <a:ext cx="363" cy="154"/>
                  <a:chOff x="938" y="0"/>
                  <a:chExt cx="363" cy="154"/>
                </a:xfrm>
              </p:grpSpPr>
              <p:sp>
                <p:nvSpPr>
                  <p:cNvPr id="16495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938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6496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938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12" name="Group 157"/>
              <p:cNvGrpSpPr>
                <a:grpSpLocks/>
              </p:cNvGrpSpPr>
              <p:nvPr/>
            </p:nvGrpSpPr>
            <p:grpSpPr bwMode="auto">
              <a:xfrm>
                <a:off x="0" y="154"/>
                <a:ext cx="440" cy="154"/>
                <a:chOff x="0" y="154"/>
                <a:chExt cx="440" cy="154"/>
              </a:xfrm>
            </p:grpSpPr>
            <p:sp>
              <p:nvSpPr>
                <p:cNvPr id="16491" name="Rectangle 15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6492" name="Rectangle 15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160"/>
              <p:cNvGrpSpPr>
                <a:grpSpLocks/>
              </p:cNvGrpSpPr>
              <p:nvPr/>
            </p:nvGrpSpPr>
            <p:grpSpPr bwMode="auto">
              <a:xfrm>
                <a:off x="440" y="154"/>
                <a:ext cx="498" cy="154"/>
                <a:chOff x="440" y="154"/>
                <a:chExt cx="498" cy="154"/>
              </a:xfrm>
            </p:grpSpPr>
            <p:sp>
              <p:nvSpPr>
                <p:cNvPr id="16489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6490" name="Rectangle 162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4" name="Group 163"/>
              <p:cNvGrpSpPr>
                <a:grpSpLocks/>
              </p:cNvGrpSpPr>
              <p:nvPr/>
            </p:nvGrpSpPr>
            <p:grpSpPr bwMode="auto">
              <a:xfrm>
                <a:off x="938" y="154"/>
                <a:ext cx="363" cy="154"/>
                <a:chOff x="938" y="154"/>
                <a:chExt cx="363" cy="154"/>
              </a:xfrm>
            </p:grpSpPr>
            <p:sp>
              <p:nvSpPr>
                <p:cNvPr id="16487" name="Rectangle 164"/>
                <p:cNvSpPr>
                  <a:spLocks noChangeArrowheads="1"/>
                </p:cNvSpPr>
                <p:nvPr/>
              </p:nvSpPr>
              <p:spPr bwMode="auto">
                <a:xfrm>
                  <a:off x="938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488" name="Rectangle 165"/>
                <p:cNvSpPr>
                  <a:spLocks noChangeArrowheads="1"/>
                </p:cNvSpPr>
                <p:nvPr/>
              </p:nvSpPr>
              <p:spPr bwMode="auto">
                <a:xfrm>
                  <a:off x="938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5" name="Group 166"/>
              <p:cNvGrpSpPr>
                <a:grpSpLocks/>
              </p:cNvGrpSpPr>
              <p:nvPr/>
            </p:nvGrpSpPr>
            <p:grpSpPr bwMode="auto">
              <a:xfrm>
                <a:off x="0" y="308"/>
                <a:ext cx="440" cy="154"/>
                <a:chOff x="0" y="308"/>
                <a:chExt cx="440" cy="154"/>
              </a:xfrm>
            </p:grpSpPr>
            <p:sp>
              <p:nvSpPr>
                <p:cNvPr id="16485" name="Rectangle 16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486" name="Rectangle 16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6" name="Group 169"/>
              <p:cNvGrpSpPr>
                <a:grpSpLocks/>
              </p:cNvGrpSpPr>
              <p:nvPr/>
            </p:nvGrpSpPr>
            <p:grpSpPr bwMode="auto">
              <a:xfrm>
                <a:off x="440" y="308"/>
                <a:ext cx="498" cy="154"/>
                <a:chOff x="440" y="308"/>
                <a:chExt cx="498" cy="154"/>
              </a:xfrm>
            </p:grpSpPr>
            <p:sp>
              <p:nvSpPr>
                <p:cNvPr id="16483" name="Rectangle 170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6484" name="Rectangle 171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7" name="Group 172"/>
              <p:cNvGrpSpPr>
                <a:grpSpLocks/>
              </p:cNvGrpSpPr>
              <p:nvPr/>
            </p:nvGrpSpPr>
            <p:grpSpPr bwMode="auto">
              <a:xfrm>
                <a:off x="938" y="308"/>
                <a:ext cx="363" cy="154"/>
                <a:chOff x="938" y="308"/>
                <a:chExt cx="363" cy="154"/>
              </a:xfrm>
            </p:grpSpPr>
            <p:sp>
              <p:nvSpPr>
                <p:cNvPr id="16481" name="Rectangle 173"/>
                <p:cNvSpPr>
                  <a:spLocks noChangeArrowheads="1"/>
                </p:cNvSpPr>
                <p:nvPr/>
              </p:nvSpPr>
              <p:spPr bwMode="auto">
                <a:xfrm>
                  <a:off x="938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482" name="Rectangle 174"/>
                <p:cNvSpPr>
                  <a:spLocks noChangeArrowheads="1"/>
                </p:cNvSpPr>
                <p:nvPr/>
              </p:nvSpPr>
              <p:spPr bwMode="auto">
                <a:xfrm>
                  <a:off x="938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8" name="Group 175"/>
              <p:cNvGrpSpPr>
                <a:grpSpLocks/>
              </p:cNvGrpSpPr>
              <p:nvPr/>
            </p:nvGrpSpPr>
            <p:grpSpPr bwMode="auto">
              <a:xfrm>
                <a:off x="0" y="462"/>
                <a:ext cx="440" cy="154"/>
                <a:chOff x="0" y="462"/>
                <a:chExt cx="440" cy="154"/>
              </a:xfrm>
            </p:grpSpPr>
            <p:sp>
              <p:nvSpPr>
                <p:cNvPr id="16479" name="Rectangle 17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480" name="Rectangle 17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19" name="Group 178"/>
              <p:cNvGrpSpPr>
                <a:grpSpLocks/>
              </p:cNvGrpSpPr>
              <p:nvPr/>
            </p:nvGrpSpPr>
            <p:grpSpPr bwMode="auto">
              <a:xfrm>
                <a:off x="440" y="462"/>
                <a:ext cx="498" cy="154"/>
                <a:chOff x="440" y="462"/>
                <a:chExt cx="498" cy="154"/>
              </a:xfrm>
            </p:grpSpPr>
            <p:sp>
              <p:nvSpPr>
                <p:cNvPr id="16477" name="Rectangle 179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6478" name="Rectangle 180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0" name="Group 181"/>
              <p:cNvGrpSpPr>
                <a:grpSpLocks/>
              </p:cNvGrpSpPr>
              <p:nvPr/>
            </p:nvGrpSpPr>
            <p:grpSpPr bwMode="auto">
              <a:xfrm>
                <a:off x="938" y="462"/>
                <a:ext cx="363" cy="154"/>
                <a:chOff x="938" y="462"/>
                <a:chExt cx="363" cy="154"/>
              </a:xfrm>
            </p:grpSpPr>
            <p:sp>
              <p:nvSpPr>
                <p:cNvPr id="16475" name="Rectangle 182"/>
                <p:cNvSpPr>
                  <a:spLocks noChangeArrowheads="1"/>
                </p:cNvSpPr>
                <p:nvPr/>
              </p:nvSpPr>
              <p:spPr bwMode="auto">
                <a:xfrm>
                  <a:off x="938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6476" name="Rectangle 183"/>
                <p:cNvSpPr>
                  <a:spLocks noChangeArrowheads="1"/>
                </p:cNvSpPr>
                <p:nvPr/>
              </p:nvSpPr>
              <p:spPr bwMode="auto">
                <a:xfrm>
                  <a:off x="938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1" name="Group 184"/>
              <p:cNvGrpSpPr>
                <a:grpSpLocks/>
              </p:cNvGrpSpPr>
              <p:nvPr/>
            </p:nvGrpSpPr>
            <p:grpSpPr bwMode="auto">
              <a:xfrm>
                <a:off x="0" y="616"/>
                <a:ext cx="440" cy="154"/>
                <a:chOff x="0" y="616"/>
                <a:chExt cx="440" cy="154"/>
              </a:xfrm>
            </p:grpSpPr>
            <p:sp>
              <p:nvSpPr>
                <p:cNvPr id="16473" name="Rectangle 1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474" name="Rectangle 18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2" name="Group 187"/>
              <p:cNvGrpSpPr>
                <a:grpSpLocks/>
              </p:cNvGrpSpPr>
              <p:nvPr/>
            </p:nvGrpSpPr>
            <p:grpSpPr bwMode="auto">
              <a:xfrm>
                <a:off x="440" y="616"/>
                <a:ext cx="498" cy="154"/>
                <a:chOff x="440" y="616"/>
                <a:chExt cx="498" cy="154"/>
              </a:xfrm>
            </p:grpSpPr>
            <p:sp>
              <p:nvSpPr>
                <p:cNvPr id="16471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72" name="Rectangle 189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3" name="Group 190"/>
              <p:cNvGrpSpPr>
                <a:grpSpLocks/>
              </p:cNvGrpSpPr>
              <p:nvPr/>
            </p:nvGrpSpPr>
            <p:grpSpPr bwMode="auto">
              <a:xfrm>
                <a:off x="938" y="616"/>
                <a:ext cx="363" cy="154"/>
                <a:chOff x="938" y="616"/>
                <a:chExt cx="363" cy="154"/>
              </a:xfrm>
            </p:grpSpPr>
            <p:sp>
              <p:nvSpPr>
                <p:cNvPr id="16469" name="Rectangle 191"/>
                <p:cNvSpPr>
                  <a:spLocks noChangeArrowheads="1"/>
                </p:cNvSpPr>
                <p:nvPr/>
              </p:nvSpPr>
              <p:spPr bwMode="auto">
                <a:xfrm>
                  <a:off x="938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470" name="Rectangle 192"/>
                <p:cNvSpPr>
                  <a:spLocks noChangeArrowheads="1"/>
                </p:cNvSpPr>
                <p:nvPr/>
              </p:nvSpPr>
              <p:spPr bwMode="auto">
                <a:xfrm>
                  <a:off x="938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4" name="Group 193"/>
              <p:cNvGrpSpPr>
                <a:grpSpLocks/>
              </p:cNvGrpSpPr>
              <p:nvPr/>
            </p:nvGrpSpPr>
            <p:grpSpPr bwMode="auto">
              <a:xfrm>
                <a:off x="0" y="770"/>
                <a:ext cx="440" cy="154"/>
                <a:chOff x="0" y="770"/>
                <a:chExt cx="440" cy="154"/>
              </a:xfrm>
            </p:grpSpPr>
            <p:sp>
              <p:nvSpPr>
                <p:cNvPr id="16467" name="Rectangle 19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468" name="Rectangle 195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5" name="Group 196"/>
              <p:cNvGrpSpPr>
                <a:grpSpLocks/>
              </p:cNvGrpSpPr>
              <p:nvPr/>
            </p:nvGrpSpPr>
            <p:grpSpPr bwMode="auto">
              <a:xfrm>
                <a:off x="440" y="770"/>
                <a:ext cx="498" cy="154"/>
                <a:chOff x="440" y="770"/>
                <a:chExt cx="498" cy="154"/>
              </a:xfrm>
            </p:grpSpPr>
            <p:sp>
              <p:nvSpPr>
                <p:cNvPr id="16465" name="Rectangle 197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1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466" name="Rectangle 198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6" name="Group 199"/>
              <p:cNvGrpSpPr>
                <a:grpSpLocks/>
              </p:cNvGrpSpPr>
              <p:nvPr/>
            </p:nvGrpSpPr>
            <p:grpSpPr bwMode="auto">
              <a:xfrm>
                <a:off x="938" y="770"/>
                <a:ext cx="363" cy="154"/>
                <a:chOff x="938" y="770"/>
                <a:chExt cx="363" cy="154"/>
              </a:xfrm>
            </p:grpSpPr>
            <p:sp>
              <p:nvSpPr>
                <p:cNvPr id="16463" name="Rectangle 200"/>
                <p:cNvSpPr>
                  <a:spLocks noChangeArrowheads="1"/>
                </p:cNvSpPr>
                <p:nvPr/>
              </p:nvSpPr>
              <p:spPr bwMode="auto">
                <a:xfrm>
                  <a:off x="938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464" name="Rectangle 201"/>
                <p:cNvSpPr>
                  <a:spLocks noChangeArrowheads="1"/>
                </p:cNvSpPr>
                <p:nvPr/>
              </p:nvSpPr>
              <p:spPr bwMode="auto">
                <a:xfrm>
                  <a:off x="938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7" name="Group 202"/>
              <p:cNvGrpSpPr>
                <a:grpSpLocks/>
              </p:cNvGrpSpPr>
              <p:nvPr/>
            </p:nvGrpSpPr>
            <p:grpSpPr bwMode="auto">
              <a:xfrm>
                <a:off x="0" y="924"/>
                <a:ext cx="440" cy="154"/>
                <a:chOff x="0" y="924"/>
                <a:chExt cx="440" cy="154"/>
              </a:xfrm>
            </p:grpSpPr>
            <p:sp>
              <p:nvSpPr>
                <p:cNvPr id="16461" name="Rectangle 203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462" name="Rectangle 20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8" name="Group 205"/>
              <p:cNvGrpSpPr>
                <a:grpSpLocks/>
              </p:cNvGrpSpPr>
              <p:nvPr/>
            </p:nvGrpSpPr>
            <p:grpSpPr bwMode="auto">
              <a:xfrm>
                <a:off x="440" y="924"/>
                <a:ext cx="498" cy="154"/>
                <a:chOff x="440" y="924"/>
                <a:chExt cx="498" cy="154"/>
              </a:xfrm>
            </p:grpSpPr>
            <p:sp>
              <p:nvSpPr>
                <p:cNvPr id="16459" name="Rectangle 206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6460" name="Rectangle 207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29" name="Group 208"/>
              <p:cNvGrpSpPr>
                <a:grpSpLocks/>
              </p:cNvGrpSpPr>
              <p:nvPr/>
            </p:nvGrpSpPr>
            <p:grpSpPr bwMode="auto">
              <a:xfrm>
                <a:off x="938" y="924"/>
                <a:ext cx="363" cy="154"/>
                <a:chOff x="938" y="924"/>
                <a:chExt cx="363" cy="154"/>
              </a:xfrm>
            </p:grpSpPr>
            <p:sp>
              <p:nvSpPr>
                <p:cNvPr id="16457" name="Rectangle 209"/>
                <p:cNvSpPr>
                  <a:spLocks noChangeArrowheads="1"/>
                </p:cNvSpPr>
                <p:nvPr/>
              </p:nvSpPr>
              <p:spPr bwMode="auto">
                <a:xfrm>
                  <a:off x="938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6458" name="Rectangle 210"/>
                <p:cNvSpPr>
                  <a:spLocks noChangeArrowheads="1"/>
                </p:cNvSpPr>
                <p:nvPr/>
              </p:nvSpPr>
              <p:spPr bwMode="auto">
                <a:xfrm>
                  <a:off x="938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0" name="Group 211"/>
              <p:cNvGrpSpPr>
                <a:grpSpLocks/>
              </p:cNvGrpSpPr>
              <p:nvPr/>
            </p:nvGrpSpPr>
            <p:grpSpPr bwMode="auto">
              <a:xfrm>
                <a:off x="0" y="1078"/>
                <a:ext cx="440" cy="154"/>
                <a:chOff x="0" y="1078"/>
                <a:chExt cx="440" cy="154"/>
              </a:xfrm>
            </p:grpSpPr>
            <p:sp>
              <p:nvSpPr>
                <p:cNvPr id="16455" name="Rectangle 21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6456" name="Rectangle 213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1" name="Group 214"/>
              <p:cNvGrpSpPr>
                <a:grpSpLocks/>
              </p:cNvGrpSpPr>
              <p:nvPr/>
            </p:nvGrpSpPr>
            <p:grpSpPr bwMode="auto">
              <a:xfrm>
                <a:off x="440" y="1078"/>
                <a:ext cx="498" cy="154"/>
                <a:chOff x="440" y="1078"/>
                <a:chExt cx="498" cy="154"/>
              </a:xfrm>
            </p:grpSpPr>
            <p:sp>
              <p:nvSpPr>
                <p:cNvPr id="16453" name="Rectangle 215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6454" name="Rectangle 216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2" name="Group 217"/>
              <p:cNvGrpSpPr>
                <a:grpSpLocks/>
              </p:cNvGrpSpPr>
              <p:nvPr/>
            </p:nvGrpSpPr>
            <p:grpSpPr bwMode="auto">
              <a:xfrm>
                <a:off x="938" y="1078"/>
                <a:ext cx="363" cy="154"/>
                <a:chOff x="938" y="1078"/>
                <a:chExt cx="363" cy="154"/>
              </a:xfrm>
            </p:grpSpPr>
            <p:sp>
              <p:nvSpPr>
                <p:cNvPr id="16451" name="Rectangle 218"/>
                <p:cNvSpPr>
                  <a:spLocks noChangeArrowheads="1"/>
                </p:cNvSpPr>
                <p:nvPr/>
              </p:nvSpPr>
              <p:spPr bwMode="auto">
                <a:xfrm>
                  <a:off x="938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452" name="Rectangle 219"/>
                <p:cNvSpPr>
                  <a:spLocks noChangeArrowheads="1"/>
                </p:cNvSpPr>
                <p:nvPr/>
              </p:nvSpPr>
              <p:spPr bwMode="auto">
                <a:xfrm>
                  <a:off x="938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3" name="Group 220"/>
              <p:cNvGrpSpPr>
                <a:grpSpLocks/>
              </p:cNvGrpSpPr>
              <p:nvPr/>
            </p:nvGrpSpPr>
            <p:grpSpPr bwMode="auto">
              <a:xfrm>
                <a:off x="0" y="1232"/>
                <a:ext cx="440" cy="154"/>
                <a:chOff x="0" y="1232"/>
                <a:chExt cx="440" cy="154"/>
              </a:xfrm>
            </p:grpSpPr>
            <p:sp>
              <p:nvSpPr>
                <p:cNvPr id="164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64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4" name="Group 223"/>
              <p:cNvGrpSpPr>
                <a:grpSpLocks/>
              </p:cNvGrpSpPr>
              <p:nvPr/>
            </p:nvGrpSpPr>
            <p:grpSpPr bwMode="auto">
              <a:xfrm>
                <a:off x="440" y="1232"/>
                <a:ext cx="498" cy="154"/>
                <a:chOff x="440" y="1232"/>
                <a:chExt cx="498" cy="154"/>
              </a:xfrm>
            </p:grpSpPr>
            <p:sp>
              <p:nvSpPr>
                <p:cNvPr id="16447" name="Rectangle 224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448" name="Rectangle 225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5" name="Group 226"/>
              <p:cNvGrpSpPr>
                <a:grpSpLocks/>
              </p:cNvGrpSpPr>
              <p:nvPr/>
            </p:nvGrpSpPr>
            <p:grpSpPr bwMode="auto">
              <a:xfrm>
                <a:off x="938" y="1232"/>
                <a:ext cx="363" cy="154"/>
                <a:chOff x="938" y="1232"/>
                <a:chExt cx="363" cy="154"/>
              </a:xfrm>
            </p:grpSpPr>
            <p:sp>
              <p:nvSpPr>
                <p:cNvPr id="16445" name="Rectangle 227"/>
                <p:cNvSpPr>
                  <a:spLocks noChangeArrowheads="1"/>
                </p:cNvSpPr>
                <p:nvPr/>
              </p:nvSpPr>
              <p:spPr bwMode="auto">
                <a:xfrm>
                  <a:off x="938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446" name="Rectangle 228"/>
                <p:cNvSpPr>
                  <a:spLocks noChangeArrowheads="1"/>
                </p:cNvSpPr>
                <p:nvPr/>
              </p:nvSpPr>
              <p:spPr bwMode="auto">
                <a:xfrm>
                  <a:off x="938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6" name="Group 229"/>
              <p:cNvGrpSpPr>
                <a:grpSpLocks/>
              </p:cNvGrpSpPr>
              <p:nvPr/>
            </p:nvGrpSpPr>
            <p:grpSpPr bwMode="auto">
              <a:xfrm>
                <a:off x="0" y="1386"/>
                <a:ext cx="440" cy="154"/>
                <a:chOff x="0" y="1386"/>
                <a:chExt cx="440" cy="154"/>
              </a:xfrm>
            </p:grpSpPr>
            <p:sp>
              <p:nvSpPr>
                <p:cNvPr id="16443" name="Rectangle 230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6444" name="Rectangle 231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7" name="Group 232"/>
              <p:cNvGrpSpPr>
                <a:grpSpLocks/>
              </p:cNvGrpSpPr>
              <p:nvPr/>
            </p:nvGrpSpPr>
            <p:grpSpPr bwMode="auto">
              <a:xfrm>
                <a:off x="440" y="1386"/>
                <a:ext cx="498" cy="154"/>
                <a:chOff x="440" y="1386"/>
                <a:chExt cx="498" cy="154"/>
              </a:xfrm>
            </p:grpSpPr>
            <p:sp>
              <p:nvSpPr>
                <p:cNvPr id="1644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6442" name="Rectangle 234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38" name="Group 235"/>
              <p:cNvGrpSpPr>
                <a:grpSpLocks/>
              </p:cNvGrpSpPr>
              <p:nvPr/>
            </p:nvGrpSpPr>
            <p:grpSpPr bwMode="auto">
              <a:xfrm>
                <a:off x="938" y="1386"/>
                <a:ext cx="363" cy="154"/>
                <a:chOff x="938" y="1386"/>
                <a:chExt cx="363" cy="154"/>
              </a:xfrm>
            </p:grpSpPr>
            <p:sp>
              <p:nvSpPr>
                <p:cNvPr id="16439" name="Rectangle 236"/>
                <p:cNvSpPr>
                  <a:spLocks noChangeArrowheads="1"/>
                </p:cNvSpPr>
                <p:nvPr/>
              </p:nvSpPr>
              <p:spPr bwMode="auto">
                <a:xfrm>
                  <a:off x="938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6440" name="Rectangle 237"/>
                <p:cNvSpPr>
                  <a:spLocks noChangeArrowheads="1"/>
                </p:cNvSpPr>
                <p:nvPr/>
              </p:nvSpPr>
              <p:spPr bwMode="auto">
                <a:xfrm>
                  <a:off x="938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6408" name="Rectangle 238"/>
            <p:cNvSpPr>
              <a:spLocks noChangeArrowheads="1"/>
            </p:cNvSpPr>
            <p:nvPr/>
          </p:nvSpPr>
          <p:spPr bwMode="auto">
            <a:xfrm>
              <a:off x="-3" y="-3"/>
              <a:ext cx="130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94" name="Group 239"/>
          <p:cNvGrpSpPr>
            <a:grpSpLocks/>
          </p:cNvGrpSpPr>
          <p:nvPr/>
        </p:nvGrpSpPr>
        <p:grpSpPr bwMode="auto">
          <a:xfrm>
            <a:off x="1600200" y="1752600"/>
            <a:ext cx="261938" cy="192088"/>
            <a:chOff x="1776" y="2688"/>
            <a:chExt cx="1872" cy="1104"/>
          </a:xfrm>
        </p:grpSpPr>
        <p:sp>
          <p:nvSpPr>
            <p:cNvPr id="16403" name="Line 240"/>
            <p:cNvSpPr>
              <a:spLocks noChangeShapeType="1"/>
            </p:cNvSpPr>
            <p:nvPr/>
          </p:nvSpPr>
          <p:spPr bwMode="auto">
            <a:xfrm>
              <a:off x="1776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4" name="Line 241"/>
            <p:cNvSpPr>
              <a:spLocks noChangeShapeType="1"/>
            </p:cNvSpPr>
            <p:nvPr/>
          </p:nvSpPr>
          <p:spPr bwMode="auto">
            <a:xfrm flipV="1"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5" name="Line 242"/>
            <p:cNvSpPr>
              <a:spLocks noChangeShapeType="1"/>
            </p:cNvSpPr>
            <p:nvPr/>
          </p:nvSpPr>
          <p:spPr bwMode="auto">
            <a:xfrm>
              <a:off x="3648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6" name="Line 243"/>
            <p:cNvSpPr>
              <a:spLocks noChangeShapeType="1"/>
            </p:cNvSpPr>
            <p:nvPr/>
          </p:nvSpPr>
          <p:spPr bwMode="auto">
            <a:xfrm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395" name="Group 244"/>
          <p:cNvGrpSpPr>
            <a:grpSpLocks/>
          </p:cNvGrpSpPr>
          <p:nvPr/>
        </p:nvGrpSpPr>
        <p:grpSpPr bwMode="auto">
          <a:xfrm>
            <a:off x="2774950" y="4656138"/>
            <a:ext cx="304800" cy="228600"/>
            <a:chOff x="1776" y="2688"/>
            <a:chExt cx="1872" cy="1104"/>
          </a:xfrm>
        </p:grpSpPr>
        <p:sp>
          <p:nvSpPr>
            <p:cNvPr id="16399" name="Line 245"/>
            <p:cNvSpPr>
              <a:spLocks noChangeShapeType="1"/>
            </p:cNvSpPr>
            <p:nvPr/>
          </p:nvSpPr>
          <p:spPr bwMode="auto">
            <a:xfrm>
              <a:off x="1776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0" name="Line 246"/>
            <p:cNvSpPr>
              <a:spLocks noChangeShapeType="1"/>
            </p:cNvSpPr>
            <p:nvPr/>
          </p:nvSpPr>
          <p:spPr bwMode="auto">
            <a:xfrm flipV="1"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Line 247"/>
            <p:cNvSpPr>
              <a:spLocks noChangeShapeType="1"/>
            </p:cNvSpPr>
            <p:nvPr/>
          </p:nvSpPr>
          <p:spPr bwMode="auto">
            <a:xfrm>
              <a:off x="3648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2" name="Line 248"/>
            <p:cNvSpPr>
              <a:spLocks noChangeShapeType="1"/>
            </p:cNvSpPr>
            <p:nvPr/>
          </p:nvSpPr>
          <p:spPr bwMode="auto">
            <a:xfrm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6" name="Text Box 249"/>
          <p:cNvSpPr txBox="1">
            <a:spLocks noChangeArrowheads="1"/>
          </p:cNvSpPr>
          <p:nvPr/>
        </p:nvSpPr>
        <p:spPr bwMode="auto">
          <a:xfrm>
            <a:off x="3079750" y="4579938"/>
            <a:ext cx="3476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 b="1" baseline="-25000">
                <a:latin typeface="Arial" charset="0"/>
              </a:rPr>
              <a:t>n</a:t>
            </a:r>
            <a:endParaRPr kumimoji="0" lang="en-US" sz="3200" b="1" baseline="-25000">
              <a:latin typeface="Arial" charset="0"/>
            </a:endParaRPr>
          </a:p>
        </p:txBody>
      </p:sp>
      <p:sp>
        <p:nvSpPr>
          <p:cNvPr id="16397" name="Rectangle 250"/>
          <p:cNvSpPr>
            <a:spLocks noChangeArrowheads="1"/>
          </p:cNvSpPr>
          <p:nvPr/>
        </p:nvSpPr>
        <p:spPr bwMode="auto">
          <a:xfrm>
            <a:off x="1479550" y="3360738"/>
            <a:ext cx="1066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251"/>
          <p:cNvSpPr>
            <a:spLocks noChangeArrowheads="1"/>
          </p:cNvSpPr>
          <p:nvPr/>
        </p:nvSpPr>
        <p:spPr bwMode="auto">
          <a:xfrm>
            <a:off x="4298950" y="3284538"/>
            <a:ext cx="1066800" cy="381000"/>
          </a:xfrm>
          <a:prstGeom prst="rect">
            <a:avLst/>
          </a:prstGeom>
          <a:noFill/>
          <a:ln w="38100" algn="ctr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C9B64B67-8EC9-43B5-B660-41D9B908A98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Symbol" pitchFamily="18" charset="2"/>
              </a:rPr>
              <a:t></a:t>
            </a:r>
            <a:r>
              <a:rPr lang="en-GB" smtClean="0"/>
              <a:t>-Join Example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1676400"/>
          </a:xfrm>
        </p:spPr>
        <p:txBody>
          <a:bodyPr/>
          <a:lstStyle/>
          <a:p>
            <a:pPr eaLnBrk="1" hangingPunct="1"/>
            <a:r>
              <a:rPr lang="en-GB" sz="1800" smtClean="0">
                <a:latin typeface="Times New Roman" pitchFamily="18" charset="0"/>
              </a:rPr>
              <a:t>We have a Flight table that records the 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</a:rPr>
              <a:t>Number</a:t>
            </a:r>
            <a:r>
              <a:rPr lang="en-GB" sz="1800" smtClean="0">
                <a:latin typeface="Times New Roman" pitchFamily="18" charset="0"/>
              </a:rPr>
              <a:t> of the flight, 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</a:rPr>
              <a:t>Origin</a:t>
            </a:r>
            <a:r>
              <a:rPr lang="en-GB" sz="1800" smtClean="0">
                <a:latin typeface="Times New Roman" pitchFamily="18" charset="0"/>
              </a:rPr>
              <a:t>, 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</a:rPr>
              <a:t>Destination</a:t>
            </a:r>
            <a:r>
              <a:rPr lang="en-GB" sz="1800" smtClean="0">
                <a:latin typeface="Times New Roman" pitchFamily="18" charset="0"/>
              </a:rPr>
              <a:t>, 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</a:rPr>
              <a:t>Departure</a:t>
            </a:r>
            <a:r>
              <a:rPr lang="en-GB" sz="1800" smtClean="0">
                <a:latin typeface="Times New Roman" pitchFamily="18" charset="0"/>
              </a:rPr>
              <a:t> and </a:t>
            </a:r>
            <a:r>
              <a:rPr lang="en-GB" sz="1800" smtClean="0">
                <a:solidFill>
                  <a:schemeClr val="tx2"/>
                </a:solidFill>
                <a:latin typeface="Times New Roman" pitchFamily="18" charset="0"/>
              </a:rPr>
              <a:t>Arrival Time</a:t>
            </a:r>
            <a:r>
              <a:rPr lang="en-GB" sz="1800" smtClean="0">
                <a:latin typeface="Times New Roman" pitchFamily="18" charset="0"/>
              </a:rPr>
              <a:t>. </a:t>
            </a:r>
          </a:p>
          <a:p>
            <a:pPr eaLnBrk="1" hangingPunct="1"/>
            <a:r>
              <a:rPr lang="en-GB" sz="1800" smtClean="0">
                <a:latin typeface="Times New Roman" pitchFamily="18" charset="0"/>
              </a:rPr>
              <a:t>We join this table with itself (</a:t>
            </a:r>
            <a:r>
              <a:rPr lang="en-GB" sz="1800" i="1" smtClean="0">
                <a:latin typeface="Times New Roman" pitchFamily="18" charset="0"/>
              </a:rPr>
              <a:t>self-join</a:t>
            </a:r>
            <a:r>
              <a:rPr lang="en-GB" sz="1800" smtClean="0">
                <a:latin typeface="Times New Roman" pitchFamily="18" charset="0"/>
              </a:rPr>
              <a:t>) using the condition:</a:t>
            </a:r>
          </a:p>
          <a:p>
            <a:pPr eaLnBrk="1" hangingPunct="1"/>
            <a:r>
              <a:rPr lang="en-GB" sz="1800" smtClean="0">
                <a:solidFill>
                  <a:srgbClr val="0000FF"/>
                </a:solidFill>
                <a:latin typeface="Times New Roman" pitchFamily="18" charset="0"/>
              </a:rPr>
              <a:t>Flight1</a:t>
            </a:r>
            <a:r>
              <a:rPr lang="en-GB" sz="1800" smtClean="0">
                <a:latin typeface="Times New Roman" pitchFamily="18" charset="0"/>
              </a:rPr>
              <a:t>.Dest =</a:t>
            </a:r>
            <a:r>
              <a:rPr lang="en-GB" sz="18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18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Flight2</a:t>
            </a:r>
            <a:r>
              <a:rPr lang="en-GB" sz="1800" smtClean="0">
                <a:latin typeface="Times New Roman" pitchFamily="18" charset="0"/>
                <a:sym typeface="Symbol" pitchFamily="18" charset="2"/>
              </a:rPr>
              <a:t>.Origin  </a:t>
            </a:r>
            <a:r>
              <a:rPr lang="en-GB" sz="1800" smtClean="0">
                <a:solidFill>
                  <a:srgbClr val="0000FF"/>
                </a:solidFill>
                <a:latin typeface="Times New Roman" pitchFamily="18" charset="0"/>
              </a:rPr>
              <a:t>Flight1</a:t>
            </a:r>
            <a:r>
              <a:rPr lang="en-GB" sz="1800" smtClean="0">
                <a:latin typeface="Times New Roman" pitchFamily="18" charset="0"/>
              </a:rPr>
              <a:t>.Arr_Time &lt;</a:t>
            </a:r>
            <a:r>
              <a:rPr lang="en-GB" sz="18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18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Flight2</a:t>
            </a:r>
            <a:r>
              <a:rPr lang="en-GB" sz="1800" smtClean="0">
                <a:latin typeface="Times New Roman" pitchFamily="18" charset="0"/>
                <a:sym typeface="Symbol" pitchFamily="18" charset="2"/>
              </a:rPr>
              <a:t>.Dept_Time</a:t>
            </a:r>
          </a:p>
          <a:p>
            <a:pPr eaLnBrk="1" hangingPunct="1"/>
            <a:r>
              <a:rPr lang="en-GB" sz="1800" smtClean="0">
                <a:latin typeface="Times New Roman" pitchFamily="18" charset="0"/>
                <a:sym typeface="Symbol" pitchFamily="18" charset="2"/>
              </a:rPr>
              <a:t>What should we get? </a:t>
            </a:r>
            <a:r>
              <a:rPr lang="en-GB" sz="2000" b="1" smtClean="0">
                <a:sym typeface="Symbol" pitchFamily="18" charset="2"/>
              </a:rPr>
              <a:t> 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533400" y="3200400"/>
            <a:ext cx="3570288" cy="2063750"/>
            <a:chOff x="-3" y="-3"/>
            <a:chExt cx="1913" cy="1084"/>
          </a:xfrm>
        </p:grpSpPr>
        <p:grpSp>
          <p:nvGrpSpPr>
            <p:cNvPr id="17538" name="Group 5"/>
            <p:cNvGrpSpPr>
              <a:grpSpLocks/>
            </p:cNvGrpSpPr>
            <p:nvPr/>
          </p:nvGrpSpPr>
          <p:grpSpPr bwMode="auto">
            <a:xfrm>
              <a:off x="0" y="0"/>
              <a:ext cx="1907" cy="1078"/>
              <a:chOff x="0" y="0"/>
              <a:chExt cx="1907" cy="1078"/>
            </a:xfrm>
          </p:grpSpPr>
          <p:grpSp>
            <p:nvGrpSpPr>
              <p:cNvPr id="1754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94" cy="154"/>
                <a:chOff x="0" y="0"/>
                <a:chExt cx="294" cy="154"/>
              </a:xfrm>
            </p:grpSpPr>
            <p:sp>
              <p:nvSpPr>
                <p:cNvPr id="1765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4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52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94" cy="154"/>
                  <a:chOff x="0" y="0"/>
                  <a:chExt cx="294" cy="154"/>
                </a:xfrm>
              </p:grpSpPr>
              <p:sp>
                <p:nvSpPr>
                  <p:cNvPr id="1765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Num</a:t>
                    </a:r>
                    <a:endParaRPr kumimoji="0" lang="en-GB" sz="1200"/>
                  </a:p>
                </p:txBody>
              </p:sp>
              <p:sp>
                <p:nvSpPr>
                  <p:cNvPr id="1765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1" name="Group 11"/>
              <p:cNvGrpSpPr>
                <a:grpSpLocks/>
              </p:cNvGrpSpPr>
              <p:nvPr/>
            </p:nvGrpSpPr>
            <p:grpSpPr bwMode="auto">
              <a:xfrm>
                <a:off x="294" y="0"/>
                <a:ext cx="351" cy="154"/>
                <a:chOff x="294" y="0"/>
                <a:chExt cx="351" cy="154"/>
              </a:xfrm>
            </p:grpSpPr>
            <p:sp>
              <p:nvSpPr>
                <p:cNvPr id="17647" name="Rectangle 12"/>
                <p:cNvSpPr>
                  <a:spLocks noChangeArrowheads="1"/>
                </p:cNvSpPr>
                <p:nvPr/>
              </p:nvSpPr>
              <p:spPr bwMode="auto">
                <a:xfrm>
                  <a:off x="294" y="0"/>
                  <a:ext cx="35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48" name="Group 13"/>
                <p:cNvGrpSpPr>
                  <a:grpSpLocks/>
                </p:cNvGrpSpPr>
                <p:nvPr/>
              </p:nvGrpSpPr>
              <p:grpSpPr bwMode="auto">
                <a:xfrm>
                  <a:off x="294" y="0"/>
                  <a:ext cx="351" cy="154"/>
                  <a:chOff x="294" y="0"/>
                  <a:chExt cx="351" cy="154"/>
                </a:xfrm>
              </p:grpSpPr>
              <p:sp>
                <p:nvSpPr>
                  <p:cNvPr id="1764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94" y="0"/>
                    <a:ext cx="35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Origin</a:t>
                    </a:r>
                    <a:endParaRPr kumimoji="0" lang="en-GB" sz="1200"/>
                  </a:p>
                </p:txBody>
              </p:sp>
              <p:sp>
                <p:nvSpPr>
                  <p:cNvPr id="1765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94" y="0"/>
                    <a:ext cx="35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2" name="Group 16"/>
              <p:cNvGrpSpPr>
                <a:grpSpLocks/>
              </p:cNvGrpSpPr>
              <p:nvPr/>
            </p:nvGrpSpPr>
            <p:grpSpPr bwMode="auto">
              <a:xfrm>
                <a:off x="645" y="0"/>
                <a:ext cx="299" cy="154"/>
                <a:chOff x="645" y="0"/>
                <a:chExt cx="299" cy="154"/>
              </a:xfrm>
            </p:grpSpPr>
            <p:sp>
              <p:nvSpPr>
                <p:cNvPr id="17643" name="Rectangle 17"/>
                <p:cNvSpPr>
                  <a:spLocks noChangeArrowheads="1"/>
                </p:cNvSpPr>
                <p:nvPr/>
              </p:nvSpPr>
              <p:spPr bwMode="auto">
                <a:xfrm>
                  <a:off x="645" y="0"/>
                  <a:ext cx="299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44" name="Group 18"/>
                <p:cNvGrpSpPr>
                  <a:grpSpLocks/>
                </p:cNvGrpSpPr>
                <p:nvPr/>
              </p:nvGrpSpPr>
              <p:grpSpPr bwMode="auto">
                <a:xfrm>
                  <a:off x="645" y="0"/>
                  <a:ext cx="299" cy="154"/>
                  <a:chOff x="645" y="0"/>
                  <a:chExt cx="299" cy="154"/>
                </a:xfrm>
              </p:grpSpPr>
              <p:sp>
                <p:nvSpPr>
                  <p:cNvPr id="1764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45" y="0"/>
                    <a:ext cx="29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Dest</a:t>
                    </a:r>
                    <a:endParaRPr kumimoji="0" lang="en-GB" sz="1200"/>
                  </a:p>
                </p:txBody>
              </p:sp>
              <p:sp>
                <p:nvSpPr>
                  <p:cNvPr id="1764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645" y="0"/>
                    <a:ext cx="29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3" name="Group 21"/>
              <p:cNvGrpSpPr>
                <a:grpSpLocks/>
              </p:cNvGrpSpPr>
              <p:nvPr/>
            </p:nvGrpSpPr>
            <p:grpSpPr bwMode="auto">
              <a:xfrm>
                <a:off x="944" y="0"/>
                <a:ext cx="497" cy="154"/>
                <a:chOff x="944" y="0"/>
                <a:chExt cx="497" cy="154"/>
              </a:xfrm>
            </p:grpSpPr>
            <p:sp>
              <p:nvSpPr>
                <p:cNvPr id="17639" name="Rectangle 22"/>
                <p:cNvSpPr>
                  <a:spLocks noChangeArrowheads="1"/>
                </p:cNvSpPr>
                <p:nvPr/>
              </p:nvSpPr>
              <p:spPr bwMode="auto">
                <a:xfrm>
                  <a:off x="944" y="0"/>
                  <a:ext cx="497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40" name="Group 23"/>
                <p:cNvGrpSpPr>
                  <a:grpSpLocks/>
                </p:cNvGrpSpPr>
                <p:nvPr/>
              </p:nvGrpSpPr>
              <p:grpSpPr bwMode="auto">
                <a:xfrm>
                  <a:off x="944" y="0"/>
                  <a:ext cx="497" cy="154"/>
                  <a:chOff x="944" y="0"/>
                  <a:chExt cx="497" cy="154"/>
                </a:xfrm>
              </p:grpSpPr>
              <p:sp>
                <p:nvSpPr>
                  <p:cNvPr id="17641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0"/>
                    <a:ext cx="497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Dep_Time</a:t>
                    </a:r>
                    <a:endParaRPr kumimoji="0" lang="en-GB" sz="1200"/>
                  </a:p>
                </p:txBody>
              </p:sp>
              <p:sp>
                <p:nvSpPr>
                  <p:cNvPr id="17642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0"/>
                    <a:ext cx="497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4" name="Group 26"/>
              <p:cNvGrpSpPr>
                <a:grpSpLocks/>
              </p:cNvGrpSpPr>
              <p:nvPr/>
            </p:nvGrpSpPr>
            <p:grpSpPr bwMode="auto">
              <a:xfrm>
                <a:off x="1441" y="0"/>
                <a:ext cx="466" cy="154"/>
                <a:chOff x="1441" y="0"/>
                <a:chExt cx="466" cy="154"/>
              </a:xfrm>
            </p:grpSpPr>
            <p:sp>
              <p:nvSpPr>
                <p:cNvPr id="17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1441" y="0"/>
                  <a:ext cx="4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636" name="Group 28"/>
                <p:cNvGrpSpPr>
                  <a:grpSpLocks/>
                </p:cNvGrpSpPr>
                <p:nvPr/>
              </p:nvGrpSpPr>
              <p:grpSpPr bwMode="auto">
                <a:xfrm>
                  <a:off x="1441" y="0"/>
                  <a:ext cx="466" cy="154"/>
                  <a:chOff x="1441" y="0"/>
                  <a:chExt cx="466" cy="154"/>
                </a:xfrm>
              </p:grpSpPr>
              <p:sp>
                <p:nvSpPr>
                  <p:cNvPr id="1763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0"/>
                    <a:ext cx="4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Arr_Time</a:t>
                    </a:r>
                    <a:endParaRPr kumimoji="0" lang="en-GB" sz="1200"/>
                  </a:p>
                </p:txBody>
              </p:sp>
              <p:sp>
                <p:nvSpPr>
                  <p:cNvPr id="1763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0"/>
                    <a:ext cx="4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545" name="Group 31"/>
              <p:cNvGrpSpPr>
                <a:grpSpLocks/>
              </p:cNvGrpSpPr>
              <p:nvPr/>
            </p:nvGrpSpPr>
            <p:grpSpPr bwMode="auto">
              <a:xfrm>
                <a:off x="0" y="154"/>
                <a:ext cx="294" cy="154"/>
                <a:chOff x="0" y="154"/>
                <a:chExt cx="294" cy="154"/>
              </a:xfrm>
            </p:grpSpPr>
            <p:sp>
              <p:nvSpPr>
                <p:cNvPr id="17633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634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46" name="Group 34"/>
              <p:cNvGrpSpPr>
                <a:grpSpLocks/>
              </p:cNvGrpSpPr>
              <p:nvPr/>
            </p:nvGrpSpPr>
            <p:grpSpPr bwMode="auto">
              <a:xfrm>
                <a:off x="294" y="154"/>
                <a:ext cx="351" cy="154"/>
                <a:chOff x="294" y="154"/>
                <a:chExt cx="351" cy="154"/>
              </a:xfrm>
            </p:grpSpPr>
            <p:sp>
              <p:nvSpPr>
                <p:cNvPr id="17631" name="Rectangle 35"/>
                <p:cNvSpPr>
                  <a:spLocks noChangeArrowheads="1"/>
                </p:cNvSpPr>
                <p:nvPr/>
              </p:nvSpPr>
              <p:spPr bwMode="auto">
                <a:xfrm>
                  <a:off x="294" y="154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632" name="Rectangle 36"/>
                <p:cNvSpPr>
                  <a:spLocks noChangeArrowheads="1"/>
                </p:cNvSpPr>
                <p:nvPr/>
              </p:nvSpPr>
              <p:spPr bwMode="auto">
                <a:xfrm>
                  <a:off x="294" y="154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47" name="Group 37"/>
              <p:cNvGrpSpPr>
                <a:grpSpLocks/>
              </p:cNvGrpSpPr>
              <p:nvPr/>
            </p:nvGrpSpPr>
            <p:grpSpPr bwMode="auto">
              <a:xfrm>
                <a:off x="645" y="154"/>
                <a:ext cx="299" cy="154"/>
                <a:chOff x="645" y="154"/>
                <a:chExt cx="299" cy="154"/>
              </a:xfrm>
            </p:grpSpPr>
            <p:sp>
              <p:nvSpPr>
                <p:cNvPr id="17629" name="Rectangle 38"/>
                <p:cNvSpPr>
                  <a:spLocks noChangeArrowheads="1"/>
                </p:cNvSpPr>
                <p:nvPr/>
              </p:nvSpPr>
              <p:spPr bwMode="auto">
                <a:xfrm>
                  <a:off x="645" y="154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630" name="Rectangle 39"/>
                <p:cNvSpPr>
                  <a:spLocks noChangeArrowheads="1"/>
                </p:cNvSpPr>
                <p:nvPr/>
              </p:nvSpPr>
              <p:spPr bwMode="auto">
                <a:xfrm>
                  <a:off x="645" y="154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48" name="Group 40"/>
              <p:cNvGrpSpPr>
                <a:grpSpLocks/>
              </p:cNvGrpSpPr>
              <p:nvPr/>
            </p:nvGrpSpPr>
            <p:grpSpPr bwMode="auto">
              <a:xfrm>
                <a:off x="944" y="154"/>
                <a:ext cx="497" cy="154"/>
                <a:chOff x="944" y="154"/>
                <a:chExt cx="497" cy="154"/>
              </a:xfrm>
            </p:grpSpPr>
            <p:sp>
              <p:nvSpPr>
                <p:cNvPr id="17627" name="Rectangle 41"/>
                <p:cNvSpPr>
                  <a:spLocks noChangeArrowheads="1"/>
                </p:cNvSpPr>
                <p:nvPr/>
              </p:nvSpPr>
              <p:spPr bwMode="auto">
                <a:xfrm>
                  <a:off x="944" y="154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7628" name="Rectangle 42"/>
                <p:cNvSpPr>
                  <a:spLocks noChangeArrowheads="1"/>
                </p:cNvSpPr>
                <p:nvPr/>
              </p:nvSpPr>
              <p:spPr bwMode="auto">
                <a:xfrm>
                  <a:off x="944" y="15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49" name="Group 43"/>
              <p:cNvGrpSpPr>
                <a:grpSpLocks/>
              </p:cNvGrpSpPr>
              <p:nvPr/>
            </p:nvGrpSpPr>
            <p:grpSpPr bwMode="auto">
              <a:xfrm>
                <a:off x="1441" y="154"/>
                <a:ext cx="466" cy="154"/>
                <a:chOff x="1441" y="154"/>
                <a:chExt cx="466" cy="154"/>
              </a:xfrm>
            </p:grpSpPr>
            <p:sp>
              <p:nvSpPr>
                <p:cNvPr id="17625" name="Rectangle 44"/>
                <p:cNvSpPr>
                  <a:spLocks noChangeArrowheads="1"/>
                </p:cNvSpPr>
                <p:nvPr/>
              </p:nvSpPr>
              <p:spPr bwMode="auto">
                <a:xfrm>
                  <a:off x="1441" y="15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626" name="Rectangle 45"/>
                <p:cNvSpPr>
                  <a:spLocks noChangeArrowheads="1"/>
                </p:cNvSpPr>
                <p:nvPr/>
              </p:nvSpPr>
              <p:spPr bwMode="auto">
                <a:xfrm>
                  <a:off x="1441" y="15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0" name="Group 46"/>
              <p:cNvGrpSpPr>
                <a:grpSpLocks/>
              </p:cNvGrpSpPr>
              <p:nvPr/>
            </p:nvGrpSpPr>
            <p:grpSpPr bwMode="auto">
              <a:xfrm>
                <a:off x="0" y="308"/>
                <a:ext cx="294" cy="154"/>
                <a:chOff x="0" y="308"/>
                <a:chExt cx="294" cy="154"/>
              </a:xfrm>
            </p:grpSpPr>
            <p:sp>
              <p:nvSpPr>
                <p:cNvPr id="17623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335</a:t>
                  </a:r>
                  <a:endParaRPr kumimoji="0" lang="en-GB" sz="1200"/>
                </a:p>
              </p:txBody>
            </p:sp>
            <p:sp>
              <p:nvSpPr>
                <p:cNvPr id="17624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1" name="Group 49"/>
              <p:cNvGrpSpPr>
                <a:grpSpLocks/>
              </p:cNvGrpSpPr>
              <p:nvPr/>
            </p:nvGrpSpPr>
            <p:grpSpPr bwMode="auto">
              <a:xfrm>
                <a:off x="294" y="308"/>
                <a:ext cx="351" cy="154"/>
                <a:chOff x="294" y="308"/>
                <a:chExt cx="351" cy="154"/>
              </a:xfrm>
            </p:grpSpPr>
            <p:sp>
              <p:nvSpPr>
                <p:cNvPr id="17621" name="Rectangle 50"/>
                <p:cNvSpPr>
                  <a:spLocks noChangeArrowheads="1"/>
                </p:cNvSpPr>
                <p:nvPr/>
              </p:nvSpPr>
              <p:spPr bwMode="auto">
                <a:xfrm>
                  <a:off x="294" y="308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622" name="Rectangle 51"/>
                <p:cNvSpPr>
                  <a:spLocks noChangeArrowheads="1"/>
                </p:cNvSpPr>
                <p:nvPr/>
              </p:nvSpPr>
              <p:spPr bwMode="auto">
                <a:xfrm>
                  <a:off x="294" y="308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2" name="Group 52"/>
              <p:cNvGrpSpPr>
                <a:grpSpLocks/>
              </p:cNvGrpSpPr>
              <p:nvPr/>
            </p:nvGrpSpPr>
            <p:grpSpPr bwMode="auto">
              <a:xfrm>
                <a:off x="645" y="308"/>
                <a:ext cx="299" cy="154"/>
                <a:chOff x="645" y="308"/>
                <a:chExt cx="299" cy="154"/>
              </a:xfrm>
            </p:grpSpPr>
            <p:sp>
              <p:nvSpPr>
                <p:cNvPr id="17619" name="Rectangle 53"/>
                <p:cNvSpPr>
                  <a:spLocks noChangeArrowheads="1"/>
                </p:cNvSpPr>
                <p:nvPr/>
              </p:nvSpPr>
              <p:spPr bwMode="auto">
                <a:xfrm>
                  <a:off x="645" y="308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620" name="Rectangle 54"/>
                <p:cNvSpPr>
                  <a:spLocks noChangeArrowheads="1"/>
                </p:cNvSpPr>
                <p:nvPr/>
              </p:nvSpPr>
              <p:spPr bwMode="auto">
                <a:xfrm>
                  <a:off x="645" y="308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3" name="Group 55"/>
              <p:cNvGrpSpPr>
                <a:grpSpLocks/>
              </p:cNvGrpSpPr>
              <p:nvPr/>
            </p:nvGrpSpPr>
            <p:grpSpPr bwMode="auto">
              <a:xfrm>
                <a:off x="944" y="308"/>
                <a:ext cx="497" cy="154"/>
                <a:chOff x="944" y="308"/>
                <a:chExt cx="497" cy="154"/>
              </a:xfrm>
            </p:grpSpPr>
            <p:sp>
              <p:nvSpPr>
                <p:cNvPr id="17617" name="Rectangle 56"/>
                <p:cNvSpPr>
                  <a:spLocks noChangeArrowheads="1"/>
                </p:cNvSpPr>
                <p:nvPr/>
              </p:nvSpPr>
              <p:spPr bwMode="auto">
                <a:xfrm>
                  <a:off x="944" y="308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latin typeface="Arial" charset="0"/>
                      <a:cs typeface="Arial" charset="0"/>
                    </a:rPr>
                    <a:t>15:00</a:t>
                  </a:r>
                  <a:endParaRPr kumimoji="0" lang="en-GB" sz="1200"/>
                </a:p>
              </p:txBody>
            </p:sp>
            <p:sp>
              <p:nvSpPr>
                <p:cNvPr id="17618" name="Rectangle 57"/>
                <p:cNvSpPr>
                  <a:spLocks noChangeArrowheads="1"/>
                </p:cNvSpPr>
                <p:nvPr/>
              </p:nvSpPr>
              <p:spPr bwMode="auto">
                <a:xfrm>
                  <a:off x="944" y="30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4" name="Group 58"/>
              <p:cNvGrpSpPr>
                <a:grpSpLocks/>
              </p:cNvGrpSpPr>
              <p:nvPr/>
            </p:nvGrpSpPr>
            <p:grpSpPr bwMode="auto">
              <a:xfrm>
                <a:off x="1441" y="308"/>
                <a:ext cx="466" cy="154"/>
                <a:chOff x="1441" y="308"/>
                <a:chExt cx="466" cy="154"/>
              </a:xfrm>
            </p:grpSpPr>
            <p:sp>
              <p:nvSpPr>
                <p:cNvPr id="17615" name="Rectangle 59"/>
                <p:cNvSpPr>
                  <a:spLocks noChangeArrowheads="1"/>
                </p:cNvSpPr>
                <p:nvPr/>
              </p:nvSpPr>
              <p:spPr bwMode="auto">
                <a:xfrm>
                  <a:off x="1441" y="308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17:14</a:t>
                  </a:r>
                  <a:endParaRPr kumimoji="0" lang="en-GB" sz="1200"/>
                </a:p>
              </p:txBody>
            </p:sp>
            <p:sp>
              <p:nvSpPr>
                <p:cNvPr id="17616" name="Rectangle 60"/>
                <p:cNvSpPr>
                  <a:spLocks noChangeArrowheads="1"/>
                </p:cNvSpPr>
                <p:nvPr/>
              </p:nvSpPr>
              <p:spPr bwMode="auto">
                <a:xfrm>
                  <a:off x="1441" y="308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5" name="Group 61"/>
              <p:cNvGrpSpPr>
                <a:grpSpLocks/>
              </p:cNvGrpSpPr>
              <p:nvPr/>
            </p:nvGrpSpPr>
            <p:grpSpPr bwMode="auto">
              <a:xfrm>
                <a:off x="0" y="462"/>
                <a:ext cx="294" cy="154"/>
                <a:chOff x="0" y="462"/>
                <a:chExt cx="294" cy="154"/>
              </a:xfrm>
            </p:grpSpPr>
            <p:sp>
              <p:nvSpPr>
                <p:cNvPr id="17613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7614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6" name="Group 64"/>
              <p:cNvGrpSpPr>
                <a:grpSpLocks/>
              </p:cNvGrpSpPr>
              <p:nvPr/>
            </p:nvGrpSpPr>
            <p:grpSpPr bwMode="auto">
              <a:xfrm>
                <a:off x="294" y="462"/>
                <a:ext cx="351" cy="154"/>
                <a:chOff x="294" y="462"/>
                <a:chExt cx="351" cy="154"/>
              </a:xfrm>
            </p:grpSpPr>
            <p:sp>
              <p:nvSpPr>
                <p:cNvPr id="17611" name="Rectangle 65"/>
                <p:cNvSpPr>
                  <a:spLocks noChangeArrowheads="1"/>
                </p:cNvSpPr>
                <p:nvPr/>
              </p:nvSpPr>
              <p:spPr bwMode="auto">
                <a:xfrm>
                  <a:off x="294" y="462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612" name="Rectangle 66"/>
                <p:cNvSpPr>
                  <a:spLocks noChangeArrowheads="1"/>
                </p:cNvSpPr>
                <p:nvPr/>
              </p:nvSpPr>
              <p:spPr bwMode="auto">
                <a:xfrm>
                  <a:off x="294" y="462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7" name="Group 67"/>
              <p:cNvGrpSpPr>
                <a:grpSpLocks/>
              </p:cNvGrpSpPr>
              <p:nvPr/>
            </p:nvGrpSpPr>
            <p:grpSpPr bwMode="auto">
              <a:xfrm>
                <a:off x="645" y="462"/>
                <a:ext cx="299" cy="154"/>
                <a:chOff x="645" y="462"/>
                <a:chExt cx="299" cy="154"/>
              </a:xfrm>
            </p:grpSpPr>
            <p:sp>
              <p:nvSpPr>
                <p:cNvPr id="17609" name="Rectangle 68"/>
                <p:cNvSpPr>
                  <a:spLocks noChangeArrowheads="1"/>
                </p:cNvSpPr>
                <p:nvPr/>
              </p:nvSpPr>
              <p:spPr bwMode="auto">
                <a:xfrm>
                  <a:off x="645" y="462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610" name="Rectangle 69"/>
                <p:cNvSpPr>
                  <a:spLocks noChangeArrowheads="1"/>
                </p:cNvSpPr>
                <p:nvPr/>
              </p:nvSpPr>
              <p:spPr bwMode="auto">
                <a:xfrm>
                  <a:off x="645" y="462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8" name="Group 70"/>
              <p:cNvGrpSpPr>
                <a:grpSpLocks/>
              </p:cNvGrpSpPr>
              <p:nvPr/>
            </p:nvGrpSpPr>
            <p:grpSpPr bwMode="auto">
              <a:xfrm>
                <a:off x="944" y="462"/>
                <a:ext cx="497" cy="154"/>
                <a:chOff x="944" y="462"/>
                <a:chExt cx="497" cy="154"/>
              </a:xfrm>
            </p:grpSpPr>
            <p:sp>
              <p:nvSpPr>
                <p:cNvPr id="17607" name="Rectangle 71"/>
                <p:cNvSpPr>
                  <a:spLocks noChangeArrowheads="1"/>
                </p:cNvSpPr>
                <p:nvPr/>
              </p:nvSpPr>
              <p:spPr bwMode="auto">
                <a:xfrm>
                  <a:off x="944" y="462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7608" name="Rectangle 72"/>
                <p:cNvSpPr>
                  <a:spLocks noChangeArrowheads="1"/>
                </p:cNvSpPr>
                <p:nvPr/>
              </p:nvSpPr>
              <p:spPr bwMode="auto">
                <a:xfrm>
                  <a:off x="944" y="46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59" name="Group 73"/>
              <p:cNvGrpSpPr>
                <a:grpSpLocks/>
              </p:cNvGrpSpPr>
              <p:nvPr/>
            </p:nvGrpSpPr>
            <p:grpSpPr bwMode="auto">
              <a:xfrm>
                <a:off x="1441" y="462"/>
                <a:ext cx="466" cy="154"/>
                <a:chOff x="1441" y="462"/>
                <a:chExt cx="466" cy="154"/>
              </a:xfrm>
            </p:grpSpPr>
            <p:sp>
              <p:nvSpPr>
                <p:cNvPr id="17605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1" y="462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7606" name="Rectangle 75"/>
                <p:cNvSpPr>
                  <a:spLocks noChangeArrowheads="1"/>
                </p:cNvSpPr>
                <p:nvPr/>
              </p:nvSpPr>
              <p:spPr bwMode="auto">
                <a:xfrm>
                  <a:off x="1441" y="462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0" name="Group 76"/>
              <p:cNvGrpSpPr>
                <a:grpSpLocks/>
              </p:cNvGrpSpPr>
              <p:nvPr/>
            </p:nvGrpSpPr>
            <p:grpSpPr bwMode="auto">
              <a:xfrm>
                <a:off x="0" y="616"/>
                <a:ext cx="294" cy="154"/>
                <a:chOff x="0" y="616"/>
                <a:chExt cx="294" cy="154"/>
              </a:xfrm>
            </p:grpSpPr>
            <p:sp>
              <p:nvSpPr>
                <p:cNvPr id="17603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337</a:t>
                  </a:r>
                  <a:endParaRPr kumimoji="0" lang="en-GB" sz="1200"/>
                </a:p>
              </p:txBody>
            </p:sp>
            <p:sp>
              <p:nvSpPr>
                <p:cNvPr id="17604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1" name="Group 79"/>
              <p:cNvGrpSpPr>
                <a:grpSpLocks/>
              </p:cNvGrpSpPr>
              <p:nvPr/>
            </p:nvGrpSpPr>
            <p:grpSpPr bwMode="auto">
              <a:xfrm>
                <a:off x="294" y="616"/>
                <a:ext cx="351" cy="154"/>
                <a:chOff x="294" y="616"/>
                <a:chExt cx="351" cy="154"/>
              </a:xfrm>
            </p:grpSpPr>
            <p:sp>
              <p:nvSpPr>
                <p:cNvPr id="17601" name="Rectangle 80"/>
                <p:cNvSpPr>
                  <a:spLocks noChangeArrowheads="1"/>
                </p:cNvSpPr>
                <p:nvPr/>
              </p:nvSpPr>
              <p:spPr bwMode="auto">
                <a:xfrm>
                  <a:off x="294" y="616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602" name="Rectangle 81"/>
                <p:cNvSpPr>
                  <a:spLocks noChangeArrowheads="1"/>
                </p:cNvSpPr>
                <p:nvPr/>
              </p:nvSpPr>
              <p:spPr bwMode="auto">
                <a:xfrm>
                  <a:off x="294" y="616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2" name="Group 82"/>
              <p:cNvGrpSpPr>
                <a:grpSpLocks/>
              </p:cNvGrpSpPr>
              <p:nvPr/>
            </p:nvGrpSpPr>
            <p:grpSpPr bwMode="auto">
              <a:xfrm>
                <a:off x="645" y="616"/>
                <a:ext cx="299" cy="154"/>
                <a:chOff x="645" y="616"/>
                <a:chExt cx="299" cy="154"/>
              </a:xfrm>
            </p:grpSpPr>
            <p:sp>
              <p:nvSpPr>
                <p:cNvPr id="17599" name="Rectangle 83"/>
                <p:cNvSpPr>
                  <a:spLocks noChangeArrowheads="1"/>
                </p:cNvSpPr>
                <p:nvPr/>
              </p:nvSpPr>
              <p:spPr bwMode="auto">
                <a:xfrm>
                  <a:off x="645" y="616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600" name="Rectangle 84"/>
                <p:cNvSpPr>
                  <a:spLocks noChangeArrowheads="1"/>
                </p:cNvSpPr>
                <p:nvPr/>
              </p:nvSpPr>
              <p:spPr bwMode="auto">
                <a:xfrm>
                  <a:off x="645" y="616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3" name="Group 85"/>
              <p:cNvGrpSpPr>
                <a:grpSpLocks/>
              </p:cNvGrpSpPr>
              <p:nvPr/>
            </p:nvGrpSpPr>
            <p:grpSpPr bwMode="auto">
              <a:xfrm>
                <a:off x="944" y="616"/>
                <a:ext cx="497" cy="154"/>
                <a:chOff x="944" y="616"/>
                <a:chExt cx="497" cy="154"/>
              </a:xfrm>
            </p:grpSpPr>
            <p:sp>
              <p:nvSpPr>
                <p:cNvPr id="17597" name="Rectangle 86"/>
                <p:cNvSpPr>
                  <a:spLocks noChangeArrowheads="1"/>
                </p:cNvSpPr>
                <p:nvPr/>
              </p:nvSpPr>
              <p:spPr bwMode="auto">
                <a:xfrm>
                  <a:off x="944" y="616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latin typeface="Arial" charset="0"/>
                      <a:cs typeface="Arial" charset="0"/>
                    </a:rPr>
                    <a:t>20:30</a:t>
                  </a:r>
                  <a:endParaRPr kumimoji="0" lang="en-GB" sz="1200"/>
                </a:p>
              </p:txBody>
            </p:sp>
            <p:sp>
              <p:nvSpPr>
                <p:cNvPr id="17598" name="Rectangle 87"/>
                <p:cNvSpPr>
                  <a:spLocks noChangeArrowheads="1"/>
                </p:cNvSpPr>
                <p:nvPr/>
              </p:nvSpPr>
              <p:spPr bwMode="auto">
                <a:xfrm>
                  <a:off x="944" y="61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4" name="Group 88"/>
              <p:cNvGrpSpPr>
                <a:grpSpLocks/>
              </p:cNvGrpSpPr>
              <p:nvPr/>
            </p:nvGrpSpPr>
            <p:grpSpPr bwMode="auto">
              <a:xfrm>
                <a:off x="1441" y="616"/>
                <a:ext cx="466" cy="154"/>
                <a:chOff x="1441" y="616"/>
                <a:chExt cx="466" cy="154"/>
              </a:xfrm>
            </p:grpSpPr>
            <p:sp>
              <p:nvSpPr>
                <p:cNvPr id="17595" name="Rectangle 89"/>
                <p:cNvSpPr>
                  <a:spLocks noChangeArrowheads="1"/>
                </p:cNvSpPr>
                <p:nvPr/>
              </p:nvSpPr>
              <p:spPr bwMode="auto">
                <a:xfrm>
                  <a:off x="1441" y="616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23:53</a:t>
                  </a:r>
                  <a:endParaRPr kumimoji="0" lang="en-GB" sz="1200"/>
                </a:p>
              </p:txBody>
            </p:sp>
            <p:sp>
              <p:nvSpPr>
                <p:cNvPr id="17596" name="Rectangle 90"/>
                <p:cNvSpPr>
                  <a:spLocks noChangeArrowheads="1"/>
                </p:cNvSpPr>
                <p:nvPr/>
              </p:nvSpPr>
              <p:spPr bwMode="auto">
                <a:xfrm>
                  <a:off x="1441" y="616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5" name="Group 91"/>
              <p:cNvGrpSpPr>
                <a:grpSpLocks/>
              </p:cNvGrpSpPr>
              <p:nvPr/>
            </p:nvGrpSpPr>
            <p:grpSpPr bwMode="auto">
              <a:xfrm>
                <a:off x="0" y="770"/>
                <a:ext cx="294" cy="154"/>
                <a:chOff x="0" y="770"/>
                <a:chExt cx="294" cy="154"/>
              </a:xfrm>
            </p:grpSpPr>
            <p:sp>
              <p:nvSpPr>
                <p:cNvPr id="17593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394</a:t>
                  </a:r>
                  <a:endParaRPr kumimoji="0" lang="en-GB" sz="1200"/>
                </a:p>
              </p:txBody>
            </p:sp>
            <p:sp>
              <p:nvSpPr>
                <p:cNvPr id="17594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6" name="Group 94"/>
              <p:cNvGrpSpPr>
                <a:grpSpLocks/>
              </p:cNvGrpSpPr>
              <p:nvPr/>
            </p:nvGrpSpPr>
            <p:grpSpPr bwMode="auto">
              <a:xfrm>
                <a:off x="294" y="770"/>
                <a:ext cx="351" cy="154"/>
                <a:chOff x="294" y="770"/>
                <a:chExt cx="351" cy="154"/>
              </a:xfrm>
            </p:grpSpPr>
            <p:sp>
              <p:nvSpPr>
                <p:cNvPr id="17591" name="Rectangle 95"/>
                <p:cNvSpPr>
                  <a:spLocks noChangeArrowheads="1"/>
                </p:cNvSpPr>
                <p:nvPr/>
              </p:nvSpPr>
              <p:spPr bwMode="auto">
                <a:xfrm>
                  <a:off x="294" y="770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7592" name="Rectangle 96"/>
                <p:cNvSpPr>
                  <a:spLocks noChangeArrowheads="1"/>
                </p:cNvSpPr>
                <p:nvPr/>
              </p:nvSpPr>
              <p:spPr bwMode="auto">
                <a:xfrm>
                  <a:off x="294" y="770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7" name="Group 97"/>
              <p:cNvGrpSpPr>
                <a:grpSpLocks/>
              </p:cNvGrpSpPr>
              <p:nvPr/>
            </p:nvGrpSpPr>
            <p:grpSpPr bwMode="auto">
              <a:xfrm>
                <a:off x="645" y="770"/>
                <a:ext cx="299" cy="154"/>
                <a:chOff x="645" y="770"/>
                <a:chExt cx="299" cy="154"/>
              </a:xfrm>
            </p:grpSpPr>
            <p:sp>
              <p:nvSpPr>
                <p:cNvPr id="17589" name="Rectangle 98"/>
                <p:cNvSpPr>
                  <a:spLocks noChangeArrowheads="1"/>
                </p:cNvSpPr>
                <p:nvPr/>
              </p:nvSpPr>
              <p:spPr bwMode="auto">
                <a:xfrm>
                  <a:off x="645" y="770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590" name="Rectangle 99"/>
                <p:cNvSpPr>
                  <a:spLocks noChangeArrowheads="1"/>
                </p:cNvSpPr>
                <p:nvPr/>
              </p:nvSpPr>
              <p:spPr bwMode="auto">
                <a:xfrm>
                  <a:off x="645" y="770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8" name="Group 100"/>
              <p:cNvGrpSpPr>
                <a:grpSpLocks/>
              </p:cNvGrpSpPr>
              <p:nvPr/>
            </p:nvGrpSpPr>
            <p:grpSpPr bwMode="auto">
              <a:xfrm>
                <a:off x="944" y="770"/>
                <a:ext cx="497" cy="154"/>
                <a:chOff x="944" y="770"/>
                <a:chExt cx="497" cy="154"/>
              </a:xfrm>
            </p:grpSpPr>
            <p:sp>
              <p:nvSpPr>
                <p:cNvPr id="17587" name="Rectangle 101"/>
                <p:cNvSpPr>
                  <a:spLocks noChangeArrowheads="1"/>
                </p:cNvSpPr>
                <p:nvPr/>
              </p:nvSpPr>
              <p:spPr bwMode="auto">
                <a:xfrm>
                  <a:off x="944" y="770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19:00</a:t>
                  </a:r>
                  <a:endParaRPr kumimoji="0" lang="en-GB" sz="1200"/>
                </a:p>
              </p:txBody>
            </p:sp>
            <p:sp>
              <p:nvSpPr>
                <p:cNvPr id="17588" name="Rectangle 102"/>
                <p:cNvSpPr>
                  <a:spLocks noChangeArrowheads="1"/>
                </p:cNvSpPr>
                <p:nvPr/>
              </p:nvSpPr>
              <p:spPr bwMode="auto">
                <a:xfrm>
                  <a:off x="944" y="77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69" name="Group 103"/>
              <p:cNvGrpSpPr>
                <a:grpSpLocks/>
              </p:cNvGrpSpPr>
              <p:nvPr/>
            </p:nvGrpSpPr>
            <p:grpSpPr bwMode="auto">
              <a:xfrm>
                <a:off x="1441" y="770"/>
                <a:ext cx="466" cy="154"/>
                <a:chOff x="1441" y="770"/>
                <a:chExt cx="466" cy="154"/>
              </a:xfrm>
            </p:grpSpPr>
            <p:sp>
              <p:nvSpPr>
                <p:cNvPr id="17585" name="Rectangle 104"/>
                <p:cNvSpPr>
                  <a:spLocks noChangeArrowheads="1"/>
                </p:cNvSpPr>
                <p:nvPr/>
              </p:nvSpPr>
              <p:spPr bwMode="auto">
                <a:xfrm>
                  <a:off x="1441" y="770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21:30</a:t>
                  </a:r>
                  <a:endParaRPr kumimoji="0" lang="en-GB" sz="1200"/>
                </a:p>
              </p:txBody>
            </p:sp>
            <p:sp>
              <p:nvSpPr>
                <p:cNvPr id="17586" name="Rectangle 105"/>
                <p:cNvSpPr>
                  <a:spLocks noChangeArrowheads="1"/>
                </p:cNvSpPr>
                <p:nvPr/>
              </p:nvSpPr>
              <p:spPr bwMode="auto">
                <a:xfrm>
                  <a:off x="1441" y="770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0" name="Group 106"/>
              <p:cNvGrpSpPr>
                <a:grpSpLocks/>
              </p:cNvGrpSpPr>
              <p:nvPr/>
            </p:nvGrpSpPr>
            <p:grpSpPr bwMode="auto">
              <a:xfrm>
                <a:off x="0" y="924"/>
                <a:ext cx="294" cy="154"/>
                <a:chOff x="0" y="924"/>
                <a:chExt cx="294" cy="154"/>
              </a:xfrm>
            </p:grpSpPr>
            <p:sp>
              <p:nvSpPr>
                <p:cNvPr id="17583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395</a:t>
                  </a:r>
                  <a:endParaRPr kumimoji="0" lang="en-GB" sz="1200"/>
                </a:p>
              </p:txBody>
            </p:sp>
            <p:sp>
              <p:nvSpPr>
                <p:cNvPr id="17584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1" name="Group 109"/>
              <p:cNvGrpSpPr>
                <a:grpSpLocks/>
              </p:cNvGrpSpPr>
              <p:nvPr/>
            </p:nvGrpSpPr>
            <p:grpSpPr bwMode="auto">
              <a:xfrm>
                <a:off x="294" y="924"/>
                <a:ext cx="351" cy="154"/>
                <a:chOff x="294" y="924"/>
                <a:chExt cx="351" cy="154"/>
              </a:xfrm>
            </p:grpSpPr>
            <p:sp>
              <p:nvSpPr>
                <p:cNvPr id="17581" name="Rectangle 110"/>
                <p:cNvSpPr>
                  <a:spLocks noChangeArrowheads="1"/>
                </p:cNvSpPr>
                <p:nvPr/>
              </p:nvSpPr>
              <p:spPr bwMode="auto">
                <a:xfrm>
                  <a:off x="294" y="924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582" name="Rectangle 111"/>
                <p:cNvSpPr>
                  <a:spLocks noChangeArrowheads="1"/>
                </p:cNvSpPr>
                <p:nvPr/>
              </p:nvSpPr>
              <p:spPr bwMode="auto">
                <a:xfrm>
                  <a:off x="294" y="924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2" name="Group 112"/>
              <p:cNvGrpSpPr>
                <a:grpSpLocks/>
              </p:cNvGrpSpPr>
              <p:nvPr/>
            </p:nvGrpSpPr>
            <p:grpSpPr bwMode="auto">
              <a:xfrm>
                <a:off x="645" y="924"/>
                <a:ext cx="299" cy="154"/>
                <a:chOff x="645" y="924"/>
                <a:chExt cx="299" cy="154"/>
              </a:xfrm>
            </p:grpSpPr>
            <p:sp>
              <p:nvSpPr>
                <p:cNvPr id="17579" name="Rectangle 113"/>
                <p:cNvSpPr>
                  <a:spLocks noChangeArrowheads="1"/>
                </p:cNvSpPr>
                <p:nvPr/>
              </p:nvSpPr>
              <p:spPr bwMode="auto">
                <a:xfrm>
                  <a:off x="645" y="924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7580" name="Rectangle 114"/>
                <p:cNvSpPr>
                  <a:spLocks noChangeArrowheads="1"/>
                </p:cNvSpPr>
                <p:nvPr/>
              </p:nvSpPr>
              <p:spPr bwMode="auto">
                <a:xfrm>
                  <a:off x="645" y="924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3" name="Group 115"/>
              <p:cNvGrpSpPr>
                <a:grpSpLocks/>
              </p:cNvGrpSpPr>
              <p:nvPr/>
            </p:nvGrpSpPr>
            <p:grpSpPr bwMode="auto">
              <a:xfrm>
                <a:off x="944" y="924"/>
                <a:ext cx="497" cy="154"/>
                <a:chOff x="944" y="924"/>
                <a:chExt cx="497" cy="154"/>
              </a:xfrm>
            </p:grpSpPr>
            <p:sp>
              <p:nvSpPr>
                <p:cNvPr id="17577" name="Rectangle 116"/>
                <p:cNvSpPr>
                  <a:spLocks noChangeArrowheads="1"/>
                </p:cNvSpPr>
                <p:nvPr/>
              </p:nvSpPr>
              <p:spPr bwMode="auto">
                <a:xfrm>
                  <a:off x="944" y="924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21:00</a:t>
                  </a:r>
                  <a:endParaRPr kumimoji="0" lang="en-GB" sz="1200"/>
                </a:p>
              </p:txBody>
            </p:sp>
            <p:sp>
              <p:nvSpPr>
                <p:cNvPr id="17578" name="Rectangle 117"/>
                <p:cNvSpPr>
                  <a:spLocks noChangeArrowheads="1"/>
                </p:cNvSpPr>
                <p:nvPr/>
              </p:nvSpPr>
              <p:spPr bwMode="auto">
                <a:xfrm>
                  <a:off x="944" y="92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574" name="Group 118"/>
              <p:cNvGrpSpPr>
                <a:grpSpLocks/>
              </p:cNvGrpSpPr>
              <p:nvPr/>
            </p:nvGrpSpPr>
            <p:grpSpPr bwMode="auto">
              <a:xfrm>
                <a:off x="1441" y="924"/>
                <a:ext cx="466" cy="154"/>
                <a:chOff x="1441" y="924"/>
                <a:chExt cx="466" cy="154"/>
              </a:xfrm>
            </p:grpSpPr>
            <p:sp>
              <p:nvSpPr>
                <p:cNvPr id="17575" name="Rectangle 119"/>
                <p:cNvSpPr>
                  <a:spLocks noChangeArrowheads="1"/>
                </p:cNvSpPr>
                <p:nvPr/>
              </p:nvSpPr>
              <p:spPr bwMode="auto">
                <a:xfrm>
                  <a:off x="1441" y="92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23:43</a:t>
                  </a:r>
                  <a:endParaRPr kumimoji="0" lang="en-GB" sz="1200"/>
                </a:p>
              </p:txBody>
            </p:sp>
            <p:sp>
              <p:nvSpPr>
                <p:cNvPr id="17576" name="Rectangle 120"/>
                <p:cNvSpPr>
                  <a:spLocks noChangeArrowheads="1"/>
                </p:cNvSpPr>
                <p:nvPr/>
              </p:nvSpPr>
              <p:spPr bwMode="auto">
                <a:xfrm>
                  <a:off x="1441" y="92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7539" name="Rectangle 121"/>
            <p:cNvSpPr>
              <a:spLocks noChangeArrowheads="1"/>
            </p:cNvSpPr>
            <p:nvPr/>
          </p:nvSpPr>
          <p:spPr bwMode="auto">
            <a:xfrm>
              <a:off x="-3" y="-3"/>
              <a:ext cx="1913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14" name="Group 122"/>
          <p:cNvGrpSpPr>
            <a:grpSpLocks/>
          </p:cNvGrpSpPr>
          <p:nvPr/>
        </p:nvGrpSpPr>
        <p:grpSpPr bwMode="auto">
          <a:xfrm>
            <a:off x="5334000" y="3200400"/>
            <a:ext cx="3581400" cy="2139950"/>
            <a:chOff x="-3" y="-3"/>
            <a:chExt cx="1913" cy="1084"/>
          </a:xfrm>
        </p:grpSpPr>
        <p:grpSp>
          <p:nvGrpSpPr>
            <p:cNvPr id="17421" name="Group 123"/>
            <p:cNvGrpSpPr>
              <a:grpSpLocks/>
            </p:cNvGrpSpPr>
            <p:nvPr/>
          </p:nvGrpSpPr>
          <p:grpSpPr bwMode="auto">
            <a:xfrm>
              <a:off x="0" y="0"/>
              <a:ext cx="1907" cy="1078"/>
              <a:chOff x="0" y="0"/>
              <a:chExt cx="1907" cy="1078"/>
            </a:xfrm>
          </p:grpSpPr>
          <p:grpSp>
            <p:nvGrpSpPr>
              <p:cNvPr id="17423" name="Group 124"/>
              <p:cNvGrpSpPr>
                <a:grpSpLocks/>
              </p:cNvGrpSpPr>
              <p:nvPr/>
            </p:nvGrpSpPr>
            <p:grpSpPr bwMode="auto">
              <a:xfrm>
                <a:off x="0" y="0"/>
                <a:ext cx="294" cy="154"/>
                <a:chOff x="0" y="0"/>
                <a:chExt cx="294" cy="154"/>
              </a:xfrm>
            </p:grpSpPr>
            <p:sp>
              <p:nvSpPr>
                <p:cNvPr id="17534" name="Rectangle 1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4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35" name="Group 12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94" cy="154"/>
                  <a:chOff x="0" y="0"/>
                  <a:chExt cx="294" cy="154"/>
                </a:xfrm>
              </p:grpSpPr>
              <p:sp>
                <p:nvSpPr>
                  <p:cNvPr id="17536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Num</a:t>
                    </a:r>
                    <a:endParaRPr kumimoji="0" lang="en-GB" sz="1200"/>
                  </a:p>
                </p:txBody>
              </p:sp>
              <p:sp>
                <p:nvSpPr>
                  <p:cNvPr id="17537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9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4" name="Group 129"/>
              <p:cNvGrpSpPr>
                <a:grpSpLocks/>
              </p:cNvGrpSpPr>
              <p:nvPr/>
            </p:nvGrpSpPr>
            <p:grpSpPr bwMode="auto">
              <a:xfrm>
                <a:off x="294" y="0"/>
                <a:ext cx="351" cy="154"/>
                <a:chOff x="294" y="0"/>
                <a:chExt cx="351" cy="154"/>
              </a:xfrm>
            </p:grpSpPr>
            <p:sp>
              <p:nvSpPr>
                <p:cNvPr id="175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94" y="0"/>
                  <a:ext cx="35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31" name="Group 131"/>
                <p:cNvGrpSpPr>
                  <a:grpSpLocks/>
                </p:cNvGrpSpPr>
                <p:nvPr/>
              </p:nvGrpSpPr>
              <p:grpSpPr bwMode="auto">
                <a:xfrm>
                  <a:off x="294" y="0"/>
                  <a:ext cx="351" cy="154"/>
                  <a:chOff x="294" y="0"/>
                  <a:chExt cx="351" cy="154"/>
                </a:xfrm>
              </p:grpSpPr>
              <p:sp>
                <p:nvSpPr>
                  <p:cNvPr id="1753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294" y="0"/>
                    <a:ext cx="35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Origin</a:t>
                    </a:r>
                    <a:endParaRPr kumimoji="0" lang="en-GB" sz="1200"/>
                  </a:p>
                </p:txBody>
              </p:sp>
              <p:sp>
                <p:nvSpPr>
                  <p:cNvPr id="1753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294" y="0"/>
                    <a:ext cx="35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5" name="Group 134"/>
              <p:cNvGrpSpPr>
                <a:grpSpLocks/>
              </p:cNvGrpSpPr>
              <p:nvPr/>
            </p:nvGrpSpPr>
            <p:grpSpPr bwMode="auto">
              <a:xfrm>
                <a:off x="645" y="0"/>
                <a:ext cx="299" cy="154"/>
                <a:chOff x="645" y="0"/>
                <a:chExt cx="299" cy="154"/>
              </a:xfrm>
            </p:grpSpPr>
            <p:sp>
              <p:nvSpPr>
                <p:cNvPr id="17526" name="Rectangle 135"/>
                <p:cNvSpPr>
                  <a:spLocks noChangeArrowheads="1"/>
                </p:cNvSpPr>
                <p:nvPr/>
              </p:nvSpPr>
              <p:spPr bwMode="auto">
                <a:xfrm>
                  <a:off x="645" y="0"/>
                  <a:ext cx="299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27" name="Group 136"/>
                <p:cNvGrpSpPr>
                  <a:grpSpLocks/>
                </p:cNvGrpSpPr>
                <p:nvPr/>
              </p:nvGrpSpPr>
              <p:grpSpPr bwMode="auto">
                <a:xfrm>
                  <a:off x="645" y="0"/>
                  <a:ext cx="299" cy="154"/>
                  <a:chOff x="645" y="0"/>
                  <a:chExt cx="299" cy="154"/>
                </a:xfrm>
              </p:grpSpPr>
              <p:sp>
                <p:nvSpPr>
                  <p:cNvPr id="17528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645" y="0"/>
                    <a:ext cx="29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Dest</a:t>
                    </a:r>
                    <a:endParaRPr kumimoji="0" lang="en-GB" sz="1200"/>
                  </a:p>
                </p:txBody>
              </p:sp>
              <p:sp>
                <p:nvSpPr>
                  <p:cNvPr id="17529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645" y="0"/>
                    <a:ext cx="29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6" name="Group 139"/>
              <p:cNvGrpSpPr>
                <a:grpSpLocks/>
              </p:cNvGrpSpPr>
              <p:nvPr/>
            </p:nvGrpSpPr>
            <p:grpSpPr bwMode="auto">
              <a:xfrm>
                <a:off x="944" y="0"/>
                <a:ext cx="497" cy="154"/>
                <a:chOff x="944" y="0"/>
                <a:chExt cx="497" cy="154"/>
              </a:xfrm>
            </p:grpSpPr>
            <p:sp>
              <p:nvSpPr>
                <p:cNvPr id="17522" name="Rectangle 140"/>
                <p:cNvSpPr>
                  <a:spLocks noChangeArrowheads="1"/>
                </p:cNvSpPr>
                <p:nvPr/>
              </p:nvSpPr>
              <p:spPr bwMode="auto">
                <a:xfrm>
                  <a:off x="944" y="0"/>
                  <a:ext cx="497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23" name="Group 141"/>
                <p:cNvGrpSpPr>
                  <a:grpSpLocks/>
                </p:cNvGrpSpPr>
                <p:nvPr/>
              </p:nvGrpSpPr>
              <p:grpSpPr bwMode="auto">
                <a:xfrm>
                  <a:off x="944" y="0"/>
                  <a:ext cx="497" cy="154"/>
                  <a:chOff x="944" y="0"/>
                  <a:chExt cx="497" cy="154"/>
                </a:xfrm>
              </p:grpSpPr>
              <p:sp>
                <p:nvSpPr>
                  <p:cNvPr id="17524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0"/>
                    <a:ext cx="497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Dep_Time</a:t>
                    </a:r>
                    <a:endParaRPr kumimoji="0" lang="en-GB" sz="1200"/>
                  </a:p>
                </p:txBody>
              </p:sp>
              <p:sp>
                <p:nvSpPr>
                  <p:cNvPr id="17525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0"/>
                    <a:ext cx="497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7" name="Group 144"/>
              <p:cNvGrpSpPr>
                <a:grpSpLocks/>
              </p:cNvGrpSpPr>
              <p:nvPr/>
            </p:nvGrpSpPr>
            <p:grpSpPr bwMode="auto">
              <a:xfrm>
                <a:off x="1441" y="0"/>
                <a:ext cx="466" cy="154"/>
                <a:chOff x="1441" y="0"/>
                <a:chExt cx="466" cy="154"/>
              </a:xfrm>
            </p:grpSpPr>
            <p:sp>
              <p:nvSpPr>
                <p:cNvPr id="17518" name="Rectangle 145"/>
                <p:cNvSpPr>
                  <a:spLocks noChangeArrowheads="1"/>
                </p:cNvSpPr>
                <p:nvPr/>
              </p:nvSpPr>
              <p:spPr bwMode="auto">
                <a:xfrm>
                  <a:off x="1441" y="0"/>
                  <a:ext cx="4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7519" name="Group 146"/>
                <p:cNvGrpSpPr>
                  <a:grpSpLocks/>
                </p:cNvGrpSpPr>
                <p:nvPr/>
              </p:nvGrpSpPr>
              <p:grpSpPr bwMode="auto">
                <a:xfrm>
                  <a:off x="1441" y="0"/>
                  <a:ext cx="466" cy="154"/>
                  <a:chOff x="1441" y="0"/>
                  <a:chExt cx="466" cy="154"/>
                </a:xfrm>
              </p:grpSpPr>
              <p:sp>
                <p:nvSpPr>
                  <p:cNvPr id="17520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0"/>
                    <a:ext cx="4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Arr_Time</a:t>
                    </a:r>
                    <a:endParaRPr kumimoji="0" lang="en-GB" sz="1200"/>
                  </a:p>
                </p:txBody>
              </p:sp>
              <p:sp>
                <p:nvSpPr>
                  <p:cNvPr id="17521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1441" y="0"/>
                    <a:ext cx="4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8" name="Group 149"/>
              <p:cNvGrpSpPr>
                <a:grpSpLocks/>
              </p:cNvGrpSpPr>
              <p:nvPr/>
            </p:nvGrpSpPr>
            <p:grpSpPr bwMode="auto">
              <a:xfrm>
                <a:off x="0" y="154"/>
                <a:ext cx="294" cy="154"/>
                <a:chOff x="0" y="154"/>
                <a:chExt cx="294" cy="154"/>
              </a:xfrm>
            </p:grpSpPr>
            <p:sp>
              <p:nvSpPr>
                <p:cNvPr id="17516" name="Rectangle 15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/>
                </a:p>
              </p:txBody>
            </p:sp>
            <p:sp>
              <p:nvSpPr>
                <p:cNvPr id="17517" name="Rectangle 15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29" name="Group 152"/>
              <p:cNvGrpSpPr>
                <a:grpSpLocks/>
              </p:cNvGrpSpPr>
              <p:nvPr/>
            </p:nvGrpSpPr>
            <p:grpSpPr bwMode="auto">
              <a:xfrm>
                <a:off x="294" y="154"/>
                <a:ext cx="351" cy="154"/>
                <a:chOff x="294" y="154"/>
                <a:chExt cx="351" cy="154"/>
              </a:xfrm>
            </p:grpSpPr>
            <p:sp>
              <p:nvSpPr>
                <p:cNvPr id="17514" name="Rectangle 153"/>
                <p:cNvSpPr>
                  <a:spLocks noChangeArrowheads="1"/>
                </p:cNvSpPr>
                <p:nvPr/>
              </p:nvSpPr>
              <p:spPr bwMode="auto">
                <a:xfrm>
                  <a:off x="294" y="154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515" name="Rectangle 154"/>
                <p:cNvSpPr>
                  <a:spLocks noChangeArrowheads="1"/>
                </p:cNvSpPr>
                <p:nvPr/>
              </p:nvSpPr>
              <p:spPr bwMode="auto">
                <a:xfrm>
                  <a:off x="294" y="154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0" name="Group 155"/>
              <p:cNvGrpSpPr>
                <a:grpSpLocks/>
              </p:cNvGrpSpPr>
              <p:nvPr/>
            </p:nvGrpSpPr>
            <p:grpSpPr bwMode="auto">
              <a:xfrm>
                <a:off x="645" y="154"/>
                <a:ext cx="299" cy="154"/>
                <a:chOff x="645" y="154"/>
                <a:chExt cx="299" cy="154"/>
              </a:xfrm>
            </p:grpSpPr>
            <p:sp>
              <p:nvSpPr>
                <p:cNvPr id="17512" name="Rectangle 156"/>
                <p:cNvSpPr>
                  <a:spLocks noChangeArrowheads="1"/>
                </p:cNvSpPr>
                <p:nvPr/>
              </p:nvSpPr>
              <p:spPr bwMode="auto">
                <a:xfrm>
                  <a:off x="645" y="154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513" name="Rectangle 157"/>
                <p:cNvSpPr>
                  <a:spLocks noChangeArrowheads="1"/>
                </p:cNvSpPr>
                <p:nvPr/>
              </p:nvSpPr>
              <p:spPr bwMode="auto">
                <a:xfrm>
                  <a:off x="645" y="154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1" name="Group 158"/>
              <p:cNvGrpSpPr>
                <a:grpSpLocks/>
              </p:cNvGrpSpPr>
              <p:nvPr/>
            </p:nvGrpSpPr>
            <p:grpSpPr bwMode="auto">
              <a:xfrm>
                <a:off x="944" y="154"/>
                <a:ext cx="497" cy="154"/>
                <a:chOff x="944" y="154"/>
                <a:chExt cx="497" cy="154"/>
              </a:xfrm>
            </p:grpSpPr>
            <p:sp>
              <p:nvSpPr>
                <p:cNvPr id="17510" name="Rectangle 159"/>
                <p:cNvSpPr>
                  <a:spLocks noChangeArrowheads="1"/>
                </p:cNvSpPr>
                <p:nvPr/>
              </p:nvSpPr>
              <p:spPr bwMode="auto">
                <a:xfrm>
                  <a:off x="944" y="154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7511" name="Rectangle 160"/>
                <p:cNvSpPr>
                  <a:spLocks noChangeArrowheads="1"/>
                </p:cNvSpPr>
                <p:nvPr/>
              </p:nvSpPr>
              <p:spPr bwMode="auto">
                <a:xfrm>
                  <a:off x="944" y="15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2" name="Group 161"/>
              <p:cNvGrpSpPr>
                <a:grpSpLocks/>
              </p:cNvGrpSpPr>
              <p:nvPr/>
            </p:nvGrpSpPr>
            <p:grpSpPr bwMode="auto">
              <a:xfrm>
                <a:off x="1441" y="154"/>
                <a:ext cx="466" cy="154"/>
                <a:chOff x="1441" y="154"/>
                <a:chExt cx="466" cy="154"/>
              </a:xfrm>
            </p:grpSpPr>
            <p:sp>
              <p:nvSpPr>
                <p:cNvPr id="17508" name="Rectangle 162"/>
                <p:cNvSpPr>
                  <a:spLocks noChangeArrowheads="1"/>
                </p:cNvSpPr>
                <p:nvPr/>
              </p:nvSpPr>
              <p:spPr bwMode="auto">
                <a:xfrm>
                  <a:off x="1441" y="15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/>
                </a:p>
              </p:txBody>
            </p:sp>
            <p:sp>
              <p:nvSpPr>
                <p:cNvPr id="17509" name="Rectangle 163"/>
                <p:cNvSpPr>
                  <a:spLocks noChangeArrowheads="1"/>
                </p:cNvSpPr>
                <p:nvPr/>
              </p:nvSpPr>
              <p:spPr bwMode="auto">
                <a:xfrm>
                  <a:off x="1441" y="15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3" name="Group 164"/>
              <p:cNvGrpSpPr>
                <a:grpSpLocks/>
              </p:cNvGrpSpPr>
              <p:nvPr/>
            </p:nvGrpSpPr>
            <p:grpSpPr bwMode="auto">
              <a:xfrm>
                <a:off x="0" y="308"/>
                <a:ext cx="294" cy="154"/>
                <a:chOff x="0" y="308"/>
                <a:chExt cx="294" cy="154"/>
              </a:xfrm>
            </p:grpSpPr>
            <p:sp>
              <p:nvSpPr>
                <p:cNvPr id="17506" name="Rectangle 16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335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507" name="Rectangle 16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4" name="Group 167"/>
              <p:cNvGrpSpPr>
                <a:grpSpLocks/>
              </p:cNvGrpSpPr>
              <p:nvPr/>
            </p:nvGrpSpPr>
            <p:grpSpPr bwMode="auto">
              <a:xfrm>
                <a:off x="294" y="308"/>
                <a:ext cx="351" cy="154"/>
                <a:chOff x="294" y="308"/>
                <a:chExt cx="351" cy="154"/>
              </a:xfrm>
            </p:grpSpPr>
            <p:sp>
              <p:nvSpPr>
                <p:cNvPr id="17504" name="Rectangle 168"/>
                <p:cNvSpPr>
                  <a:spLocks noChangeArrowheads="1"/>
                </p:cNvSpPr>
                <p:nvPr/>
              </p:nvSpPr>
              <p:spPr bwMode="auto">
                <a:xfrm>
                  <a:off x="294" y="308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505" name="Rectangle 169"/>
                <p:cNvSpPr>
                  <a:spLocks noChangeArrowheads="1"/>
                </p:cNvSpPr>
                <p:nvPr/>
              </p:nvSpPr>
              <p:spPr bwMode="auto">
                <a:xfrm>
                  <a:off x="294" y="308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5" name="Group 170"/>
              <p:cNvGrpSpPr>
                <a:grpSpLocks/>
              </p:cNvGrpSpPr>
              <p:nvPr/>
            </p:nvGrpSpPr>
            <p:grpSpPr bwMode="auto">
              <a:xfrm>
                <a:off x="645" y="308"/>
                <a:ext cx="299" cy="154"/>
                <a:chOff x="645" y="308"/>
                <a:chExt cx="299" cy="154"/>
              </a:xfrm>
            </p:grpSpPr>
            <p:sp>
              <p:nvSpPr>
                <p:cNvPr id="17502" name="Rectangle 171"/>
                <p:cNvSpPr>
                  <a:spLocks noChangeArrowheads="1"/>
                </p:cNvSpPr>
                <p:nvPr/>
              </p:nvSpPr>
              <p:spPr bwMode="auto">
                <a:xfrm>
                  <a:off x="645" y="308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503" name="Rectangle 172"/>
                <p:cNvSpPr>
                  <a:spLocks noChangeArrowheads="1"/>
                </p:cNvSpPr>
                <p:nvPr/>
              </p:nvSpPr>
              <p:spPr bwMode="auto">
                <a:xfrm>
                  <a:off x="645" y="308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6" name="Group 173"/>
              <p:cNvGrpSpPr>
                <a:grpSpLocks/>
              </p:cNvGrpSpPr>
              <p:nvPr/>
            </p:nvGrpSpPr>
            <p:grpSpPr bwMode="auto">
              <a:xfrm>
                <a:off x="944" y="308"/>
                <a:ext cx="497" cy="154"/>
                <a:chOff x="944" y="308"/>
                <a:chExt cx="497" cy="154"/>
              </a:xfrm>
            </p:grpSpPr>
            <p:sp>
              <p:nvSpPr>
                <p:cNvPr id="17500" name="Rectangle 174"/>
                <p:cNvSpPr>
                  <a:spLocks noChangeArrowheads="1"/>
                </p:cNvSpPr>
                <p:nvPr/>
              </p:nvSpPr>
              <p:spPr bwMode="auto">
                <a:xfrm>
                  <a:off x="944" y="308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15:00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501" name="Rectangle 175"/>
                <p:cNvSpPr>
                  <a:spLocks noChangeArrowheads="1"/>
                </p:cNvSpPr>
                <p:nvPr/>
              </p:nvSpPr>
              <p:spPr bwMode="auto">
                <a:xfrm>
                  <a:off x="944" y="308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7" name="Group 176"/>
              <p:cNvGrpSpPr>
                <a:grpSpLocks/>
              </p:cNvGrpSpPr>
              <p:nvPr/>
            </p:nvGrpSpPr>
            <p:grpSpPr bwMode="auto">
              <a:xfrm>
                <a:off x="1441" y="308"/>
                <a:ext cx="466" cy="154"/>
                <a:chOff x="1441" y="308"/>
                <a:chExt cx="466" cy="154"/>
              </a:xfrm>
            </p:grpSpPr>
            <p:sp>
              <p:nvSpPr>
                <p:cNvPr id="17498" name="Rectangle 177"/>
                <p:cNvSpPr>
                  <a:spLocks noChangeArrowheads="1"/>
                </p:cNvSpPr>
                <p:nvPr/>
              </p:nvSpPr>
              <p:spPr bwMode="auto">
                <a:xfrm>
                  <a:off x="1441" y="308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17:14</a:t>
                  </a:r>
                  <a:endParaRPr kumimoji="0" lang="en-GB" sz="1200"/>
                </a:p>
              </p:txBody>
            </p:sp>
            <p:sp>
              <p:nvSpPr>
                <p:cNvPr id="17499" name="Rectangle 178"/>
                <p:cNvSpPr>
                  <a:spLocks noChangeArrowheads="1"/>
                </p:cNvSpPr>
                <p:nvPr/>
              </p:nvSpPr>
              <p:spPr bwMode="auto">
                <a:xfrm>
                  <a:off x="1441" y="308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8" name="Group 179"/>
              <p:cNvGrpSpPr>
                <a:grpSpLocks/>
              </p:cNvGrpSpPr>
              <p:nvPr/>
            </p:nvGrpSpPr>
            <p:grpSpPr bwMode="auto">
              <a:xfrm>
                <a:off x="0" y="462"/>
                <a:ext cx="294" cy="154"/>
                <a:chOff x="0" y="462"/>
                <a:chExt cx="294" cy="154"/>
              </a:xfrm>
            </p:grpSpPr>
            <p:sp>
              <p:nvSpPr>
                <p:cNvPr id="17496" name="Rectangle 18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7497" name="Rectangle 18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39" name="Group 182"/>
              <p:cNvGrpSpPr>
                <a:grpSpLocks/>
              </p:cNvGrpSpPr>
              <p:nvPr/>
            </p:nvGrpSpPr>
            <p:grpSpPr bwMode="auto">
              <a:xfrm>
                <a:off x="294" y="462"/>
                <a:ext cx="351" cy="154"/>
                <a:chOff x="294" y="462"/>
                <a:chExt cx="351" cy="154"/>
              </a:xfrm>
            </p:grpSpPr>
            <p:sp>
              <p:nvSpPr>
                <p:cNvPr id="17494" name="Rectangle 183"/>
                <p:cNvSpPr>
                  <a:spLocks noChangeArrowheads="1"/>
                </p:cNvSpPr>
                <p:nvPr/>
              </p:nvSpPr>
              <p:spPr bwMode="auto">
                <a:xfrm>
                  <a:off x="294" y="462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495" name="Rectangle 184"/>
                <p:cNvSpPr>
                  <a:spLocks noChangeArrowheads="1"/>
                </p:cNvSpPr>
                <p:nvPr/>
              </p:nvSpPr>
              <p:spPr bwMode="auto">
                <a:xfrm>
                  <a:off x="294" y="462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0" name="Group 185"/>
              <p:cNvGrpSpPr>
                <a:grpSpLocks/>
              </p:cNvGrpSpPr>
              <p:nvPr/>
            </p:nvGrpSpPr>
            <p:grpSpPr bwMode="auto">
              <a:xfrm>
                <a:off x="645" y="462"/>
                <a:ext cx="299" cy="154"/>
                <a:chOff x="645" y="462"/>
                <a:chExt cx="299" cy="154"/>
              </a:xfrm>
            </p:grpSpPr>
            <p:sp>
              <p:nvSpPr>
                <p:cNvPr id="17492" name="Rectangle 186"/>
                <p:cNvSpPr>
                  <a:spLocks noChangeArrowheads="1"/>
                </p:cNvSpPr>
                <p:nvPr/>
              </p:nvSpPr>
              <p:spPr bwMode="auto">
                <a:xfrm>
                  <a:off x="645" y="462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493" name="Rectangle 187"/>
                <p:cNvSpPr>
                  <a:spLocks noChangeArrowheads="1"/>
                </p:cNvSpPr>
                <p:nvPr/>
              </p:nvSpPr>
              <p:spPr bwMode="auto">
                <a:xfrm>
                  <a:off x="645" y="462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1" name="Group 188"/>
              <p:cNvGrpSpPr>
                <a:grpSpLocks/>
              </p:cNvGrpSpPr>
              <p:nvPr/>
            </p:nvGrpSpPr>
            <p:grpSpPr bwMode="auto">
              <a:xfrm>
                <a:off x="944" y="462"/>
                <a:ext cx="497" cy="154"/>
                <a:chOff x="944" y="462"/>
                <a:chExt cx="497" cy="154"/>
              </a:xfrm>
            </p:grpSpPr>
            <p:sp>
              <p:nvSpPr>
                <p:cNvPr id="17490" name="Rectangle 189"/>
                <p:cNvSpPr>
                  <a:spLocks noChangeArrowheads="1"/>
                </p:cNvSpPr>
                <p:nvPr/>
              </p:nvSpPr>
              <p:spPr bwMode="auto">
                <a:xfrm>
                  <a:off x="944" y="462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7491" name="Rectangle 190"/>
                <p:cNvSpPr>
                  <a:spLocks noChangeArrowheads="1"/>
                </p:cNvSpPr>
                <p:nvPr/>
              </p:nvSpPr>
              <p:spPr bwMode="auto">
                <a:xfrm>
                  <a:off x="944" y="462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2" name="Group 191"/>
              <p:cNvGrpSpPr>
                <a:grpSpLocks/>
              </p:cNvGrpSpPr>
              <p:nvPr/>
            </p:nvGrpSpPr>
            <p:grpSpPr bwMode="auto">
              <a:xfrm>
                <a:off x="1441" y="462"/>
                <a:ext cx="466" cy="154"/>
                <a:chOff x="1441" y="462"/>
                <a:chExt cx="466" cy="154"/>
              </a:xfrm>
            </p:grpSpPr>
            <p:sp>
              <p:nvSpPr>
                <p:cNvPr id="17488" name="Rectangle 192"/>
                <p:cNvSpPr>
                  <a:spLocks noChangeArrowheads="1"/>
                </p:cNvSpPr>
                <p:nvPr/>
              </p:nvSpPr>
              <p:spPr bwMode="auto">
                <a:xfrm>
                  <a:off x="1441" y="462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7489" name="Rectangle 193"/>
                <p:cNvSpPr>
                  <a:spLocks noChangeArrowheads="1"/>
                </p:cNvSpPr>
                <p:nvPr/>
              </p:nvSpPr>
              <p:spPr bwMode="auto">
                <a:xfrm>
                  <a:off x="1441" y="462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3" name="Group 194"/>
              <p:cNvGrpSpPr>
                <a:grpSpLocks/>
              </p:cNvGrpSpPr>
              <p:nvPr/>
            </p:nvGrpSpPr>
            <p:grpSpPr bwMode="auto">
              <a:xfrm>
                <a:off x="0" y="616"/>
                <a:ext cx="294" cy="154"/>
                <a:chOff x="0" y="616"/>
                <a:chExt cx="294" cy="154"/>
              </a:xfrm>
            </p:grpSpPr>
            <p:sp>
              <p:nvSpPr>
                <p:cNvPr id="17486" name="Rectangle 19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337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87" name="Rectangle 19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4" name="Group 197"/>
              <p:cNvGrpSpPr>
                <a:grpSpLocks/>
              </p:cNvGrpSpPr>
              <p:nvPr/>
            </p:nvGrpSpPr>
            <p:grpSpPr bwMode="auto">
              <a:xfrm>
                <a:off x="294" y="616"/>
                <a:ext cx="351" cy="154"/>
                <a:chOff x="294" y="616"/>
                <a:chExt cx="351" cy="154"/>
              </a:xfrm>
            </p:grpSpPr>
            <p:sp>
              <p:nvSpPr>
                <p:cNvPr id="17484" name="Rectangle 198"/>
                <p:cNvSpPr>
                  <a:spLocks noChangeArrowheads="1"/>
                </p:cNvSpPr>
                <p:nvPr/>
              </p:nvSpPr>
              <p:spPr bwMode="auto">
                <a:xfrm>
                  <a:off x="294" y="616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85" name="Rectangle 199"/>
                <p:cNvSpPr>
                  <a:spLocks noChangeArrowheads="1"/>
                </p:cNvSpPr>
                <p:nvPr/>
              </p:nvSpPr>
              <p:spPr bwMode="auto">
                <a:xfrm>
                  <a:off x="294" y="616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5" name="Group 200"/>
              <p:cNvGrpSpPr>
                <a:grpSpLocks/>
              </p:cNvGrpSpPr>
              <p:nvPr/>
            </p:nvGrpSpPr>
            <p:grpSpPr bwMode="auto">
              <a:xfrm>
                <a:off x="645" y="616"/>
                <a:ext cx="299" cy="154"/>
                <a:chOff x="645" y="616"/>
                <a:chExt cx="299" cy="154"/>
              </a:xfrm>
            </p:grpSpPr>
            <p:sp>
              <p:nvSpPr>
                <p:cNvPr id="17482" name="Rectangle 201"/>
                <p:cNvSpPr>
                  <a:spLocks noChangeArrowheads="1"/>
                </p:cNvSpPr>
                <p:nvPr/>
              </p:nvSpPr>
              <p:spPr bwMode="auto">
                <a:xfrm>
                  <a:off x="645" y="616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7483" name="Rectangle 202"/>
                <p:cNvSpPr>
                  <a:spLocks noChangeArrowheads="1"/>
                </p:cNvSpPr>
                <p:nvPr/>
              </p:nvSpPr>
              <p:spPr bwMode="auto">
                <a:xfrm>
                  <a:off x="645" y="616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6" name="Group 203"/>
              <p:cNvGrpSpPr>
                <a:grpSpLocks/>
              </p:cNvGrpSpPr>
              <p:nvPr/>
            </p:nvGrpSpPr>
            <p:grpSpPr bwMode="auto">
              <a:xfrm>
                <a:off x="944" y="616"/>
                <a:ext cx="497" cy="154"/>
                <a:chOff x="944" y="616"/>
                <a:chExt cx="497" cy="154"/>
              </a:xfrm>
            </p:grpSpPr>
            <p:sp>
              <p:nvSpPr>
                <p:cNvPr id="17480" name="Rectangle 204"/>
                <p:cNvSpPr>
                  <a:spLocks noChangeArrowheads="1"/>
                </p:cNvSpPr>
                <p:nvPr/>
              </p:nvSpPr>
              <p:spPr bwMode="auto">
                <a:xfrm>
                  <a:off x="944" y="616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20:30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81" name="Rectangle 205"/>
                <p:cNvSpPr>
                  <a:spLocks noChangeArrowheads="1"/>
                </p:cNvSpPr>
                <p:nvPr/>
              </p:nvSpPr>
              <p:spPr bwMode="auto">
                <a:xfrm>
                  <a:off x="944" y="616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7" name="Group 206"/>
              <p:cNvGrpSpPr>
                <a:grpSpLocks/>
              </p:cNvGrpSpPr>
              <p:nvPr/>
            </p:nvGrpSpPr>
            <p:grpSpPr bwMode="auto">
              <a:xfrm>
                <a:off x="1441" y="616"/>
                <a:ext cx="466" cy="154"/>
                <a:chOff x="1441" y="616"/>
                <a:chExt cx="466" cy="154"/>
              </a:xfrm>
            </p:grpSpPr>
            <p:sp>
              <p:nvSpPr>
                <p:cNvPr id="174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1441" y="616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23:53</a:t>
                  </a:r>
                  <a:endParaRPr kumimoji="0" lang="en-GB" sz="1200"/>
                </a:p>
              </p:txBody>
            </p:sp>
            <p:sp>
              <p:nvSpPr>
                <p:cNvPr id="174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1441" y="616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8" name="Group 209"/>
              <p:cNvGrpSpPr>
                <a:grpSpLocks/>
              </p:cNvGrpSpPr>
              <p:nvPr/>
            </p:nvGrpSpPr>
            <p:grpSpPr bwMode="auto">
              <a:xfrm>
                <a:off x="0" y="770"/>
                <a:ext cx="294" cy="154"/>
                <a:chOff x="0" y="770"/>
                <a:chExt cx="294" cy="154"/>
              </a:xfrm>
            </p:grpSpPr>
            <p:sp>
              <p:nvSpPr>
                <p:cNvPr id="17476" name="Rectangle 21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394</a:t>
                  </a:r>
                  <a:endParaRPr kumimoji="0" lang="en-GB" sz="1200"/>
                </a:p>
              </p:txBody>
            </p:sp>
            <p:sp>
              <p:nvSpPr>
                <p:cNvPr id="17477" name="Rectangle 21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49" name="Group 212"/>
              <p:cNvGrpSpPr>
                <a:grpSpLocks/>
              </p:cNvGrpSpPr>
              <p:nvPr/>
            </p:nvGrpSpPr>
            <p:grpSpPr bwMode="auto">
              <a:xfrm>
                <a:off x="294" y="770"/>
                <a:ext cx="351" cy="154"/>
                <a:chOff x="294" y="770"/>
                <a:chExt cx="351" cy="154"/>
              </a:xfrm>
            </p:grpSpPr>
            <p:sp>
              <p:nvSpPr>
                <p:cNvPr id="17474" name="Rectangle 213"/>
                <p:cNvSpPr>
                  <a:spLocks noChangeArrowheads="1"/>
                </p:cNvSpPr>
                <p:nvPr/>
              </p:nvSpPr>
              <p:spPr bwMode="auto">
                <a:xfrm>
                  <a:off x="294" y="770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7475" name="Rectangle 214"/>
                <p:cNvSpPr>
                  <a:spLocks noChangeArrowheads="1"/>
                </p:cNvSpPr>
                <p:nvPr/>
              </p:nvSpPr>
              <p:spPr bwMode="auto">
                <a:xfrm>
                  <a:off x="294" y="770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0" name="Group 215"/>
              <p:cNvGrpSpPr>
                <a:grpSpLocks/>
              </p:cNvGrpSpPr>
              <p:nvPr/>
            </p:nvGrpSpPr>
            <p:grpSpPr bwMode="auto">
              <a:xfrm>
                <a:off x="645" y="770"/>
                <a:ext cx="299" cy="154"/>
                <a:chOff x="645" y="770"/>
                <a:chExt cx="299" cy="154"/>
              </a:xfrm>
            </p:grpSpPr>
            <p:sp>
              <p:nvSpPr>
                <p:cNvPr id="17472" name="Rectangle 216"/>
                <p:cNvSpPr>
                  <a:spLocks noChangeArrowheads="1"/>
                </p:cNvSpPr>
                <p:nvPr/>
              </p:nvSpPr>
              <p:spPr bwMode="auto">
                <a:xfrm>
                  <a:off x="645" y="770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7473" name="Rectangle 217"/>
                <p:cNvSpPr>
                  <a:spLocks noChangeArrowheads="1"/>
                </p:cNvSpPr>
                <p:nvPr/>
              </p:nvSpPr>
              <p:spPr bwMode="auto">
                <a:xfrm>
                  <a:off x="645" y="770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1" name="Group 218"/>
              <p:cNvGrpSpPr>
                <a:grpSpLocks/>
              </p:cNvGrpSpPr>
              <p:nvPr/>
            </p:nvGrpSpPr>
            <p:grpSpPr bwMode="auto">
              <a:xfrm>
                <a:off x="944" y="770"/>
                <a:ext cx="497" cy="154"/>
                <a:chOff x="944" y="770"/>
                <a:chExt cx="497" cy="154"/>
              </a:xfrm>
            </p:grpSpPr>
            <p:sp>
              <p:nvSpPr>
                <p:cNvPr id="17470" name="Rectangle 219"/>
                <p:cNvSpPr>
                  <a:spLocks noChangeArrowheads="1"/>
                </p:cNvSpPr>
                <p:nvPr/>
              </p:nvSpPr>
              <p:spPr bwMode="auto">
                <a:xfrm>
                  <a:off x="944" y="770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19:00</a:t>
                  </a:r>
                  <a:endParaRPr kumimoji="0" lang="en-GB" sz="1200"/>
                </a:p>
              </p:txBody>
            </p:sp>
            <p:sp>
              <p:nvSpPr>
                <p:cNvPr id="17471" name="Rectangle 220"/>
                <p:cNvSpPr>
                  <a:spLocks noChangeArrowheads="1"/>
                </p:cNvSpPr>
                <p:nvPr/>
              </p:nvSpPr>
              <p:spPr bwMode="auto">
                <a:xfrm>
                  <a:off x="944" y="770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2" name="Group 221"/>
              <p:cNvGrpSpPr>
                <a:grpSpLocks/>
              </p:cNvGrpSpPr>
              <p:nvPr/>
            </p:nvGrpSpPr>
            <p:grpSpPr bwMode="auto">
              <a:xfrm>
                <a:off x="1441" y="770"/>
                <a:ext cx="466" cy="154"/>
                <a:chOff x="1441" y="770"/>
                <a:chExt cx="466" cy="154"/>
              </a:xfrm>
            </p:grpSpPr>
            <p:sp>
              <p:nvSpPr>
                <p:cNvPr id="17468" name="Rectangle 222"/>
                <p:cNvSpPr>
                  <a:spLocks noChangeArrowheads="1"/>
                </p:cNvSpPr>
                <p:nvPr/>
              </p:nvSpPr>
              <p:spPr bwMode="auto">
                <a:xfrm>
                  <a:off x="1441" y="770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21:30</a:t>
                  </a:r>
                  <a:endParaRPr kumimoji="0" lang="en-GB" sz="1200"/>
                </a:p>
              </p:txBody>
            </p:sp>
            <p:sp>
              <p:nvSpPr>
                <p:cNvPr id="1746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441" y="770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3" name="Group 224"/>
              <p:cNvGrpSpPr>
                <a:grpSpLocks/>
              </p:cNvGrpSpPr>
              <p:nvPr/>
            </p:nvGrpSpPr>
            <p:grpSpPr bwMode="auto">
              <a:xfrm>
                <a:off x="0" y="924"/>
                <a:ext cx="294" cy="154"/>
                <a:chOff x="0" y="924"/>
                <a:chExt cx="294" cy="154"/>
              </a:xfrm>
            </p:grpSpPr>
            <p:sp>
              <p:nvSpPr>
                <p:cNvPr id="17466" name="Rectangle 22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29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395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67" name="Rectangle 22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29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4" name="Group 227"/>
              <p:cNvGrpSpPr>
                <a:grpSpLocks/>
              </p:cNvGrpSpPr>
              <p:nvPr/>
            </p:nvGrpSpPr>
            <p:grpSpPr bwMode="auto">
              <a:xfrm>
                <a:off x="294" y="924"/>
                <a:ext cx="351" cy="154"/>
                <a:chOff x="294" y="924"/>
                <a:chExt cx="351" cy="154"/>
              </a:xfrm>
            </p:grpSpPr>
            <p:sp>
              <p:nvSpPr>
                <p:cNvPr id="17464" name="Rectangle 228"/>
                <p:cNvSpPr>
                  <a:spLocks noChangeArrowheads="1"/>
                </p:cNvSpPr>
                <p:nvPr/>
              </p:nvSpPr>
              <p:spPr bwMode="auto">
                <a:xfrm>
                  <a:off x="294" y="924"/>
                  <a:ext cx="3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65" name="Rectangle 229"/>
                <p:cNvSpPr>
                  <a:spLocks noChangeArrowheads="1"/>
                </p:cNvSpPr>
                <p:nvPr/>
              </p:nvSpPr>
              <p:spPr bwMode="auto">
                <a:xfrm>
                  <a:off x="294" y="924"/>
                  <a:ext cx="3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5" name="Group 230"/>
              <p:cNvGrpSpPr>
                <a:grpSpLocks/>
              </p:cNvGrpSpPr>
              <p:nvPr/>
            </p:nvGrpSpPr>
            <p:grpSpPr bwMode="auto">
              <a:xfrm>
                <a:off x="645" y="924"/>
                <a:ext cx="299" cy="154"/>
                <a:chOff x="645" y="924"/>
                <a:chExt cx="299" cy="154"/>
              </a:xfrm>
            </p:grpSpPr>
            <p:sp>
              <p:nvSpPr>
                <p:cNvPr id="17462" name="Rectangle 231"/>
                <p:cNvSpPr>
                  <a:spLocks noChangeArrowheads="1"/>
                </p:cNvSpPr>
                <p:nvPr/>
              </p:nvSpPr>
              <p:spPr bwMode="auto">
                <a:xfrm>
                  <a:off x="645" y="924"/>
                  <a:ext cx="29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7463" name="Rectangle 232"/>
                <p:cNvSpPr>
                  <a:spLocks noChangeArrowheads="1"/>
                </p:cNvSpPr>
                <p:nvPr/>
              </p:nvSpPr>
              <p:spPr bwMode="auto">
                <a:xfrm>
                  <a:off x="645" y="924"/>
                  <a:ext cx="29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6" name="Group 233"/>
              <p:cNvGrpSpPr>
                <a:grpSpLocks/>
              </p:cNvGrpSpPr>
              <p:nvPr/>
            </p:nvGrpSpPr>
            <p:grpSpPr bwMode="auto">
              <a:xfrm>
                <a:off x="944" y="924"/>
                <a:ext cx="497" cy="154"/>
                <a:chOff x="944" y="924"/>
                <a:chExt cx="497" cy="154"/>
              </a:xfrm>
            </p:grpSpPr>
            <p:sp>
              <p:nvSpPr>
                <p:cNvPr id="17460" name="Rectangle 234"/>
                <p:cNvSpPr>
                  <a:spLocks noChangeArrowheads="1"/>
                </p:cNvSpPr>
                <p:nvPr/>
              </p:nvSpPr>
              <p:spPr bwMode="auto">
                <a:xfrm>
                  <a:off x="944" y="924"/>
                  <a:ext cx="49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21:00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7461" name="Rectangle 235"/>
                <p:cNvSpPr>
                  <a:spLocks noChangeArrowheads="1"/>
                </p:cNvSpPr>
                <p:nvPr/>
              </p:nvSpPr>
              <p:spPr bwMode="auto">
                <a:xfrm>
                  <a:off x="944" y="924"/>
                  <a:ext cx="497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457" name="Group 236"/>
              <p:cNvGrpSpPr>
                <a:grpSpLocks/>
              </p:cNvGrpSpPr>
              <p:nvPr/>
            </p:nvGrpSpPr>
            <p:grpSpPr bwMode="auto">
              <a:xfrm>
                <a:off x="1441" y="924"/>
                <a:ext cx="466" cy="154"/>
                <a:chOff x="1441" y="924"/>
                <a:chExt cx="466" cy="154"/>
              </a:xfrm>
            </p:grpSpPr>
            <p:sp>
              <p:nvSpPr>
                <p:cNvPr id="17458" name="Rectangle 237"/>
                <p:cNvSpPr>
                  <a:spLocks noChangeArrowheads="1"/>
                </p:cNvSpPr>
                <p:nvPr/>
              </p:nvSpPr>
              <p:spPr bwMode="auto">
                <a:xfrm>
                  <a:off x="1441" y="924"/>
                  <a:ext cx="4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23:43</a:t>
                  </a:r>
                  <a:endParaRPr kumimoji="0" lang="en-GB" sz="1200"/>
                </a:p>
              </p:txBody>
            </p:sp>
            <p:sp>
              <p:nvSpPr>
                <p:cNvPr id="17459" name="Rectangle 238"/>
                <p:cNvSpPr>
                  <a:spLocks noChangeArrowheads="1"/>
                </p:cNvSpPr>
                <p:nvPr/>
              </p:nvSpPr>
              <p:spPr bwMode="auto">
                <a:xfrm>
                  <a:off x="1441" y="924"/>
                  <a:ext cx="4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7422" name="Rectangle 239"/>
            <p:cNvSpPr>
              <a:spLocks noChangeArrowheads="1"/>
            </p:cNvSpPr>
            <p:nvPr/>
          </p:nvSpPr>
          <p:spPr bwMode="auto">
            <a:xfrm>
              <a:off x="-3" y="-3"/>
              <a:ext cx="1913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15" name="Text Box 240"/>
          <p:cNvSpPr txBox="1">
            <a:spLocks noChangeArrowheads="1"/>
          </p:cNvSpPr>
          <p:nvPr/>
        </p:nvSpPr>
        <p:spPr bwMode="auto">
          <a:xfrm>
            <a:off x="4267200" y="4117975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200" b="1">
                <a:latin typeface="Arial" charset="0"/>
              </a:rPr>
              <a:t>   …</a:t>
            </a:r>
            <a:endParaRPr kumimoji="0" lang="en-US" b="1" baseline="-25000">
              <a:latin typeface="Arial" charset="0"/>
            </a:endParaRPr>
          </a:p>
        </p:txBody>
      </p:sp>
      <p:grpSp>
        <p:nvGrpSpPr>
          <p:cNvPr id="17416" name="Group 241"/>
          <p:cNvGrpSpPr>
            <a:grpSpLocks/>
          </p:cNvGrpSpPr>
          <p:nvPr/>
        </p:nvGrpSpPr>
        <p:grpSpPr bwMode="auto">
          <a:xfrm>
            <a:off x="4267200" y="4343400"/>
            <a:ext cx="304800" cy="228600"/>
            <a:chOff x="1776" y="2688"/>
            <a:chExt cx="1872" cy="1104"/>
          </a:xfrm>
        </p:grpSpPr>
        <p:sp>
          <p:nvSpPr>
            <p:cNvPr id="17417" name="Line 242"/>
            <p:cNvSpPr>
              <a:spLocks noChangeShapeType="1"/>
            </p:cNvSpPr>
            <p:nvPr/>
          </p:nvSpPr>
          <p:spPr bwMode="auto">
            <a:xfrm>
              <a:off x="1776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8" name="Line 243"/>
            <p:cNvSpPr>
              <a:spLocks noChangeShapeType="1"/>
            </p:cNvSpPr>
            <p:nvPr/>
          </p:nvSpPr>
          <p:spPr bwMode="auto">
            <a:xfrm flipV="1"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9" name="Line 244"/>
            <p:cNvSpPr>
              <a:spLocks noChangeShapeType="1"/>
            </p:cNvSpPr>
            <p:nvPr/>
          </p:nvSpPr>
          <p:spPr bwMode="auto">
            <a:xfrm>
              <a:off x="3648" y="268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0" name="Line 245"/>
            <p:cNvSpPr>
              <a:spLocks noChangeShapeType="1"/>
            </p:cNvSpPr>
            <p:nvPr/>
          </p:nvSpPr>
          <p:spPr bwMode="auto">
            <a:xfrm>
              <a:off x="1776" y="2688"/>
              <a:ext cx="1872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F5519B9-1DD0-4B53-B858-1EBF4020CD4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ym typeface="Symbol" pitchFamily="18" charset="2"/>
              </a:rPr>
              <a:t></a:t>
            </a:r>
            <a:r>
              <a:rPr lang="en-GB" smtClean="0"/>
              <a:t>-Join Example (cont)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968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000" smtClean="0">
                <a:solidFill>
                  <a:srgbClr val="0000FF"/>
                </a:solidFill>
                <a:latin typeface="Times New Roman" pitchFamily="18" charset="0"/>
              </a:rPr>
              <a:t>Flight1</a:t>
            </a:r>
            <a:r>
              <a:rPr lang="en-GB" sz="2000" smtClean="0">
                <a:latin typeface="Times New Roman" pitchFamily="18" charset="0"/>
              </a:rPr>
              <a:t>.Dest =</a:t>
            </a:r>
            <a:r>
              <a:rPr lang="en-GB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20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Flight2</a:t>
            </a:r>
            <a:r>
              <a:rPr lang="en-GB" sz="2000" smtClean="0">
                <a:latin typeface="Times New Roman" pitchFamily="18" charset="0"/>
                <a:sym typeface="Symbol" pitchFamily="18" charset="2"/>
              </a:rPr>
              <a:t>.Origin  </a:t>
            </a:r>
            <a:r>
              <a:rPr lang="en-GB" sz="2000" smtClean="0">
                <a:solidFill>
                  <a:srgbClr val="0000FF"/>
                </a:solidFill>
                <a:latin typeface="Times New Roman" pitchFamily="18" charset="0"/>
              </a:rPr>
              <a:t>Flight1</a:t>
            </a:r>
            <a:r>
              <a:rPr lang="en-GB" sz="2000" smtClean="0">
                <a:latin typeface="Times New Roman" pitchFamily="18" charset="0"/>
              </a:rPr>
              <a:t>.Arr_Time &lt;</a:t>
            </a:r>
            <a:r>
              <a:rPr lang="en-GB" sz="20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GB" sz="200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Flight2</a:t>
            </a:r>
            <a:r>
              <a:rPr lang="en-GB" sz="2000" smtClean="0">
                <a:latin typeface="Times New Roman" pitchFamily="18" charset="0"/>
                <a:sym typeface="Symbol" pitchFamily="18" charset="2"/>
              </a:rPr>
              <a:t>.Dept_Time</a:t>
            </a:r>
            <a:r>
              <a:rPr lang="en-GB" smtClean="0">
                <a:sym typeface="Symbol" pitchFamily="18" charset="2"/>
              </a:rPr>
              <a:t> 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228600" y="2667000"/>
            <a:ext cx="8915400" cy="2711450"/>
            <a:chOff x="-3" y="-3"/>
            <a:chExt cx="7080" cy="1084"/>
          </a:xfrm>
        </p:grpSpPr>
        <p:grpSp>
          <p:nvGrpSpPr>
            <p:cNvPr id="18439" name="Group 5"/>
            <p:cNvGrpSpPr>
              <a:grpSpLocks/>
            </p:cNvGrpSpPr>
            <p:nvPr/>
          </p:nvGrpSpPr>
          <p:grpSpPr bwMode="auto">
            <a:xfrm>
              <a:off x="0" y="0"/>
              <a:ext cx="7074" cy="1078"/>
              <a:chOff x="0" y="0"/>
              <a:chExt cx="7074" cy="1078"/>
            </a:xfrm>
          </p:grpSpPr>
          <p:grpSp>
            <p:nvGrpSpPr>
              <p:cNvPr id="1844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78" cy="154"/>
                <a:chOff x="0" y="0"/>
                <a:chExt cx="578" cy="154"/>
              </a:xfrm>
            </p:grpSpPr>
            <p:sp>
              <p:nvSpPr>
                <p:cNvPr id="18667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68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8" cy="154"/>
                  <a:chOff x="0" y="0"/>
                  <a:chExt cx="578" cy="154"/>
                </a:xfrm>
              </p:grpSpPr>
              <p:sp>
                <p:nvSpPr>
                  <p:cNvPr id="1866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Flight1.Num</a:t>
                    </a:r>
                    <a:endParaRPr kumimoji="0" lang="en-GB" sz="1200"/>
                  </a:p>
                </p:txBody>
              </p:sp>
              <p:sp>
                <p:nvSpPr>
                  <p:cNvPr id="186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2" name="Group 11"/>
              <p:cNvGrpSpPr>
                <a:grpSpLocks/>
              </p:cNvGrpSpPr>
              <p:nvPr/>
            </p:nvGrpSpPr>
            <p:grpSpPr bwMode="auto">
              <a:xfrm>
                <a:off x="578" y="0"/>
                <a:ext cx="635" cy="154"/>
                <a:chOff x="578" y="0"/>
                <a:chExt cx="635" cy="154"/>
              </a:xfrm>
            </p:grpSpPr>
            <p:sp>
              <p:nvSpPr>
                <p:cNvPr id="18663" name="Rectangle 12"/>
                <p:cNvSpPr>
                  <a:spLocks noChangeArrowheads="1"/>
                </p:cNvSpPr>
                <p:nvPr/>
              </p:nvSpPr>
              <p:spPr bwMode="auto">
                <a:xfrm>
                  <a:off x="578" y="0"/>
                  <a:ext cx="635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64" name="Group 13"/>
                <p:cNvGrpSpPr>
                  <a:grpSpLocks/>
                </p:cNvGrpSpPr>
                <p:nvPr/>
              </p:nvGrpSpPr>
              <p:grpSpPr bwMode="auto">
                <a:xfrm>
                  <a:off x="578" y="0"/>
                  <a:ext cx="635" cy="154"/>
                  <a:chOff x="578" y="0"/>
                  <a:chExt cx="635" cy="154"/>
                </a:xfrm>
              </p:grpSpPr>
              <p:sp>
                <p:nvSpPr>
                  <p:cNvPr id="1866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0"/>
                    <a:ext cx="63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Flight1.Origin</a:t>
                    </a:r>
                    <a:endParaRPr kumimoji="0" lang="en-GB" sz="1200"/>
                  </a:p>
                </p:txBody>
              </p:sp>
              <p:sp>
                <p:nvSpPr>
                  <p:cNvPr id="1866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78" y="0"/>
                    <a:ext cx="63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3" name="Group 16"/>
              <p:cNvGrpSpPr>
                <a:grpSpLocks/>
              </p:cNvGrpSpPr>
              <p:nvPr/>
            </p:nvGrpSpPr>
            <p:grpSpPr bwMode="auto">
              <a:xfrm>
                <a:off x="1213" y="0"/>
                <a:ext cx="573" cy="154"/>
                <a:chOff x="1213" y="0"/>
                <a:chExt cx="573" cy="154"/>
              </a:xfrm>
            </p:grpSpPr>
            <p:sp>
              <p:nvSpPr>
                <p:cNvPr id="18659" name="Rectangle 17"/>
                <p:cNvSpPr>
                  <a:spLocks noChangeArrowheads="1"/>
                </p:cNvSpPr>
                <p:nvPr/>
              </p:nvSpPr>
              <p:spPr bwMode="auto">
                <a:xfrm>
                  <a:off x="1213" y="0"/>
                  <a:ext cx="57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60" name="Group 18"/>
                <p:cNvGrpSpPr>
                  <a:grpSpLocks/>
                </p:cNvGrpSpPr>
                <p:nvPr/>
              </p:nvGrpSpPr>
              <p:grpSpPr bwMode="auto">
                <a:xfrm>
                  <a:off x="1213" y="0"/>
                  <a:ext cx="573" cy="154"/>
                  <a:chOff x="1213" y="0"/>
                  <a:chExt cx="573" cy="154"/>
                </a:xfrm>
              </p:grpSpPr>
              <p:sp>
                <p:nvSpPr>
                  <p:cNvPr id="1866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13" y="0"/>
                    <a:ext cx="57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Flight1.Dest</a:t>
                    </a:r>
                    <a:endParaRPr kumimoji="0" lang="en-GB" sz="1200"/>
                  </a:p>
                </p:txBody>
              </p:sp>
              <p:sp>
                <p:nvSpPr>
                  <p:cNvPr id="1866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213" y="0"/>
                    <a:ext cx="57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4" name="Group 21"/>
              <p:cNvGrpSpPr>
                <a:grpSpLocks/>
              </p:cNvGrpSpPr>
              <p:nvPr/>
            </p:nvGrpSpPr>
            <p:grpSpPr bwMode="auto">
              <a:xfrm>
                <a:off x="1786" y="0"/>
                <a:ext cx="781" cy="154"/>
                <a:chOff x="1786" y="0"/>
                <a:chExt cx="781" cy="154"/>
              </a:xfrm>
            </p:grpSpPr>
            <p:sp>
              <p:nvSpPr>
                <p:cNvPr id="18655" name="Rectangle 22"/>
                <p:cNvSpPr>
                  <a:spLocks noChangeArrowheads="1"/>
                </p:cNvSpPr>
                <p:nvPr/>
              </p:nvSpPr>
              <p:spPr bwMode="auto">
                <a:xfrm>
                  <a:off x="1786" y="0"/>
                  <a:ext cx="78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56" name="Group 23"/>
                <p:cNvGrpSpPr>
                  <a:grpSpLocks/>
                </p:cNvGrpSpPr>
                <p:nvPr/>
              </p:nvGrpSpPr>
              <p:grpSpPr bwMode="auto">
                <a:xfrm>
                  <a:off x="1786" y="0"/>
                  <a:ext cx="781" cy="154"/>
                  <a:chOff x="1786" y="0"/>
                  <a:chExt cx="781" cy="154"/>
                </a:xfrm>
              </p:grpSpPr>
              <p:sp>
                <p:nvSpPr>
                  <p:cNvPr id="1865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786" y="0"/>
                    <a:ext cx="78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Flight1.Dep_Time</a:t>
                    </a:r>
                    <a:endParaRPr kumimoji="0" lang="en-GB" sz="1200"/>
                  </a:p>
                </p:txBody>
              </p:sp>
              <p:sp>
                <p:nvSpPr>
                  <p:cNvPr id="18658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786" y="0"/>
                    <a:ext cx="78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5" name="Group 26"/>
              <p:cNvGrpSpPr>
                <a:grpSpLocks/>
              </p:cNvGrpSpPr>
              <p:nvPr/>
            </p:nvGrpSpPr>
            <p:grpSpPr bwMode="auto">
              <a:xfrm>
                <a:off x="2567" y="0"/>
                <a:ext cx="750" cy="154"/>
                <a:chOff x="2567" y="0"/>
                <a:chExt cx="750" cy="154"/>
              </a:xfrm>
            </p:grpSpPr>
            <p:sp>
              <p:nvSpPr>
                <p:cNvPr id="18651" name="Rectangle 27"/>
                <p:cNvSpPr>
                  <a:spLocks noChangeArrowheads="1"/>
                </p:cNvSpPr>
                <p:nvPr/>
              </p:nvSpPr>
              <p:spPr bwMode="auto">
                <a:xfrm>
                  <a:off x="2567" y="0"/>
                  <a:ext cx="75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52" name="Group 28"/>
                <p:cNvGrpSpPr>
                  <a:grpSpLocks/>
                </p:cNvGrpSpPr>
                <p:nvPr/>
              </p:nvGrpSpPr>
              <p:grpSpPr bwMode="auto">
                <a:xfrm>
                  <a:off x="2567" y="0"/>
                  <a:ext cx="750" cy="154"/>
                  <a:chOff x="2567" y="0"/>
                  <a:chExt cx="750" cy="154"/>
                </a:xfrm>
              </p:grpSpPr>
              <p:sp>
                <p:nvSpPr>
                  <p:cNvPr id="1865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567" y="0"/>
                    <a:ext cx="7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Flight1.Arr_Time</a:t>
                    </a:r>
                    <a:endParaRPr kumimoji="0" lang="en-GB" sz="1200"/>
                  </a:p>
                </p:txBody>
              </p:sp>
              <p:sp>
                <p:nvSpPr>
                  <p:cNvPr id="1865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567" y="0"/>
                    <a:ext cx="75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6" name="Group 31"/>
              <p:cNvGrpSpPr>
                <a:grpSpLocks/>
              </p:cNvGrpSpPr>
              <p:nvPr/>
            </p:nvGrpSpPr>
            <p:grpSpPr bwMode="auto">
              <a:xfrm>
                <a:off x="3317" y="0"/>
                <a:ext cx="666" cy="154"/>
                <a:chOff x="3317" y="0"/>
                <a:chExt cx="666" cy="154"/>
              </a:xfrm>
            </p:grpSpPr>
            <p:sp>
              <p:nvSpPr>
                <p:cNvPr id="18647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7" y="0"/>
                  <a:ext cx="6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48" name="Group 33"/>
                <p:cNvGrpSpPr>
                  <a:grpSpLocks/>
                </p:cNvGrpSpPr>
                <p:nvPr/>
              </p:nvGrpSpPr>
              <p:grpSpPr bwMode="auto">
                <a:xfrm>
                  <a:off x="3317" y="0"/>
                  <a:ext cx="666" cy="154"/>
                  <a:chOff x="3317" y="0"/>
                  <a:chExt cx="666" cy="154"/>
                </a:xfrm>
              </p:grpSpPr>
              <p:sp>
                <p:nvSpPr>
                  <p:cNvPr id="1864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317" y="0"/>
                    <a:ext cx="6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Flight2_1.Num</a:t>
                    </a:r>
                    <a:endParaRPr kumimoji="0" lang="en-GB" sz="1200"/>
                  </a:p>
                </p:txBody>
              </p:sp>
              <p:sp>
                <p:nvSpPr>
                  <p:cNvPr id="1865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3317" y="0"/>
                    <a:ext cx="6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7" name="Group 36"/>
              <p:cNvGrpSpPr>
                <a:grpSpLocks/>
              </p:cNvGrpSpPr>
              <p:nvPr/>
            </p:nvGrpSpPr>
            <p:grpSpPr bwMode="auto">
              <a:xfrm>
                <a:off x="3983" y="0"/>
                <a:ext cx="723" cy="154"/>
                <a:chOff x="3983" y="0"/>
                <a:chExt cx="723" cy="154"/>
              </a:xfrm>
            </p:grpSpPr>
            <p:sp>
              <p:nvSpPr>
                <p:cNvPr id="18643" name="Rectangle 37"/>
                <p:cNvSpPr>
                  <a:spLocks noChangeArrowheads="1"/>
                </p:cNvSpPr>
                <p:nvPr/>
              </p:nvSpPr>
              <p:spPr bwMode="auto">
                <a:xfrm>
                  <a:off x="3983" y="0"/>
                  <a:ext cx="72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44" name="Group 38"/>
                <p:cNvGrpSpPr>
                  <a:grpSpLocks/>
                </p:cNvGrpSpPr>
                <p:nvPr/>
              </p:nvGrpSpPr>
              <p:grpSpPr bwMode="auto">
                <a:xfrm>
                  <a:off x="3983" y="0"/>
                  <a:ext cx="723" cy="154"/>
                  <a:chOff x="3983" y="0"/>
                  <a:chExt cx="723" cy="154"/>
                </a:xfrm>
              </p:grpSpPr>
              <p:sp>
                <p:nvSpPr>
                  <p:cNvPr id="1864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983" y="0"/>
                    <a:ext cx="72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Flight2.Origin</a:t>
                    </a:r>
                    <a:endParaRPr kumimoji="0" lang="en-GB" sz="1200"/>
                  </a:p>
                </p:txBody>
              </p:sp>
              <p:sp>
                <p:nvSpPr>
                  <p:cNvPr id="1864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983" y="0"/>
                    <a:ext cx="72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8" name="Group 41"/>
              <p:cNvGrpSpPr>
                <a:grpSpLocks/>
              </p:cNvGrpSpPr>
              <p:nvPr/>
            </p:nvGrpSpPr>
            <p:grpSpPr bwMode="auto">
              <a:xfrm>
                <a:off x="4706" y="0"/>
                <a:ext cx="661" cy="154"/>
                <a:chOff x="4706" y="0"/>
                <a:chExt cx="661" cy="154"/>
              </a:xfrm>
            </p:grpSpPr>
            <p:sp>
              <p:nvSpPr>
                <p:cNvPr id="18639" name="Rectangle 42"/>
                <p:cNvSpPr>
                  <a:spLocks noChangeArrowheads="1"/>
                </p:cNvSpPr>
                <p:nvPr/>
              </p:nvSpPr>
              <p:spPr bwMode="auto">
                <a:xfrm>
                  <a:off x="4706" y="0"/>
                  <a:ext cx="66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40" name="Group 43"/>
                <p:cNvGrpSpPr>
                  <a:grpSpLocks/>
                </p:cNvGrpSpPr>
                <p:nvPr/>
              </p:nvGrpSpPr>
              <p:grpSpPr bwMode="auto">
                <a:xfrm>
                  <a:off x="4706" y="0"/>
                  <a:ext cx="661" cy="154"/>
                  <a:chOff x="4706" y="0"/>
                  <a:chExt cx="661" cy="154"/>
                </a:xfrm>
              </p:grpSpPr>
              <p:sp>
                <p:nvSpPr>
                  <p:cNvPr id="1864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4706" y="0"/>
                    <a:ext cx="66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Flight2.Dest</a:t>
                    </a:r>
                    <a:endParaRPr kumimoji="0" lang="en-GB" sz="1200"/>
                  </a:p>
                </p:txBody>
              </p:sp>
              <p:sp>
                <p:nvSpPr>
                  <p:cNvPr id="1864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706" y="0"/>
                    <a:ext cx="66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49" name="Group 46"/>
              <p:cNvGrpSpPr>
                <a:grpSpLocks/>
              </p:cNvGrpSpPr>
              <p:nvPr/>
            </p:nvGrpSpPr>
            <p:grpSpPr bwMode="auto">
              <a:xfrm>
                <a:off x="5367" y="0"/>
                <a:ext cx="869" cy="154"/>
                <a:chOff x="5367" y="0"/>
                <a:chExt cx="869" cy="154"/>
              </a:xfrm>
            </p:grpSpPr>
            <p:sp>
              <p:nvSpPr>
                <p:cNvPr id="18635" name="Rectangle 47"/>
                <p:cNvSpPr>
                  <a:spLocks noChangeArrowheads="1"/>
                </p:cNvSpPr>
                <p:nvPr/>
              </p:nvSpPr>
              <p:spPr bwMode="auto">
                <a:xfrm>
                  <a:off x="5367" y="0"/>
                  <a:ext cx="869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36" name="Group 48"/>
                <p:cNvGrpSpPr>
                  <a:grpSpLocks/>
                </p:cNvGrpSpPr>
                <p:nvPr/>
              </p:nvGrpSpPr>
              <p:grpSpPr bwMode="auto">
                <a:xfrm>
                  <a:off x="5367" y="0"/>
                  <a:ext cx="869" cy="154"/>
                  <a:chOff x="5367" y="0"/>
                  <a:chExt cx="869" cy="154"/>
                </a:xfrm>
              </p:grpSpPr>
              <p:sp>
                <p:nvSpPr>
                  <p:cNvPr id="1863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5367" y="0"/>
                    <a:ext cx="86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Flight2.Dep_Time</a:t>
                    </a:r>
                    <a:endParaRPr kumimoji="0" lang="en-GB" sz="1200"/>
                  </a:p>
                </p:txBody>
              </p:sp>
              <p:sp>
                <p:nvSpPr>
                  <p:cNvPr id="18638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5367" y="0"/>
                    <a:ext cx="86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50" name="Group 51"/>
              <p:cNvGrpSpPr>
                <a:grpSpLocks/>
              </p:cNvGrpSpPr>
              <p:nvPr/>
            </p:nvGrpSpPr>
            <p:grpSpPr bwMode="auto">
              <a:xfrm>
                <a:off x="6236" y="0"/>
                <a:ext cx="838" cy="154"/>
                <a:chOff x="6236" y="0"/>
                <a:chExt cx="838" cy="154"/>
              </a:xfrm>
            </p:grpSpPr>
            <p:sp>
              <p:nvSpPr>
                <p:cNvPr id="18631" name="Rectangle 52"/>
                <p:cNvSpPr>
                  <a:spLocks noChangeArrowheads="1"/>
                </p:cNvSpPr>
                <p:nvPr/>
              </p:nvSpPr>
              <p:spPr bwMode="auto">
                <a:xfrm>
                  <a:off x="6236" y="0"/>
                  <a:ext cx="83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8632" name="Group 53"/>
                <p:cNvGrpSpPr>
                  <a:grpSpLocks/>
                </p:cNvGrpSpPr>
                <p:nvPr/>
              </p:nvGrpSpPr>
              <p:grpSpPr bwMode="auto">
                <a:xfrm>
                  <a:off x="6236" y="0"/>
                  <a:ext cx="838" cy="154"/>
                  <a:chOff x="6236" y="0"/>
                  <a:chExt cx="838" cy="154"/>
                </a:xfrm>
              </p:grpSpPr>
              <p:sp>
                <p:nvSpPr>
                  <p:cNvPr id="18633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6236" y="0"/>
                    <a:ext cx="83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Flight2.Arr_Time</a:t>
                    </a:r>
                    <a:endParaRPr kumimoji="0" lang="en-GB" sz="1200"/>
                  </a:p>
                </p:txBody>
              </p:sp>
              <p:sp>
                <p:nvSpPr>
                  <p:cNvPr id="1863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6236" y="0"/>
                    <a:ext cx="83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451" name="Group 56"/>
              <p:cNvGrpSpPr>
                <a:grpSpLocks/>
              </p:cNvGrpSpPr>
              <p:nvPr/>
            </p:nvGrpSpPr>
            <p:grpSpPr bwMode="auto">
              <a:xfrm>
                <a:off x="0" y="154"/>
                <a:ext cx="578" cy="154"/>
                <a:chOff x="0" y="154"/>
                <a:chExt cx="578" cy="154"/>
              </a:xfrm>
            </p:grpSpPr>
            <p:sp>
              <p:nvSpPr>
                <p:cNvPr id="18629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630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2" name="Group 59"/>
              <p:cNvGrpSpPr>
                <a:grpSpLocks/>
              </p:cNvGrpSpPr>
              <p:nvPr/>
            </p:nvGrpSpPr>
            <p:grpSpPr bwMode="auto">
              <a:xfrm>
                <a:off x="578" y="154"/>
                <a:ext cx="635" cy="154"/>
                <a:chOff x="578" y="154"/>
                <a:chExt cx="635" cy="154"/>
              </a:xfrm>
            </p:grpSpPr>
            <p:sp>
              <p:nvSpPr>
                <p:cNvPr id="18627" name="Rectangle 60"/>
                <p:cNvSpPr>
                  <a:spLocks noChangeArrowheads="1"/>
                </p:cNvSpPr>
                <p:nvPr/>
              </p:nvSpPr>
              <p:spPr bwMode="auto">
                <a:xfrm>
                  <a:off x="578" y="154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628" name="Rectangle 61"/>
                <p:cNvSpPr>
                  <a:spLocks noChangeArrowheads="1"/>
                </p:cNvSpPr>
                <p:nvPr/>
              </p:nvSpPr>
              <p:spPr bwMode="auto">
                <a:xfrm>
                  <a:off x="578" y="154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3" name="Group 62"/>
              <p:cNvGrpSpPr>
                <a:grpSpLocks/>
              </p:cNvGrpSpPr>
              <p:nvPr/>
            </p:nvGrpSpPr>
            <p:grpSpPr bwMode="auto">
              <a:xfrm>
                <a:off x="1213" y="154"/>
                <a:ext cx="573" cy="154"/>
                <a:chOff x="1213" y="154"/>
                <a:chExt cx="573" cy="154"/>
              </a:xfrm>
            </p:grpSpPr>
            <p:sp>
              <p:nvSpPr>
                <p:cNvPr id="18625" name="Rectangle 63"/>
                <p:cNvSpPr>
                  <a:spLocks noChangeArrowheads="1"/>
                </p:cNvSpPr>
                <p:nvPr/>
              </p:nvSpPr>
              <p:spPr bwMode="auto">
                <a:xfrm>
                  <a:off x="1213" y="154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626" name="Rectangle 64"/>
                <p:cNvSpPr>
                  <a:spLocks noChangeArrowheads="1"/>
                </p:cNvSpPr>
                <p:nvPr/>
              </p:nvSpPr>
              <p:spPr bwMode="auto">
                <a:xfrm>
                  <a:off x="1213" y="154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4" name="Group 65"/>
              <p:cNvGrpSpPr>
                <a:grpSpLocks/>
              </p:cNvGrpSpPr>
              <p:nvPr/>
            </p:nvGrpSpPr>
            <p:grpSpPr bwMode="auto">
              <a:xfrm>
                <a:off x="1786" y="154"/>
                <a:ext cx="781" cy="154"/>
                <a:chOff x="1786" y="154"/>
                <a:chExt cx="781" cy="154"/>
              </a:xfrm>
            </p:grpSpPr>
            <p:sp>
              <p:nvSpPr>
                <p:cNvPr id="18623" name="Rectangle 66"/>
                <p:cNvSpPr>
                  <a:spLocks noChangeArrowheads="1"/>
                </p:cNvSpPr>
                <p:nvPr/>
              </p:nvSpPr>
              <p:spPr bwMode="auto">
                <a:xfrm>
                  <a:off x="1786" y="154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8624" name="Rectangle 67"/>
                <p:cNvSpPr>
                  <a:spLocks noChangeArrowheads="1"/>
                </p:cNvSpPr>
                <p:nvPr/>
              </p:nvSpPr>
              <p:spPr bwMode="auto">
                <a:xfrm>
                  <a:off x="1786" y="154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5" name="Group 68"/>
              <p:cNvGrpSpPr>
                <a:grpSpLocks/>
              </p:cNvGrpSpPr>
              <p:nvPr/>
            </p:nvGrpSpPr>
            <p:grpSpPr bwMode="auto">
              <a:xfrm>
                <a:off x="2567" y="154"/>
                <a:ext cx="750" cy="154"/>
                <a:chOff x="2567" y="154"/>
                <a:chExt cx="750" cy="154"/>
              </a:xfrm>
            </p:grpSpPr>
            <p:sp>
              <p:nvSpPr>
                <p:cNvPr id="18621" name="Rectangle 69"/>
                <p:cNvSpPr>
                  <a:spLocks noChangeArrowheads="1"/>
                </p:cNvSpPr>
                <p:nvPr/>
              </p:nvSpPr>
              <p:spPr bwMode="auto">
                <a:xfrm>
                  <a:off x="2567" y="154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/>
                </a:p>
              </p:txBody>
            </p:sp>
            <p:sp>
              <p:nvSpPr>
                <p:cNvPr id="18622" name="Rectangle 70"/>
                <p:cNvSpPr>
                  <a:spLocks noChangeArrowheads="1"/>
                </p:cNvSpPr>
                <p:nvPr/>
              </p:nvSpPr>
              <p:spPr bwMode="auto">
                <a:xfrm>
                  <a:off x="2567" y="154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6" name="Group 71"/>
              <p:cNvGrpSpPr>
                <a:grpSpLocks/>
              </p:cNvGrpSpPr>
              <p:nvPr/>
            </p:nvGrpSpPr>
            <p:grpSpPr bwMode="auto">
              <a:xfrm>
                <a:off x="3317" y="154"/>
                <a:ext cx="666" cy="154"/>
                <a:chOff x="3317" y="154"/>
                <a:chExt cx="666" cy="154"/>
              </a:xfrm>
            </p:grpSpPr>
            <p:sp>
              <p:nvSpPr>
                <p:cNvPr id="18619" name="Rectangle 72"/>
                <p:cNvSpPr>
                  <a:spLocks noChangeArrowheads="1"/>
                </p:cNvSpPr>
                <p:nvPr/>
              </p:nvSpPr>
              <p:spPr bwMode="auto">
                <a:xfrm>
                  <a:off x="3317" y="154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335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620" name="Rectangle 73"/>
                <p:cNvSpPr>
                  <a:spLocks noChangeArrowheads="1"/>
                </p:cNvSpPr>
                <p:nvPr/>
              </p:nvSpPr>
              <p:spPr bwMode="auto">
                <a:xfrm>
                  <a:off x="3317" y="15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7" name="Group 74"/>
              <p:cNvGrpSpPr>
                <a:grpSpLocks/>
              </p:cNvGrpSpPr>
              <p:nvPr/>
            </p:nvGrpSpPr>
            <p:grpSpPr bwMode="auto">
              <a:xfrm>
                <a:off x="3983" y="154"/>
                <a:ext cx="723" cy="154"/>
                <a:chOff x="3983" y="154"/>
                <a:chExt cx="723" cy="154"/>
              </a:xfrm>
            </p:grpSpPr>
            <p:sp>
              <p:nvSpPr>
                <p:cNvPr id="18617" name="Rectangle 75"/>
                <p:cNvSpPr>
                  <a:spLocks noChangeArrowheads="1"/>
                </p:cNvSpPr>
                <p:nvPr/>
              </p:nvSpPr>
              <p:spPr bwMode="auto">
                <a:xfrm>
                  <a:off x="3983" y="154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618" name="Rectangle 76"/>
                <p:cNvSpPr>
                  <a:spLocks noChangeArrowheads="1"/>
                </p:cNvSpPr>
                <p:nvPr/>
              </p:nvSpPr>
              <p:spPr bwMode="auto">
                <a:xfrm>
                  <a:off x="3983" y="154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8" name="Group 77"/>
              <p:cNvGrpSpPr>
                <a:grpSpLocks/>
              </p:cNvGrpSpPr>
              <p:nvPr/>
            </p:nvGrpSpPr>
            <p:grpSpPr bwMode="auto">
              <a:xfrm>
                <a:off x="4706" y="154"/>
                <a:ext cx="661" cy="154"/>
                <a:chOff x="4706" y="154"/>
                <a:chExt cx="661" cy="154"/>
              </a:xfrm>
            </p:grpSpPr>
            <p:sp>
              <p:nvSpPr>
                <p:cNvPr id="18615" name="Rectangle 78"/>
                <p:cNvSpPr>
                  <a:spLocks noChangeArrowheads="1"/>
                </p:cNvSpPr>
                <p:nvPr/>
              </p:nvSpPr>
              <p:spPr bwMode="auto">
                <a:xfrm>
                  <a:off x="4706" y="154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616" name="Rectangle 79"/>
                <p:cNvSpPr>
                  <a:spLocks noChangeArrowheads="1"/>
                </p:cNvSpPr>
                <p:nvPr/>
              </p:nvSpPr>
              <p:spPr bwMode="auto">
                <a:xfrm>
                  <a:off x="4706" y="154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59" name="Group 80"/>
              <p:cNvGrpSpPr>
                <a:grpSpLocks/>
              </p:cNvGrpSpPr>
              <p:nvPr/>
            </p:nvGrpSpPr>
            <p:grpSpPr bwMode="auto">
              <a:xfrm>
                <a:off x="5367" y="154"/>
                <a:ext cx="869" cy="154"/>
                <a:chOff x="5367" y="154"/>
                <a:chExt cx="869" cy="154"/>
              </a:xfrm>
            </p:grpSpPr>
            <p:sp>
              <p:nvSpPr>
                <p:cNvPr id="18613" name="Rectangle 81"/>
                <p:cNvSpPr>
                  <a:spLocks noChangeArrowheads="1"/>
                </p:cNvSpPr>
                <p:nvPr/>
              </p:nvSpPr>
              <p:spPr bwMode="auto">
                <a:xfrm>
                  <a:off x="5367" y="154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15:00</a:t>
                  </a:r>
                  <a:endParaRPr kumimoji="0" lang="en-GB" sz="1200"/>
                </a:p>
              </p:txBody>
            </p:sp>
            <p:sp>
              <p:nvSpPr>
                <p:cNvPr id="18614" name="Rectangle 82"/>
                <p:cNvSpPr>
                  <a:spLocks noChangeArrowheads="1"/>
                </p:cNvSpPr>
                <p:nvPr/>
              </p:nvSpPr>
              <p:spPr bwMode="auto">
                <a:xfrm>
                  <a:off x="5367" y="154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0" name="Group 83"/>
              <p:cNvGrpSpPr>
                <a:grpSpLocks/>
              </p:cNvGrpSpPr>
              <p:nvPr/>
            </p:nvGrpSpPr>
            <p:grpSpPr bwMode="auto">
              <a:xfrm>
                <a:off x="6236" y="154"/>
                <a:ext cx="838" cy="154"/>
                <a:chOff x="6236" y="154"/>
                <a:chExt cx="838" cy="154"/>
              </a:xfrm>
            </p:grpSpPr>
            <p:sp>
              <p:nvSpPr>
                <p:cNvPr id="18611" name="Rectangle 84"/>
                <p:cNvSpPr>
                  <a:spLocks noChangeArrowheads="1"/>
                </p:cNvSpPr>
                <p:nvPr/>
              </p:nvSpPr>
              <p:spPr bwMode="auto">
                <a:xfrm>
                  <a:off x="6236" y="154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17:14</a:t>
                  </a:r>
                  <a:endParaRPr kumimoji="0" lang="en-GB" sz="1200"/>
                </a:p>
              </p:txBody>
            </p:sp>
            <p:sp>
              <p:nvSpPr>
                <p:cNvPr id="18612" name="Rectangle 85"/>
                <p:cNvSpPr>
                  <a:spLocks noChangeArrowheads="1"/>
                </p:cNvSpPr>
                <p:nvPr/>
              </p:nvSpPr>
              <p:spPr bwMode="auto">
                <a:xfrm>
                  <a:off x="6236" y="154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1" name="Group 86"/>
              <p:cNvGrpSpPr>
                <a:grpSpLocks/>
              </p:cNvGrpSpPr>
              <p:nvPr/>
            </p:nvGrpSpPr>
            <p:grpSpPr bwMode="auto">
              <a:xfrm>
                <a:off x="0" y="308"/>
                <a:ext cx="578" cy="154"/>
                <a:chOff x="0" y="308"/>
                <a:chExt cx="578" cy="154"/>
              </a:xfrm>
            </p:grpSpPr>
            <p:sp>
              <p:nvSpPr>
                <p:cNvPr id="18609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335</a:t>
                  </a:r>
                  <a:endParaRPr kumimoji="0" lang="en-GB" sz="1200"/>
                </a:p>
              </p:txBody>
            </p:sp>
            <p:sp>
              <p:nvSpPr>
                <p:cNvPr id="18610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2" name="Group 89"/>
              <p:cNvGrpSpPr>
                <a:grpSpLocks/>
              </p:cNvGrpSpPr>
              <p:nvPr/>
            </p:nvGrpSpPr>
            <p:grpSpPr bwMode="auto">
              <a:xfrm>
                <a:off x="578" y="308"/>
                <a:ext cx="635" cy="154"/>
                <a:chOff x="578" y="308"/>
                <a:chExt cx="635" cy="154"/>
              </a:xfrm>
            </p:grpSpPr>
            <p:sp>
              <p:nvSpPr>
                <p:cNvPr id="18607" name="Rectangle 90"/>
                <p:cNvSpPr>
                  <a:spLocks noChangeArrowheads="1"/>
                </p:cNvSpPr>
                <p:nvPr/>
              </p:nvSpPr>
              <p:spPr bwMode="auto">
                <a:xfrm>
                  <a:off x="578" y="308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608" name="Rectangle 91"/>
                <p:cNvSpPr>
                  <a:spLocks noChangeArrowheads="1"/>
                </p:cNvSpPr>
                <p:nvPr/>
              </p:nvSpPr>
              <p:spPr bwMode="auto">
                <a:xfrm>
                  <a:off x="578" y="308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3" name="Group 92"/>
              <p:cNvGrpSpPr>
                <a:grpSpLocks/>
              </p:cNvGrpSpPr>
              <p:nvPr/>
            </p:nvGrpSpPr>
            <p:grpSpPr bwMode="auto">
              <a:xfrm>
                <a:off x="1213" y="308"/>
                <a:ext cx="573" cy="154"/>
                <a:chOff x="1213" y="308"/>
                <a:chExt cx="573" cy="154"/>
              </a:xfrm>
            </p:grpSpPr>
            <p:sp>
              <p:nvSpPr>
                <p:cNvPr id="18605" name="Rectangle 93"/>
                <p:cNvSpPr>
                  <a:spLocks noChangeArrowheads="1"/>
                </p:cNvSpPr>
                <p:nvPr/>
              </p:nvSpPr>
              <p:spPr bwMode="auto">
                <a:xfrm>
                  <a:off x="1213" y="308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606" name="Rectangle 94"/>
                <p:cNvSpPr>
                  <a:spLocks noChangeArrowheads="1"/>
                </p:cNvSpPr>
                <p:nvPr/>
              </p:nvSpPr>
              <p:spPr bwMode="auto">
                <a:xfrm>
                  <a:off x="1213" y="308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4" name="Group 95"/>
              <p:cNvGrpSpPr>
                <a:grpSpLocks/>
              </p:cNvGrpSpPr>
              <p:nvPr/>
            </p:nvGrpSpPr>
            <p:grpSpPr bwMode="auto">
              <a:xfrm>
                <a:off x="1786" y="308"/>
                <a:ext cx="781" cy="154"/>
                <a:chOff x="1786" y="308"/>
                <a:chExt cx="781" cy="154"/>
              </a:xfrm>
            </p:grpSpPr>
            <p:sp>
              <p:nvSpPr>
                <p:cNvPr id="18603" name="Rectangle 96"/>
                <p:cNvSpPr>
                  <a:spLocks noChangeArrowheads="1"/>
                </p:cNvSpPr>
                <p:nvPr/>
              </p:nvSpPr>
              <p:spPr bwMode="auto">
                <a:xfrm>
                  <a:off x="1786" y="308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15:00</a:t>
                  </a:r>
                  <a:endParaRPr kumimoji="0" lang="en-GB" sz="1200"/>
                </a:p>
              </p:txBody>
            </p:sp>
            <p:sp>
              <p:nvSpPr>
                <p:cNvPr id="18604" name="Rectangle 97"/>
                <p:cNvSpPr>
                  <a:spLocks noChangeArrowheads="1"/>
                </p:cNvSpPr>
                <p:nvPr/>
              </p:nvSpPr>
              <p:spPr bwMode="auto">
                <a:xfrm>
                  <a:off x="1786" y="308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5" name="Group 98"/>
              <p:cNvGrpSpPr>
                <a:grpSpLocks/>
              </p:cNvGrpSpPr>
              <p:nvPr/>
            </p:nvGrpSpPr>
            <p:grpSpPr bwMode="auto">
              <a:xfrm>
                <a:off x="2567" y="308"/>
                <a:ext cx="750" cy="154"/>
                <a:chOff x="2567" y="308"/>
                <a:chExt cx="750" cy="154"/>
              </a:xfrm>
            </p:grpSpPr>
            <p:sp>
              <p:nvSpPr>
                <p:cNvPr id="18601" name="Rectangle 99"/>
                <p:cNvSpPr>
                  <a:spLocks noChangeArrowheads="1"/>
                </p:cNvSpPr>
                <p:nvPr/>
              </p:nvSpPr>
              <p:spPr bwMode="auto">
                <a:xfrm>
                  <a:off x="2567" y="308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17:14</a:t>
                  </a:r>
                  <a:endParaRPr kumimoji="0" lang="en-GB" sz="1200"/>
                </a:p>
              </p:txBody>
            </p:sp>
            <p:sp>
              <p:nvSpPr>
                <p:cNvPr id="1860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567" y="308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6" name="Group 101"/>
              <p:cNvGrpSpPr>
                <a:grpSpLocks/>
              </p:cNvGrpSpPr>
              <p:nvPr/>
            </p:nvGrpSpPr>
            <p:grpSpPr bwMode="auto">
              <a:xfrm>
                <a:off x="3317" y="308"/>
                <a:ext cx="666" cy="154"/>
                <a:chOff x="3317" y="308"/>
                <a:chExt cx="666" cy="154"/>
              </a:xfrm>
            </p:grpSpPr>
            <p:sp>
              <p:nvSpPr>
                <p:cNvPr id="1859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317" y="308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860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317" y="308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7" name="Group 104"/>
              <p:cNvGrpSpPr>
                <a:grpSpLocks/>
              </p:cNvGrpSpPr>
              <p:nvPr/>
            </p:nvGrpSpPr>
            <p:grpSpPr bwMode="auto">
              <a:xfrm>
                <a:off x="3983" y="308"/>
                <a:ext cx="723" cy="154"/>
                <a:chOff x="3983" y="308"/>
                <a:chExt cx="723" cy="154"/>
              </a:xfrm>
            </p:grpSpPr>
            <p:sp>
              <p:nvSpPr>
                <p:cNvPr id="1859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83" y="308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98" name="Rectangle 106"/>
                <p:cNvSpPr>
                  <a:spLocks noChangeArrowheads="1"/>
                </p:cNvSpPr>
                <p:nvPr/>
              </p:nvSpPr>
              <p:spPr bwMode="auto">
                <a:xfrm>
                  <a:off x="3983" y="308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8" name="Group 107"/>
              <p:cNvGrpSpPr>
                <a:grpSpLocks/>
              </p:cNvGrpSpPr>
              <p:nvPr/>
            </p:nvGrpSpPr>
            <p:grpSpPr bwMode="auto">
              <a:xfrm>
                <a:off x="4706" y="308"/>
                <a:ext cx="661" cy="154"/>
                <a:chOff x="4706" y="308"/>
                <a:chExt cx="661" cy="154"/>
              </a:xfrm>
            </p:grpSpPr>
            <p:sp>
              <p:nvSpPr>
                <p:cNvPr id="18595" name="Rectangle 108"/>
                <p:cNvSpPr>
                  <a:spLocks noChangeArrowheads="1"/>
                </p:cNvSpPr>
                <p:nvPr/>
              </p:nvSpPr>
              <p:spPr bwMode="auto">
                <a:xfrm>
                  <a:off x="4706" y="308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96" name="Rectangle 109"/>
                <p:cNvSpPr>
                  <a:spLocks noChangeArrowheads="1"/>
                </p:cNvSpPr>
                <p:nvPr/>
              </p:nvSpPr>
              <p:spPr bwMode="auto">
                <a:xfrm>
                  <a:off x="4706" y="308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69" name="Group 110"/>
              <p:cNvGrpSpPr>
                <a:grpSpLocks/>
              </p:cNvGrpSpPr>
              <p:nvPr/>
            </p:nvGrpSpPr>
            <p:grpSpPr bwMode="auto">
              <a:xfrm>
                <a:off x="5367" y="308"/>
                <a:ext cx="869" cy="154"/>
                <a:chOff x="5367" y="308"/>
                <a:chExt cx="869" cy="154"/>
              </a:xfrm>
            </p:grpSpPr>
            <p:sp>
              <p:nvSpPr>
                <p:cNvPr id="18593" name="Rectangle 111"/>
                <p:cNvSpPr>
                  <a:spLocks noChangeArrowheads="1"/>
                </p:cNvSpPr>
                <p:nvPr/>
              </p:nvSpPr>
              <p:spPr bwMode="auto">
                <a:xfrm>
                  <a:off x="5367" y="308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8594" name="Rectangle 112"/>
                <p:cNvSpPr>
                  <a:spLocks noChangeArrowheads="1"/>
                </p:cNvSpPr>
                <p:nvPr/>
              </p:nvSpPr>
              <p:spPr bwMode="auto">
                <a:xfrm>
                  <a:off x="5367" y="308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0" name="Group 113"/>
              <p:cNvGrpSpPr>
                <a:grpSpLocks/>
              </p:cNvGrpSpPr>
              <p:nvPr/>
            </p:nvGrpSpPr>
            <p:grpSpPr bwMode="auto">
              <a:xfrm>
                <a:off x="6236" y="308"/>
                <a:ext cx="838" cy="154"/>
                <a:chOff x="6236" y="308"/>
                <a:chExt cx="838" cy="154"/>
              </a:xfrm>
            </p:grpSpPr>
            <p:sp>
              <p:nvSpPr>
                <p:cNvPr id="18591" name="Rectangle 114"/>
                <p:cNvSpPr>
                  <a:spLocks noChangeArrowheads="1"/>
                </p:cNvSpPr>
                <p:nvPr/>
              </p:nvSpPr>
              <p:spPr bwMode="auto">
                <a:xfrm>
                  <a:off x="6236" y="308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8592" name="Rectangle 115"/>
                <p:cNvSpPr>
                  <a:spLocks noChangeArrowheads="1"/>
                </p:cNvSpPr>
                <p:nvPr/>
              </p:nvSpPr>
              <p:spPr bwMode="auto">
                <a:xfrm>
                  <a:off x="6236" y="308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1" name="Group 116"/>
              <p:cNvGrpSpPr>
                <a:grpSpLocks/>
              </p:cNvGrpSpPr>
              <p:nvPr/>
            </p:nvGrpSpPr>
            <p:grpSpPr bwMode="auto">
              <a:xfrm>
                <a:off x="0" y="462"/>
                <a:ext cx="578" cy="154"/>
                <a:chOff x="0" y="462"/>
                <a:chExt cx="578" cy="154"/>
              </a:xfrm>
            </p:grpSpPr>
            <p:sp>
              <p:nvSpPr>
                <p:cNvPr id="18589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8590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2" name="Group 119"/>
              <p:cNvGrpSpPr>
                <a:grpSpLocks/>
              </p:cNvGrpSpPr>
              <p:nvPr/>
            </p:nvGrpSpPr>
            <p:grpSpPr bwMode="auto">
              <a:xfrm>
                <a:off x="578" y="462"/>
                <a:ext cx="635" cy="154"/>
                <a:chOff x="578" y="462"/>
                <a:chExt cx="635" cy="154"/>
              </a:xfrm>
            </p:grpSpPr>
            <p:sp>
              <p:nvSpPr>
                <p:cNvPr id="18587" name="Rectangle 120"/>
                <p:cNvSpPr>
                  <a:spLocks noChangeArrowheads="1"/>
                </p:cNvSpPr>
                <p:nvPr/>
              </p:nvSpPr>
              <p:spPr bwMode="auto">
                <a:xfrm>
                  <a:off x="578" y="462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88" name="Rectangle 121"/>
                <p:cNvSpPr>
                  <a:spLocks noChangeArrowheads="1"/>
                </p:cNvSpPr>
                <p:nvPr/>
              </p:nvSpPr>
              <p:spPr bwMode="auto">
                <a:xfrm>
                  <a:off x="578" y="462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3" name="Group 122"/>
              <p:cNvGrpSpPr>
                <a:grpSpLocks/>
              </p:cNvGrpSpPr>
              <p:nvPr/>
            </p:nvGrpSpPr>
            <p:grpSpPr bwMode="auto">
              <a:xfrm>
                <a:off x="1213" y="462"/>
                <a:ext cx="573" cy="154"/>
                <a:chOff x="1213" y="462"/>
                <a:chExt cx="573" cy="154"/>
              </a:xfrm>
            </p:grpSpPr>
            <p:sp>
              <p:nvSpPr>
                <p:cNvPr id="18585" name="Rectangle 123"/>
                <p:cNvSpPr>
                  <a:spLocks noChangeArrowheads="1"/>
                </p:cNvSpPr>
                <p:nvPr/>
              </p:nvSpPr>
              <p:spPr bwMode="auto">
                <a:xfrm>
                  <a:off x="1213" y="462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86" name="Rectangle 124"/>
                <p:cNvSpPr>
                  <a:spLocks noChangeArrowheads="1"/>
                </p:cNvSpPr>
                <p:nvPr/>
              </p:nvSpPr>
              <p:spPr bwMode="auto">
                <a:xfrm>
                  <a:off x="1213" y="462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4" name="Group 125"/>
              <p:cNvGrpSpPr>
                <a:grpSpLocks/>
              </p:cNvGrpSpPr>
              <p:nvPr/>
            </p:nvGrpSpPr>
            <p:grpSpPr bwMode="auto">
              <a:xfrm>
                <a:off x="1786" y="462"/>
                <a:ext cx="781" cy="154"/>
                <a:chOff x="1786" y="462"/>
                <a:chExt cx="781" cy="154"/>
              </a:xfrm>
            </p:grpSpPr>
            <p:sp>
              <p:nvSpPr>
                <p:cNvPr id="18583" name="Rectangle 126"/>
                <p:cNvSpPr>
                  <a:spLocks noChangeArrowheads="1"/>
                </p:cNvSpPr>
                <p:nvPr/>
              </p:nvSpPr>
              <p:spPr bwMode="auto">
                <a:xfrm>
                  <a:off x="1786" y="462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8584" name="Rectangle 127"/>
                <p:cNvSpPr>
                  <a:spLocks noChangeArrowheads="1"/>
                </p:cNvSpPr>
                <p:nvPr/>
              </p:nvSpPr>
              <p:spPr bwMode="auto">
                <a:xfrm>
                  <a:off x="1786" y="462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5" name="Group 128"/>
              <p:cNvGrpSpPr>
                <a:grpSpLocks/>
              </p:cNvGrpSpPr>
              <p:nvPr/>
            </p:nvGrpSpPr>
            <p:grpSpPr bwMode="auto">
              <a:xfrm>
                <a:off x="2567" y="462"/>
                <a:ext cx="750" cy="154"/>
                <a:chOff x="2567" y="462"/>
                <a:chExt cx="750" cy="154"/>
              </a:xfrm>
            </p:grpSpPr>
            <p:sp>
              <p:nvSpPr>
                <p:cNvPr id="18581" name="Rectangle 129"/>
                <p:cNvSpPr>
                  <a:spLocks noChangeArrowheads="1"/>
                </p:cNvSpPr>
                <p:nvPr/>
              </p:nvSpPr>
              <p:spPr bwMode="auto">
                <a:xfrm>
                  <a:off x="2567" y="462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8582" name="Rectangle 130"/>
                <p:cNvSpPr>
                  <a:spLocks noChangeArrowheads="1"/>
                </p:cNvSpPr>
                <p:nvPr/>
              </p:nvSpPr>
              <p:spPr bwMode="auto">
                <a:xfrm>
                  <a:off x="2567" y="462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6" name="Group 131"/>
              <p:cNvGrpSpPr>
                <a:grpSpLocks/>
              </p:cNvGrpSpPr>
              <p:nvPr/>
            </p:nvGrpSpPr>
            <p:grpSpPr bwMode="auto">
              <a:xfrm>
                <a:off x="3317" y="462"/>
                <a:ext cx="666" cy="154"/>
                <a:chOff x="3317" y="462"/>
                <a:chExt cx="666" cy="154"/>
              </a:xfrm>
            </p:grpSpPr>
            <p:sp>
              <p:nvSpPr>
                <p:cNvPr id="18579" name="Rectangle 132"/>
                <p:cNvSpPr>
                  <a:spLocks noChangeArrowheads="1"/>
                </p:cNvSpPr>
                <p:nvPr/>
              </p:nvSpPr>
              <p:spPr bwMode="auto">
                <a:xfrm>
                  <a:off x="3317" y="462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337</a:t>
                  </a:r>
                  <a:endParaRPr kumimoji="0" lang="en-GB" sz="1200"/>
                </a:p>
              </p:txBody>
            </p:sp>
            <p:sp>
              <p:nvSpPr>
                <p:cNvPr id="18580" name="Rectangle 133"/>
                <p:cNvSpPr>
                  <a:spLocks noChangeArrowheads="1"/>
                </p:cNvSpPr>
                <p:nvPr/>
              </p:nvSpPr>
              <p:spPr bwMode="auto">
                <a:xfrm>
                  <a:off x="3317" y="462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7" name="Group 134"/>
              <p:cNvGrpSpPr>
                <a:grpSpLocks/>
              </p:cNvGrpSpPr>
              <p:nvPr/>
            </p:nvGrpSpPr>
            <p:grpSpPr bwMode="auto">
              <a:xfrm>
                <a:off x="3983" y="462"/>
                <a:ext cx="723" cy="154"/>
                <a:chOff x="3983" y="462"/>
                <a:chExt cx="723" cy="154"/>
              </a:xfrm>
            </p:grpSpPr>
            <p:sp>
              <p:nvSpPr>
                <p:cNvPr id="18577" name="Rectangle 135"/>
                <p:cNvSpPr>
                  <a:spLocks noChangeArrowheads="1"/>
                </p:cNvSpPr>
                <p:nvPr/>
              </p:nvSpPr>
              <p:spPr bwMode="auto">
                <a:xfrm>
                  <a:off x="3983" y="462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78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83" y="462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8" name="Group 137"/>
              <p:cNvGrpSpPr>
                <a:grpSpLocks/>
              </p:cNvGrpSpPr>
              <p:nvPr/>
            </p:nvGrpSpPr>
            <p:grpSpPr bwMode="auto">
              <a:xfrm>
                <a:off x="4706" y="462"/>
                <a:ext cx="661" cy="154"/>
                <a:chOff x="4706" y="462"/>
                <a:chExt cx="661" cy="154"/>
              </a:xfrm>
            </p:grpSpPr>
            <p:sp>
              <p:nvSpPr>
                <p:cNvPr id="18575" name="Rectangle 138"/>
                <p:cNvSpPr>
                  <a:spLocks noChangeArrowheads="1"/>
                </p:cNvSpPr>
                <p:nvPr/>
              </p:nvSpPr>
              <p:spPr bwMode="auto">
                <a:xfrm>
                  <a:off x="4706" y="462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76" name="Rectangle 139"/>
                <p:cNvSpPr>
                  <a:spLocks noChangeArrowheads="1"/>
                </p:cNvSpPr>
                <p:nvPr/>
              </p:nvSpPr>
              <p:spPr bwMode="auto">
                <a:xfrm>
                  <a:off x="4706" y="462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79" name="Group 140"/>
              <p:cNvGrpSpPr>
                <a:grpSpLocks/>
              </p:cNvGrpSpPr>
              <p:nvPr/>
            </p:nvGrpSpPr>
            <p:grpSpPr bwMode="auto">
              <a:xfrm>
                <a:off x="5367" y="462"/>
                <a:ext cx="869" cy="154"/>
                <a:chOff x="5367" y="462"/>
                <a:chExt cx="869" cy="154"/>
              </a:xfrm>
            </p:grpSpPr>
            <p:sp>
              <p:nvSpPr>
                <p:cNvPr id="18573" name="Rectangle 141"/>
                <p:cNvSpPr>
                  <a:spLocks noChangeArrowheads="1"/>
                </p:cNvSpPr>
                <p:nvPr/>
              </p:nvSpPr>
              <p:spPr bwMode="auto">
                <a:xfrm>
                  <a:off x="5367" y="462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20:30</a:t>
                  </a:r>
                  <a:endParaRPr kumimoji="0" lang="en-GB" sz="1200"/>
                </a:p>
              </p:txBody>
            </p:sp>
            <p:sp>
              <p:nvSpPr>
                <p:cNvPr id="18574" name="Rectangle 142"/>
                <p:cNvSpPr>
                  <a:spLocks noChangeArrowheads="1"/>
                </p:cNvSpPr>
                <p:nvPr/>
              </p:nvSpPr>
              <p:spPr bwMode="auto">
                <a:xfrm>
                  <a:off x="5367" y="462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0" name="Group 143"/>
              <p:cNvGrpSpPr>
                <a:grpSpLocks/>
              </p:cNvGrpSpPr>
              <p:nvPr/>
            </p:nvGrpSpPr>
            <p:grpSpPr bwMode="auto">
              <a:xfrm>
                <a:off x="6236" y="462"/>
                <a:ext cx="838" cy="154"/>
                <a:chOff x="6236" y="462"/>
                <a:chExt cx="838" cy="154"/>
              </a:xfrm>
            </p:grpSpPr>
            <p:sp>
              <p:nvSpPr>
                <p:cNvPr id="18571" name="Rectangle 144"/>
                <p:cNvSpPr>
                  <a:spLocks noChangeArrowheads="1"/>
                </p:cNvSpPr>
                <p:nvPr/>
              </p:nvSpPr>
              <p:spPr bwMode="auto">
                <a:xfrm>
                  <a:off x="6236" y="462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23:53</a:t>
                  </a:r>
                  <a:endParaRPr kumimoji="0" lang="en-GB" sz="1200"/>
                </a:p>
              </p:txBody>
            </p:sp>
            <p:sp>
              <p:nvSpPr>
                <p:cNvPr id="18572" name="Rectangle 145"/>
                <p:cNvSpPr>
                  <a:spLocks noChangeArrowheads="1"/>
                </p:cNvSpPr>
                <p:nvPr/>
              </p:nvSpPr>
              <p:spPr bwMode="auto">
                <a:xfrm>
                  <a:off x="6236" y="462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1" name="Group 146"/>
              <p:cNvGrpSpPr>
                <a:grpSpLocks/>
              </p:cNvGrpSpPr>
              <p:nvPr/>
            </p:nvGrpSpPr>
            <p:grpSpPr bwMode="auto">
              <a:xfrm>
                <a:off x="0" y="616"/>
                <a:ext cx="578" cy="154"/>
                <a:chOff x="0" y="616"/>
                <a:chExt cx="578" cy="154"/>
              </a:xfrm>
            </p:grpSpPr>
            <p:sp>
              <p:nvSpPr>
                <p:cNvPr id="18569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70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2" name="Group 149"/>
              <p:cNvGrpSpPr>
                <a:grpSpLocks/>
              </p:cNvGrpSpPr>
              <p:nvPr/>
            </p:nvGrpSpPr>
            <p:grpSpPr bwMode="auto">
              <a:xfrm>
                <a:off x="578" y="616"/>
                <a:ext cx="635" cy="154"/>
                <a:chOff x="578" y="616"/>
                <a:chExt cx="635" cy="154"/>
              </a:xfrm>
            </p:grpSpPr>
            <p:sp>
              <p:nvSpPr>
                <p:cNvPr id="18567" name="Rectangle 150"/>
                <p:cNvSpPr>
                  <a:spLocks noChangeArrowheads="1"/>
                </p:cNvSpPr>
                <p:nvPr/>
              </p:nvSpPr>
              <p:spPr bwMode="auto">
                <a:xfrm>
                  <a:off x="578" y="616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68" name="Rectangle 151"/>
                <p:cNvSpPr>
                  <a:spLocks noChangeArrowheads="1"/>
                </p:cNvSpPr>
                <p:nvPr/>
              </p:nvSpPr>
              <p:spPr bwMode="auto">
                <a:xfrm>
                  <a:off x="578" y="616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3" name="Group 152"/>
              <p:cNvGrpSpPr>
                <a:grpSpLocks/>
              </p:cNvGrpSpPr>
              <p:nvPr/>
            </p:nvGrpSpPr>
            <p:grpSpPr bwMode="auto">
              <a:xfrm>
                <a:off x="1213" y="616"/>
                <a:ext cx="573" cy="154"/>
                <a:chOff x="1213" y="616"/>
                <a:chExt cx="573" cy="154"/>
              </a:xfrm>
            </p:grpSpPr>
            <p:sp>
              <p:nvSpPr>
                <p:cNvPr id="18565" name="Rectangle 153"/>
                <p:cNvSpPr>
                  <a:spLocks noChangeArrowheads="1"/>
                </p:cNvSpPr>
                <p:nvPr/>
              </p:nvSpPr>
              <p:spPr bwMode="auto">
                <a:xfrm>
                  <a:off x="1213" y="616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66" name="Rectangle 154"/>
                <p:cNvSpPr>
                  <a:spLocks noChangeArrowheads="1"/>
                </p:cNvSpPr>
                <p:nvPr/>
              </p:nvSpPr>
              <p:spPr bwMode="auto">
                <a:xfrm>
                  <a:off x="1213" y="616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4" name="Group 155"/>
              <p:cNvGrpSpPr>
                <a:grpSpLocks/>
              </p:cNvGrpSpPr>
              <p:nvPr/>
            </p:nvGrpSpPr>
            <p:grpSpPr bwMode="auto">
              <a:xfrm>
                <a:off x="1786" y="616"/>
                <a:ext cx="781" cy="154"/>
                <a:chOff x="1786" y="616"/>
                <a:chExt cx="781" cy="154"/>
              </a:xfrm>
            </p:grpSpPr>
            <p:sp>
              <p:nvSpPr>
                <p:cNvPr id="18563" name="Rectangle 156"/>
                <p:cNvSpPr>
                  <a:spLocks noChangeArrowheads="1"/>
                </p:cNvSpPr>
                <p:nvPr/>
              </p:nvSpPr>
              <p:spPr bwMode="auto">
                <a:xfrm>
                  <a:off x="1786" y="616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8564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86" y="616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5" name="Group 158"/>
              <p:cNvGrpSpPr>
                <a:grpSpLocks/>
              </p:cNvGrpSpPr>
              <p:nvPr/>
            </p:nvGrpSpPr>
            <p:grpSpPr bwMode="auto">
              <a:xfrm>
                <a:off x="2567" y="616"/>
                <a:ext cx="750" cy="154"/>
                <a:chOff x="2567" y="616"/>
                <a:chExt cx="750" cy="154"/>
              </a:xfrm>
            </p:grpSpPr>
            <p:sp>
              <p:nvSpPr>
                <p:cNvPr id="18561" name="Rectangle 159"/>
                <p:cNvSpPr>
                  <a:spLocks noChangeArrowheads="1"/>
                </p:cNvSpPr>
                <p:nvPr/>
              </p:nvSpPr>
              <p:spPr bwMode="auto">
                <a:xfrm>
                  <a:off x="2567" y="616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/>
                </a:p>
              </p:txBody>
            </p:sp>
            <p:sp>
              <p:nvSpPr>
                <p:cNvPr id="18562" name="Rectangle 160"/>
                <p:cNvSpPr>
                  <a:spLocks noChangeArrowheads="1"/>
                </p:cNvSpPr>
                <p:nvPr/>
              </p:nvSpPr>
              <p:spPr bwMode="auto">
                <a:xfrm>
                  <a:off x="2567" y="616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6" name="Group 161"/>
              <p:cNvGrpSpPr>
                <a:grpSpLocks/>
              </p:cNvGrpSpPr>
              <p:nvPr/>
            </p:nvGrpSpPr>
            <p:grpSpPr bwMode="auto">
              <a:xfrm>
                <a:off x="3317" y="616"/>
                <a:ext cx="666" cy="154"/>
                <a:chOff x="3317" y="616"/>
                <a:chExt cx="666" cy="154"/>
              </a:xfrm>
            </p:grpSpPr>
            <p:sp>
              <p:nvSpPr>
                <p:cNvPr id="18559" name="Rectangle 162"/>
                <p:cNvSpPr>
                  <a:spLocks noChangeArrowheads="1"/>
                </p:cNvSpPr>
                <p:nvPr/>
              </p:nvSpPr>
              <p:spPr bwMode="auto">
                <a:xfrm>
                  <a:off x="3317" y="616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337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60" name="Rectangle 163"/>
                <p:cNvSpPr>
                  <a:spLocks noChangeArrowheads="1"/>
                </p:cNvSpPr>
                <p:nvPr/>
              </p:nvSpPr>
              <p:spPr bwMode="auto">
                <a:xfrm>
                  <a:off x="3317" y="616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7" name="Group 164"/>
              <p:cNvGrpSpPr>
                <a:grpSpLocks/>
              </p:cNvGrpSpPr>
              <p:nvPr/>
            </p:nvGrpSpPr>
            <p:grpSpPr bwMode="auto">
              <a:xfrm>
                <a:off x="3983" y="616"/>
                <a:ext cx="723" cy="154"/>
                <a:chOff x="3983" y="616"/>
                <a:chExt cx="723" cy="154"/>
              </a:xfrm>
            </p:grpSpPr>
            <p:sp>
              <p:nvSpPr>
                <p:cNvPr id="18557" name="Rectangle 165"/>
                <p:cNvSpPr>
                  <a:spLocks noChangeArrowheads="1"/>
                </p:cNvSpPr>
                <p:nvPr/>
              </p:nvSpPr>
              <p:spPr bwMode="auto">
                <a:xfrm>
                  <a:off x="3983" y="616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58" name="Rectangle 166"/>
                <p:cNvSpPr>
                  <a:spLocks noChangeArrowheads="1"/>
                </p:cNvSpPr>
                <p:nvPr/>
              </p:nvSpPr>
              <p:spPr bwMode="auto">
                <a:xfrm>
                  <a:off x="3983" y="616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8" name="Group 167"/>
              <p:cNvGrpSpPr>
                <a:grpSpLocks/>
              </p:cNvGrpSpPr>
              <p:nvPr/>
            </p:nvGrpSpPr>
            <p:grpSpPr bwMode="auto">
              <a:xfrm>
                <a:off x="4706" y="616"/>
                <a:ext cx="661" cy="154"/>
                <a:chOff x="4706" y="616"/>
                <a:chExt cx="661" cy="154"/>
              </a:xfrm>
            </p:grpSpPr>
            <p:sp>
              <p:nvSpPr>
                <p:cNvPr id="18555" name="Rectangle 168"/>
                <p:cNvSpPr>
                  <a:spLocks noChangeArrowheads="1"/>
                </p:cNvSpPr>
                <p:nvPr/>
              </p:nvSpPr>
              <p:spPr bwMode="auto">
                <a:xfrm>
                  <a:off x="4706" y="616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8556" name="Rectangle 169"/>
                <p:cNvSpPr>
                  <a:spLocks noChangeArrowheads="1"/>
                </p:cNvSpPr>
                <p:nvPr/>
              </p:nvSpPr>
              <p:spPr bwMode="auto">
                <a:xfrm>
                  <a:off x="4706" y="616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89" name="Group 170"/>
              <p:cNvGrpSpPr>
                <a:grpSpLocks/>
              </p:cNvGrpSpPr>
              <p:nvPr/>
            </p:nvGrpSpPr>
            <p:grpSpPr bwMode="auto">
              <a:xfrm>
                <a:off x="5367" y="616"/>
                <a:ext cx="869" cy="154"/>
                <a:chOff x="5367" y="616"/>
                <a:chExt cx="869" cy="154"/>
              </a:xfrm>
            </p:grpSpPr>
            <p:sp>
              <p:nvSpPr>
                <p:cNvPr id="18553" name="Rectangle 171"/>
                <p:cNvSpPr>
                  <a:spLocks noChangeArrowheads="1"/>
                </p:cNvSpPr>
                <p:nvPr/>
              </p:nvSpPr>
              <p:spPr bwMode="auto">
                <a:xfrm>
                  <a:off x="5367" y="616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20:30</a:t>
                  </a:r>
                  <a:endParaRPr kumimoji="0" lang="en-GB" sz="1200"/>
                </a:p>
              </p:txBody>
            </p:sp>
            <p:sp>
              <p:nvSpPr>
                <p:cNvPr id="18554" name="Rectangle 172"/>
                <p:cNvSpPr>
                  <a:spLocks noChangeArrowheads="1"/>
                </p:cNvSpPr>
                <p:nvPr/>
              </p:nvSpPr>
              <p:spPr bwMode="auto">
                <a:xfrm>
                  <a:off x="5367" y="616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0" name="Group 173"/>
              <p:cNvGrpSpPr>
                <a:grpSpLocks/>
              </p:cNvGrpSpPr>
              <p:nvPr/>
            </p:nvGrpSpPr>
            <p:grpSpPr bwMode="auto">
              <a:xfrm>
                <a:off x="6236" y="616"/>
                <a:ext cx="838" cy="154"/>
                <a:chOff x="6236" y="616"/>
                <a:chExt cx="838" cy="154"/>
              </a:xfrm>
            </p:grpSpPr>
            <p:sp>
              <p:nvSpPr>
                <p:cNvPr id="18551" name="Rectangle 174"/>
                <p:cNvSpPr>
                  <a:spLocks noChangeArrowheads="1"/>
                </p:cNvSpPr>
                <p:nvPr/>
              </p:nvSpPr>
              <p:spPr bwMode="auto">
                <a:xfrm>
                  <a:off x="6236" y="616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23:53</a:t>
                  </a:r>
                  <a:endParaRPr kumimoji="0" lang="en-GB" sz="1200"/>
                </a:p>
              </p:txBody>
            </p:sp>
            <p:sp>
              <p:nvSpPr>
                <p:cNvPr id="18552" name="Rectangle 175"/>
                <p:cNvSpPr>
                  <a:spLocks noChangeArrowheads="1"/>
                </p:cNvSpPr>
                <p:nvPr/>
              </p:nvSpPr>
              <p:spPr bwMode="auto">
                <a:xfrm>
                  <a:off x="6236" y="616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1" name="Group 176"/>
              <p:cNvGrpSpPr>
                <a:grpSpLocks/>
              </p:cNvGrpSpPr>
              <p:nvPr/>
            </p:nvGrpSpPr>
            <p:grpSpPr bwMode="auto">
              <a:xfrm>
                <a:off x="0" y="770"/>
                <a:ext cx="578" cy="154"/>
                <a:chOff x="0" y="770"/>
                <a:chExt cx="578" cy="154"/>
              </a:xfrm>
            </p:grpSpPr>
            <p:sp>
              <p:nvSpPr>
                <p:cNvPr id="18549" name="Rectangle 177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336</a:t>
                  </a:r>
                  <a:endParaRPr kumimoji="0" lang="en-GB" sz="1200"/>
                </a:p>
              </p:txBody>
            </p:sp>
            <p:sp>
              <p:nvSpPr>
                <p:cNvPr id="18550" name="Rectangle 17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2" name="Group 179"/>
              <p:cNvGrpSpPr>
                <a:grpSpLocks/>
              </p:cNvGrpSpPr>
              <p:nvPr/>
            </p:nvGrpSpPr>
            <p:grpSpPr bwMode="auto">
              <a:xfrm>
                <a:off x="578" y="770"/>
                <a:ext cx="635" cy="154"/>
                <a:chOff x="578" y="770"/>
                <a:chExt cx="635" cy="154"/>
              </a:xfrm>
            </p:grpSpPr>
            <p:sp>
              <p:nvSpPr>
                <p:cNvPr id="18547" name="Rectangle 180"/>
                <p:cNvSpPr>
                  <a:spLocks noChangeArrowheads="1"/>
                </p:cNvSpPr>
                <p:nvPr/>
              </p:nvSpPr>
              <p:spPr bwMode="auto">
                <a:xfrm>
                  <a:off x="578" y="770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48" name="Rectangle 181"/>
                <p:cNvSpPr>
                  <a:spLocks noChangeArrowheads="1"/>
                </p:cNvSpPr>
                <p:nvPr/>
              </p:nvSpPr>
              <p:spPr bwMode="auto">
                <a:xfrm>
                  <a:off x="578" y="770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3" name="Group 182"/>
              <p:cNvGrpSpPr>
                <a:grpSpLocks/>
              </p:cNvGrpSpPr>
              <p:nvPr/>
            </p:nvGrpSpPr>
            <p:grpSpPr bwMode="auto">
              <a:xfrm>
                <a:off x="1213" y="770"/>
                <a:ext cx="573" cy="154"/>
                <a:chOff x="1213" y="770"/>
                <a:chExt cx="573" cy="154"/>
              </a:xfrm>
            </p:grpSpPr>
            <p:sp>
              <p:nvSpPr>
                <p:cNvPr id="18545" name="Rectangle 183"/>
                <p:cNvSpPr>
                  <a:spLocks noChangeArrowheads="1"/>
                </p:cNvSpPr>
                <p:nvPr/>
              </p:nvSpPr>
              <p:spPr bwMode="auto">
                <a:xfrm>
                  <a:off x="1213" y="770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46" name="Rectangle 184"/>
                <p:cNvSpPr>
                  <a:spLocks noChangeArrowheads="1"/>
                </p:cNvSpPr>
                <p:nvPr/>
              </p:nvSpPr>
              <p:spPr bwMode="auto">
                <a:xfrm>
                  <a:off x="1213" y="770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4" name="Group 185"/>
              <p:cNvGrpSpPr>
                <a:grpSpLocks/>
              </p:cNvGrpSpPr>
              <p:nvPr/>
            </p:nvGrpSpPr>
            <p:grpSpPr bwMode="auto">
              <a:xfrm>
                <a:off x="1786" y="770"/>
                <a:ext cx="781" cy="154"/>
                <a:chOff x="1786" y="770"/>
                <a:chExt cx="781" cy="154"/>
              </a:xfrm>
            </p:grpSpPr>
            <p:sp>
              <p:nvSpPr>
                <p:cNvPr id="18543" name="Rectangle 186"/>
                <p:cNvSpPr>
                  <a:spLocks noChangeArrowheads="1"/>
                </p:cNvSpPr>
                <p:nvPr/>
              </p:nvSpPr>
              <p:spPr bwMode="auto">
                <a:xfrm>
                  <a:off x="1786" y="770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18:00</a:t>
                  </a:r>
                  <a:endParaRPr kumimoji="0" lang="en-GB" sz="1200"/>
                </a:p>
              </p:txBody>
            </p:sp>
            <p:sp>
              <p:nvSpPr>
                <p:cNvPr id="18544" name="Rectangle 187"/>
                <p:cNvSpPr>
                  <a:spLocks noChangeArrowheads="1"/>
                </p:cNvSpPr>
                <p:nvPr/>
              </p:nvSpPr>
              <p:spPr bwMode="auto">
                <a:xfrm>
                  <a:off x="1786" y="770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5" name="Group 188"/>
              <p:cNvGrpSpPr>
                <a:grpSpLocks/>
              </p:cNvGrpSpPr>
              <p:nvPr/>
            </p:nvGrpSpPr>
            <p:grpSpPr bwMode="auto">
              <a:xfrm>
                <a:off x="2567" y="770"/>
                <a:ext cx="750" cy="154"/>
                <a:chOff x="2567" y="770"/>
                <a:chExt cx="750" cy="154"/>
              </a:xfrm>
            </p:grpSpPr>
            <p:sp>
              <p:nvSpPr>
                <p:cNvPr id="18541" name="Rectangle 189"/>
                <p:cNvSpPr>
                  <a:spLocks noChangeArrowheads="1"/>
                </p:cNvSpPr>
                <p:nvPr/>
              </p:nvSpPr>
              <p:spPr bwMode="auto">
                <a:xfrm>
                  <a:off x="2567" y="770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20:14</a:t>
                  </a:r>
                  <a:endParaRPr kumimoji="0" lang="en-GB" sz="1200"/>
                </a:p>
              </p:txBody>
            </p:sp>
            <p:sp>
              <p:nvSpPr>
                <p:cNvPr id="18542" name="Rectangle 190"/>
                <p:cNvSpPr>
                  <a:spLocks noChangeArrowheads="1"/>
                </p:cNvSpPr>
                <p:nvPr/>
              </p:nvSpPr>
              <p:spPr bwMode="auto">
                <a:xfrm>
                  <a:off x="2567" y="770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6" name="Group 191"/>
              <p:cNvGrpSpPr>
                <a:grpSpLocks/>
              </p:cNvGrpSpPr>
              <p:nvPr/>
            </p:nvGrpSpPr>
            <p:grpSpPr bwMode="auto">
              <a:xfrm>
                <a:off x="3317" y="770"/>
                <a:ext cx="666" cy="154"/>
                <a:chOff x="3317" y="770"/>
                <a:chExt cx="666" cy="154"/>
              </a:xfrm>
            </p:grpSpPr>
            <p:sp>
              <p:nvSpPr>
                <p:cNvPr id="18539" name="Rectangle 192"/>
                <p:cNvSpPr>
                  <a:spLocks noChangeArrowheads="1"/>
                </p:cNvSpPr>
                <p:nvPr/>
              </p:nvSpPr>
              <p:spPr bwMode="auto">
                <a:xfrm>
                  <a:off x="3317" y="770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395</a:t>
                  </a:r>
                  <a:endParaRPr kumimoji="0" lang="en-GB" sz="1200"/>
                </a:p>
              </p:txBody>
            </p:sp>
            <p:sp>
              <p:nvSpPr>
                <p:cNvPr id="18540" name="Rectangle 193"/>
                <p:cNvSpPr>
                  <a:spLocks noChangeArrowheads="1"/>
                </p:cNvSpPr>
                <p:nvPr/>
              </p:nvSpPr>
              <p:spPr bwMode="auto">
                <a:xfrm>
                  <a:off x="3317" y="770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7" name="Group 194"/>
              <p:cNvGrpSpPr>
                <a:grpSpLocks/>
              </p:cNvGrpSpPr>
              <p:nvPr/>
            </p:nvGrpSpPr>
            <p:grpSpPr bwMode="auto">
              <a:xfrm>
                <a:off x="3983" y="770"/>
                <a:ext cx="723" cy="154"/>
                <a:chOff x="3983" y="770"/>
                <a:chExt cx="723" cy="154"/>
              </a:xfrm>
            </p:grpSpPr>
            <p:sp>
              <p:nvSpPr>
                <p:cNvPr id="18537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83" y="770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38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83" y="770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8" name="Group 197"/>
              <p:cNvGrpSpPr>
                <a:grpSpLocks/>
              </p:cNvGrpSpPr>
              <p:nvPr/>
            </p:nvGrpSpPr>
            <p:grpSpPr bwMode="auto">
              <a:xfrm>
                <a:off x="4706" y="770"/>
                <a:ext cx="661" cy="154"/>
                <a:chOff x="4706" y="770"/>
                <a:chExt cx="661" cy="154"/>
              </a:xfrm>
            </p:grpSpPr>
            <p:sp>
              <p:nvSpPr>
                <p:cNvPr id="18535" name="Rectangle 198"/>
                <p:cNvSpPr>
                  <a:spLocks noChangeArrowheads="1"/>
                </p:cNvSpPr>
                <p:nvPr/>
              </p:nvSpPr>
              <p:spPr bwMode="auto">
                <a:xfrm>
                  <a:off x="4706" y="770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/>
                </a:p>
              </p:txBody>
            </p:sp>
            <p:sp>
              <p:nvSpPr>
                <p:cNvPr id="18536" name="Rectangle 199"/>
                <p:cNvSpPr>
                  <a:spLocks noChangeArrowheads="1"/>
                </p:cNvSpPr>
                <p:nvPr/>
              </p:nvSpPr>
              <p:spPr bwMode="auto">
                <a:xfrm>
                  <a:off x="4706" y="770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499" name="Group 200"/>
              <p:cNvGrpSpPr>
                <a:grpSpLocks/>
              </p:cNvGrpSpPr>
              <p:nvPr/>
            </p:nvGrpSpPr>
            <p:grpSpPr bwMode="auto">
              <a:xfrm>
                <a:off x="5367" y="770"/>
                <a:ext cx="869" cy="154"/>
                <a:chOff x="5367" y="770"/>
                <a:chExt cx="869" cy="154"/>
              </a:xfrm>
            </p:grpSpPr>
            <p:sp>
              <p:nvSpPr>
                <p:cNvPr id="18533" name="Rectangle 201"/>
                <p:cNvSpPr>
                  <a:spLocks noChangeArrowheads="1"/>
                </p:cNvSpPr>
                <p:nvPr/>
              </p:nvSpPr>
              <p:spPr bwMode="auto">
                <a:xfrm>
                  <a:off x="5367" y="770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21:00</a:t>
                  </a:r>
                  <a:endParaRPr kumimoji="0" lang="en-GB" sz="1200"/>
                </a:p>
              </p:txBody>
            </p:sp>
            <p:sp>
              <p:nvSpPr>
                <p:cNvPr id="18534" name="Rectangle 202"/>
                <p:cNvSpPr>
                  <a:spLocks noChangeArrowheads="1"/>
                </p:cNvSpPr>
                <p:nvPr/>
              </p:nvSpPr>
              <p:spPr bwMode="auto">
                <a:xfrm>
                  <a:off x="5367" y="770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0" name="Group 203"/>
              <p:cNvGrpSpPr>
                <a:grpSpLocks/>
              </p:cNvGrpSpPr>
              <p:nvPr/>
            </p:nvGrpSpPr>
            <p:grpSpPr bwMode="auto">
              <a:xfrm>
                <a:off x="6236" y="770"/>
                <a:ext cx="838" cy="154"/>
                <a:chOff x="6236" y="770"/>
                <a:chExt cx="838" cy="154"/>
              </a:xfrm>
            </p:grpSpPr>
            <p:sp>
              <p:nvSpPr>
                <p:cNvPr id="18531" name="Rectangle 204"/>
                <p:cNvSpPr>
                  <a:spLocks noChangeArrowheads="1"/>
                </p:cNvSpPr>
                <p:nvPr/>
              </p:nvSpPr>
              <p:spPr bwMode="auto">
                <a:xfrm>
                  <a:off x="6236" y="770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23:43</a:t>
                  </a:r>
                  <a:endParaRPr kumimoji="0" lang="en-GB" sz="1200"/>
                </a:p>
              </p:txBody>
            </p:sp>
            <p:sp>
              <p:nvSpPr>
                <p:cNvPr id="18532" name="Rectangle 205"/>
                <p:cNvSpPr>
                  <a:spLocks noChangeArrowheads="1"/>
                </p:cNvSpPr>
                <p:nvPr/>
              </p:nvSpPr>
              <p:spPr bwMode="auto">
                <a:xfrm>
                  <a:off x="6236" y="770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1" name="Group 206"/>
              <p:cNvGrpSpPr>
                <a:grpSpLocks/>
              </p:cNvGrpSpPr>
              <p:nvPr/>
            </p:nvGrpSpPr>
            <p:grpSpPr bwMode="auto">
              <a:xfrm>
                <a:off x="0" y="924"/>
                <a:ext cx="578" cy="154"/>
                <a:chOff x="0" y="924"/>
                <a:chExt cx="578" cy="154"/>
              </a:xfrm>
            </p:grpSpPr>
            <p:sp>
              <p:nvSpPr>
                <p:cNvPr id="18529" name="Rectangle 20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7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334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30" name="Rectangle 20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7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2" name="Group 209"/>
              <p:cNvGrpSpPr>
                <a:grpSpLocks/>
              </p:cNvGrpSpPr>
              <p:nvPr/>
            </p:nvGrpSpPr>
            <p:grpSpPr bwMode="auto">
              <a:xfrm>
                <a:off x="578" y="924"/>
                <a:ext cx="635" cy="154"/>
                <a:chOff x="578" y="924"/>
                <a:chExt cx="635" cy="154"/>
              </a:xfrm>
            </p:grpSpPr>
            <p:sp>
              <p:nvSpPr>
                <p:cNvPr id="18527" name="Rectangle 210"/>
                <p:cNvSpPr>
                  <a:spLocks noChangeArrowheads="1"/>
                </p:cNvSpPr>
                <p:nvPr/>
              </p:nvSpPr>
              <p:spPr bwMode="auto">
                <a:xfrm>
                  <a:off x="578" y="924"/>
                  <a:ext cx="63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ORD</a:t>
                  </a:r>
                  <a:endParaRPr kumimoji="0" lang="en-GB" sz="1200"/>
                </a:p>
              </p:txBody>
            </p:sp>
            <p:sp>
              <p:nvSpPr>
                <p:cNvPr id="18528" name="Rectangle 211"/>
                <p:cNvSpPr>
                  <a:spLocks noChangeArrowheads="1"/>
                </p:cNvSpPr>
                <p:nvPr/>
              </p:nvSpPr>
              <p:spPr bwMode="auto">
                <a:xfrm>
                  <a:off x="578" y="924"/>
                  <a:ext cx="63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3" name="Group 212"/>
              <p:cNvGrpSpPr>
                <a:grpSpLocks/>
              </p:cNvGrpSpPr>
              <p:nvPr/>
            </p:nvGrpSpPr>
            <p:grpSpPr bwMode="auto">
              <a:xfrm>
                <a:off x="1213" y="924"/>
                <a:ext cx="573" cy="154"/>
                <a:chOff x="1213" y="924"/>
                <a:chExt cx="573" cy="154"/>
              </a:xfrm>
            </p:grpSpPr>
            <p:sp>
              <p:nvSpPr>
                <p:cNvPr id="18525" name="Rectangle 213"/>
                <p:cNvSpPr>
                  <a:spLocks noChangeArrowheads="1"/>
                </p:cNvSpPr>
                <p:nvPr/>
              </p:nvSpPr>
              <p:spPr bwMode="auto">
                <a:xfrm>
                  <a:off x="1213" y="924"/>
                  <a:ext cx="57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26" name="Rectangle 214"/>
                <p:cNvSpPr>
                  <a:spLocks noChangeArrowheads="1"/>
                </p:cNvSpPr>
                <p:nvPr/>
              </p:nvSpPr>
              <p:spPr bwMode="auto">
                <a:xfrm>
                  <a:off x="1213" y="924"/>
                  <a:ext cx="57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4" name="Group 215"/>
              <p:cNvGrpSpPr>
                <a:grpSpLocks/>
              </p:cNvGrpSpPr>
              <p:nvPr/>
            </p:nvGrpSpPr>
            <p:grpSpPr bwMode="auto">
              <a:xfrm>
                <a:off x="1786" y="924"/>
                <a:ext cx="781" cy="154"/>
                <a:chOff x="1786" y="924"/>
                <a:chExt cx="781" cy="154"/>
              </a:xfrm>
            </p:grpSpPr>
            <p:sp>
              <p:nvSpPr>
                <p:cNvPr id="18523" name="Rectangle 216"/>
                <p:cNvSpPr>
                  <a:spLocks noChangeArrowheads="1"/>
                </p:cNvSpPr>
                <p:nvPr/>
              </p:nvSpPr>
              <p:spPr bwMode="auto">
                <a:xfrm>
                  <a:off x="1786" y="924"/>
                  <a:ext cx="78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12:00</a:t>
                  </a:r>
                  <a:endParaRPr kumimoji="0" lang="en-GB" sz="1200"/>
                </a:p>
              </p:txBody>
            </p:sp>
            <p:sp>
              <p:nvSpPr>
                <p:cNvPr id="18524" name="Rectangle 217"/>
                <p:cNvSpPr>
                  <a:spLocks noChangeArrowheads="1"/>
                </p:cNvSpPr>
                <p:nvPr/>
              </p:nvSpPr>
              <p:spPr bwMode="auto">
                <a:xfrm>
                  <a:off x="1786" y="924"/>
                  <a:ext cx="78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5" name="Group 218"/>
              <p:cNvGrpSpPr>
                <a:grpSpLocks/>
              </p:cNvGrpSpPr>
              <p:nvPr/>
            </p:nvGrpSpPr>
            <p:grpSpPr bwMode="auto">
              <a:xfrm>
                <a:off x="2567" y="924"/>
                <a:ext cx="750" cy="154"/>
                <a:chOff x="2567" y="924"/>
                <a:chExt cx="750" cy="154"/>
              </a:xfrm>
            </p:grpSpPr>
            <p:sp>
              <p:nvSpPr>
                <p:cNvPr id="18521" name="Rectangle 219"/>
                <p:cNvSpPr>
                  <a:spLocks noChangeArrowheads="1"/>
                </p:cNvSpPr>
                <p:nvPr/>
              </p:nvSpPr>
              <p:spPr bwMode="auto">
                <a:xfrm>
                  <a:off x="2567" y="924"/>
                  <a:ext cx="75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14:14</a:t>
                  </a:r>
                  <a:endParaRPr kumimoji="0" lang="en-GB" sz="1200"/>
                </a:p>
              </p:txBody>
            </p:sp>
            <p:sp>
              <p:nvSpPr>
                <p:cNvPr id="18522" name="Rectangle 220"/>
                <p:cNvSpPr>
                  <a:spLocks noChangeArrowheads="1"/>
                </p:cNvSpPr>
                <p:nvPr/>
              </p:nvSpPr>
              <p:spPr bwMode="auto">
                <a:xfrm>
                  <a:off x="2567" y="924"/>
                  <a:ext cx="75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6" name="Group 221"/>
              <p:cNvGrpSpPr>
                <a:grpSpLocks/>
              </p:cNvGrpSpPr>
              <p:nvPr/>
            </p:nvGrpSpPr>
            <p:grpSpPr bwMode="auto">
              <a:xfrm>
                <a:off x="3317" y="924"/>
                <a:ext cx="666" cy="154"/>
                <a:chOff x="3317" y="924"/>
                <a:chExt cx="666" cy="154"/>
              </a:xfrm>
            </p:grpSpPr>
            <p:sp>
              <p:nvSpPr>
                <p:cNvPr id="18519" name="Rectangle 222"/>
                <p:cNvSpPr>
                  <a:spLocks noChangeArrowheads="1"/>
                </p:cNvSpPr>
                <p:nvPr/>
              </p:nvSpPr>
              <p:spPr bwMode="auto">
                <a:xfrm>
                  <a:off x="3317" y="924"/>
                  <a:ext cx="6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395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20" name="Rectangle 223"/>
                <p:cNvSpPr>
                  <a:spLocks noChangeArrowheads="1"/>
                </p:cNvSpPr>
                <p:nvPr/>
              </p:nvSpPr>
              <p:spPr bwMode="auto">
                <a:xfrm>
                  <a:off x="3317" y="924"/>
                  <a:ext cx="6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7" name="Group 224"/>
              <p:cNvGrpSpPr>
                <a:grpSpLocks/>
              </p:cNvGrpSpPr>
              <p:nvPr/>
            </p:nvGrpSpPr>
            <p:grpSpPr bwMode="auto">
              <a:xfrm>
                <a:off x="3983" y="924"/>
                <a:ext cx="723" cy="154"/>
                <a:chOff x="3983" y="924"/>
                <a:chExt cx="723" cy="154"/>
              </a:xfrm>
            </p:grpSpPr>
            <p:sp>
              <p:nvSpPr>
                <p:cNvPr id="18517" name="Rectangle 225"/>
                <p:cNvSpPr>
                  <a:spLocks noChangeArrowheads="1"/>
                </p:cNvSpPr>
                <p:nvPr/>
              </p:nvSpPr>
              <p:spPr bwMode="auto">
                <a:xfrm>
                  <a:off x="3983" y="924"/>
                  <a:ext cx="7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MIA</a:t>
                  </a:r>
                  <a:endParaRPr kumimoji="0" lang="en-GB" sz="1200"/>
                </a:p>
              </p:txBody>
            </p:sp>
            <p:sp>
              <p:nvSpPr>
                <p:cNvPr id="18518" name="Rectangle 226"/>
                <p:cNvSpPr>
                  <a:spLocks noChangeArrowheads="1"/>
                </p:cNvSpPr>
                <p:nvPr/>
              </p:nvSpPr>
              <p:spPr bwMode="auto">
                <a:xfrm>
                  <a:off x="3983" y="924"/>
                  <a:ext cx="72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8" name="Group 227"/>
              <p:cNvGrpSpPr>
                <a:grpSpLocks/>
              </p:cNvGrpSpPr>
              <p:nvPr/>
            </p:nvGrpSpPr>
            <p:grpSpPr bwMode="auto">
              <a:xfrm>
                <a:off x="4706" y="924"/>
                <a:ext cx="661" cy="154"/>
                <a:chOff x="4706" y="924"/>
                <a:chExt cx="661" cy="154"/>
              </a:xfrm>
            </p:grpSpPr>
            <p:sp>
              <p:nvSpPr>
                <p:cNvPr id="1851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706" y="924"/>
                  <a:ext cx="66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DFW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8516" name="Rectangle 229"/>
                <p:cNvSpPr>
                  <a:spLocks noChangeArrowheads="1"/>
                </p:cNvSpPr>
                <p:nvPr/>
              </p:nvSpPr>
              <p:spPr bwMode="auto">
                <a:xfrm>
                  <a:off x="4706" y="924"/>
                  <a:ext cx="66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09" name="Group 230"/>
              <p:cNvGrpSpPr>
                <a:grpSpLocks/>
              </p:cNvGrpSpPr>
              <p:nvPr/>
            </p:nvGrpSpPr>
            <p:grpSpPr bwMode="auto">
              <a:xfrm>
                <a:off x="5367" y="924"/>
                <a:ext cx="869" cy="154"/>
                <a:chOff x="5367" y="924"/>
                <a:chExt cx="869" cy="154"/>
              </a:xfrm>
            </p:grpSpPr>
            <p:sp>
              <p:nvSpPr>
                <p:cNvPr id="18513" name="Rectangle 231"/>
                <p:cNvSpPr>
                  <a:spLocks noChangeArrowheads="1"/>
                </p:cNvSpPr>
                <p:nvPr/>
              </p:nvSpPr>
              <p:spPr bwMode="auto">
                <a:xfrm>
                  <a:off x="5367" y="924"/>
                  <a:ext cx="86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21:00</a:t>
                  </a:r>
                  <a:endParaRPr kumimoji="0" lang="en-GB" sz="1200"/>
                </a:p>
              </p:txBody>
            </p:sp>
            <p:sp>
              <p:nvSpPr>
                <p:cNvPr id="18514" name="Rectangle 232"/>
                <p:cNvSpPr>
                  <a:spLocks noChangeArrowheads="1"/>
                </p:cNvSpPr>
                <p:nvPr/>
              </p:nvSpPr>
              <p:spPr bwMode="auto">
                <a:xfrm>
                  <a:off x="5367" y="924"/>
                  <a:ext cx="86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510" name="Group 233"/>
              <p:cNvGrpSpPr>
                <a:grpSpLocks/>
              </p:cNvGrpSpPr>
              <p:nvPr/>
            </p:nvGrpSpPr>
            <p:grpSpPr bwMode="auto">
              <a:xfrm>
                <a:off x="6236" y="924"/>
                <a:ext cx="838" cy="154"/>
                <a:chOff x="6236" y="924"/>
                <a:chExt cx="838" cy="154"/>
              </a:xfrm>
            </p:grpSpPr>
            <p:sp>
              <p:nvSpPr>
                <p:cNvPr id="18511" name="Rectangle 234"/>
                <p:cNvSpPr>
                  <a:spLocks noChangeArrowheads="1"/>
                </p:cNvSpPr>
                <p:nvPr/>
              </p:nvSpPr>
              <p:spPr bwMode="auto">
                <a:xfrm>
                  <a:off x="6236" y="924"/>
                  <a:ext cx="83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23:43</a:t>
                  </a:r>
                  <a:endParaRPr kumimoji="0" lang="en-GB" sz="1200"/>
                </a:p>
              </p:txBody>
            </p:sp>
            <p:sp>
              <p:nvSpPr>
                <p:cNvPr id="18512" name="Rectangle 235"/>
                <p:cNvSpPr>
                  <a:spLocks noChangeArrowheads="1"/>
                </p:cNvSpPr>
                <p:nvPr/>
              </p:nvSpPr>
              <p:spPr bwMode="auto">
                <a:xfrm>
                  <a:off x="6236" y="924"/>
                  <a:ext cx="83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8440" name="Rectangle 236"/>
            <p:cNvSpPr>
              <a:spLocks noChangeArrowheads="1"/>
            </p:cNvSpPr>
            <p:nvPr/>
          </p:nvSpPr>
          <p:spPr bwMode="auto">
            <a:xfrm>
              <a:off x="-3" y="-3"/>
              <a:ext cx="708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8438" name="Rectangle 237"/>
          <p:cNvSpPr>
            <a:spLocks noChangeArrowheads="1"/>
          </p:cNvSpPr>
          <p:nvPr/>
        </p:nvSpPr>
        <p:spPr bwMode="auto">
          <a:xfrm>
            <a:off x="533400" y="5486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buFontTx/>
              <a:buNone/>
            </a:pPr>
            <a:r>
              <a:rPr lang="en-GB" sz="2000"/>
              <a:t>What happens if we add the condition</a:t>
            </a:r>
            <a:r>
              <a:rPr lang="en-GB" sz="2000">
                <a:solidFill>
                  <a:srgbClr val="0000FF"/>
                </a:solidFill>
              </a:rPr>
              <a:t> Flight1</a:t>
            </a:r>
            <a:r>
              <a:rPr lang="en-GB" sz="2000"/>
              <a:t>.Origin  </a:t>
            </a:r>
            <a:r>
              <a:rPr lang="en-GB" sz="2000">
                <a:solidFill>
                  <a:schemeClr val="accent2"/>
                </a:solidFill>
              </a:rPr>
              <a:t>Flight2</a:t>
            </a:r>
            <a:r>
              <a:rPr lang="en-GB" sz="2000"/>
              <a:t>.Dest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1B5DB101-84BC-4BF3-B9AA-1CADB53DB1D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77888"/>
          </a:xfrm>
        </p:spPr>
        <p:txBody>
          <a:bodyPr/>
          <a:lstStyle/>
          <a:p>
            <a:pPr eaLnBrk="1" hangingPunct="1"/>
            <a:r>
              <a:rPr lang="en-GB" sz="2800" smtClean="0">
                <a:sym typeface="Symbol" pitchFamily="18" charset="2"/>
              </a:rPr>
              <a:t>Renaming</a:t>
            </a:r>
            <a:r>
              <a:rPr lang="en-GB" sz="2800" smtClean="0"/>
              <a:t> </a:t>
            </a:r>
            <a:r>
              <a:rPr lang="en-GB" sz="3600" b="1" smtClean="0">
                <a:sym typeface="Symbol" pitchFamily="18" charset="2"/>
              </a:rPr>
              <a:t>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21638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1600" smtClean="0"/>
              <a:t>If attributes or relations have the same name it may be convenient to rename one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sz="2000" b="1" smtClean="0">
                <a:sym typeface="Symbol" pitchFamily="18" charset="2"/>
              </a:rPr>
              <a:t></a:t>
            </a:r>
            <a:r>
              <a:rPr lang="en-GB" sz="2000" smtClean="0">
                <a:sym typeface="Symbol" pitchFamily="18" charset="2"/>
              </a:rPr>
              <a:t>(</a:t>
            </a:r>
            <a:r>
              <a:rPr lang="en-GB" sz="2000" smtClean="0">
                <a:solidFill>
                  <a:srgbClr val="0000FF"/>
                </a:solidFill>
                <a:sym typeface="Symbol" pitchFamily="18" charset="2"/>
              </a:rPr>
              <a:t>R’</a:t>
            </a:r>
            <a:r>
              <a:rPr lang="en-GB" sz="2000" smtClean="0">
                <a:sym typeface="Symbol" pitchFamily="18" charset="2"/>
              </a:rPr>
              <a:t>(N</a:t>
            </a:r>
            <a:r>
              <a:rPr lang="en-GB" sz="2000" baseline="-25000" smtClean="0">
                <a:sym typeface="Symbol" pitchFamily="18" charset="2"/>
              </a:rPr>
              <a:t>1</a:t>
            </a:r>
            <a:r>
              <a:rPr lang="en-GB" sz="2000" smtClean="0">
                <a:sym typeface="Symbol" pitchFamily="18" charset="2"/>
              </a:rPr>
              <a:t> -&gt;</a:t>
            </a:r>
            <a:r>
              <a:rPr lang="en-GB" sz="2000" smtClean="0">
                <a:solidFill>
                  <a:srgbClr val="0099CC"/>
                </a:solidFill>
                <a:sym typeface="Symbol" pitchFamily="18" charset="2"/>
              </a:rPr>
              <a:t> </a:t>
            </a:r>
            <a:r>
              <a:rPr lang="en-GB" sz="2000" smtClean="0">
                <a:solidFill>
                  <a:srgbClr val="0000FF"/>
                </a:solidFill>
                <a:sym typeface="Symbol" pitchFamily="18" charset="2"/>
              </a:rPr>
              <a:t>N’</a:t>
            </a:r>
            <a:r>
              <a:rPr lang="en-GB" sz="2000" baseline="-2500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GB" sz="2000" smtClean="0">
                <a:sym typeface="Symbol" pitchFamily="18" charset="2"/>
              </a:rPr>
              <a:t>, N</a:t>
            </a:r>
            <a:r>
              <a:rPr lang="en-GB" sz="2000" baseline="-25000" smtClean="0">
                <a:sym typeface="Symbol" pitchFamily="18" charset="2"/>
              </a:rPr>
              <a:t>n</a:t>
            </a:r>
            <a:r>
              <a:rPr lang="en-GB" sz="2000" smtClean="0">
                <a:sym typeface="Symbol" pitchFamily="18" charset="2"/>
              </a:rPr>
              <a:t> -&gt; </a:t>
            </a:r>
            <a:r>
              <a:rPr lang="en-GB" sz="2000" smtClean="0">
                <a:solidFill>
                  <a:srgbClr val="0000FF"/>
                </a:solidFill>
                <a:sym typeface="Symbol" pitchFamily="18" charset="2"/>
              </a:rPr>
              <a:t>N’</a:t>
            </a:r>
            <a:r>
              <a:rPr lang="en-GB" sz="2000" baseline="-2500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GB" sz="2000" smtClean="0">
                <a:sym typeface="Symbol" pitchFamily="18" charset="2"/>
              </a:rPr>
              <a:t>), R)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GB" sz="20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1600" smtClean="0">
                <a:sym typeface="Symbol" pitchFamily="18" charset="2"/>
              </a:rPr>
              <a:t>The new relation </a:t>
            </a:r>
            <a:r>
              <a:rPr lang="en-GB" sz="1600" smtClean="0">
                <a:solidFill>
                  <a:srgbClr val="0000FF"/>
                </a:solidFill>
                <a:sym typeface="Symbol" pitchFamily="18" charset="2"/>
              </a:rPr>
              <a:t>R’</a:t>
            </a:r>
            <a:r>
              <a:rPr lang="en-GB" sz="1600" smtClean="0">
                <a:sym typeface="Symbol" pitchFamily="18" charset="2"/>
              </a:rPr>
              <a:t> has the same instance as R, but its schema has attribute </a:t>
            </a:r>
            <a:r>
              <a:rPr lang="en-GB" sz="1600" smtClean="0">
                <a:solidFill>
                  <a:srgbClr val="0000FF"/>
                </a:solidFill>
                <a:sym typeface="Symbol" pitchFamily="18" charset="2"/>
              </a:rPr>
              <a:t>N’</a:t>
            </a:r>
            <a:r>
              <a:rPr lang="en-GB" sz="1600" baseline="-25000" smtClean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GB" sz="1600" smtClean="0">
                <a:sym typeface="Symbol" pitchFamily="18" charset="2"/>
              </a:rPr>
              <a:t> instead of attribute N</a:t>
            </a:r>
            <a:r>
              <a:rPr lang="en-GB" sz="1600" baseline="-25000" smtClean="0">
                <a:sym typeface="Symbol" pitchFamily="18" charset="2"/>
              </a:rPr>
              <a:t>i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sz="1600" b="1" smtClean="0">
                <a:sym typeface="Symbol" pitchFamily="18" charset="2"/>
              </a:rPr>
              <a:t>Example: </a:t>
            </a:r>
            <a:r>
              <a:rPr lang="en-GB" sz="1600" smtClean="0">
                <a:sym typeface="Symbol" pitchFamily="18" charset="2"/>
              </a:rPr>
              <a:t>(</a:t>
            </a:r>
            <a:r>
              <a:rPr lang="en-GB" sz="1600" smtClean="0">
                <a:solidFill>
                  <a:srgbClr val="0000FF"/>
                </a:solidFill>
                <a:sym typeface="Symbol" pitchFamily="18" charset="2"/>
              </a:rPr>
              <a:t>Staff</a:t>
            </a:r>
            <a:r>
              <a:rPr lang="en-GB" sz="1600" smtClean="0">
                <a:sym typeface="Symbol" pitchFamily="18" charset="2"/>
              </a:rPr>
              <a:t>(Name -&gt; </a:t>
            </a:r>
            <a:r>
              <a:rPr lang="en-GB" sz="1600" smtClean="0">
                <a:solidFill>
                  <a:srgbClr val="0000FF"/>
                </a:solidFill>
                <a:sym typeface="Symbol" pitchFamily="18" charset="2"/>
              </a:rPr>
              <a:t>Family_Name</a:t>
            </a:r>
            <a:r>
              <a:rPr lang="en-GB" sz="1600" smtClean="0">
                <a:sym typeface="Symbol" pitchFamily="18" charset="2"/>
              </a:rPr>
              <a:t>, Salary -&gt; </a:t>
            </a:r>
            <a:r>
              <a:rPr lang="en-GB" sz="1600" smtClean="0">
                <a:solidFill>
                  <a:srgbClr val="0000FF"/>
                </a:solidFill>
                <a:sym typeface="Symbol" pitchFamily="18" charset="2"/>
              </a:rPr>
              <a:t>Gross_salary</a:t>
            </a:r>
            <a:r>
              <a:rPr lang="en-GB" sz="1600" smtClean="0">
                <a:sym typeface="Symbol" pitchFamily="18" charset="2"/>
              </a:rPr>
              <a:t>), Employee)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kumimoji="0" lang="en-US" sz="16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kumimoji="0" lang="en-US" sz="1600" smtClean="0"/>
              <a:t>Necessary if we need to perform a cartesian product or join of a table with itself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1119188" y="3903663"/>
            <a:ext cx="2498725" cy="2116137"/>
            <a:chOff x="-3" y="-3"/>
            <a:chExt cx="1301" cy="1238"/>
          </a:xfrm>
        </p:grpSpPr>
        <p:grpSp>
          <p:nvGrpSpPr>
            <p:cNvPr id="19545" name="Group 5"/>
            <p:cNvGrpSpPr>
              <a:grpSpLocks/>
            </p:cNvGrpSpPr>
            <p:nvPr/>
          </p:nvGrpSpPr>
          <p:grpSpPr bwMode="auto">
            <a:xfrm>
              <a:off x="0" y="0"/>
              <a:ext cx="1295" cy="1232"/>
              <a:chOff x="0" y="0"/>
              <a:chExt cx="1295" cy="1232"/>
            </a:xfrm>
          </p:grpSpPr>
          <p:grpSp>
            <p:nvGrpSpPr>
              <p:cNvPr id="1954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31" cy="154"/>
                <a:chOff x="0" y="0"/>
                <a:chExt cx="431" cy="154"/>
              </a:xfrm>
            </p:grpSpPr>
            <p:sp>
              <p:nvSpPr>
                <p:cNvPr id="1962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622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31" cy="154"/>
                  <a:chOff x="0" y="0"/>
                  <a:chExt cx="431" cy="154"/>
                </a:xfrm>
              </p:grpSpPr>
              <p:sp>
                <p:nvSpPr>
                  <p:cNvPr id="1962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3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Name</a:t>
                    </a:r>
                    <a:endParaRPr kumimoji="0" lang="en-GB" sz="1200"/>
                  </a:p>
                </p:txBody>
              </p:sp>
              <p:sp>
                <p:nvSpPr>
                  <p:cNvPr id="1962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3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48" name="Group 11"/>
              <p:cNvGrpSpPr>
                <a:grpSpLocks/>
              </p:cNvGrpSpPr>
              <p:nvPr/>
            </p:nvGrpSpPr>
            <p:grpSpPr bwMode="auto">
              <a:xfrm>
                <a:off x="431" y="0"/>
                <a:ext cx="424" cy="154"/>
                <a:chOff x="431" y="0"/>
                <a:chExt cx="424" cy="154"/>
              </a:xfrm>
            </p:grpSpPr>
            <p:sp>
              <p:nvSpPr>
                <p:cNvPr id="196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31" y="0"/>
                  <a:ext cx="424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618" name="Group 13"/>
                <p:cNvGrpSpPr>
                  <a:grpSpLocks/>
                </p:cNvGrpSpPr>
                <p:nvPr/>
              </p:nvGrpSpPr>
              <p:grpSpPr bwMode="auto">
                <a:xfrm>
                  <a:off x="431" y="0"/>
                  <a:ext cx="424" cy="154"/>
                  <a:chOff x="431" y="0"/>
                  <a:chExt cx="424" cy="154"/>
                </a:xfrm>
              </p:grpSpPr>
              <p:sp>
                <p:nvSpPr>
                  <p:cNvPr id="1961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0"/>
                    <a:ext cx="42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Salary</a:t>
                    </a:r>
                    <a:endParaRPr kumimoji="0" lang="en-GB" sz="1200"/>
                  </a:p>
                </p:txBody>
              </p:sp>
              <p:sp>
                <p:nvSpPr>
                  <p:cNvPr id="1962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0"/>
                    <a:ext cx="42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49" name="Group 16"/>
              <p:cNvGrpSpPr>
                <a:grpSpLocks/>
              </p:cNvGrpSpPr>
              <p:nvPr/>
            </p:nvGrpSpPr>
            <p:grpSpPr bwMode="auto">
              <a:xfrm>
                <a:off x="855" y="0"/>
                <a:ext cx="440" cy="154"/>
                <a:chOff x="855" y="0"/>
                <a:chExt cx="440" cy="154"/>
              </a:xfrm>
            </p:grpSpPr>
            <p:sp>
              <p:nvSpPr>
                <p:cNvPr id="19613" name="Rectangle 17"/>
                <p:cNvSpPr>
                  <a:spLocks noChangeArrowheads="1"/>
                </p:cNvSpPr>
                <p:nvPr/>
              </p:nvSpPr>
              <p:spPr bwMode="auto">
                <a:xfrm>
                  <a:off x="855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614" name="Group 18"/>
                <p:cNvGrpSpPr>
                  <a:grpSpLocks/>
                </p:cNvGrpSpPr>
                <p:nvPr/>
              </p:nvGrpSpPr>
              <p:grpSpPr bwMode="auto">
                <a:xfrm>
                  <a:off x="855" y="0"/>
                  <a:ext cx="440" cy="154"/>
                  <a:chOff x="855" y="0"/>
                  <a:chExt cx="440" cy="154"/>
                </a:xfrm>
              </p:grpSpPr>
              <p:sp>
                <p:nvSpPr>
                  <p:cNvPr id="1961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/>
                  </a:p>
                </p:txBody>
              </p:sp>
              <p:sp>
                <p:nvSpPr>
                  <p:cNvPr id="19616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550" name="Group 21"/>
              <p:cNvGrpSpPr>
                <a:grpSpLocks/>
              </p:cNvGrpSpPr>
              <p:nvPr/>
            </p:nvGrpSpPr>
            <p:grpSpPr bwMode="auto">
              <a:xfrm>
                <a:off x="0" y="154"/>
                <a:ext cx="431" cy="154"/>
                <a:chOff x="0" y="154"/>
                <a:chExt cx="431" cy="154"/>
              </a:xfrm>
            </p:grpSpPr>
            <p:sp>
              <p:nvSpPr>
                <p:cNvPr id="19611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Clark</a:t>
                  </a:r>
                  <a:endParaRPr kumimoji="0" lang="en-GB" sz="1200"/>
                </a:p>
              </p:txBody>
            </p:sp>
            <p:sp>
              <p:nvSpPr>
                <p:cNvPr id="19612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1" name="Group 24"/>
              <p:cNvGrpSpPr>
                <a:grpSpLocks/>
              </p:cNvGrpSpPr>
              <p:nvPr/>
            </p:nvGrpSpPr>
            <p:grpSpPr bwMode="auto">
              <a:xfrm>
                <a:off x="431" y="154"/>
                <a:ext cx="424" cy="154"/>
                <a:chOff x="431" y="154"/>
                <a:chExt cx="424" cy="154"/>
              </a:xfrm>
            </p:grpSpPr>
            <p:sp>
              <p:nvSpPr>
                <p:cNvPr id="19609" name="Rectangle 25"/>
                <p:cNvSpPr>
                  <a:spLocks noChangeArrowheads="1"/>
                </p:cNvSpPr>
                <p:nvPr/>
              </p:nvSpPr>
              <p:spPr bwMode="auto">
                <a:xfrm>
                  <a:off x="431" y="154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150000</a:t>
                  </a:r>
                  <a:endParaRPr kumimoji="0" lang="en-GB" sz="1200"/>
                </a:p>
              </p:txBody>
            </p:sp>
            <p:sp>
              <p:nvSpPr>
                <p:cNvPr id="19610" name="Rectangle 26"/>
                <p:cNvSpPr>
                  <a:spLocks noChangeArrowheads="1"/>
                </p:cNvSpPr>
                <p:nvPr/>
              </p:nvSpPr>
              <p:spPr bwMode="auto">
                <a:xfrm>
                  <a:off x="431" y="154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2" name="Group 27"/>
              <p:cNvGrpSpPr>
                <a:grpSpLocks/>
              </p:cNvGrpSpPr>
              <p:nvPr/>
            </p:nvGrpSpPr>
            <p:grpSpPr bwMode="auto">
              <a:xfrm>
                <a:off x="855" y="154"/>
                <a:ext cx="440" cy="154"/>
                <a:chOff x="855" y="154"/>
                <a:chExt cx="440" cy="154"/>
              </a:xfrm>
            </p:grpSpPr>
            <p:sp>
              <p:nvSpPr>
                <p:cNvPr id="19607" name="Rectangle 28"/>
                <p:cNvSpPr>
                  <a:spLocks noChangeArrowheads="1"/>
                </p:cNvSpPr>
                <p:nvPr/>
              </p:nvSpPr>
              <p:spPr bwMode="auto">
                <a:xfrm>
                  <a:off x="855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1006</a:t>
                  </a:r>
                  <a:endParaRPr kumimoji="0" lang="en-GB" sz="1200"/>
                </a:p>
              </p:txBody>
            </p:sp>
            <p:sp>
              <p:nvSpPr>
                <p:cNvPr id="19608" name="Rectangle 29"/>
                <p:cNvSpPr>
                  <a:spLocks noChangeArrowheads="1"/>
                </p:cNvSpPr>
                <p:nvPr/>
              </p:nvSpPr>
              <p:spPr bwMode="auto">
                <a:xfrm>
                  <a:off x="855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3" name="Group 30"/>
              <p:cNvGrpSpPr>
                <a:grpSpLocks/>
              </p:cNvGrpSpPr>
              <p:nvPr/>
            </p:nvGrpSpPr>
            <p:grpSpPr bwMode="auto">
              <a:xfrm>
                <a:off x="0" y="308"/>
                <a:ext cx="431" cy="154"/>
                <a:chOff x="0" y="308"/>
                <a:chExt cx="431" cy="154"/>
              </a:xfrm>
            </p:grpSpPr>
            <p:sp>
              <p:nvSpPr>
                <p:cNvPr id="19605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Gates</a:t>
                  </a:r>
                  <a:endParaRPr kumimoji="0" lang="en-GB" sz="1200"/>
                </a:p>
              </p:txBody>
            </p:sp>
            <p:sp>
              <p:nvSpPr>
                <p:cNvPr id="19606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4" name="Group 33"/>
              <p:cNvGrpSpPr>
                <a:grpSpLocks/>
              </p:cNvGrpSpPr>
              <p:nvPr/>
            </p:nvGrpSpPr>
            <p:grpSpPr bwMode="auto">
              <a:xfrm>
                <a:off x="431" y="308"/>
                <a:ext cx="424" cy="154"/>
                <a:chOff x="431" y="308"/>
                <a:chExt cx="424" cy="154"/>
              </a:xfrm>
            </p:grpSpPr>
            <p:sp>
              <p:nvSpPr>
                <p:cNvPr id="19603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" y="308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5000000</a:t>
                  </a:r>
                  <a:endParaRPr kumimoji="0" lang="en-GB" sz="1200"/>
                </a:p>
              </p:txBody>
            </p:sp>
            <p:sp>
              <p:nvSpPr>
                <p:cNvPr id="19604" name="Rectangle 35"/>
                <p:cNvSpPr>
                  <a:spLocks noChangeArrowheads="1"/>
                </p:cNvSpPr>
                <p:nvPr/>
              </p:nvSpPr>
              <p:spPr bwMode="auto">
                <a:xfrm>
                  <a:off x="431" y="308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5" name="Group 36"/>
              <p:cNvGrpSpPr>
                <a:grpSpLocks/>
              </p:cNvGrpSpPr>
              <p:nvPr/>
            </p:nvGrpSpPr>
            <p:grpSpPr bwMode="auto">
              <a:xfrm>
                <a:off x="855" y="308"/>
                <a:ext cx="440" cy="154"/>
                <a:chOff x="855" y="308"/>
                <a:chExt cx="440" cy="154"/>
              </a:xfrm>
            </p:grpSpPr>
            <p:sp>
              <p:nvSpPr>
                <p:cNvPr id="19601" name="Rectangle 37"/>
                <p:cNvSpPr>
                  <a:spLocks noChangeArrowheads="1"/>
                </p:cNvSpPr>
                <p:nvPr/>
              </p:nvSpPr>
              <p:spPr bwMode="auto">
                <a:xfrm>
                  <a:off x="855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1005</a:t>
                  </a:r>
                  <a:endParaRPr kumimoji="0" lang="en-GB" sz="1200"/>
                </a:p>
              </p:txBody>
            </p:sp>
            <p:sp>
              <p:nvSpPr>
                <p:cNvPr id="19602" name="Rectangle 38"/>
                <p:cNvSpPr>
                  <a:spLocks noChangeArrowheads="1"/>
                </p:cNvSpPr>
                <p:nvPr/>
              </p:nvSpPr>
              <p:spPr bwMode="auto">
                <a:xfrm>
                  <a:off x="855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6" name="Group 39"/>
              <p:cNvGrpSpPr>
                <a:grpSpLocks/>
              </p:cNvGrpSpPr>
              <p:nvPr/>
            </p:nvGrpSpPr>
            <p:grpSpPr bwMode="auto">
              <a:xfrm>
                <a:off x="0" y="462"/>
                <a:ext cx="431" cy="154"/>
                <a:chOff x="0" y="462"/>
                <a:chExt cx="431" cy="154"/>
              </a:xfrm>
            </p:grpSpPr>
            <p:sp>
              <p:nvSpPr>
                <p:cNvPr id="19599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Jones</a:t>
                  </a:r>
                  <a:endParaRPr kumimoji="0" lang="en-GB" sz="1200"/>
                </a:p>
              </p:txBody>
            </p:sp>
            <p:sp>
              <p:nvSpPr>
                <p:cNvPr id="19600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7" name="Group 42"/>
              <p:cNvGrpSpPr>
                <a:grpSpLocks/>
              </p:cNvGrpSpPr>
              <p:nvPr/>
            </p:nvGrpSpPr>
            <p:grpSpPr bwMode="auto">
              <a:xfrm>
                <a:off x="431" y="462"/>
                <a:ext cx="424" cy="154"/>
                <a:chOff x="431" y="462"/>
                <a:chExt cx="424" cy="154"/>
              </a:xfrm>
            </p:grpSpPr>
            <p:sp>
              <p:nvSpPr>
                <p:cNvPr id="1959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1" y="462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</a:t>
                  </a:r>
                  <a:endParaRPr kumimoji="0" lang="en-GB" sz="1200"/>
                </a:p>
              </p:txBody>
            </p:sp>
            <p:sp>
              <p:nvSpPr>
                <p:cNvPr id="19598" name="Rectangle 44"/>
                <p:cNvSpPr>
                  <a:spLocks noChangeArrowheads="1"/>
                </p:cNvSpPr>
                <p:nvPr/>
              </p:nvSpPr>
              <p:spPr bwMode="auto">
                <a:xfrm>
                  <a:off x="431" y="462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8" name="Group 45"/>
              <p:cNvGrpSpPr>
                <a:grpSpLocks/>
              </p:cNvGrpSpPr>
              <p:nvPr/>
            </p:nvGrpSpPr>
            <p:grpSpPr bwMode="auto">
              <a:xfrm>
                <a:off x="855" y="462"/>
                <a:ext cx="440" cy="154"/>
                <a:chOff x="855" y="462"/>
                <a:chExt cx="440" cy="154"/>
              </a:xfrm>
            </p:grpSpPr>
            <p:sp>
              <p:nvSpPr>
                <p:cNvPr id="19595" name="Rectangle 46"/>
                <p:cNvSpPr>
                  <a:spLocks noChangeArrowheads="1"/>
                </p:cNvSpPr>
                <p:nvPr/>
              </p:nvSpPr>
              <p:spPr bwMode="auto">
                <a:xfrm>
                  <a:off x="855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9596" name="Rectangle 47"/>
                <p:cNvSpPr>
                  <a:spLocks noChangeArrowheads="1"/>
                </p:cNvSpPr>
                <p:nvPr/>
              </p:nvSpPr>
              <p:spPr bwMode="auto">
                <a:xfrm>
                  <a:off x="855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59" name="Group 48"/>
              <p:cNvGrpSpPr>
                <a:grpSpLocks/>
              </p:cNvGrpSpPr>
              <p:nvPr/>
            </p:nvGrpSpPr>
            <p:grpSpPr bwMode="auto">
              <a:xfrm>
                <a:off x="0" y="616"/>
                <a:ext cx="431" cy="154"/>
                <a:chOff x="0" y="616"/>
                <a:chExt cx="431" cy="154"/>
              </a:xfrm>
            </p:grpSpPr>
            <p:sp>
              <p:nvSpPr>
                <p:cNvPr id="19593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Peters</a:t>
                  </a:r>
                  <a:endParaRPr kumimoji="0" lang="en-GB" sz="1200"/>
                </a:p>
              </p:txBody>
            </p:sp>
            <p:sp>
              <p:nvSpPr>
                <p:cNvPr id="19594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0" name="Group 51"/>
              <p:cNvGrpSpPr>
                <a:grpSpLocks/>
              </p:cNvGrpSpPr>
              <p:nvPr/>
            </p:nvGrpSpPr>
            <p:grpSpPr bwMode="auto">
              <a:xfrm>
                <a:off x="431" y="616"/>
                <a:ext cx="424" cy="154"/>
                <a:chOff x="431" y="616"/>
                <a:chExt cx="424" cy="154"/>
              </a:xfrm>
            </p:grpSpPr>
            <p:sp>
              <p:nvSpPr>
                <p:cNvPr id="19591" name="Rectangle 52"/>
                <p:cNvSpPr>
                  <a:spLocks noChangeArrowheads="1"/>
                </p:cNvSpPr>
                <p:nvPr/>
              </p:nvSpPr>
              <p:spPr bwMode="auto">
                <a:xfrm>
                  <a:off x="431" y="616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45000</a:t>
                  </a:r>
                  <a:endParaRPr kumimoji="0" lang="en-GB" sz="1200"/>
                </a:p>
              </p:txBody>
            </p:sp>
            <p:sp>
              <p:nvSpPr>
                <p:cNvPr id="19592" name="Rectangle 53"/>
                <p:cNvSpPr>
                  <a:spLocks noChangeArrowheads="1"/>
                </p:cNvSpPr>
                <p:nvPr/>
              </p:nvSpPr>
              <p:spPr bwMode="auto">
                <a:xfrm>
                  <a:off x="431" y="616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1" name="Group 54"/>
              <p:cNvGrpSpPr>
                <a:grpSpLocks/>
              </p:cNvGrpSpPr>
              <p:nvPr/>
            </p:nvGrpSpPr>
            <p:grpSpPr bwMode="auto">
              <a:xfrm>
                <a:off x="855" y="616"/>
                <a:ext cx="440" cy="154"/>
                <a:chOff x="855" y="616"/>
                <a:chExt cx="440" cy="154"/>
              </a:xfrm>
            </p:grpSpPr>
            <p:sp>
              <p:nvSpPr>
                <p:cNvPr id="19589" name="Rectangle 55"/>
                <p:cNvSpPr>
                  <a:spLocks noChangeArrowheads="1"/>
                </p:cNvSpPr>
                <p:nvPr/>
              </p:nvSpPr>
              <p:spPr bwMode="auto">
                <a:xfrm>
                  <a:off x="855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9590" name="Rectangle 56"/>
                <p:cNvSpPr>
                  <a:spLocks noChangeArrowheads="1"/>
                </p:cNvSpPr>
                <p:nvPr/>
              </p:nvSpPr>
              <p:spPr bwMode="auto">
                <a:xfrm>
                  <a:off x="855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2" name="Group 57"/>
              <p:cNvGrpSpPr>
                <a:grpSpLocks/>
              </p:cNvGrpSpPr>
              <p:nvPr/>
            </p:nvGrpSpPr>
            <p:grpSpPr bwMode="auto">
              <a:xfrm>
                <a:off x="0" y="770"/>
                <a:ext cx="431" cy="154"/>
                <a:chOff x="0" y="770"/>
                <a:chExt cx="431" cy="154"/>
              </a:xfrm>
            </p:grpSpPr>
            <p:sp>
              <p:nvSpPr>
                <p:cNvPr id="19587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Phillips</a:t>
                  </a:r>
                  <a:endParaRPr kumimoji="0" lang="en-GB" sz="1200"/>
                </a:p>
              </p:txBody>
            </p:sp>
            <p:sp>
              <p:nvSpPr>
                <p:cNvPr id="19588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3" name="Group 60"/>
              <p:cNvGrpSpPr>
                <a:grpSpLocks/>
              </p:cNvGrpSpPr>
              <p:nvPr/>
            </p:nvGrpSpPr>
            <p:grpSpPr bwMode="auto">
              <a:xfrm>
                <a:off x="431" y="770"/>
                <a:ext cx="424" cy="154"/>
                <a:chOff x="431" y="770"/>
                <a:chExt cx="424" cy="154"/>
              </a:xfrm>
            </p:grpSpPr>
            <p:sp>
              <p:nvSpPr>
                <p:cNvPr id="19585" name="Rectangle 61"/>
                <p:cNvSpPr>
                  <a:spLocks noChangeArrowheads="1"/>
                </p:cNvSpPr>
                <p:nvPr/>
              </p:nvSpPr>
              <p:spPr bwMode="auto">
                <a:xfrm>
                  <a:off x="431" y="770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25000</a:t>
                  </a:r>
                  <a:endParaRPr kumimoji="0" lang="en-GB" sz="1200"/>
                </a:p>
              </p:txBody>
            </p:sp>
            <p:sp>
              <p:nvSpPr>
                <p:cNvPr id="19586" name="Rectangle 62"/>
                <p:cNvSpPr>
                  <a:spLocks noChangeArrowheads="1"/>
                </p:cNvSpPr>
                <p:nvPr/>
              </p:nvSpPr>
              <p:spPr bwMode="auto">
                <a:xfrm>
                  <a:off x="431" y="770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4" name="Group 63"/>
              <p:cNvGrpSpPr>
                <a:grpSpLocks/>
              </p:cNvGrpSpPr>
              <p:nvPr/>
            </p:nvGrpSpPr>
            <p:grpSpPr bwMode="auto">
              <a:xfrm>
                <a:off x="855" y="770"/>
                <a:ext cx="440" cy="154"/>
                <a:chOff x="855" y="770"/>
                <a:chExt cx="440" cy="154"/>
              </a:xfrm>
            </p:grpSpPr>
            <p:sp>
              <p:nvSpPr>
                <p:cNvPr id="19583" name="Rectangle 64"/>
                <p:cNvSpPr>
                  <a:spLocks noChangeArrowheads="1"/>
                </p:cNvSpPr>
                <p:nvPr/>
              </p:nvSpPr>
              <p:spPr bwMode="auto">
                <a:xfrm>
                  <a:off x="855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1004</a:t>
                  </a:r>
                  <a:endParaRPr kumimoji="0" lang="en-GB" sz="1200"/>
                </a:p>
              </p:txBody>
            </p:sp>
            <p:sp>
              <p:nvSpPr>
                <p:cNvPr id="19584" name="Rectangle 65"/>
                <p:cNvSpPr>
                  <a:spLocks noChangeArrowheads="1"/>
                </p:cNvSpPr>
                <p:nvPr/>
              </p:nvSpPr>
              <p:spPr bwMode="auto">
                <a:xfrm>
                  <a:off x="855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5" name="Group 66"/>
              <p:cNvGrpSpPr>
                <a:grpSpLocks/>
              </p:cNvGrpSpPr>
              <p:nvPr/>
            </p:nvGrpSpPr>
            <p:grpSpPr bwMode="auto">
              <a:xfrm>
                <a:off x="0" y="924"/>
                <a:ext cx="431" cy="154"/>
                <a:chOff x="0" y="924"/>
                <a:chExt cx="431" cy="154"/>
              </a:xfrm>
            </p:grpSpPr>
            <p:sp>
              <p:nvSpPr>
                <p:cNvPr id="19581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Rowe</a:t>
                  </a:r>
                  <a:endParaRPr kumimoji="0" lang="en-GB" sz="1200"/>
                </a:p>
              </p:txBody>
            </p:sp>
            <p:sp>
              <p:nvSpPr>
                <p:cNvPr id="19582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6" name="Group 69"/>
              <p:cNvGrpSpPr>
                <a:grpSpLocks/>
              </p:cNvGrpSpPr>
              <p:nvPr/>
            </p:nvGrpSpPr>
            <p:grpSpPr bwMode="auto">
              <a:xfrm>
                <a:off x="431" y="924"/>
                <a:ext cx="424" cy="154"/>
                <a:chOff x="431" y="924"/>
                <a:chExt cx="424" cy="154"/>
              </a:xfrm>
            </p:grpSpPr>
            <p:sp>
              <p:nvSpPr>
                <p:cNvPr id="19579" name="Rectangle 70"/>
                <p:cNvSpPr>
                  <a:spLocks noChangeArrowheads="1"/>
                </p:cNvSpPr>
                <p:nvPr/>
              </p:nvSpPr>
              <p:spPr bwMode="auto">
                <a:xfrm>
                  <a:off x="431" y="924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35000</a:t>
                  </a:r>
                  <a:endParaRPr kumimoji="0" lang="en-GB" sz="1200"/>
                </a:p>
              </p:txBody>
            </p:sp>
            <p:sp>
              <p:nvSpPr>
                <p:cNvPr id="19580" name="Rectangle 71"/>
                <p:cNvSpPr>
                  <a:spLocks noChangeArrowheads="1"/>
                </p:cNvSpPr>
                <p:nvPr/>
              </p:nvSpPr>
              <p:spPr bwMode="auto">
                <a:xfrm>
                  <a:off x="431" y="924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7" name="Group 72"/>
              <p:cNvGrpSpPr>
                <a:grpSpLocks/>
              </p:cNvGrpSpPr>
              <p:nvPr/>
            </p:nvGrpSpPr>
            <p:grpSpPr bwMode="auto">
              <a:xfrm>
                <a:off x="855" y="924"/>
                <a:ext cx="440" cy="154"/>
                <a:chOff x="855" y="924"/>
                <a:chExt cx="440" cy="154"/>
              </a:xfrm>
            </p:grpSpPr>
            <p:sp>
              <p:nvSpPr>
                <p:cNvPr id="19577" name="Rectangle 73"/>
                <p:cNvSpPr>
                  <a:spLocks noChangeArrowheads="1"/>
                </p:cNvSpPr>
                <p:nvPr/>
              </p:nvSpPr>
              <p:spPr bwMode="auto">
                <a:xfrm>
                  <a:off x="855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9578" name="Rectangle 74"/>
                <p:cNvSpPr>
                  <a:spLocks noChangeArrowheads="1"/>
                </p:cNvSpPr>
                <p:nvPr/>
              </p:nvSpPr>
              <p:spPr bwMode="auto">
                <a:xfrm>
                  <a:off x="855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8" name="Group 75"/>
              <p:cNvGrpSpPr>
                <a:grpSpLocks/>
              </p:cNvGrpSpPr>
              <p:nvPr/>
            </p:nvGrpSpPr>
            <p:grpSpPr bwMode="auto">
              <a:xfrm>
                <a:off x="0" y="1078"/>
                <a:ext cx="431" cy="154"/>
                <a:chOff x="0" y="1078"/>
                <a:chExt cx="431" cy="154"/>
              </a:xfrm>
            </p:grpSpPr>
            <p:sp>
              <p:nvSpPr>
                <p:cNvPr id="19575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Warnock</a:t>
                  </a:r>
                  <a:endParaRPr kumimoji="0" lang="en-GB" sz="1200"/>
                </a:p>
              </p:txBody>
            </p:sp>
            <p:sp>
              <p:nvSpPr>
                <p:cNvPr id="19576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69" name="Group 78"/>
              <p:cNvGrpSpPr>
                <a:grpSpLocks/>
              </p:cNvGrpSpPr>
              <p:nvPr/>
            </p:nvGrpSpPr>
            <p:grpSpPr bwMode="auto">
              <a:xfrm>
                <a:off x="431" y="1078"/>
                <a:ext cx="424" cy="154"/>
                <a:chOff x="431" y="1078"/>
                <a:chExt cx="424" cy="154"/>
              </a:xfrm>
            </p:grpSpPr>
            <p:sp>
              <p:nvSpPr>
                <p:cNvPr id="19573" name="Rectangle 79"/>
                <p:cNvSpPr>
                  <a:spLocks noChangeArrowheads="1"/>
                </p:cNvSpPr>
                <p:nvPr/>
              </p:nvSpPr>
              <p:spPr bwMode="auto">
                <a:xfrm>
                  <a:off x="431" y="1078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500000</a:t>
                  </a:r>
                  <a:endParaRPr kumimoji="0" lang="en-GB" sz="1200"/>
                </a:p>
              </p:txBody>
            </p:sp>
            <p:sp>
              <p:nvSpPr>
                <p:cNvPr id="19574" name="Rectangle 80"/>
                <p:cNvSpPr>
                  <a:spLocks noChangeArrowheads="1"/>
                </p:cNvSpPr>
                <p:nvPr/>
              </p:nvSpPr>
              <p:spPr bwMode="auto">
                <a:xfrm>
                  <a:off x="431" y="1078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570" name="Group 81"/>
              <p:cNvGrpSpPr>
                <a:grpSpLocks/>
              </p:cNvGrpSpPr>
              <p:nvPr/>
            </p:nvGrpSpPr>
            <p:grpSpPr bwMode="auto">
              <a:xfrm>
                <a:off x="855" y="1078"/>
                <a:ext cx="440" cy="154"/>
                <a:chOff x="855" y="1078"/>
                <a:chExt cx="440" cy="154"/>
              </a:xfrm>
            </p:grpSpPr>
            <p:sp>
              <p:nvSpPr>
                <p:cNvPr id="19571" name="Rectangle 82"/>
                <p:cNvSpPr>
                  <a:spLocks noChangeArrowheads="1"/>
                </p:cNvSpPr>
                <p:nvPr/>
              </p:nvSpPr>
              <p:spPr bwMode="auto">
                <a:xfrm>
                  <a:off x="855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1007</a:t>
                  </a:r>
                  <a:endParaRPr kumimoji="0" lang="en-GB" sz="1200"/>
                </a:p>
              </p:txBody>
            </p:sp>
            <p:sp>
              <p:nvSpPr>
                <p:cNvPr id="19572" name="Rectangle 83"/>
                <p:cNvSpPr>
                  <a:spLocks noChangeArrowheads="1"/>
                </p:cNvSpPr>
                <p:nvPr/>
              </p:nvSpPr>
              <p:spPr bwMode="auto">
                <a:xfrm>
                  <a:off x="855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9546" name="Rectangle 84"/>
            <p:cNvSpPr>
              <a:spLocks noChangeArrowheads="1"/>
            </p:cNvSpPr>
            <p:nvPr/>
          </p:nvSpPr>
          <p:spPr bwMode="auto">
            <a:xfrm>
              <a:off x="-3" y="-3"/>
              <a:ext cx="1301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62" name="Group 85"/>
          <p:cNvGrpSpPr>
            <a:grpSpLocks/>
          </p:cNvGrpSpPr>
          <p:nvPr/>
        </p:nvGrpSpPr>
        <p:grpSpPr bwMode="auto">
          <a:xfrm>
            <a:off x="4227513" y="3886200"/>
            <a:ext cx="3657600" cy="2057400"/>
            <a:chOff x="-3" y="-3"/>
            <a:chExt cx="1301" cy="1238"/>
          </a:xfrm>
        </p:grpSpPr>
        <p:grpSp>
          <p:nvGrpSpPr>
            <p:cNvPr id="19465" name="Group 86"/>
            <p:cNvGrpSpPr>
              <a:grpSpLocks/>
            </p:cNvGrpSpPr>
            <p:nvPr/>
          </p:nvGrpSpPr>
          <p:grpSpPr bwMode="auto">
            <a:xfrm>
              <a:off x="0" y="0"/>
              <a:ext cx="1295" cy="1232"/>
              <a:chOff x="0" y="0"/>
              <a:chExt cx="1295" cy="1232"/>
            </a:xfrm>
          </p:grpSpPr>
          <p:grpSp>
            <p:nvGrpSpPr>
              <p:cNvPr id="19467" name="Group 87"/>
              <p:cNvGrpSpPr>
                <a:grpSpLocks/>
              </p:cNvGrpSpPr>
              <p:nvPr/>
            </p:nvGrpSpPr>
            <p:grpSpPr bwMode="auto">
              <a:xfrm>
                <a:off x="0" y="0"/>
                <a:ext cx="431" cy="154"/>
                <a:chOff x="0" y="0"/>
                <a:chExt cx="431" cy="154"/>
              </a:xfrm>
            </p:grpSpPr>
            <p:sp>
              <p:nvSpPr>
                <p:cNvPr id="19541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542" name="Group 8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31" cy="154"/>
                  <a:chOff x="0" y="0"/>
                  <a:chExt cx="431" cy="154"/>
                </a:xfrm>
              </p:grpSpPr>
              <p:sp>
                <p:nvSpPr>
                  <p:cNvPr id="195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3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FF"/>
                        </a:solidFill>
                        <a:latin typeface="Arial" charset="0"/>
                        <a:cs typeface="Arial" charset="0"/>
                      </a:rPr>
                      <a:t>Family_Name</a:t>
                    </a:r>
                    <a:endParaRPr kumimoji="0" lang="en-GB" sz="1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544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3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68" name="Group 92"/>
              <p:cNvGrpSpPr>
                <a:grpSpLocks/>
              </p:cNvGrpSpPr>
              <p:nvPr/>
            </p:nvGrpSpPr>
            <p:grpSpPr bwMode="auto">
              <a:xfrm>
                <a:off x="431" y="0"/>
                <a:ext cx="424" cy="154"/>
                <a:chOff x="431" y="0"/>
                <a:chExt cx="424" cy="154"/>
              </a:xfrm>
            </p:grpSpPr>
            <p:sp>
              <p:nvSpPr>
                <p:cNvPr id="19537" name="Rectangle 93"/>
                <p:cNvSpPr>
                  <a:spLocks noChangeArrowheads="1"/>
                </p:cNvSpPr>
                <p:nvPr/>
              </p:nvSpPr>
              <p:spPr bwMode="auto">
                <a:xfrm>
                  <a:off x="431" y="0"/>
                  <a:ext cx="424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538" name="Group 94"/>
                <p:cNvGrpSpPr>
                  <a:grpSpLocks/>
                </p:cNvGrpSpPr>
                <p:nvPr/>
              </p:nvGrpSpPr>
              <p:grpSpPr bwMode="auto">
                <a:xfrm>
                  <a:off x="431" y="0"/>
                  <a:ext cx="424" cy="154"/>
                  <a:chOff x="431" y="0"/>
                  <a:chExt cx="424" cy="154"/>
                </a:xfrm>
              </p:grpSpPr>
              <p:sp>
                <p:nvSpPr>
                  <p:cNvPr id="19539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0"/>
                    <a:ext cx="424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FF"/>
                        </a:solidFill>
                        <a:latin typeface="Arial" charset="0"/>
                        <a:cs typeface="Arial" charset="0"/>
                      </a:rPr>
                      <a:t>Gross_Salary</a:t>
                    </a:r>
                    <a:endParaRPr kumimoji="0" lang="en-GB" sz="1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19540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431" y="0"/>
                    <a:ext cx="424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69" name="Group 97"/>
              <p:cNvGrpSpPr>
                <a:grpSpLocks/>
              </p:cNvGrpSpPr>
              <p:nvPr/>
            </p:nvGrpSpPr>
            <p:grpSpPr bwMode="auto">
              <a:xfrm>
                <a:off x="855" y="0"/>
                <a:ext cx="440" cy="154"/>
                <a:chOff x="855" y="0"/>
                <a:chExt cx="440" cy="154"/>
              </a:xfrm>
            </p:grpSpPr>
            <p:sp>
              <p:nvSpPr>
                <p:cNvPr id="19533" name="Rectangle 98"/>
                <p:cNvSpPr>
                  <a:spLocks noChangeArrowheads="1"/>
                </p:cNvSpPr>
                <p:nvPr/>
              </p:nvSpPr>
              <p:spPr bwMode="auto">
                <a:xfrm>
                  <a:off x="855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9534" name="Group 99"/>
                <p:cNvGrpSpPr>
                  <a:grpSpLocks/>
                </p:cNvGrpSpPr>
                <p:nvPr/>
              </p:nvGrpSpPr>
              <p:grpSpPr bwMode="auto">
                <a:xfrm>
                  <a:off x="855" y="0"/>
                  <a:ext cx="440" cy="154"/>
                  <a:chOff x="855" y="0"/>
                  <a:chExt cx="440" cy="154"/>
                </a:xfrm>
              </p:grpSpPr>
              <p:sp>
                <p:nvSpPr>
                  <p:cNvPr id="19535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/>
                  </a:p>
                </p:txBody>
              </p:sp>
              <p:sp>
                <p:nvSpPr>
                  <p:cNvPr id="19536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855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470" name="Group 102"/>
              <p:cNvGrpSpPr>
                <a:grpSpLocks/>
              </p:cNvGrpSpPr>
              <p:nvPr/>
            </p:nvGrpSpPr>
            <p:grpSpPr bwMode="auto">
              <a:xfrm>
                <a:off x="0" y="154"/>
                <a:ext cx="431" cy="154"/>
                <a:chOff x="0" y="154"/>
                <a:chExt cx="431" cy="154"/>
              </a:xfrm>
            </p:grpSpPr>
            <p:sp>
              <p:nvSpPr>
                <p:cNvPr id="19531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Clark</a:t>
                  </a:r>
                  <a:endParaRPr kumimoji="0" lang="en-GB" sz="1200"/>
                </a:p>
              </p:txBody>
            </p:sp>
            <p:sp>
              <p:nvSpPr>
                <p:cNvPr id="19532" name="Rectangle 10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1" name="Group 105"/>
              <p:cNvGrpSpPr>
                <a:grpSpLocks/>
              </p:cNvGrpSpPr>
              <p:nvPr/>
            </p:nvGrpSpPr>
            <p:grpSpPr bwMode="auto">
              <a:xfrm>
                <a:off x="431" y="154"/>
                <a:ext cx="424" cy="154"/>
                <a:chOff x="431" y="154"/>
                <a:chExt cx="424" cy="154"/>
              </a:xfrm>
            </p:grpSpPr>
            <p:sp>
              <p:nvSpPr>
                <p:cNvPr id="19529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1" y="154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150000</a:t>
                  </a:r>
                  <a:endParaRPr kumimoji="0" lang="en-GB" sz="1200"/>
                </a:p>
              </p:txBody>
            </p:sp>
            <p:sp>
              <p:nvSpPr>
                <p:cNvPr id="19530" name="Rectangle 107"/>
                <p:cNvSpPr>
                  <a:spLocks noChangeArrowheads="1"/>
                </p:cNvSpPr>
                <p:nvPr/>
              </p:nvSpPr>
              <p:spPr bwMode="auto">
                <a:xfrm>
                  <a:off x="431" y="154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2" name="Group 108"/>
              <p:cNvGrpSpPr>
                <a:grpSpLocks/>
              </p:cNvGrpSpPr>
              <p:nvPr/>
            </p:nvGrpSpPr>
            <p:grpSpPr bwMode="auto">
              <a:xfrm>
                <a:off x="855" y="154"/>
                <a:ext cx="440" cy="154"/>
                <a:chOff x="855" y="154"/>
                <a:chExt cx="440" cy="154"/>
              </a:xfrm>
            </p:grpSpPr>
            <p:sp>
              <p:nvSpPr>
                <p:cNvPr id="19527" name="Rectangle 109"/>
                <p:cNvSpPr>
                  <a:spLocks noChangeArrowheads="1"/>
                </p:cNvSpPr>
                <p:nvPr/>
              </p:nvSpPr>
              <p:spPr bwMode="auto">
                <a:xfrm>
                  <a:off x="855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1006</a:t>
                  </a:r>
                  <a:endParaRPr kumimoji="0" lang="en-GB" sz="1200"/>
                </a:p>
              </p:txBody>
            </p:sp>
            <p:sp>
              <p:nvSpPr>
                <p:cNvPr id="19528" name="Rectangle 110"/>
                <p:cNvSpPr>
                  <a:spLocks noChangeArrowheads="1"/>
                </p:cNvSpPr>
                <p:nvPr/>
              </p:nvSpPr>
              <p:spPr bwMode="auto">
                <a:xfrm>
                  <a:off x="855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3" name="Group 111"/>
              <p:cNvGrpSpPr>
                <a:grpSpLocks/>
              </p:cNvGrpSpPr>
              <p:nvPr/>
            </p:nvGrpSpPr>
            <p:grpSpPr bwMode="auto">
              <a:xfrm>
                <a:off x="0" y="308"/>
                <a:ext cx="431" cy="154"/>
                <a:chOff x="0" y="308"/>
                <a:chExt cx="431" cy="154"/>
              </a:xfrm>
            </p:grpSpPr>
            <p:sp>
              <p:nvSpPr>
                <p:cNvPr id="19525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Gates</a:t>
                  </a:r>
                  <a:endParaRPr kumimoji="0" lang="en-GB" sz="1200"/>
                </a:p>
              </p:txBody>
            </p:sp>
            <p:sp>
              <p:nvSpPr>
                <p:cNvPr id="19526" name="Rectangle 11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4" name="Group 114"/>
              <p:cNvGrpSpPr>
                <a:grpSpLocks/>
              </p:cNvGrpSpPr>
              <p:nvPr/>
            </p:nvGrpSpPr>
            <p:grpSpPr bwMode="auto">
              <a:xfrm>
                <a:off x="431" y="308"/>
                <a:ext cx="424" cy="154"/>
                <a:chOff x="431" y="308"/>
                <a:chExt cx="424" cy="154"/>
              </a:xfrm>
            </p:grpSpPr>
            <p:sp>
              <p:nvSpPr>
                <p:cNvPr id="19523" name="Rectangle 115"/>
                <p:cNvSpPr>
                  <a:spLocks noChangeArrowheads="1"/>
                </p:cNvSpPr>
                <p:nvPr/>
              </p:nvSpPr>
              <p:spPr bwMode="auto">
                <a:xfrm>
                  <a:off x="431" y="308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5000000</a:t>
                  </a:r>
                  <a:endParaRPr kumimoji="0" lang="en-GB" sz="1200"/>
                </a:p>
              </p:txBody>
            </p:sp>
            <p:sp>
              <p:nvSpPr>
                <p:cNvPr id="19524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1" y="308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5" name="Group 117"/>
              <p:cNvGrpSpPr>
                <a:grpSpLocks/>
              </p:cNvGrpSpPr>
              <p:nvPr/>
            </p:nvGrpSpPr>
            <p:grpSpPr bwMode="auto">
              <a:xfrm>
                <a:off x="855" y="308"/>
                <a:ext cx="440" cy="154"/>
                <a:chOff x="855" y="308"/>
                <a:chExt cx="440" cy="154"/>
              </a:xfrm>
            </p:grpSpPr>
            <p:sp>
              <p:nvSpPr>
                <p:cNvPr id="19521" name="Rectangle 118"/>
                <p:cNvSpPr>
                  <a:spLocks noChangeArrowheads="1"/>
                </p:cNvSpPr>
                <p:nvPr/>
              </p:nvSpPr>
              <p:spPr bwMode="auto">
                <a:xfrm>
                  <a:off x="855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1005</a:t>
                  </a:r>
                  <a:endParaRPr kumimoji="0" lang="en-GB" sz="1200"/>
                </a:p>
              </p:txBody>
            </p:sp>
            <p:sp>
              <p:nvSpPr>
                <p:cNvPr id="19522" name="Rectangle 119"/>
                <p:cNvSpPr>
                  <a:spLocks noChangeArrowheads="1"/>
                </p:cNvSpPr>
                <p:nvPr/>
              </p:nvSpPr>
              <p:spPr bwMode="auto">
                <a:xfrm>
                  <a:off x="855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6" name="Group 120"/>
              <p:cNvGrpSpPr>
                <a:grpSpLocks/>
              </p:cNvGrpSpPr>
              <p:nvPr/>
            </p:nvGrpSpPr>
            <p:grpSpPr bwMode="auto">
              <a:xfrm>
                <a:off x="0" y="462"/>
                <a:ext cx="431" cy="154"/>
                <a:chOff x="0" y="462"/>
                <a:chExt cx="431" cy="154"/>
              </a:xfrm>
            </p:grpSpPr>
            <p:sp>
              <p:nvSpPr>
                <p:cNvPr id="19519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Jones</a:t>
                  </a:r>
                  <a:endParaRPr kumimoji="0" lang="en-GB" sz="1200"/>
                </a:p>
              </p:txBody>
            </p:sp>
            <p:sp>
              <p:nvSpPr>
                <p:cNvPr id="19520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7" name="Group 123"/>
              <p:cNvGrpSpPr>
                <a:grpSpLocks/>
              </p:cNvGrpSpPr>
              <p:nvPr/>
            </p:nvGrpSpPr>
            <p:grpSpPr bwMode="auto">
              <a:xfrm>
                <a:off x="431" y="462"/>
                <a:ext cx="424" cy="154"/>
                <a:chOff x="431" y="462"/>
                <a:chExt cx="424" cy="154"/>
              </a:xfrm>
            </p:grpSpPr>
            <p:sp>
              <p:nvSpPr>
                <p:cNvPr id="19517" name="Rectangle 124"/>
                <p:cNvSpPr>
                  <a:spLocks noChangeArrowheads="1"/>
                </p:cNvSpPr>
                <p:nvPr/>
              </p:nvSpPr>
              <p:spPr bwMode="auto">
                <a:xfrm>
                  <a:off x="431" y="462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</a:t>
                  </a:r>
                  <a:endParaRPr kumimoji="0" lang="en-GB" sz="1200"/>
                </a:p>
              </p:txBody>
            </p:sp>
            <p:sp>
              <p:nvSpPr>
                <p:cNvPr id="19518" name="Rectangle 125"/>
                <p:cNvSpPr>
                  <a:spLocks noChangeArrowheads="1"/>
                </p:cNvSpPr>
                <p:nvPr/>
              </p:nvSpPr>
              <p:spPr bwMode="auto">
                <a:xfrm>
                  <a:off x="431" y="462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8" name="Group 126"/>
              <p:cNvGrpSpPr>
                <a:grpSpLocks/>
              </p:cNvGrpSpPr>
              <p:nvPr/>
            </p:nvGrpSpPr>
            <p:grpSpPr bwMode="auto">
              <a:xfrm>
                <a:off x="855" y="462"/>
                <a:ext cx="440" cy="154"/>
                <a:chOff x="855" y="462"/>
                <a:chExt cx="440" cy="154"/>
              </a:xfrm>
            </p:grpSpPr>
            <p:sp>
              <p:nvSpPr>
                <p:cNvPr id="19515" name="Rectangle 127"/>
                <p:cNvSpPr>
                  <a:spLocks noChangeArrowheads="1"/>
                </p:cNvSpPr>
                <p:nvPr/>
              </p:nvSpPr>
              <p:spPr bwMode="auto">
                <a:xfrm>
                  <a:off x="855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19516" name="Rectangle 128"/>
                <p:cNvSpPr>
                  <a:spLocks noChangeArrowheads="1"/>
                </p:cNvSpPr>
                <p:nvPr/>
              </p:nvSpPr>
              <p:spPr bwMode="auto">
                <a:xfrm>
                  <a:off x="855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79" name="Group 129"/>
              <p:cNvGrpSpPr>
                <a:grpSpLocks/>
              </p:cNvGrpSpPr>
              <p:nvPr/>
            </p:nvGrpSpPr>
            <p:grpSpPr bwMode="auto">
              <a:xfrm>
                <a:off x="0" y="616"/>
                <a:ext cx="431" cy="154"/>
                <a:chOff x="0" y="616"/>
                <a:chExt cx="431" cy="154"/>
              </a:xfrm>
            </p:grpSpPr>
            <p:sp>
              <p:nvSpPr>
                <p:cNvPr id="19513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Peters</a:t>
                  </a:r>
                  <a:endParaRPr kumimoji="0" lang="en-GB" sz="1200"/>
                </a:p>
              </p:txBody>
            </p:sp>
            <p:sp>
              <p:nvSpPr>
                <p:cNvPr id="19514" name="Rectangle 13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0" name="Group 132"/>
              <p:cNvGrpSpPr>
                <a:grpSpLocks/>
              </p:cNvGrpSpPr>
              <p:nvPr/>
            </p:nvGrpSpPr>
            <p:grpSpPr bwMode="auto">
              <a:xfrm>
                <a:off x="431" y="616"/>
                <a:ext cx="424" cy="154"/>
                <a:chOff x="431" y="616"/>
                <a:chExt cx="424" cy="154"/>
              </a:xfrm>
            </p:grpSpPr>
            <p:sp>
              <p:nvSpPr>
                <p:cNvPr id="19511" name="Rectangle 133"/>
                <p:cNvSpPr>
                  <a:spLocks noChangeArrowheads="1"/>
                </p:cNvSpPr>
                <p:nvPr/>
              </p:nvSpPr>
              <p:spPr bwMode="auto">
                <a:xfrm>
                  <a:off x="431" y="616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45000</a:t>
                  </a:r>
                  <a:endParaRPr kumimoji="0" lang="en-GB" sz="1200"/>
                </a:p>
              </p:txBody>
            </p:sp>
            <p:sp>
              <p:nvSpPr>
                <p:cNvPr id="19512" name="Rectangle 134"/>
                <p:cNvSpPr>
                  <a:spLocks noChangeArrowheads="1"/>
                </p:cNvSpPr>
                <p:nvPr/>
              </p:nvSpPr>
              <p:spPr bwMode="auto">
                <a:xfrm>
                  <a:off x="431" y="616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1" name="Group 135"/>
              <p:cNvGrpSpPr>
                <a:grpSpLocks/>
              </p:cNvGrpSpPr>
              <p:nvPr/>
            </p:nvGrpSpPr>
            <p:grpSpPr bwMode="auto">
              <a:xfrm>
                <a:off x="855" y="616"/>
                <a:ext cx="440" cy="154"/>
                <a:chOff x="855" y="616"/>
                <a:chExt cx="440" cy="154"/>
              </a:xfrm>
            </p:grpSpPr>
            <p:sp>
              <p:nvSpPr>
                <p:cNvPr id="19509" name="Rectangle 136"/>
                <p:cNvSpPr>
                  <a:spLocks noChangeArrowheads="1"/>
                </p:cNvSpPr>
                <p:nvPr/>
              </p:nvSpPr>
              <p:spPr bwMode="auto">
                <a:xfrm>
                  <a:off x="855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19510" name="Rectangle 137"/>
                <p:cNvSpPr>
                  <a:spLocks noChangeArrowheads="1"/>
                </p:cNvSpPr>
                <p:nvPr/>
              </p:nvSpPr>
              <p:spPr bwMode="auto">
                <a:xfrm>
                  <a:off x="855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2" name="Group 138"/>
              <p:cNvGrpSpPr>
                <a:grpSpLocks/>
              </p:cNvGrpSpPr>
              <p:nvPr/>
            </p:nvGrpSpPr>
            <p:grpSpPr bwMode="auto">
              <a:xfrm>
                <a:off x="0" y="770"/>
                <a:ext cx="431" cy="154"/>
                <a:chOff x="0" y="770"/>
                <a:chExt cx="431" cy="154"/>
              </a:xfrm>
            </p:grpSpPr>
            <p:sp>
              <p:nvSpPr>
                <p:cNvPr id="19507" name="Rectangle 13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Phillips</a:t>
                  </a:r>
                  <a:endParaRPr kumimoji="0" lang="en-GB" sz="1200"/>
                </a:p>
              </p:txBody>
            </p:sp>
            <p:sp>
              <p:nvSpPr>
                <p:cNvPr id="19508" name="Rectangle 14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3" name="Group 141"/>
              <p:cNvGrpSpPr>
                <a:grpSpLocks/>
              </p:cNvGrpSpPr>
              <p:nvPr/>
            </p:nvGrpSpPr>
            <p:grpSpPr bwMode="auto">
              <a:xfrm>
                <a:off x="431" y="770"/>
                <a:ext cx="424" cy="154"/>
                <a:chOff x="431" y="770"/>
                <a:chExt cx="424" cy="154"/>
              </a:xfrm>
            </p:grpSpPr>
            <p:sp>
              <p:nvSpPr>
                <p:cNvPr id="19505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1" y="770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25000</a:t>
                  </a:r>
                  <a:endParaRPr kumimoji="0" lang="en-GB" sz="1200"/>
                </a:p>
              </p:txBody>
            </p:sp>
            <p:sp>
              <p:nvSpPr>
                <p:cNvPr id="19506" name="Rectangle 143"/>
                <p:cNvSpPr>
                  <a:spLocks noChangeArrowheads="1"/>
                </p:cNvSpPr>
                <p:nvPr/>
              </p:nvSpPr>
              <p:spPr bwMode="auto">
                <a:xfrm>
                  <a:off x="431" y="770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4" name="Group 144"/>
              <p:cNvGrpSpPr>
                <a:grpSpLocks/>
              </p:cNvGrpSpPr>
              <p:nvPr/>
            </p:nvGrpSpPr>
            <p:grpSpPr bwMode="auto">
              <a:xfrm>
                <a:off x="855" y="770"/>
                <a:ext cx="440" cy="154"/>
                <a:chOff x="855" y="770"/>
                <a:chExt cx="440" cy="154"/>
              </a:xfrm>
            </p:grpSpPr>
            <p:sp>
              <p:nvSpPr>
                <p:cNvPr id="19503" name="Rectangle 145"/>
                <p:cNvSpPr>
                  <a:spLocks noChangeArrowheads="1"/>
                </p:cNvSpPr>
                <p:nvPr/>
              </p:nvSpPr>
              <p:spPr bwMode="auto">
                <a:xfrm>
                  <a:off x="855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1004</a:t>
                  </a:r>
                  <a:endParaRPr kumimoji="0" lang="en-GB" sz="1200"/>
                </a:p>
              </p:txBody>
            </p:sp>
            <p:sp>
              <p:nvSpPr>
                <p:cNvPr id="19504" name="Rectangle 146"/>
                <p:cNvSpPr>
                  <a:spLocks noChangeArrowheads="1"/>
                </p:cNvSpPr>
                <p:nvPr/>
              </p:nvSpPr>
              <p:spPr bwMode="auto">
                <a:xfrm>
                  <a:off x="855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5" name="Group 147"/>
              <p:cNvGrpSpPr>
                <a:grpSpLocks/>
              </p:cNvGrpSpPr>
              <p:nvPr/>
            </p:nvGrpSpPr>
            <p:grpSpPr bwMode="auto">
              <a:xfrm>
                <a:off x="0" y="924"/>
                <a:ext cx="431" cy="154"/>
                <a:chOff x="0" y="924"/>
                <a:chExt cx="431" cy="154"/>
              </a:xfrm>
            </p:grpSpPr>
            <p:sp>
              <p:nvSpPr>
                <p:cNvPr id="19501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Rowe</a:t>
                  </a:r>
                  <a:endParaRPr kumimoji="0" lang="en-GB" sz="1200"/>
                </a:p>
              </p:txBody>
            </p:sp>
            <p:sp>
              <p:nvSpPr>
                <p:cNvPr id="19502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6" name="Group 150"/>
              <p:cNvGrpSpPr>
                <a:grpSpLocks/>
              </p:cNvGrpSpPr>
              <p:nvPr/>
            </p:nvGrpSpPr>
            <p:grpSpPr bwMode="auto">
              <a:xfrm>
                <a:off x="431" y="924"/>
                <a:ext cx="424" cy="154"/>
                <a:chOff x="431" y="924"/>
                <a:chExt cx="424" cy="154"/>
              </a:xfrm>
            </p:grpSpPr>
            <p:sp>
              <p:nvSpPr>
                <p:cNvPr id="19499" name="Rectangle 151"/>
                <p:cNvSpPr>
                  <a:spLocks noChangeArrowheads="1"/>
                </p:cNvSpPr>
                <p:nvPr/>
              </p:nvSpPr>
              <p:spPr bwMode="auto">
                <a:xfrm>
                  <a:off x="431" y="924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35000</a:t>
                  </a:r>
                  <a:endParaRPr kumimoji="0" lang="en-GB" sz="1200"/>
                </a:p>
              </p:txBody>
            </p:sp>
            <p:sp>
              <p:nvSpPr>
                <p:cNvPr id="19500" name="Rectangle 152"/>
                <p:cNvSpPr>
                  <a:spLocks noChangeArrowheads="1"/>
                </p:cNvSpPr>
                <p:nvPr/>
              </p:nvSpPr>
              <p:spPr bwMode="auto">
                <a:xfrm>
                  <a:off x="431" y="924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7" name="Group 153"/>
              <p:cNvGrpSpPr>
                <a:grpSpLocks/>
              </p:cNvGrpSpPr>
              <p:nvPr/>
            </p:nvGrpSpPr>
            <p:grpSpPr bwMode="auto">
              <a:xfrm>
                <a:off x="855" y="924"/>
                <a:ext cx="440" cy="154"/>
                <a:chOff x="855" y="924"/>
                <a:chExt cx="440" cy="154"/>
              </a:xfrm>
            </p:grpSpPr>
            <p:sp>
              <p:nvSpPr>
                <p:cNvPr id="19497" name="Rectangle 154"/>
                <p:cNvSpPr>
                  <a:spLocks noChangeArrowheads="1"/>
                </p:cNvSpPr>
                <p:nvPr/>
              </p:nvSpPr>
              <p:spPr bwMode="auto">
                <a:xfrm>
                  <a:off x="855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19498" name="Rectangle 155"/>
                <p:cNvSpPr>
                  <a:spLocks noChangeArrowheads="1"/>
                </p:cNvSpPr>
                <p:nvPr/>
              </p:nvSpPr>
              <p:spPr bwMode="auto">
                <a:xfrm>
                  <a:off x="855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8" name="Group 156"/>
              <p:cNvGrpSpPr>
                <a:grpSpLocks/>
              </p:cNvGrpSpPr>
              <p:nvPr/>
            </p:nvGrpSpPr>
            <p:grpSpPr bwMode="auto">
              <a:xfrm>
                <a:off x="0" y="1078"/>
                <a:ext cx="431" cy="154"/>
                <a:chOff x="0" y="1078"/>
                <a:chExt cx="431" cy="154"/>
              </a:xfrm>
            </p:grpSpPr>
            <p:sp>
              <p:nvSpPr>
                <p:cNvPr id="19495" name="Rectangle 157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3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Warnock</a:t>
                  </a:r>
                  <a:endParaRPr kumimoji="0" lang="en-GB" sz="1200"/>
                </a:p>
              </p:txBody>
            </p:sp>
            <p:sp>
              <p:nvSpPr>
                <p:cNvPr id="19496" name="Rectangle 158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3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89" name="Group 159"/>
              <p:cNvGrpSpPr>
                <a:grpSpLocks/>
              </p:cNvGrpSpPr>
              <p:nvPr/>
            </p:nvGrpSpPr>
            <p:grpSpPr bwMode="auto">
              <a:xfrm>
                <a:off x="431" y="1078"/>
                <a:ext cx="424" cy="154"/>
                <a:chOff x="431" y="1078"/>
                <a:chExt cx="424" cy="154"/>
              </a:xfrm>
            </p:grpSpPr>
            <p:sp>
              <p:nvSpPr>
                <p:cNvPr id="1949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31" y="1078"/>
                  <a:ext cx="42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500000</a:t>
                  </a:r>
                  <a:endParaRPr kumimoji="0" lang="en-GB" sz="1200"/>
                </a:p>
              </p:txBody>
            </p:sp>
            <p:sp>
              <p:nvSpPr>
                <p:cNvPr id="1949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31" y="1078"/>
                  <a:ext cx="424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490" name="Group 162"/>
              <p:cNvGrpSpPr>
                <a:grpSpLocks/>
              </p:cNvGrpSpPr>
              <p:nvPr/>
            </p:nvGrpSpPr>
            <p:grpSpPr bwMode="auto">
              <a:xfrm>
                <a:off x="855" y="1078"/>
                <a:ext cx="440" cy="154"/>
                <a:chOff x="855" y="1078"/>
                <a:chExt cx="440" cy="154"/>
              </a:xfrm>
            </p:grpSpPr>
            <p:sp>
              <p:nvSpPr>
                <p:cNvPr id="19491" name="Rectangle 163"/>
                <p:cNvSpPr>
                  <a:spLocks noChangeArrowheads="1"/>
                </p:cNvSpPr>
                <p:nvPr/>
              </p:nvSpPr>
              <p:spPr bwMode="auto">
                <a:xfrm>
                  <a:off x="855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1007</a:t>
                  </a:r>
                  <a:endParaRPr kumimoji="0" lang="en-GB" sz="1200"/>
                </a:p>
              </p:txBody>
            </p:sp>
            <p:sp>
              <p:nvSpPr>
                <p:cNvPr id="19492" name="Rectangle 164"/>
                <p:cNvSpPr>
                  <a:spLocks noChangeArrowheads="1"/>
                </p:cNvSpPr>
                <p:nvPr/>
              </p:nvSpPr>
              <p:spPr bwMode="auto">
                <a:xfrm>
                  <a:off x="855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9466" name="Rectangle 165"/>
            <p:cNvSpPr>
              <a:spLocks noChangeArrowheads="1"/>
            </p:cNvSpPr>
            <p:nvPr/>
          </p:nvSpPr>
          <p:spPr bwMode="auto">
            <a:xfrm>
              <a:off x="-3" y="-3"/>
              <a:ext cx="1301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463" name="Text Box 166"/>
          <p:cNvSpPr txBox="1">
            <a:spLocks noChangeArrowheads="1"/>
          </p:cNvSpPr>
          <p:nvPr/>
        </p:nvSpPr>
        <p:spPr bwMode="auto">
          <a:xfrm>
            <a:off x="950913" y="3429000"/>
            <a:ext cx="1417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/>
              <a:t>Employee</a:t>
            </a:r>
          </a:p>
        </p:txBody>
      </p:sp>
      <p:sp>
        <p:nvSpPr>
          <p:cNvPr id="19464" name="Text Box 167"/>
          <p:cNvSpPr txBox="1">
            <a:spLocks noChangeArrowheads="1"/>
          </p:cNvSpPr>
          <p:nvPr/>
        </p:nvSpPr>
        <p:spPr bwMode="auto">
          <a:xfrm>
            <a:off x="4532313" y="3429000"/>
            <a:ext cx="77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0000FF"/>
                </a:solidFill>
              </a:rPr>
              <a:t>Staff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50C79A0-74E2-4B60-B851-2E5B505A8846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Division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589838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Let </a:t>
            </a:r>
            <a:r>
              <a:rPr lang="en-US" sz="2000" smtClean="0">
                <a:solidFill>
                  <a:srgbClr val="FF0000"/>
                </a:solidFill>
              </a:rPr>
              <a:t>A</a:t>
            </a:r>
            <a:r>
              <a:rPr lang="en-US" sz="2000" smtClean="0"/>
              <a:t> have two fields </a:t>
            </a:r>
            <a:r>
              <a:rPr lang="en-US" sz="2000" smtClean="0">
                <a:solidFill>
                  <a:srgbClr val="FF0000"/>
                </a:solidFill>
              </a:rPr>
              <a:t>x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FF0000"/>
                </a:solidFill>
              </a:rPr>
              <a:t>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Let </a:t>
            </a:r>
            <a:r>
              <a:rPr lang="en-US" sz="2000" smtClean="0">
                <a:solidFill>
                  <a:srgbClr val="0000FF"/>
                </a:solidFill>
              </a:rPr>
              <a:t>B</a:t>
            </a:r>
            <a:r>
              <a:rPr lang="en-US" sz="2000" smtClean="0"/>
              <a:t> have one field</a:t>
            </a:r>
            <a:r>
              <a:rPr lang="en-US" sz="2000" smtClean="0">
                <a:solidFill>
                  <a:srgbClr val="0000FF"/>
                </a:solidFill>
              </a:rPr>
              <a:t> 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/>
              <a:t>A/B</a:t>
            </a:r>
            <a:r>
              <a:rPr lang="en-US" sz="2000" smtClean="0"/>
              <a:t> contains all </a:t>
            </a:r>
            <a:r>
              <a:rPr lang="en-US" sz="2000" smtClean="0">
                <a:solidFill>
                  <a:srgbClr val="FF0000"/>
                </a:solidFill>
              </a:rPr>
              <a:t>x</a:t>
            </a:r>
            <a:r>
              <a:rPr lang="en-US" sz="2000" smtClean="0"/>
              <a:t> tuples, such that for </a:t>
            </a:r>
            <a:r>
              <a:rPr lang="en-US" sz="2000" b="1" smtClean="0"/>
              <a:t>every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00FF"/>
                </a:solidFill>
              </a:rPr>
              <a:t>y</a:t>
            </a:r>
            <a:r>
              <a:rPr lang="en-US" sz="2000" smtClean="0"/>
              <a:t> tuple in </a:t>
            </a:r>
            <a:r>
              <a:rPr lang="en-US" sz="2000" smtClean="0">
                <a:solidFill>
                  <a:srgbClr val="0000FF"/>
                </a:solidFill>
              </a:rPr>
              <a:t>B</a:t>
            </a:r>
            <a:r>
              <a:rPr lang="en-US" sz="2000" smtClean="0"/>
              <a:t> there is a </a:t>
            </a:r>
            <a:r>
              <a:rPr lang="en-US" sz="2000" smtClean="0">
                <a:solidFill>
                  <a:srgbClr val="FF0000"/>
                </a:solidFill>
              </a:rPr>
              <a:t>xy</a:t>
            </a:r>
            <a:r>
              <a:rPr lang="en-US" sz="2000" smtClean="0"/>
              <a:t> tuple in </a:t>
            </a:r>
            <a:r>
              <a:rPr lang="en-US" sz="2000" smtClean="0">
                <a:solidFill>
                  <a:srgbClr val="FF0000"/>
                </a:solidFill>
              </a:rPr>
              <a:t>A</a:t>
            </a:r>
          </a:p>
        </p:txBody>
      </p:sp>
      <p:graphicFrame>
        <p:nvGraphicFramePr>
          <p:cNvPr id="267339" name="Group 75"/>
          <p:cNvGraphicFramePr>
            <a:graphicFrameLocks noGrp="1"/>
          </p:cNvGraphicFramePr>
          <p:nvPr>
            <p:ph sz="quarter" idx="2"/>
          </p:nvPr>
        </p:nvGraphicFramePr>
        <p:xfrm>
          <a:off x="1524000" y="3200400"/>
          <a:ext cx="1570038" cy="3048000"/>
        </p:xfrm>
        <a:graphic>
          <a:graphicData uri="http://schemas.openxmlformats.org/drawingml/2006/table">
            <a:tbl>
              <a:tblPr/>
              <a:tblGrid>
                <a:gridCol w="785813"/>
                <a:gridCol w="78422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0" name="Text Box 39"/>
          <p:cNvSpPr txBox="1">
            <a:spLocks noChangeArrowheads="1"/>
          </p:cNvSpPr>
          <p:nvPr/>
        </p:nvSpPr>
        <p:spPr bwMode="auto">
          <a:xfrm>
            <a:off x="1981200" y="27432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0521" name="Group 40"/>
          <p:cNvGrpSpPr>
            <a:grpSpLocks/>
          </p:cNvGrpSpPr>
          <p:nvPr/>
        </p:nvGrpSpPr>
        <p:grpSpPr bwMode="auto">
          <a:xfrm>
            <a:off x="4648200" y="4191000"/>
            <a:ext cx="609600" cy="914400"/>
            <a:chOff x="2832" y="2304"/>
            <a:chExt cx="336" cy="516"/>
          </a:xfrm>
        </p:grpSpPr>
        <p:sp>
          <p:nvSpPr>
            <p:cNvPr id="20542" name="Rectangle 41"/>
            <p:cNvSpPr>
              <a:spLocks noChangeArrowheads="1"/>
            </p:cNvSpPr>
            <p:nvPr/>
          </p:nvSpPr>
          <p:spPr bwMode="auto">
            <a:xfrm>
              <a:off x="2832" y="2648"/>
              <a:ext cx="3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600">
                  <a:latin typeface="Tahoma" pitchFamily="34" charset="0"/>
                </a:rPr>
                <a:t>p4</a:t>
              </a:r>
            </a:p>
          </p:txBody>
        </p:sp>
        <p:sp>
          <p:nvSpPr>
            <p:cNvPr id="20543" name="Rectangle 42"/>
            <p:cNvSpPr>
              <a:spLocks noChangeArrowheads="1"/>
            </p:cNvSpPr>
            <p:nvPr/>
          </p:nvSpPr>
          <p:spPr bwMode="auto">
            <a:xfrm>
              <a:off x="2832" y="2476"/>
              <a:ext cx="3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600">
                  <a:latin typeface="Tahoma" pitchFamily="34" charset="0"/>
                </a:rPr>
                <a:t>p2</a:t>
              </a:r>
            </a:p>
          </p:txBody>
        </p:sp>
        <p:sp>
          <p:nvSpPr>
            <p:cNvPr id="20544" name="Rectangle 43"/>
            <p:cNvSpPr>
              <a:spLocks noChangeArrowheads="1"/>
            </p:cNvSpPr>
            <p:nvPr/>
          </p:nvSpPr>
          <p:spPr bwMode="auto">
            <a:xfrm>
              <a:off x="2832" y="2304"/>
              <a:ext cx="336" cy="17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en-US" sz="16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0545" name="Line 44"/>
            <p:cNvSpPr>
              <a:spLocks noChangeShapeType="1"/>
            </p:cNvSpPr>
            <p:nvPr/>
          </p:nvSpPr>
          <p:spPr bwMode="auto">
            <a:xfrm>
              <a:off x="2832" y="230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6" name="Line 45"/>
            <p:cNvSpPr>
              <a:spLocks noChangeShapeType="1"/>
            </p:cNvSpPr>
            <p:nvPr/>
          </p:nvSpPr>
          <p:spPr bwMode="auto">
            <a:xfrm>
              <a:off x="2832" y="24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7" name="Line 46"/>
            <p:cNvSpPr>
              <a:spLocks noChangeShapeType="1"/>
            </p:cNvSpPr>
            <p:nvPr/>
          </p:nvSpPr>
          <p:spPr bwMode="auto">
            <a:xfrm>
              <a:off x="2832" y="282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8" name="Line 47"/>
            <p:cNvSpPr>
              <a:spLocks noChangeShapeType="1"/>
            </p:cNvSpPr>
            <p:nvPr/>
          </p:nvSpPr>
          <p:spPr bwMode="auto">
            <a:xfrm>
              <a:off x="2832" y="2304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9" name="Line 48"/>
            <p:cNvSpPr>
              <a:spLocks noChangeShapeType="1"/>
            </p:cNvSpPr>
            <p:nvPr/>
          </p:nvSpPr>
          <p:spPr bwMode="auto">
            <a:xfrm>
              <a:off x="3168" y="2304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50" name="Line 49"/>
            <p:cNvSpPr>
              <a:spLocks noChangeShapeType="1"/>
            </p:cNvSpPr>
            <p:nvPr/>
          </p:nvSpPr>
          <p:spPr bwMode="auto">
            <a:xfrm>
              <a:off x="2832" y="26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522" name="Text Box 50"/>
          <p:cNvSpPr txBox="1">
            <a:spLocks noChangeArrowheads="1"/>
          </p:cNvSpPr>
          <p:nvPr/>
        </p:nvSpPr>
        <p:spPr bwMode="auto">
          <a:xfrm>
            <a:off x="4724400" y="3581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>
                <a:solidFill>
                  <a:srgbClr val="0000FF"/>
                </a:solidFill>
              </a:rPr>
              <a:t>B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781800" y="4267200"/>
            <a:ext cx="1225550" cy="819150"/>
            <a:chOff x="2880" y="3216"/>
            <a:chExt cx="772" cy="516"/>
          </a:xfrm>
        </p:grpSpPr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2880" y="3560"/>
              <a:ext cx="38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600">
                  <a:latin typeface="Tahoma" pitchFamily="34" charset="0"/>
                </a:rPr>
                <a:t>s4</a:t>
              </a:r>
            </a:p>
          </p:txBody>
        </p:sp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2880" y="3388"/>
              <a:ext cx="381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600">
                  <a:latin typeface="Tahoma" pitchFamily="34" charset="0"/>
                </a:rPr>
                <a:t>s1</a:t>
              </a:r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2880" y="3216"/>
              <a:ext cx="381" cy="17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en-US" sz="16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>
              <a:off x="2880" y="3216"/>
              <a:ext cx="3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>
              <a:off x="2880" y="3388"/>
              <a:ext cx="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2880" y="3560"/>
              <a:ext cx="3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2880" y="3732"/>
              <a:ext cx="3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>
              <a:off x="2880" y="321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0" name="Line 60"/>
            <p:cNvSpPr>
              <a:spLocks noChangeShapeType="1"/>
            </p:cNvSpPr>
            <p:nvPr/>
          </p:nvSpPr>
          <p:spPr bwMode="auto">
            <a:xfrm>
              <a:off x="3261" y="3216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3216" y="331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/>
                <a:t>A/B</a:t>
              </a:r>
            </a:p>
          </p:txBody>
        </p:sp>
      </p:grpSp>
      <p:sp>
        <p:nvSpPr>
          <p:cNvPr id="20524" name="Text Box 66"/>
          <p:cNvSpPr txBox="1">
            <a:spLocks noChangeArrowheads="1"/>
          </p:cNvSpPr>
          <p:nvPr/>
        </p:nvSpPr>
        <p:spPr bwMode="auto">
          <a:xfrm>
            <a:off x="3733800" y="4191000"/>
            <a:ext cx="5699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4400" b="1">
                <a:latin typeface="Verdana" pitchFamily="34" charset="0"/>
              </a:rPr>
              <a:t>/</a:t>
            </a:r>
          </a:p>
        </p:txBody>
      </p:sp>
      <p:sp>
        <p:nvSpPr>
          <p:cNvPr id="20525" name="Text Box 67"/>
          <p:cNvSpPr txBox="1">
            <a:spLocks noChangeArrowheads="1"/>
          </p:cNvSpPr>
          <p:nvPr/>
        </p:nvSpPr>
        <p:spPr bwMode="auto">
          <a:xfrm>
            <a:off x="6019800" y="4543425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1600" b="1">
                <a:latin typeface="Verdana" pitchFamily="34" charset="0"/>
              </a:rPr>
              <a:t>=</a:t>
            </a: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914400" y="3962400"/>
            <a:ext cx="533400" cy="533400"/>
            <a:chOff x="768" y="2592"/>
            <a:chExt cx="336" cy="336"/>
          </a:xfrm>
        </p:grpSpPr>
        <p:sp>
          <p:nvSpPr>
            <p:cNvPr id="20530" name="Line 69"/>
            <p:cNvSpPr>
              <a:spLocks noChangeShapeType="1"/>
            </p:cNvSpPr>
            <p:nvPr/>
          </p:nvSpPr>
          <p:spPr bwMode="auto">
            <a:xfrm>
              <a:off x="768" y="2592"/>
              <a:ext cx="33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70"/>
            <p:cNvSpPr>
              <a:spLocks noChangeShapeType="1"/>
            </p:cNvSpPr>
            <p:nvPr/>
          </p:nvSpPr>
          <p:spPr bwMode="auto">
            <a:xfrm>
              <a:off x="768" y="2928"/>
              <a:ext cx="336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914400" y="5791200"/>
            <a:ext cx="533400" cy="304800"/>
            <a:chOff x="720" y="3600"/>
            <a:chExt cx="336" cy="192"/>
          </a:xfrm>
        </p:grpSpPr>
        <p:sp>
          <p:nvSpPr>
            <p:cNvPr id="20528" name="Line 72"/>
            <p:cNvSpPr>
              <a:spLocks noChangeShapeType="1"/>
            </p:cNvSpPr>
            <p:nvPr/>
          </p:nvSpPr>
          <p:spPr bwMode="auto">
            <a:xfrm>
              <a:off x="720" y="3600"/>
              <a:ext cx="33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73"/>
            <p:cNvSpPr>
              <a:spLocks noChangeShapeType="1"/>
            </p:cNvSpPr>
            <p:nvPr/>
          </p:nvSpPr>
          <p:spPr bwMode="auto">
            <a:xfrm>
              <a:off x="720" y="3792"/>
              <a:ext cx="33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0C61DE3-A683-4604-8ED6-209D6D3170C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Relational Query Languages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8392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i="1" u="sng" dirty="0" smtClean="0">
                <a:solidFill>
                  <a:srgbClr val="FF3300"/>
                </a:solidFill>
              </a:rPr>
              <a:t>Query languages (QL)</a:t>
            </a:r>
            <a:r>
              <a:rPr lang="en-US" i="1" dirty="0" smtClean="0"/>
              <a:t>: </a:t>
            </a:r>
            <a:r>
              <a:rPr lang="en-US" dirty="0" smtClean="0"/>
              <a:t> Allow </a:t>
            </a:r>
            <a:r>
              <a:rPr lang="en-US" dirty="0" smtClean="0">
                <a:solidFill>
                  <a:schemeClr val="tx2"/>
                </a:solidFill>
              </a:rPr>
              <a:t>retrieval of data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from a database.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Relational model supports simple, powerful QLs:</a:t>
            </a:r>
          </a:p>
          <a:p>
            <a:pPr lvl="1" eaLnBrk="1" hangingPunct="1">
              <a:buSzPct val="75000"/>
            </a:pPr>
            <a:r>
              <a:rPr lang="en-US"/>
              <a:t>F</a:t>
            </a:r>
            <a:r>
              <a:rPr lang="en-US" smtClean="0"/>
              <a:t>ormal </a:t>
            </a:r>
            <a:r>
              <a:rPr lang="en-US" dirty="0" smtClean="0"/>
              <a:t>foundation based on logic.</a:t>
            </a:r>
          </a:p>
          <a:p>
            <a:pPr lvl="1" eaLnBrk="1" hangingPunct="1">
              <a:buSzPct val="75000"/>
            </a:pPr>
            <a:r>
              <a:rPr lang="en-US" dirty="0" smtClean="0"/>
              <a:t>Allows for much optimization.</a:t>
            </a:r>
          </a:p>
          <a:p>
            <a:pPr eaLnBrk="1" hangingPunct="1"/>
            <a:r>
              <a:rPr lang="en-US" dirty="0" smtClean="0"/>
              <a:t>Query Languages </a:t>
            </a:r>
            <a:r>
              <a:rPr lang="en-US" b="1" dirty="0" smtClean="0">
                <a:solidFill>
                  <a:schemeClr val="tx2"/>
                </a:solidFill>
              </a:rPr>
              <a:t>!=</a:t>
            </a:r>
            <a:r>
              <a:rPr lang="en-US" dirty="0" smtClean="0"/>
              <a:t> programming languages!</a:t>
            </a:r>
          </a:p>
          <a:p>
            <a:pPr lvl="1" eaLnBrk="1" hangingPunct="1">
              <a:buSzPct val="75000"/>
            </a:pPr>
            <a:r>
              <a:rPr lang="en-US" dirty="0" smtClean="0"/>
              <a:t>QLs not expected to be “Turing complete”.</a:t>
            </a:r>
          </a:p>
          <a:p>
            <a:pPr lvl="1" eaLnBrk="1" hangingPunct="1">
              <a:buSzPct val="75000"/>
            </a:pPr>
            <a:r>
              <a:rPr lang="en-US" dirty="0" smtClean="0"/>
              <a:t>QLs not intended to be used for complex calculations.</a:t>
            </a:r>
          </a:p>
          <a:p>
            <a:pPr lvl="1" eaLnBrk="1" hangingPunct="1">
              <a:buSzPct val="75000"/>
            </a:pPr>
            <a:r>
              <a:rPr lang="en-US" dirty="0" smtClean="0"/>
              <a:t>QLs support easy and efficient access to large data sets.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C23DEE6-3730-469A-B655-0725D8DBF72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Division using basic operations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7848600" cy="44958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0000FF"/>
                </a:solidFill>
              </a:rPr>
              <a:t>Compute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all possible combinations of the first column of A and B.</a:t>
            </a:r>
            <a:r>
              <a:rPr lang="en-US" sz="2000" smtClean="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  <a:sym typeface="Symbol" pitchFamily="18" charset="2"/>
              </a:rPr>
              <a:t>Then remove those rows that exist in A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Keep only the first column of the result. These are the </a:t>
            </a:r>
            <a:r>
              <a:rPr lang="en-US" sz="2000" b="1" i="1" smtClean="0">
                <a:sym typeface="Symbol" pitchFamily="18" charset="2"/>
              </a:rPr>
              <a:t>disqualified</a:t>
            </a:r>
            <a:r>
              <a:rPr lang="en-US" sz="2000" smtClean="0">
                <a:sym typeface="Symbol" pitchFamily="18" charset="2"/>
              </a:rPr>
              <a:t> values</a:t>
            </a:r>
            <a:endParaRPr lang="en-US" sz="2000" smtClean="0"/>
          </a:p>
          <a:p>
            <a:pPr algn="ctr" eaLnBrk="1" hangingPunct="1"/>
            <a:r>
              <a:rPr lang="en-US" sz="2800" smtClean="0">
                <a:sym typeface="Symbol" pitchFamily="18" charset="2"/>
              </a:rPr>
              <a:t></a:t>
            </a:r>
            <a:r>
              <a:rPr lang="en-US" sz="2800" baseline="-25000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( </a:t>
            </a:r>
            <a:r>
              <a:rPr lang="en-US" sz="2800" smtClean="0">
                <a:solidFill>
                  <a:srgbClr val="0000FF"/>
                </a:solidFill>
                <a:sym typeface="Symbol" pitchFamily="18" charset="2"/>
              </a:rPr>
              <a:t>(</a:t>
            </a:r>
            <a:r>
              <a:rPr lang="en-US" sz="2800" baseline="-25000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smtClean="0">
                <a:solidFill>
                  <a:srgbClr val="0000FF"/>
                </a:solidFill>
                <a:sym typeface="Symbol" pitchFamily="18" charset="2"/>
              </a:rPr>
              <a:t>(A)B)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smtClean="0">
                <a:solidFill>
                  <a:srgbClr val="FF0000"/>
                </a:solidFill>
                <a:sym typeface="Symbol" pitchFamily="18" charset="2"/>
              </a:rPr>
              <a:t> A</a:t>
            </a:r>
            <a:r>
              <a:rPr lang="en-US" sz="2800" smtClean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A/B is the first column of A </a:t>
            </a:r>
            <a:r>
              <a:rPr lang="en-US" sz="2000" b="1" smtClean="0">
                <a:sym typeface="Symbol" pitchFamily="18" charset="2"/>
              </a:rPr>
              <a:t>except</a:t>
            </a:r>
            <a:r>
              <a:rPr lang="en-US" sz="2000" smtClean="0">
                <a:sym typeface="Symbol" pitchFamily="18" charset="2"/>
              </a:rPr>
              <a:t> the disqualified values</a:t>
            </a:r>
          </a:p>
          <a:p>
            <a:pPr algn="ctr" eaLnBrk="1" hangingPunct="1"/>
            <a:r>
              <a:rPr lang="en-US" sz="3200" smtClean="0">
                <a:sym typeface="Symbol" pitchFamily="18" charset="2"/>
              </a:rPr>
              <a:t>A/B = </a:t>
            </a:r>
            <a:r>
              <a:rPr lang="en-US" sz="3200" baseline="-25000" smtClean="0">
                <a:sym typeface="Symbol" pitchFamily="18" charset="2"/>
              </a:rPr>
              <a:t>x</a:t>
            </a:r>
            <a:r>
              <a:rPr lang="en-US" sz="3200" smtClean="0">
                <a:sym typeface="Symbol" pitchFamily="18" charset="2"/>
              </a:rPr>
              <a:t>(A)  </a:t>
            </a:r>
            <a:r>
              <a:rPr lang="en-US" sz="3200" baseline="-25000" smtClean="0">
                <a:sym typeface="Symbol" pitchFamily="18" charset="2"/>
              </a:rPr>
              <a:t>x</a:t>
            </a:r>
            <a:r>
              <a:rPr lang="en-US" sz="3200" smtClean="0">
                <a:sym typeface="Symbol" pitchFamily="18" charset="2"/>
              </a:rPr>
              <a:t>((</a:t>
            </a:r>
            <a:r>
              <a:rPr lang="en-US" sz="3200" baseline="-25000" smtClean="0">
                <a:sym typeface="Symbol" pitchFamily="18" charset="2"/>
              </a:rPr>
              <a:t>x</a:t>
            </a:r>
            <a:r>
              <a:rPr lang="en-US" sz="3200" smtClean="0">
                <a:sym typeface="Symbol" pitchFamily="18" charset="2"/>
              </a:rPr>
              <a:t>(A)B)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DAD0E85E-8DE1-421C-9711-A3C7D492445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Division (Cont.)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381000" y="1524000"/>
            <a:ext cx="4114800" cy="2760663"/>
            <a:chOff x="288" y="768"/>
            <a:chExt cx="2592" cy="1739"/>
          </a:xfrm>
        </p:grpSpPr>
        <p:grpSp>
          <p:nvGrpSpPr>
            <p:cNvPr id="22606" name="Group 4"/>
            <p:cNvGrpSpPr>
              <a:grpSpLocks/>
            </p:cNvGrpSpPr>
            <p:nvPr/>
          </p:nvGrpSpPr>
          <p:grpSpPr bwMode="auto">
            <a:xfrm>
              <a:off x="1632" y="768"/>
              <a:ext cx="768" cy="1739"/>
              <a:chOff x="1632" y="816"/>
              <a:chExt cx="768" cy="1739"/>
            </a:xfrm>
          </p:grpSpPr>
          <p:sp>
            <p:nvSpPr>
              <p:cNvPr id="22609" name="Rectangle 5"/>
              <p:cNvSpPr>
                <a:spLocks noChangeArrowheads="1"/>
              </p:cNvSpPr>
              <p:nvPr/>
            </p:nvSpPr>
            <p:spPr bwMode="auto">
              <a:xfrm>
                <a:off x="2017" y="2383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p4</a:t>
                </a:r>
              </a:p>
            </p:txBody>
          </p:sp>
          <p:sp>
            <p:nvSpPr>
              <p:cNvPr id="22610" name="Rectangle 6"/>
              <p:cNvSpPr>
                <a:spLocks noChangeArrowheads="1"/>
              </p:cNvSpPr>
              <p:nvPr/>
            </p:nvSpPr>
            <p:spPr bwMode="auto">
              <a:xfrm>
                <a:off x="1632" y="2383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s4</a:t>
                </a:r>
              </a:p>
            </p:txBody>
          </p:sp>
          <p:sp>
            <p:nvSpPr>
              <p:cNvPr id="22611" name="Rectangle 7"/>
              <p:cNvSpPr>
                <a:spLocks noChangeArrowheads="1"/>
              </p:cNvSpPr>
              <p:nvPr/>
            </p:nvSpPr>
            <p:spPr bwMode="auto">
              <a:xfrm>
                <a:off x="2017" y="2211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p2</a:t>
                </a:r>
              </a:p>
            </p:txBody>
          </p:sp>
          <p:sp>
            <p:nvSpPr>
              <p:cNvPr id="22612" name="Rectangle 8"/>
              <p:cNvSpPr>
                <a:spLocks noChangeArrowheads="1"/>
              </p:cNvSpPr>
              <p:nvPr/>
            </p:nvSpPr>
            <p:spPr bwMode="auto">
              <a:xfrm>
                <a:off x="1632" y="2211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s4</a:t>
                </a:r>
              </a:p>
            </p:txBody>
          </p:sp>
          <p:sp>
            <p:nvSpPr>
              <p:cNvPr id="22613" name="Rectangle 9"/>
              <p:cNvSpPr>
                <a:spLocks noChangeArrowheads="1"/>
              </p:cNvSpPr>
              <p:nvPr/>
            </p:nvSpPr>
            <p:spPr bwMode="auto">
              <a:xfrm>
                <a:off x="2017" y="2039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p2</a:t>
                </a:r>
              </a:p>
            </p:txBody>
          </p:sp>
          <p:sp>
            <p:nvSpPr>
              <p:cNvPr id="22614" name="Rectangle 10"/>
              <p:cNvSpPr>
                <a:spLocks noChangeArrowheads="1"/>
              </p:cNvSpPr>
              <p:nvPr/>
            </p:nvSpPr>
            <p:spPr bwMode="auto">
              <a:xfrm>
                <a:off x="1632" y="2039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s3</a:t>
                </a:r>
              </a:p>
            </p:txBody>
          </p:sp>
          <p:sp>
            <p:nvSpPr>
              <p:cNvPr id="22615" name="Rectangle 11"/>
              <p:cNvSpPr>
                <a:spLocks noChangeArrowheads="1"/>
              </p:cNvSpPr>
              <p:nvPr/>
            </p:nvSpPr>
            <p:spPr bwMode="auto">
              <a:xfrm>
                <a:off x="2017" y="1867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p2</a:t>
                </a:r>
              </a:p>
            </p:txBody>
          </p:sp>
          <p:sp>
            <p:nvSpPr>
              <p:cNvPr id="22616" name="Rectangle 12"/>
              <p:cNvSpPr>
                <a:spLocks noChangeArrowheads="1"/>
              </p:cNvSpPr>
              <p:nvPr/>
            </p:nvSpPr>
            <p:spPr bwMode="auto">
              <a:xfrm>
                <a:off x="1632" y="1867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s2</a:t>
                </a:r>
              </a:p>
            </p:txBody>
          </p:sp>
          <p:sp>
            <p:nvSpPr>
              <p:cNvPr id="22617" name="Rectangle 13"/>
              <p:cNvSpPr>
                <a:spLocks noChangeArrowheads="1"/>
              </p:cNvSpPr>
              <p:nvPr/>
            </p:nvSpPr>
            <p:spPr bwMode="auto">
              <a:xfrm>
                <a:off x="2017" y="1695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p1</a:t>
                </a:r>
              </a:p>
            </p:txBody>
          </p:sp>
          <p:sp>
            <p:nvSpPr>
              <p:cNvPr id="22618" name="Rectangle 14"/>
              <p:cNvSpPr>
                <a:spLocks noChangeArrowheads="1"/>
              </p:cNvSpPr>
              <p:nvPr/>
            </p:nvSpPr>
            <p:spPr bwMode="auto">
              <a:xfrm>
                <a:off x="1632" y="1695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s2</a:t>
                </a:r>
              </a:p>
            </p:txBody>
          </p:sp>
          <p:sp>
            <p:nvSpPr>
              <p:cNvPr id="22619" name="Rectangle 15"/>
              <p:cNvSpPr>
                <a:spLocks noChangeArrowheads="1"/>
              </p:cNvSpPr>
              <p:nvPr/>
            </p:nvSpPr>
            <p:spPr bwMode="auto">
              <a:xfrm>
                <a:off x="2017" y="1523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p4</a:t>
                </a:r>
              </a:p>
            </p:txBody>
          </p:sp>
          <p:sp>
            <p:nvSpPr>
              <p:cNvPr id="22620" name="Rectangle 16"/>
              <p:cNvSpPr>
                <a:spLocks noChangeArrowheads="1"/>
              </p:cNvSpPr>
              <p:nvPr/>
            </p:nvSpPr>
            <p:spPr bwMode="auto">
              <a:xfrm>
                <a:off x="1632" y="1523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s1</a:t>
                </a:r>
              </a:p>
            </p:txBody>
          </p:sp>
          <p:sp>
            <p:nvSpPr>
              <p:cNvPr id="22621" name="Rectangle 17"/>
              <p:cNvSpPr>
                <a:spLocks noChangeArrowheads="1"/>
              </p:cNvSpPr>
              <p:nvPr/>
            </p:nvSpPr>
            <p:spPr bwMode="auto">
              <a:xfrm>
                <a:off x="2017" y="1351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p3</a:t>
                </a:r>
              </a:p>
            </p:txBody>
          </p:sp>
          <p:sp>
            <p:nvSpPr>
              <p:cNvPr id="22622" name="Rectangle 18"/>
              <p:cNvSpPr>
                <a:spLocks noChangeArrowheads="1"/>
              </p:cNvSpPr>
              <p:nvPr/>
            </p:nvSpPr>
            <p:spPr bwMode="auto">
              <a:xfrm>
                <a:off x="1632" y="1351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s1</a:t>
                </a:r>
              </a:p>
            </p:txBody>
          </p:sp>
          <p:sp>
            <p:nvSpPr>
              <p:cNvPr id="22623" name="Rectangle 19"/>
              <p:cNvSpPr>
                <a:spLocks noChangeArrowheads="1"/>
              </p:cNvSpPr>
              <p:nvPr/>
            </p:nvSpPr>
            <p:spPr bwMode="auto">
              <a:xfrm>
                <a:off x="2017" y="1179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p2</a:t>
                </a:r>
              </a:p>
            </p:txBody>
          </p:sp>
          <p:sp>
            <p:nvSpPr>
              <p:cNvPr id="22624" name="Rectangle 20"/>
              <p:cNvSpPr>
                <a:spLocks noChangeArrowheads="1"/>
              </p:cNvSpPr>
              <p:nvPr/>
            </p:nvSpPr>
            <p:spPr bwMode="auto">
              <a:xfrm>
                <a:off x="1632" y="1179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s1</a:t>
                </a:r>
              </a:p>
            </p:txBody>
          </p:sp>
          <p:sp>
            <p:nvSpPr>
              <p:cNvPr id="22625" name="Rectangle 21"/>
              <p:cNvSpPr>
                <a:spLocks noChangeArrowheads="1"/>
              </p:cNvSpPr>
              <p:nvPr/>
            </p:nvSpPr>
            <p:spPr bwMode="auto">
              <a:xfrm>
                <a:off x="2017" y="1007"/>
                <a:ext cx="38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p1</a:t>
                </a:r>
              </a:p>
            </p:txBody>
          </p:sp>
          <p:sp>
            <p:nvSpPr>
              <p:cNvPr id="22626" name="Rectangle 22"/>
              <p:cNvSpPr>
                <a:spLocks noChangeArrowheads="1"/>
              </p:cNvSpPr>
              <p:nvPr/>
            </p:nvSpPr>
            <p:spPr bwMode="auto">
              <a:xfrm>
                <a:off x="1632" y="1007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sz="1000">
                    <a:latin typeface="Tahoma" pitchFamily="34" charset="0"/>
                  </a:rPr>
                  <a:t>s1</a:t>
                </a:r>
              </a:p>
            </p:txBody>
          </p:sp>
          <p:sp>
            <p:nvSpPr>
              <p:cNvPr id="22627" name="Rectangle 23"/>
              <p:cNvSpPr>
                <a:spLocks noChangeArrowheads="1"/>
              </p:cNvSpPr>
              <p:nvPr/>
            </p:nvSpPr>
            <p:spPr bwMode="auto">
              <a:xfrm>
                <a:off x="2017" y="816"/>
                <a:ext cx="383" cy="1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buFontTx/>
                  <a:buNone/>
                </a:pPr>
                <a:r>
                  <a:rPr lang="en-US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2628" name="Rectangle 24"/>
              <p:cNvSpPr>
                <a:spLocks noChangeArrowheads="1"/>
              </p:cNvSpPr>
              <p:nvPr/>
            </p:nvSpPr>
            <p:spPr bwMode="auto">
              <a:xfrm>
                <a:off x="1632" y="816"/>
                <a:ext cx="385" cy="19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>
                  <a:buFontTx/>
                  <a:buNone/>
                </a:pPr>
                <a:r>
                  <a:rPr lang="en-US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22629" name="Line 25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76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0" name="Line 26"/>
              <p:cNvSpPr>
                <a:spLocks noChangeShapeType="1"/>
              </p:cNvSpPr>
              <p:nvPr/>
            </p:nvSpPr>
            <p:spPr bwMode="auto">
              <a:xfrm>
                <a:off x="1632" y="1007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1" name="Line 27"/>
              <p:cNvSpPr>
                <a:spLocks noChangeShapeType="1"/>
              </p:cNvSpPr>
              <p:nvPr/>
            </p:nvSpPr>
            <p:spPr bwMode="auto">
              <a:xfrm>
                <a:off x="1632" y="1179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2" name="Line 28"/>
              <p:cNvSpPr>
                <a:spLocks noChangeShapeType="1"/>
              </p:cNvSpPr>
              <p:nvPr/>
            </p:nvSpPr>
            <p:spPr bwMode="auto">
              <a:xfrm>
                <a:off x="1632" y="1351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3" name="Line 29"/>
              <p:cNvSpPr>
                <a:spLocks noChangeShapeType="1"/>
              </p:cNvSpPr>
              <p:nvPr/>
            </p:nvSpPr>
            <p:spPr bwMode="auto">
              <a:xfrm>
                <a:off x="1632" y="1523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4" name="Line 30"/>
              <p:cNvSpPr>
                <a:spLocks noChangeShapeType="1"/>
              </p:cNvSpPr>
              <p:nvPr/>
            </p:nvSpPr>
            <p:spPr bwMode="auto">
              <a:xfrm>
                <a:off x="1632" y="1695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5" name="Line 31"/>
              <p:cNvSpPr>
                <a:spLocks noChangeShapeType="1"/>
              </p:cNvSpPr>
              <p:nvPr/>
            </p:nvSpPr>
            <p:spPr bwMode="auto">
              <a:xfrm>
                <a:off x="1632" y="1867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6" name="Line 32"/>
              <p:cNvSpPr>
                <a:spLocks noChangeShapeType="1"/>
              </p:cNvSpPr>
              <p:nvPr/>
            </p:nvSpPr>
            <p:spPr bwMode="auto">
              <a:xfrm>
                <a:off x="1632" y="2039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7" name="Line 33"/>
              <p:cNvSpPr>
                <a:spLocks noChangeShapeType="1"/>
              </p:cNvSpPr>
              <p:nvPr/>
            </p:nvSpPr>
            <p:spPr bwMode="auto">
              <a:xfrm>
                <a:off x="1632" y="2211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8" name="Line 34"/>
              <p:cNvSpPr>
                <a:spLocks noChangeShapeType="1"/>
              </p:cNvSpPr>
              <p:nvPr/>
            </p:nvSpPr>
            <p:spPr bwMode="auto">
              <a:xfrm>
                <a:off x="1632" y="2383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39" name="Line 35"/>
              <p:cNvSpPr>
                <a:spLocks noChangeShapeType="1"/>
              </p:cNvSpPr>
              <p:nvPr/>
            </p:nvSpPr>
            <p:spPr bwMode="auto">
              <a:xfrm>
                <a:off x="1632" y="2555"/>
                <a:ext cx="76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40" name="Line 36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173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41" name="Line 37"/>
              <p:cNvSpPr>
                <a:spLocks noChangeShapeType="1"/>
              </p:cNvSpPr>
              <p:nvPr/>
            </p:nvSpPr>
            <p:spPr bwMode="auto">
              <a:xfrm>
                <a:off x="2017" y="816"/>
                <a:ext cx="0" cy="17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642" name="Line 38"/>
              <p:cNvSpPr>
                <a:spLocks noChangeShapeType="1"/>
              </p:cNvSpPr>
              <p:nvPr/>
            </p:nvSpPr>
            <p:spPr bwMode="auto">
              <a:xfrm>
                <a:off x="2400" y="816"/>
                <a:ext cx="0" cy="173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2607" name="Text Box 39"/>
            <p:cNvSpPr txBox="1">
              <a:spLocks noChangeArrowheads="1"/>
            </p:cNvSpPr>
            <p:nvPr/>
          </p:nvSpPr>
          <p:spPr bwMode="auto">
            <a:xfrm>
              <a:off x="288" y="1392"/>
              <a:ext cx="1294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GB" sz="3200" b="1">
                  <a:latin typeface="Arial" charset="0"/>
                </a:rPr>
                <a:t></a:t>
              </a:r>
              <a:r>
                <a:rPr kumimoji="0" lang="en-GB" b="1" baseline="-25000">
                  <a:latin typeface="Arial" charset="0"/>
                </a:rPr>
                <a:t>x</a:t>
              </a:r>
              <a:r>
                <a:rPr kumimoji="0" lang="en-GB" sz="3200" b="1">
                  <a:latin typeface="Arial" charset="0"/>
                </a:rPr>
                <a:t>(A) = </a:t>
              </a:r>
              <a:r>
                <a:rPr kumimoji="0" lang="en-GB" sz="3200" b="1" baseline="-25000">
                  <a:latin typeface="Arial" charset="0"/>
                </a:rPr>
                <a:t>x</a:t>
              </a:r>
              <a:r>
                <a:rPr kumimoji="0" lang="en-GB" sz="3200" b="1">
                  <a:latin typeface="Arial" charset="0"/>
                </a:rPr>
                <a:t>(</a:t>
              </a:r>
              <a:endParaRPr kumimoji="0" lang="en-US" sz="3200" b="1">
                <a:latin typeface="Arial" charset="0"/>
              </a:endParaRPr>
            </a:p>
          </p:txBody>
        </p:sp>
        <p:sp>
          <p:nvSpPr>
            <p:cNvPr id="22608" name="Text Box 40"/>
            <p:cNvSpPr txBox="1">
              <a:spLocks noChangeArrowheads="1"/>
            </p:cNvSpPr>
            <p:nvPr/>
          </p:nvSpPr>
          <p:spPr bwMode="auto">
            <a:xfrm>
              <a:off x="2458" y="1392"/>
              <a:ext cx="4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GB" sz="3200" b="1">
                  <a:latin typeface="Arial" charset="0"/>
                </a:rPr>
                <a:t>)</a:t>
              </a:r>
              <a:r>
                <a:rPr kumimoji="0" lang="en-GB" sz="3200">
                  <a:latin typeface="Arial" charset="0"/>
                </a:rPr>
                <a:t> </a:t>
              </a:r>
              <a:r>
                <a:rPr kumimoji="0" lang="en-GB" sz="3200" b="1">
                  <a:latin typeface="Arial" charset="0"/>
                </a:rPr>
                <a:t>=</a:t>
              </a:r>
              <a:endParaRPr kumimoji="0" lang="en-US" sz="3200" b="1">
                <a:latin typeface="Arial" charset="0"/>
              </a:endParaRPr>
            </a:p>
          </p:txBody>
        </p:sp>
      </p:grpSp>
      <p:graphicFrame>
        <p:nvGraphicFramePr>
          <p:cNvPr id="271401" name="Group 41"/>
          <p:cNvGraphicFramePr>
            <a:graphicFrameLocks noGrp="1"/>
          </p:cNvGraphicFramePr>
          <p:nvPr/>
        </p:nvGraphicFramePr>
        <p:xfrm>
          <a:off x="4648200" y="2286000"/>
          <a:ext cx="611188" cy="1395413"/>
        </p:xfrm>
        <a:graphic>
          <a:graphicData uri="http://schemas.openxmlformats.org/drawingml/2006/table">
            <a:tbl>
              <a:tblPr/>
              <a:tblGrid>
                <a:gridCol w="61118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415" name="Rectangle 55"/>
          <p:cNvSpPr>
            <a:spLocks noChangeArrowheads="1"/>
          </p:cNvSpPr>
          <p:nvPr/>
        </p:nvSpPr>
        <p:spPr bwMode="auto">
          <a:xfrm>
            <a:off x="2098675" y="4672013"/>
            <a:ext cx="2192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GB" sz="3200" b="1">
                <a:latin typeface="Arial" charset="0"/>
              </a:rPr>
              <a:t>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(A) </a:t>
            </a:r>
            <a:r>
              <a:rPr kumimoji="0" lang="en-US" sz="3200">
                <a:latin typeface="Arial" charset="0"/>
                <a:cs typeface="Arial" charset="0"/>
              </a:rPr>
              <a:t>×</a:t>
            </a:r>
            <a:r>
              <a:rPr kumimoji="0" lang="en-US" sz="3200" b="1">
                <a:latin typeface="Arial" charset="0"/>
                <a:cs typeface="Arial" charset="0"/>
              </a:rPr>
              <a:t> B </a:t>
            </a:r>
            <a:r>
              <a:rPr kumimoji="0" lang="en-GB" sz="3200" b="1">
                <a:latin typeface="Arial" charset="0"/>
              </a:rPr>
              <a:t>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1416" name="Group 56"/>
          <p:cNvGraphicFramePr>
            <a:graphicFrameLocks noGrp="1"/>
          </p:cNvGraphicFramePr>
          <p:nvPr/>
        </p:nvGraphicFramePr>
        <p:xfrm>
          <a:off x="4384675" y="4389438"/>
          <a:ext cx="611188" cy="1395413"/>
        </p:xfrm>
        <a:graphic>
          <a:graphicData uri="http://schemas.openxmlformats.org/drawingml/2006/table">
            <a:tbl>
              <a:tblPr/>
              <a:tblGrid>
                <a:gridCol w="61118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1430" name="Rectangle 70"/>
          <p:cNvSpPr>
            <a:spLocks noChangeArrowheads="1"/>
          </p:cNvSpPr>
          <p:nvPr/>
        </p:nvSpPr>
        <p:spPr bwMode="auto">
          <a:xfrm>
            <a:off x="5105400" y="4724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×</a:t>
            </a:r>
            <a:endParaRPr kumimoji="0" lang="en-US" sz="3200" b="1">
              <a:latin typeface="Arial" charset="0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573713" y="4667250"/>
            <a:ext cx="533400" cy="819150"/>
            <a:chOff x="2832" y="2304"/>
            <a:chExt cx="336" cy="516"/>
          </a:xfrm>
        </p:grpSpPr>
        <p:sp>
          <p:nvSpPr>
            <p:cNvPr id="22597" name="Rectangle 72"/>
            <p:cNvSpPr>
              <a:spLocks noChangeArrowheads="1"/>
            </p:cNvSpPr>
            <p:nvPr/>
          </p:nvSpPr>
          <p:spPr bwMode="auto">
            <a:xfrm>
              <a:off x="2832" y="2648"/>
              <a:ext cx="3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000">
                  <a:latin typeface="Tahoma" pitchFamily="34" charset="0"/>
                </a:rPr>
                <a:t>p4</a:t>
              </a:r>
            </a:p>
          </p:txBody>
        </p:sp>
        <p:sp>
          <p:nvSpPr>
            <p:cNvPr id="22598" name="Rectangle 73"/>
            <p:cNvSpPr>
              <a:spLocks noChangeArrowheads="1"/>
            </p:cNvSpPr>
            <p:nvPr/>
          </p:nvSpPr>
          <p:spPr bwMode="auto">
            <a:xfrm>
              <a:off x="2832" y="2476"/>
              <a:ext cx="3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Tx/>
                <a:buNone/>
              </a:pPr>
              <a:r>
                <a:rPr lang="en-US" sz="1000">
                  <a:latin typeface="Tahoma" pitchFamily="34" charset="0"/>
                </a:rPr>
                <a:t>p2</a:t>
              </a:r>
            </a:p>
          </p:txBody>
        </p:sp>
        <p:sp>
          <p:nvSpPr>
            <p:cNvPr id="22599" name="Rectangle 74"/>
            <p:cNvSpPr>
              <a:spLocks noChangeArrowheads="1"/>
            </p:cNvSpPr>
            <p:nvPr/>
          </p:nvSpPr>
          <p:spPr bwMode="auto">
            <a:xfrm>
              <a:off x="2832" y="2304"/>
              <a:ext cx="336" cy="17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buFontTx/>
                <a:buNone/>
              </a:pPr>
              <a:r>
                <a:rPr lang="en-US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2600" name="Line 75"/>
            <p:cNvSpPr>
              <a:spLocks noChangeShapeType="1"/>
            </p:cNvSpPr>
            <p:nvPr/>
          </p:nvSpPr>
          <p:spPr bwMode="auto">
            <a:xfrm>
              <a:off x="2832" y="230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1" name="Line 76"/>
            <p:cNvSpPr>
              <a:spLocks noChangeShapeType="1"/>
            </p:cNvSpPr>
            <p:nvPr/>
          </p:nvSpPr>
          <p:spPr bwMode="auto">
            <a:xfrm>
              <a:off x="2832" y="24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2" name="Line 77"/>
            <p:cNvSpPr>
              <a:spLocks noChangeShapeType="1"/>
            </p:cNvSpPr>
            <p:nvPr/>
          </p:nvSpPr>
          <p:spPr bwMode="auto">
            <a:xfrm>
              <a:off x="2832" y="282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3" name="Line 78"/>
            <p:cNvSpPr>
              <a:spLocks noChangeShapeType="1"/>
            </p:cNvSpPr>
            <p:nvPr/>
          </p:nvSpPr>
          <p:spPr bwMode="auto">
            <a:xfrm>
              <a:off x="2832" y="2304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4" name="Line 79"/>
            <p:cNvSpPr>
              <a:spLocks noChangeShapeType="1"/>
            </p:cNvSpPr>
            <p:nvPr/>
          </p:nvSpPr>
          <p:spPr bwMode="auto">
            <a:xfrm>
              <a:off x="3168" y="2304"/>
              <a:ext cx="0" cy="5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605" name="Line 80"/>
            <p:cNvSpPr>
              <a:spLocks noChangeShapeType="1"/>
            </p:cNvSpPr>
            <p:nvPr/>
          </p:nvSpPr>
          <p:spPr bwMode="auto">
            <a:xfrm>
              <a:off x="2832" y="264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1441" name="Rectangle 81"/>
          <p:cNvSpPr>
            <a:spLocks noChangeArrowheads="1"/>
          </p:cNvSpPr>
          <p:nvPr/>
        </p:nvSpPr>
        <p:spPr bwMode="auto">
          <a:xfrm>
            <a:off x="6248400" y="4724400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1442" name="Group 82"/>
          <p:cNvGraphicFramePr>
            <a:graphicFrameLocks noGrp="1"/>
          </p:cNvGraphicFramePr>
          <p:nvPr/>
        </p:nvGraphicFramePr>
        <p:xfrm>
          <a:off x="6746875" y="3779838"/>
          <a:ext cx="1570038" cy="2487613"/>
        </p:xfrm>
        <a:graphic>
          <a:graphicData uri="http://schemas.openxmlformats.org/drawingml/2006/table">
            <a:tbl>
              <a:tblPr/>
              <a:tblGrid>
                <a:gridCol w="785813"/>
                <a:gridCol w="784225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15" grpId="0"/>
      <p:bldP spid="271430" grpId="0"/>
      <p:bldP spid="2714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F37C26E-BA5B-4CBD-8516-BEF6C5DC2EF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Division (Cont.)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81000" y="1277938"/>
            <a:ext cx="3151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GB" sz="3200" b="1">
                <a:latin typeface="Arial" charset="0"/>
              </a:rPr>
              <a:t>(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(A) </a:t>
            </a:r>
            <a:r>
              <a:rPr kumimoji="0" lang="en-US" sz="3200">
                <a:latin typeface="Arial" charset="0"/>
                <a:cs typeface="Arial" charset="0"/>
              </a:rPr>
              <a:t>×</a:t>
            </a:r>
            <a:r>
              <a:rPr kumimoji="0" lang="en-US" sz="3200" b="1">
                <a:latin typeface="Arial" charset="0"/>
                <a:cs typeface="Arial" charset="0"/>
              </a:rPr>
              <a:t> B) - A </a:t>
            </a:r>
            <a:r>
              <a:rPr kumimoji="0" lang="en-GB" sz="3200" b="1">
                <a:latin typeface="Arial" charset="0"/>
              </a:rPr>
              <a:t>=</a:t>
            </a:r>
            <a:endParaRPr kumimoji="0" lang="en-US" sz="3200" b="1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2335213" y="2959100"/>
            <a:ext cx="63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 – 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3413" name="Group 5"/>
          <p:cNvGraphicFramePr>
            <a:graphicFrameLocks noGrp="1"/>
          </p:cNvGraphicFramePr>
          <p:nvPr/>
        </p:nvGraphicFramePr>
        <p:xfrm>
          <a:off x="2971800" y="1887538"/>
          <a:ext cx="1570038" cy="2468760"/>
        </p:xfrm>
        <a:graphic>
          <a:graphicData uri="http://schemas.openxmlformats.org/drawingml/2006/table">
            <a:tbl>
              <a:tblPr/>
              <a:tblGrid>
                <a:gridCol w="785813"/>
                <a:gridCol w="784225"/>
              </a:tblGrid>
              <a:tr h="274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3" name="Rectangle 40"/>
          <p:cNvSpPr>
            <a:spLocks noChangeArrowheads="1"/>
          </p:cNvSpPr>
          <p:nvPr/>
        </p:nvSpPr>
        <p:spPr bwMode="auto">
          <a:xfrm>
            <a:off x="4572000" y="2971800"/>
            <a:ext cx="534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 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3449" name="Group 41"/>
          <p:cNvGraphicFramePr>
            <a:graphicFrameLocks noGrp="1"/>
          </p:cNvGraphicFramePr>
          <p:nvPr/>
        </p:nvGraphicFramePr>
        <p:xfrm>
          <a:off x="685800" y="2057400"/>
          <a:ext cx="1570038" cy="2247900"/>
        </p:xfrm>
        <a:graphic>
          <a:graphicData uri="http://schemas.openxmlformats.org/drawingml/2006/table">
            <a:tbl>
              <a:tblPr/>
              <a:tblGrid>
                <a:gridCol w="785813"/>
                <a:gridCol w="78422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481" name="Group 73"/>
          <p:cNvGraphicFramePr>
            <a:graphicFrameLocks noGrp="1"/>
          </p:cNvGraphicFramePr>
          <p:nvPr/>
        </p:nvGraphicFramePr>
        <p:xfrm>
          <a:off x="5287963" y="2884488"/>
          <a:ext cx="1570037" cy="762000"/>
        </p:xfrm>
        <a:graphic>
          <a:graphicData uri="http://schemas.openxmlformats.org/drawingml/2006/table">
            <a:tbl>
              <a:tblPr/>
              <a:tblGrid>
                <a:gridCol w="785812"/>
                <a:gridCol w="784225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495" name="Rectangle 87"/>
          <p:cNvSpPr>
            <a:spLocks noChangeArrowheads="1"/>
          </p:cNvSpPr>
          <p:nvPr/>
        </p:nvSpPr>
        <p:spPr bwMode="auto">
          <a:xfrm>
            <a:off x="457200" y="5029200"/>
            <a:ext cx="5099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GB" sz="3200" b="1">
                <a:latin typeface="Arial" charset="0"/>
              </a:rPr>
              <a:t>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(A) – 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(</a:t>
            </a:r>
            <a:r>
              <a:rPr kumimoji="0" lang="en-GB" sz="3200" b="1" baseline="-25000">
                <a:latin typeface="Arial" charset="0"/>
              </a:rPr>
              <a:t>x</a:t>
            </a:r>
            <a:r>
              <a:rPr kumimoji="0" lang="en-GB" sz="3200" b="1">
                <a:latin typeface="Arial" charset="0"/>
              </a:rPr>
              <a:t>(A) </a:t>
            </a:r>
            <a:r>
              <a:rPr kumimoji="0" lang="en-US" sz="3200">
                <a:latin typeface="Arial" charset="0"/>
                <a:cs typeface="Arial" charset="0"/>
              </a:rPr>
              <a:t>×</a:t>
            </a:r>
            <a:r>
              <a:rPr kumimoji="0" lang="en-US" sz="3200" b="1">
                <a:latin typeface="Arial" charset="0"/>
                <a:cs typeface="Arial" charset="0"/>
              </a:rPr>
              <a:t> B) – A) </a:t>
            </a:r>
            <a:r>
              <a:rPr kumimoji="0" lang="en-GB" sz="3200" b="1">
                <a:latin typeface="Arial" charset="0"/>
              </a:rPr>
              <a:t>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/>
        </p:nvGraphicFramePr>
        <p:xfrm>
          <a:off x="5638800" y="4800600"/>
          <a:ext cx="611188" cy="1395413"/>
        </p:xfrm>
        <a:graphic>
          <a:graphicData uri="http://schemas.openxmlformats.org/drawingml/2006/table">
            <a:tbl>
              <a:tblPr/>
              <a:tblGrid>
                <a:gridCol w="61118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510" name="Rectangle 102"/>
          <p:cNvSpPr>
            <a:spLocks noChangeArrowheads="1"/>
          </p:cNvSpPr>
          <p:nvPr/>
        </p:nvSpPr>
        <p:spPr bwMode="auto">
          <a:xfrm>
            <a:off x="6223000" y="5029200"/>
            <a:ext cx="63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 – </a:t>
            </a:r>
            <a:endParaRPr kumimoji="0" lang="en-US" sz="3200" b="1">
              <a:latin typeface="Arial" charset="0"/>
            </a:endParaRPr>
          </a:p>
        </p:txBody>
      </p:sp>
      <p:sp>
        <p:nvSpPr>
          <p:cNvPr id="273511" name="Rectangle 103"/>
          <p:cNvSpPr>
            <a:spLocks noChangeArrowheads="1"/>
          </p:cNvSpPr>
          <p:nvPr/>
        </p:nvSpPr>
        <p:spPr bwMode="auto">
          <a:xfrm>
            <a:off x="7543800" y="5105400"/>
            <a:ext cx="534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0" lang="en-US" sz="3200" b="1">
                <a:latin typeface="Arial" charset="0"/>
                <a:cs typeface="Arial" charset="0"/>
              </a:rPr>
              <a:t> =</a:t>
            </a:r>
            <a:endParaRPr kumimoji="0" lang="en-US" sz="3200" b="1">
              <a:latin typeface="Arial" charset="0"/>
            </a:endParaRPr>
          </a:p>
        </p:txBody>
      </p:sp>
      <p:graphicFrame>
        <p:nvGraphicFramePr>
          <p:cNvPr id="273512" name="Group 104"/>
          <p:cNvGraphicFramePr>
            <a:graphicFrameLocks noGrp="1"/>
          </p:cNvGraphicFramePr>
          <p:nvPr/>
        </p:nvGraphicFramePr>
        <p:xfrm>
          <a:off x="6858000" y="4953000"/>
          <a:ext cx="611188" cy="849313"/>
        </p:xfrm>
        <a:graphic>
          <a:graphicData uri="http://schemas.openxmlformats.org/drawingml/2006/table">
            <a:tbl>
              <a:tblPr/>
              <a:tblGrid>
                <a:gridCol w="61118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3522" name="Group 114"/>
          <p:cNvGraphicFramePr>
            <a:graphicFrameLocks noGrp="1"/>
          </p:cNvGraphicFramePr>
          <p:nvPr/>
        </p:nvGraphicFramePr>
        <p:xfrm>
          <a:off x="8077200" y="4953000"/>
          <a:ext cx="611188" cy="849313"/>
        </p:xfrm>
        <a:graphic>
          <a:graphicData uri="http://schemas.openxmlformats.org/drawingml/2006/table">
            <a:tbl>
              <a:tblPr/>
              <a:tblGrid>
                <a:gridCol w="611188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95" grpId="0"/>
      <p:bldP spid="273510" grpId="0"/>
      <p:bldP spid="2735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2B278F1C-DD2D-4658-BF38-E637D4F4855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Division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193088" cy="1131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FF3300"/>
                </a:solidFill>
              </a:rPr>
              <a:t>Find the Employment numbers of the pilots who can fly </a:t>
            </a:r>
            <a:r>
              <a:rPr lang="en-US" sz="2000" b="1" smtClean="0">
                <a:solidFill>
                  <a:srgbClr val="FF3300"/>
                </a:solidFill>
              </a:rPr>
              <a:t>all</a:t>
            </a:r>
            <a:r>
              <a:rPr lang="en-US" sz="2000" smtClean="0">
                <a:solidFill>
                  <a:srgbClr val="FF3300"/>
                </a:solidFill>
              </a:rPr>
              <a:t> MD planes</a:t>
            </a:r>
          </a:p>
          <a:p>
            <a:pPr eaLnBrk="1" hangingPunct="1">
              <a:buFontTx/>
              <a:buNone/>
            </a:pPr>
            <a:r>
              <a:rPr lang="en-US" sz="2000" smtClean="0">
                <a:cs typeface="Arial" charset="0"/>
                <a:sym typeface="Symbol" pitchFamily="18" charset="2"/>
              </a:rPr>
              <a:t>Can_Fly </a:t>
            </a:r>
            <a:r>
              <a:rPr lang="en-US" sz="2000" b="1" smtClean="0">
                <a:solidFill>
                  <a:srgbClr val="FF3300"/>
                </a:solidFill>
                <a:cs typeface="Arial" charset="0"/>
                <a:sym typeface="Symbol" pitchFamily="18" charset="2"/>
              </a:rPr>
              <a:t>/</a:t>
            </a:r>
            <a:r>
              <a:rPr lang="en-US" sz="2000" smtClean="0">
                <a:cs typeface="Arial" charset="0"/>
                <a:sym typeface="Symbol" pitchFamily="18" charset="2"/>
              </a:rPr>
              <a:t> </a:t>
            </a:r>
            <a:r>
              <a:rPr lang="en-US" sz="2000" baseline="-25000" smtClean="0">
                <a:cs typeface="Arial" charset="0"/>
                <a:sym typeface="Symbol" pitchFamily="18" charset="2"/>
              </a:rPr>
              <a:t>Model_No</a:t>
            </a:r>
            <a:r>
              <a:rPr lang="en-US" sz="2000" smtClean="0">
                <a:cs typeface="Arial" charset="0"/>
                <a:sym typeface="Symbol" pitchFamily="18" charset="2"/>
              </a:rPr>
              <a:t>(</a:t>
            </a:r>
            <a:r>
              <a:rPr lang="en-US" sz="2000" baseline="-25000" smtClean="0">
                <a:cs typeface="Arial" charset="0"/>
                <a:sym typeface="Symbol" pitchFamily="18" charset="2"/>
              </a:rPr>
              <a:t>Maker=</a:t>
            </a:r>
            <a:r>
              <a:rPr lang="en-US" sz="2000" baseline="-25000" smtClean="0">
                <a:latin typeface="Arial" charset="0"/>
                <a:cs typeface="Arial" charset="0"/>
                <a:sym typeface="Symbol" pitchFamily="18" charset="2"/>
              </a:rPr>
              <a:t>‘</a:t>
            </a:r>
            <a:r>
              <a:rPr lang="en-US" sz="2000" baseline="-25000" smtClean="0">
                <a:cs typeface="Arial" charset="0"/>
                <a:sym typeface="Symbol" pitchFamily="18" charset="2"/>
              </a:rPr>
              <a:t>MD</a:t>
            </a:r>
            <a:r>
              <a:rPr lang="en-US" sz="2000" baseline="-25000" smtClean="0">
                <a:latin typeface="Arial" charset="0"/>
                <a:cs typeface="Arial" charset="0"/>
                <a:sym typeface="Symbol" pitchFamily="18" charset="2"/>
              </a:rPr>
              <a:t>’</a:t>
            </a:r>
            <a:r>
              <a:rPr lang="en-US" sz="2000" smtClean="0">
                <a:cs typeface="Arial" charset="0"/>
                <a:sym typeface="Symbol" pitchFamily="18" charset="2"/>
              </a:rPr>
              <a:t>Plane)</a:t>
            </a:r>
            <a:endParaRPr lang="el-GR" sz="2000" smtClean="0">
              <a:cs typeface="Arial" charset="0"/>
              <a:sym typeface="Symbol" pitchFamily="18" charset="2"/>
            </a:endParaRPr>
          </a:p>
        </p:txBody>
      </p:sp>
      <p:graphicFrame>
        <p:nvGraphicFramePr>
          <p:cNvPr id="275461" name="Group 5"/>
          <p:cNvGraphicFramePr>
            <a:graphicFrameLocks noGrp="1"/>
          </p:cNvGraphicFramePr>
          <p:nvPr>
            <p:ph sz="quarter" idx="2"/>
          </p:nvPr>
        </p:nvGraphicFramePr>
        <p:xfrm>
          <a:off x="6477000" y="4191000"/>
          <a:ext cx="1263650" cy="728663"/>
        </p:xfrm>
        <a:graphic>
          <a:graphicData uri="http://schemas.openxmlformats.org/drawingml/2006/table">
            <a:tbl>
              <a:tblPr/>
              <a:tblGrid>
                <a:gridCol w="12636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Emp_No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1384300" y="2743200"/>
            <a:ext cx="1879600" cy="2835275"/>
            <a:chOff x="-3" y="-3"/>
            <a:chExt cx="944" cy="1546"/>
          </a:xfrm>
        </p:grpSpPr>
        <p:grpSp>
          <p:nvGrpSpPr>
            <p:cNvPr id="24665" name="Group 14"/>
            <p:cNvGrpSpPr>
              <a:grpSpLocks/>
            </p:cNvGrpSpPr>
            <p:nvPr/>
          </p:nvGrpSpPr>
          <p:grpSpPr bwMode="auto">
            <a:xfrm>
              <a:off x="0" y="0"/>
              <a:ext cx="938" cy="1540"/>
              <a:chOff x="0" y="0"/>
              <a:chExt cx="938" cy="1540"/>
            </a:xfrm>
          </p:grpSpPr>
          <p:grpSp>
            <p:nvGrpSpPr>
              <p:cNvPr id="24667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440" cy="154"/>
                <a:chOff x="0" y="0"/>
                <a:chExt cx="440" cy="154"/>
              </a:xfrm>
            </p:grpSpPr>
            <p:sp>
              <p:nvSpPr>
                <p:cNvPr id="24727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0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4728" name="Group 1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0" cy="154"/>
                  <a:chOff x="0" y="0"/>
                  <a:chExt cx="440" cy="154"/>
                </a:xfrm>
              </p:grpSpPr>
              <p:sp>
                <p:nvSpPr>
                  <p:cNvPr id="2472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Emp_No</a:t>
                    </a:r>
                    <a:endParaRPr kumimoji="0" lang="en-GB" sz="1200"/>
                  </a:p>
                </p:txBody>
              </p:sp>
              <p:sp>
                <p:nvSpPr>
                  <p:cNvPr id="2473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0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668" name="Group 20"/>
              <p:cNvGrpSpPr>
                <a:grpSpLocks/>
              </p:cNvGrpSpPr>
              <p:nvPr/>
            </p:nvGrpSpPr>
            <p:grpSpPr bwMode="auto">
              <a:xfrm>
                <a:off x="440" y="0"/>
                <a:ext cx="498" cy="154"/>
                <a:chOff x="440" y="0"/>
                <a:chExt cx="498" cy="154"/>
              </a:xfrm>
            </p:grpSpPr>
            <p:sp>
              <p:nvSpPr>
                <p:cNvPr id="24723" name="Rectangle 21"/>
                <p:cNvSpPr>
                  <a:spLocks noChangeArrowheads="1"/>
                </p:cNvSpPr>
                <p:nvPr/>
              </p:nvSpPr>
              <p:spPr bwMode="auto">
                <a:xfrm>
                  <a:off x="440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4724" name="Group 22"/>
                <p:cNvGrpSpPr>
                  <a:grpSpLocks/>
                </p:cNvGrpSpPr>
                <p:nvPr/>
              </p:nvGrpSpPr>
              <p:grpSpPr bwMode="auto">
                <a:xfrm>
                  <a:off x="440" y="0"/>
                  <a:ext cx="498" cy="154"/>
                  <a:chOff x="440" y="0"/>
                  <a:chExt cx="498" cy="154"/>
                </a:xfrm>
              </p:grpSpPr>
              <p:sp>
                <p:nvSpPr>
                  <p:cNvPr id="2472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2472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40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669" name="Group 25"/>
              <p:cNvGrpSpPr>
                <a:grpSpLocks/>
              </p:cNvGrpSpPr>
              <p:nvPr/>
            </p:nvGrpSpPr>
            <p:grpSpPr bwMode="auto">
              <a:xfrm>
                <a:off x="0" y="154"/>
                <a:ext cx="440" cy="154"/>
                <a:chOff x="0" y="154"/>
                <a:chExt cx="440" cy="154"/>
              </a:xfrm>
            </p:grpSpPr>
            <p:sp>
              <p:nvSpPr>
                <p:cNvPr id="24721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24722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0" name="Group 28"/>
              <p:cNvGrpSpPr>
                <a:grpSpLocks/>
              </p:cNvGrpSpPr>
              <p:nvPr/>
            </p:nvGrpSpPr>
            <p:grpSpPr bwMode="auto">
              <a:xfrm>
                <a:off x="440" y="154"/>
                <a:ext cx="498" cy="154"/>
                <a:chOff x="440" y="154"/>
                <a:chExt cx="498" cy="154"/>
              </a:xfrm>
            </p:grpSpPr>
            <p:sp>
              <p:nvSpPr>
                <p:cNvPr id="24719" name="Rectangle 29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24720" name="Rectangle 30"/>
                <p:cNvSpPr>
                  <a:spLocks noChangeArrowheads="1"/>
                </p:cNvSpPr>
                <p:nvPr/>
              </p:nvSpPr>
              <p:spPr bwMode="auto">
                <a:xfrm>
                  <a:off x="440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1" name="Group 31"/>
              <p:cNvGrpSpPr>
                <a:grpSpLocks/>
              </p:cNvGrpSpPr>
              <p:nvPr/>
            </p:nvGrpSpPr>
            <p:grpSpPr bwMode="auto">
              <a:xfrm>
                <a:off x="0" y="308"/>
                <a:ext cx="440" cy="154"/>
                <a:chOff x="0" y="308"/>
                <a:chExt cx="440" cy="154"/>
              </a:xfrm>
            </p:grpSpPr>
            <p:sp>
              <p:nvSpPr>
                <p:cNvPr id="24717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24718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2" name="Group 34"/>
              <p:cNvGrpSpPr>
                <a:grpSpLocks/>
              </p:cNvGrpSpPr>
              <p:nvPr/>
            </p:nvGrpSpPr>
            <p:grpSpPr bwMode="auto">
              <a:xfrm>
                <a:off x="440" y="308"/>
                <a:ext cx="498" cy="154"/>
                <a:chOff x="440" y="308"/>
                <a:chExt cx="498" cy="154"/>
              </a:xfrm>
            </p:grpSpPr>
            <p:sp>
              <p:nvSpPr>
                <p:cNvPr id="24715" name="Rectangle 35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24716" name="Rectangle 36"/>
                <p:cNvSpPr>
                  <a:spLocks noChangeArrowheads="1"/>
                </p:cNvSpPr>
                <p:nvPr/>
              </p:nvSpPr>
              <p:spPr bwMode="auto">
                <a:xfrm>
                  <a:off x="440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3" name="Group 37"/>
              <p:cNvGrpSpPr>
                <a:grpSpLocks/>
              </p:cNvGrpSpPr>
              <p:nvPr/>
            </p:nvGrpSpPr>
            <p:grpSpPr bwMode="auto">
              <a:xfrm>
                <a:off x="0" y="462"/>
                <a:ext cx="440" cy="154"/>
                <a:chOff x="0" y="462"/>
                <a:chExt cx="440" cy="154"/>
              </a:xfrm>
            </p:grpSpPr>
            <p:sp>
              <p:nvSpPr>
                <p:cNvPr id="24713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1001</a:t>
                  </a:r>
                  <a:endParaRPr kumimoji="0" lang="en-GB" sz="1200"/>
                </a:p>
              </p:txBody>
            </p:sp>
            <p:sp>
              <p:nvSpPr>
                <p:cNvPr id="24714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4" name="Group 40"/>
              <p:cNvGrpSpPr>
                <a:grpSpLocks/>
              </p:cNvGrpSpPr>
              <p:nvPr/>
            </p:nvGrpSpPr>
            <p:grpSpPr bwMode="auto">
              <a:xfrm>
                <a:off x="440" y="462"/>
                <a:ext cx="498" cy="154"/>
                <a:chOff x="440" y="462"/>
                <a:chExt cx="498" cy="154"/>
              </a:xfrm>
            </p:grpSpPr>
            <p:sp>
              <p:nvSpPr>
                <p:cNvPr id="24711" name="Rectangle 41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24712" name="Rectangle 42"/>
                <p:cNvSpPr>
                  <a:spLocks noChangeArrowheads="1"/>
                </p:cNvSpPr>
                <p:nvPr/>
              </p:nvSpPr>
              <p:spPr bwMode="auto">
                <a:xfrm>
                  <a:off x="440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5" name="Group 43"/>
              <p:cNvGrpSpPr>
                <a:grpSpLocks/>
              </p:cNvGrpSpPr>
              <p:nvPr/>
            </p:nvGrpSpPr>
            <p:grpSpPr bwMode="auto">
              <a:xfrm>
                <a:off x="0" y="616"/>
                <a:ext cx="440" cy="154"/>
                <a:chOff x="0" y="616"/>
                <a:chExt cx="440" cy="154"/>
              </a:xfrm>
            </p:grpSpPr>
            <p:sp>
              <p:nvSpPr>
                <p:cNvPr id="2470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2471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6" name="Group 46"/>
              <p:cNvGrpSpPr>
                <a:grpSpLocks/>
              </p:cNvGrpSpPr>
              <p:nvPr/>
            </p:nvGrpSpPr>
            <p:grpSpPr bwMode="auto">
              <a:xfrm>
                <a:off x="440" y="616"/>
                <a:ext cx="498" cy="154"/>
                <a:chOff x="440" y="616"/>
                <a:chExt cx="498" cy="154"/>
              </a:xfrm>
            </p:grpSpPr>
            <p:sp>
              <p:nvSpPr>
                <p:cNvPr id="24707" name="Rectangle 47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24708" name="Rectangle 48"/>
                <p:cNvSpPr>
                  <a:spLocks noChangeArrowheads="1"/>
                </p:cNvSpPr>
                <p:nvPr/>
              </p:nvSpPr>
              <p:spPr bwMode="auto">
                <a:xfrm>
                  <a:off x="440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7" name="Group 49"/>
              <p:cNvGrpSpPr>
                <a:grpSpLocks/>
              </p:cNvGrpSpPr>
              <p:nvPr/>
            </p:nvGrpSpPr>
            <p:grpSpPr bwMode="auto">
              <a:xfrm>
                <a:off x="0" y="770"/>
                <a:ext cx="440" cy="154"/>
                <a:chOff x="0" y="770"/>
                <a:chExt cx="440" cy="154"/>
              </a:xfrm>
            </p:grpSpPr>
            <p:sp>
              <p:nvSpPr>
                <p:cNvPr id="24705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24706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8" name="Group 52"/>
              <p:cNvGrpSpPr>
                <a:grpSpLocks/>
              </p:cNvGrpSpPr>
              <p:nvPr/>
            </p:nvGrpSpPr>
            <p:grpSpPr bwMode="auto">
              <a:xfrm>
                <a:off x="440" y="770"/>
                <a:ext cx="498" cy="154"/>
                <a:chOff x="440" y="770"/>
                <a:chExt cx="498" cy="154"/>
              </a:xfrm>
            </p:grpSpPr>
            <p:sp>
              <p:nvSpPr>
                <p:cNvPr id="24703" name="Rectangle 53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24704" name="Rectangle 54"/>
                <p:cNvSpPr>
                  <a:spLocks noChangeArrowheads="1"/>
                </p:cNvSpPr>
                <p:nvPr/>
              </p:nvSpPr>
              <p:spPr bwMode="auto">
                <a:xfrm>
                  <a:off x="440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79" name="Group 55"/>
              <p:cNvGrpSpPr>
                <a:grpSpLocks/>
              </p:cNvGrpSpPr>
              <p:nvPr/>
            </p:nvGrpSpPr>
            <p:grpSpPr bwMode="auto">
              <a:xfrm>
                <a:off x="0" y="924"/>
                <a:ext cx="440" cy="154"/>
                <a:chOff x="0" y="924"/>
                <a:chExt cx="440" cy="154"/>
              </a:xfrm>
            </p:grpSpPr>
            <p:sp>
              <p:nvSpPr>
                <p:cNvPr id="24701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24702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0" name="Group 58"/>
              <p:cNvGrpSpPr>
                <a:grpSpLocks/>
              </p:cNvGrpSpPr>
              <p:nvPr/>
            </p:nvGrpSpPr>
            <p:grpSpPr bwMode="auto">
              <a:xfrm>
                <a:off x="440" y="924"/>
                <a:ext cx="498" cy="154"/>
                <a:chOff x="440" y="924"/>
                <a:chExt cx="498" cy="154"/>
              </a:xfrm>
            </p:grpSpPr>
            <p:sp>
              <p:nvSpPr>
                <p:cNvPr id="24699" name="Rectangle 59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24700" name="Rectangle 60"/>
                <p:cNvSpPr>
                  <a:spLocks noChangeArrowheads="1"/>
                </p:cNvSpPr>
                <p:nvPr/>
              </p:nvSpPr>
              <p:spPr bwMode="auto">
                <a:xfrm>
                  <a:off x="440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1" name="Group 61"/>
              <p:cNvGrpSpPr>
                <a:grpSpLocks/>
              </p:cNvGrpSpPr>
              <p:nvPr/>
            </p:nvGrpSpPr>
            <p:grpSpPr bwMode="auto">
              <a:xfrm>
                <a:off x="0" y="1078"/>
                <a:ext cx="440" cy="154"/>
                <a:chOff x="0" y="1078"/>
                <a:chExt cx="440" cy="154"/>
              </a:xfrm>
            </p:grpSpPr>
            <p:sp>
              <p:nvSpPr>
                <p:cNvPr id="24697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1002</a:t>
                  </a:r>
                  <a:endParaRPr kumimoji="0" lang="en-GB" sz="1200"/>
                </a:p>
              </p:txBody>
            </p:sp>
            <p:sp>
              <p:nvSpPr>
                <p:cNvPr id="24698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2" name="Group 64"/>
              <p:cNvGrpSpPr>
                <a:grpSpLocks/>
              </p:cNvGrpSpPr>
              <p:nvPr/>
            </p:nvGrpSpPr>
            <p:grpSpPr bwMode="auto">
              <a:xfrm>
                <a:off x="440" y="1078"/>
                <a:ext cx="498" cy="154"/>
                <a:chOff x="440" y="1078"/>
                <a:chExt cx="498" cy="154"/>
              </a:xfrm>
            </p:grpSpPr>
            <p:sp>
              <p:nvSpPr>
                <p:cNvPr id="24695" name="Rectangle 65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24696" name="Rectangle 66"/>
                <p:cNvSpPr>
                  <a:spLocks noChangeArrowheads="1"/>
                </p:cNvSpPr>
                <p:nvPr/>
              </p:nvSpPr>
              <p:spPr bwMode="auto">
                <a:xfrm>
                  <a:off x="440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3" name="Group 67"/>
              <p:cNvGrpSpPr>
                <a:grpSpLocks/>
              </p:cNvGrpSpPr>
              <p:nvPr/>
            </p:nvGrpSpPr>
            <p:grpSpPr bwMode="auto">
              <a:xfrm>
                <a:off x="0" y="1232"/>
                <a:ext cx="440" cy="154"/>
                <a:chOff x="0" y="1232"/>
                <a:chExt cx="440" cy="154"/>
              </a:xfrm>
            </p:grpSpPr>
            <p:sp>
              <p:nvSpPr>
                <p:cNvPr id="24693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/>
                </a:p>
              </p:txBody>
            </p:sp>
            <p:sp>
              <p:nvSpPr>
                <p:cNvPr id="24694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4" name="Group 70"/>
              <p:cNvGrpSpPr>
                <a:grpSpLocks/>
              </p:cNvGrpSpPr>
              <p:nvPr/>
            </p:nvGrpSpPr>
            <p:grpSpPr bwMode="auto">
              <a:xfrm>
                <a:off x="440" y="1232"/>
                <a:ext cx="498" cy="154"/>
                <a:chOff x="440" y="1232"/>
                <a:chExt cx="498" cy="154"/>
              </a:xfrm>
            </p:grpSpPr>
            <p:sp>
              <p:nvSpPr>
                <p:cNvPr id="24691" name="Rectangle 71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24692" name="Rectangle 72"/>
                <p:cNvSpPr>
                  <a:spLocks noChangeArrowheads="1"/>
                </p:cNvSpPr>
                <p:nvPr/>
              </p:nvSpPr>
              <p:spPr bwMode="auto">
                <a:xfrm>
                  <a:off x="440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5" name="Group 73"/>
              <p:cNvGrpSpPr>
                <a:grpSpLocks/>
              </p:cNvGrpSpPr>
              <p:nvPr/>
            </p:nvGrpSpPr>
            <p:grpSpPr bwMode="auto">
              <a:xfrm>
                <a:off x="0" y="1386"/>
                <a:ext cx="440" cy="154"/>
                <a:chOff x="0" y="1386"/>
                <a:chExt cx="440" cy="154"/>
              </a:xfrm>
            </p:grpSpPr>
            <p:sp>
              <p:nvSpPr>
                <p:cNvPr id="24689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1003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90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440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86" name="Group 76"/>
              <p:cNvGrpSpPr>
                <a:grpSpLocks/>
              </p:cNvGrpSpPr>
              <p:nvPr/>
            </p:nvGrpSpPr>
            <p:grpSpPr bwMode="auto">
              <a:xfrm>
                <a:off x="440" y="1386"/>
                <a:ext cx="498" cy="154"/>
                <a:chOff x="440" y="1386"/>
                <a:chExt cx="498" cy="154"/>
              </a:xfrm>
            </p:grpSpPr>
            <p:sp>
              <p:nvSpPr>
                <p:cNvPr id="24687" name="Rectangle 77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88" name="Rectangle 78"/>
                <p:cNvSpPr>
                  <a:spLocks noChangeArrowheads="1"/>
                </p:cNvSpPr>
                <p:nvPr/>
              </p:nvSpPr>
              <p:spPr bwMode="auto">
                <a:xfrm>
                  <a:off x="440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>
                    <a:buClr>
                      <a:schemeClr val="bg2"/>
                    </a:buClr>
                    <a:buSzPct val="75000"/>
                    <a:buFont typeface="Wingdings" pitchFamily="2" charset="2"/>
                    <a:buChar char="p"/>
                  </a:pPr>
                  <a:endParaRPr kumimoji="0" lang="en-US" sz="1800">
                    <a:solidFill>
                      <a:schemeClr val="accent2"/>
                    </a:solidFill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24666" name="Rectangle 79"/>
            <p:cNvSpPr>
              <a:spLocks noChangeArrowheads="1"/>
            </p:cNvSpPr>
            <p:nvPr/>
          </p:nvSpPr>
          <p:spPr bwMode="auto">
            <a:xfrm>
              <a:off x="-3" y="-3"/>
              <a:ext cx="944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590" name="Group 80"/>
          <p:cNvGrpSpPr>
            <a:grpSpLocks/>
          </p:cNvGrpSpPr>
          <p:nvPr/>
        </p:nvGrpSpPr>
        <p:grpSpPr bwMode="auto">
          <a:xfrm>
            <a:off x="3822700" y="2895600"/>
            <a:ext cx="1752600" cy="2819400"/>
            <a:chOff x="-3" y="-3"/>
            <a:chExt cx="867" cy="1546"/>
          </a:xfrm>
        </p:grpSpPr>
        <p:grpSp>
          <p:nvGrpSpPr>
            <p:cNvPr id="24599" name="Group 81"/>
            <p:cNvGrpSpPr>
              <a:grpSpLocks/>
            </p:cNvGrpSpPr>
            <p:nvPr/>
          </p:nvGrpSpPr>
          <p:grpSpPr bwMode="auto">
            <a:xfrm>
              <a:off x="0" y="0"/>
              <a:ext cx="861" cy="1540"/>
              <a:chOff x="0" y="0"/>
              <a:chExt cx="861" cy="1540"/>
            </a:xfrm>
          </p:grpSpPr>
          <p:grpSp>
            <p:nvGrpSpPr>
              <p:cNvPr id="24601" name="Group 82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24661" name="Rectangle 8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4662" name="Group 8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246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24664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602" name="Group 87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24657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4658" name="Group 89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24659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24660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603" name="Group 92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24655" name="Rectangle 93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24656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4" name="Group 95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24653" name="Rectangle 96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24654" name="Rectangle 97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5" name="Group 98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24651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24652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6" name="Group 101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2464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24650" name="Rectangle 103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7" name="Group 104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24647" name="Rectangle 105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24648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8" name="Group 107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246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24646" name="Rectangle 109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09" name="Group 110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24643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24644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0" name="Group 113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24641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24642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1" name="Group 116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24639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24640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2" name="Group 119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24637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24638" name="Rectangle 121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3" name="Group 122"/>
              <p:cNvGrpSpPr>
                <a:grpSpLocks/>
              </p:cNvGrpSpPr>
              <p:nvPr/>
            </p:nvGrpSpPr>
            <p:grpSpPr bwMode="auto">
              <a:xfrm>
                <a:off x="0" y="924"/>
                <a:ext cx="363" cy="154"/>
                <a:chOff x="0" y="924"/>
                <a:chExt cx="363" cy="154"/>
              </a:xfrm>
            </p:grpSpPr>
            <p:sp>
              <p:nvSpPr>
                <p:cNvPr id="246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246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4" name="Group 125"/>
              <p:cNvGrpSpPr>
                <a:grpSpLocks/>
              </p:cNvGrpSpPr>
              <p:nvPr/>
            </p:nvGrpSpPr>
            <p:grpSpPr bwMode="auto">
              <a:xfrm>
                <a:off x="363" y="924"/>
                <a:ext cx="498" cy="154"/>
                <a:chOff x="363" y="924"/>
                <a:chExt cx="498" cy="154"/>
              </a:xfrm>
            </p:grpSpPr>
            <p:sp>
              <p:nvSpPr>
                <p:cNvPr id="24633" name="Rectangle 126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24634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5" name="Group 128"/>
              <p:cNvGrpSpPr>
                <a:grpSpLocks/>
              </p:cNvGrpSpPr>
              <p:nvPr/>
            </p:nvGrpSpPr>
            <p:grpSpPr bwMode="auto">
              <a:xfrm>
                <a:off x="0" y="1078"/>
                <a:ext cx="363" cy="154"/>
                <a:chOff x="0" y="1078"/>
                <a:chExt cx="363" cy="154"/>
              </a:xfrm>
            </p:grpSpPr>
            <p:sp>
              <p:nvSpPr>
                <p:cNvPr id="24631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24632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6" name="Group 131"/>
              <p:cNvGrpSpPr>
                <a:grpSpLocks/>
              </p:cNvGrpSpPr>
              <p:nvPr/>
            </p:nvGrpSpPr>
            <p:grpSpPr bwMode="auto">
              <a:xfrm>
                <a:off x="363" y="1078"/>
                <a:ext cx="498" cy="154"/>
                <a:chOff x="363" y="1078"/>
                <a:chExt cx="498" cy="154"/>
              </a:xfrm>
            </p:grpSpPr>
            <p:sp>
              <p:nvSpPr>
                <p:cNvPr id="24629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24630" name="Rectangle 133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7" name="Group 134"/>
              <p:cNvGrpSpPr>
                <a:grpSpLocks/>
              </p:cNvGrpSpPr>
              <p:nvPr/>
            </p:nvGrpSpPr>
            <p:grpSpPr bwMode="auto">
              <a:xfrm>
                <a:off x="0" y="1232"/>
                <a:ext cx="363" cy="154"/>
                <a:chOff x="0" y="1232"/>
                <a:chExt cx="363" cy="154"/>
              </a:xfrm>
            </p:grpSpPr>
            <p:sp>
              <p:nvSpPr>
                <p:cNvPr id="24627" name="Rectangle 135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8" name="Group 137"/>
              <p:cNvGrpSpPr>
                <a:grpSpLocks/>
              </p:cNvGrpSpPr>
              <p:nvPr/>
            </p:nvGrpSpPr>
            <p:grpSpPr bwMode="auto">
              <a:xfrm>
                <a:off x="363" y="1232"/>
                <a:ext cx="498" cy="154"/>
                <a:chOff x="363" y="1232"/>
                <a:chExt cx="498" cy="154"/>
              </a:xfrm>
            </p:grpSpPr>
            <p:sp>
              <p:nvSpPr>
                <p:cNvPr id="24625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26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19" name="Group 140"/>
              <p:cNvGrpSpPr>
                <a:grpSpLocks/>
              </p:cNvGrpSpPr>
              <p:nvPr/>
            </p:nvGrpSpPr>
            <p:grpSpPr bwMode="auto">
              <a:xfrm>
                <a:off x="0" y="1386"/>
                <a:ext cx="363" cy="154"/>
                <a:chOff x="0" y="1386"/>
                <a:chExt cx="363" cy="154"/>
              </a:xfrm>
            </p:grpSpPr>
            <p:sp>
              <p:nvSpPr>
                <p:cNvPr id="24623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24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620" name="Group 143"/>
              <p:cNvGrpSpPr>
                <a:grpSpLocks/>
              </p:cNvGrpSpPr>
              <p:nvPr/>
            </p:nvGrpSpPr>
            <p:grpSpPr bwMode="auto">
              <a:xfrm>
                <a:off x="363" y="1386"/>
                <a:ext cx="498" cy="154"/>
                <a:chOff x="363" y="1386"/>
                <a:chExt cx="498" cy="154"/>
              </a:xfrm>
            </p:grpSpPr>
            <p:sp>
              <p:nvSpPr>
                <p:cNvPr id="24621" name="Rectangle 144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622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4600" name="Rectangle 146"/>
            <p:cNvSpPr>
              <a:spLocks noChangeArrowheads="1"/>
            </p:cNvSpPr>
            <p:nvPr/>
          </p:nvSpPr>
          <p:spPr bwMode="auto">
            <a:xfrm>
              <a:off x="-3" y="-3"/>
              <a:ext cx="86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275611" name="Group 155"/>
          <p:cNvGraphicFramePr>
            <a:graphicFrameLocks noGrp="1"/>
          </p:cNvGraphicFramePr>
          <p:nvPr>
            <p:ph sz="quarter" idx="3"/>
          </p:nvPr>
        </p:nvGraphicFramePr>
        <p:xfrm>
          <a:off x="1343025" y="5572125"/>
          <a:ext cx="1927225" cy="304800"/>
        </p:xfrm>
        <a:graphic>
          <a:graphicData uri="http://schemas.openxmlformats.org/drawingml/2006/table">
            <a:tbl>
              <a:tblPr/>
              <a:tblGrid>
                <a:gridCol w="847725"/>
                <a:gridCol w="1079500"/>
              </a:tblGrid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DC10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3718CD2-DB5C-4157-AF24-19768296976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Additional Operators - </a:t>
            </a:r>
            <a:r>
              <a:rPr lang="en-US" altLang="zh-TW" smtClean="0">
                <a:solidFill>
                  <a:srgbClr val="FF3300"/>
                </a:solidFill>
              </a:rPr>
              <a:t>Outer Join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4025"/>
            <a:ext cx="7772400" cy="390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An extension of the </a:t>
            </a:r>
            <a:r>
              <a:rPr lang="en-US" altLang="zh-TW" smtClean="0">
                <a:solidFill>
                  <a:srgbClr val="FF0000"/>
                </a:solidFill>
              </a:rPr>
              <a:t>join operation</a:t>
            </a:r>
            <a:r>
              <a:rPr lang="en-US" altLang="zh-TW" smtClean="0"/>
              <a:t> that avoids loss of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Computes the join and then adds </a:t>
            </a:r>
            <a:r>
              <a:rPr lang="en-US" altLang="zh-TW" smtClean="0">
                <a:solidFill>
                  <a:srgbClr val="FF0000"/>
                </a:solidFill>
              </a:rPr>
              <a:t>tuples </a:t>
            </a:r>
            <a:r>
              <a:rPr lang="en-US" altLang="zh-TW" smtClean="0"/>
              <a:t>from one relation that do not match </a:t>
            </a:r>
            <a:r>
              <a:rPr lang="en-US" altLang="zh-TW" smtClean="0">
                <a:solidFill>
                  <a:srgbClr val="FF0000"/>
                </a:solidFill>
              </a:rPr>
              <a:t>tuples </a:t>
            </a:r>
            <a:r>
              <a:rPr lang="en-US" altLang="zh-TW" smtClean="0"/>
              <a:t>in the other relation to the result of the join.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Uses </a:t>
            </a:r>
            <a:r>
              <a:rPr lang="en-US" altLang="zh-TW" b="1" smtClean="0">
                <a:solidFill>
                  <a:srgbClr val="FF0000"/>
                </a:solidFill>
              </a:rPr>
              <a:t>null</a:t>
            </a:r>
            <a:r>
              <a:rPr lang="en-US" altLang="zh-TW" smtClean="0"/>
              <a:t> values in left- or right- outer join: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FF0000"/>
                </a:solidFill>
              </a:rPr>
              <a:t>null </a:t>
            </a:r>
            <a:r>
              <a:rPr lang="en-US" altLang="zh-TW" sz="2400" smtClean="0"/>
              <a:t>signifies that the value is unknown or does not exist.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All comparisons involving null are </a:t>
            </a:r>
            <a:r>
              <a:rPr lang="en-US" altLang="zh-TW" sz="2400" smtClean="0">
                <a:solidFill>
                  <a:srgbClr val="FF0000"/>
                </a:solidFill>
              </a:rPr>
              <a:t>false by definition</a:t>
            </a:r>
            <a:r>
              <a:rPr lang="en-US" altLang="zh-TW" sz="2400" smtClean="0"/>
              <a:t>. 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238F83A-8317-4B2A-B105-FDADD7086CC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152928" dir="249801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Outer Join - Example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143000" y="1981200"/>
            <a:ext cx="201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zh-TW"/>
              <a:t> </a:t>
            </a:r>
            <a:r>
              <a:rPr lang="en-US" altLang="zh-TW"/>
              <a:t>Relation </a:t>
            </a:r>
            <a:r>
              <a:rPr lang="en-US" altLang="zh-TW" i="1">
                <a:solidFill>
                  <a:srgbClr val="FF0000"/>
                </a:solidFill>
              </a:rPr>
              <a:t>loan</a:t>
            </a:r>
            <a:endParaRPr lang="en-US" altLang="zh-TW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127125" y="4156075"/>
            <a:ext cx="262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zh-TW"/>
              <a:t> </a:t>
            </a:r>
            <a:r>
              <a:rPr lang="en-US" altLang="zh-TW"/>
              <a:t>Relation </a:t>
            </a:r>
            <a:r>
              <a:rPr lang="en-US" altLang="zh-TW" i="1">
                <a:solidFill>
                  <a:srgbClr val="FF0000"/>
                </a:solidFill>
              </a:rPr>
              <a:t>borrower</a:t>
            </a:r>
          </a:p>
        </p:txBody>
      </p:sp>
      <p:grpSp>
        <p:nvGrpSpPr>
          <p:cNvPr id="26630" name="Group 5"/>
          <p:cNvGrpSpPr>
            <a:grpSpLocks/>
          </p:cNvGrpSpPr>
          <p:nvPr/>
        </p:nvGrpSpPr>
        <p:grpSpPr bwMode="auto">
          <a:xfrm>
            <a:off x="3352800" y="2133600"/>
            <a:ext cx="4191000" cy="1524000"/>
            <a:chOff x="336" y="1824"/>
            <a:chExt cx="2640" cy="960"/>
          </a:xfrm>
        </p:grpSpPr>
        <p:sp>
          <p:nvSpPr>
            <p:cNvPr id="26640" name="Rectangle 6"/>
            <p:cNvSpPr>
              <a:spLocks noChangeArrowheads="1"/>
            </p:cNvSpPr>
            <p:nvPr/>
          </p:nvSpPr>
          <p:spPr bwMode="auto">
            <a:xfrm>
              <a:off x="336" y="1824"/>
              <a:ext cx="96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branch-name</a:t>
              </a:r>
            </a:p>
          </p:txBody>
        </p:sp>
        <p:sp>
          <p:nvSpPr>
            <p:cNvPr id="26641" name="Rectangle 7"/>
            <p:cNvSpPr>
              <a:spLocks noChangeArrowheads="1"/>
            </p:cNvSpPr>
            <p:nvPr/>
          </p:nvSpPr>
          <p:spPr bwMode="auto">
            <a:xfrm>
              <a:off x="1296" y="1824"/>
              <a:ext cx="96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loan-number</a:t>
              </a:r>
            </a:p>
          </p:txBody>
        </p:sp>
        <p:sp>
          <p:nvSpPr>
            <p:cNvPr id="26642" name="Rectangle 8"/>
            <p:cNvSpPr>
              <a:spLocks noChangeArrowheads="1"/>
            </p:cNvSpPr>
            <p:nvPr/>
          </p:nvSpPr>
          <p:spPr bwMode="auto">
            <a:xfrm>
              <a:off x="2256" y="1824"/>
              <a:ext cx="72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amount</a:t>
              </a:r>
            </a:p>
          </p:txBody>
        </p:sp>
        <p:sp>
          <p:nvSpPr>
            <p:cNvPr id="26643" name="Rectangle 9"/>
            <p:cNvSpPr>
              <a:spLocks noChangeArrowheads="1"/>
            </p:cNvSpPr>
            <p:nvPr/>
          </p:nvSpPr>
          <p:spPr bwMode="auto">
            <a:xfrm>
              <a:off x="336" y="206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Downtown</a:t>
              </a:r>
            </a:p>
          </p:txBody>
        </p:sp>
        <p:sp>
          <p:nvSpPr>
            <p:cNvPr id="26644" name="Rectangle 10"/>
            <p:cNvSpPr>
              <a:spLocks noChangeArrowheads="1"/>
            </p:cNvSpPr>
            <p:nvPr/>
          </p:nvSpPr>
          <p:spPr bwMode="auto">
            <a:xfrm>
              <a:off x="336" y="254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Redwood</a:t>
              </a:r>
            </a:p>
          </p:txBody>
        </p:sp>
        <p:sp>
          <p:nvSpPr>
            <p:cNvPr id="26645" name="Rectangle 11"/>
            <p:cNvSpPr>
              <a:spLocks noChangeArrowheads="1"/>
            </p:cNvSpPr>
            <p:nvPr/>
          </p:nvSpPr>
          <p:spPr bwMode="auto">
            <a:xfrm>
              <a:off x="336" y="230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Perryridge</a:t>
              </a:r>
            </a:p>
          </p:txBody>
        </p:sp>
        <p:sp>
          <p:nvSpPr>
            <p:cNvPr id="26646" name="Rectangle 12"/>
            <p:cNvSpPr>
              <a:spLocks noChangeArrowheads="1"/>
            </p:cNvSpPr>
            <p:nvPr/>
          </p:nvSpPr>
          <p:spPr bwMode="auto">
            <a:xfrm>
              <a:off x="1296" y="206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chemeClr val="accent1"/>
                  </a:solidFill>
                  <a:latin typeface="Tahoma" pitchFamily="34" charset="0"/>
                </a:rPr>
                <a:t>L-170</a:t>
              </a:r>
            </a:p>
          </p:txBody>
        </p:sp>
        <p:sp>
          <p:nvSpPr>
            <p:cNvPr id="26647" name="Rectangle 13"/>
            <p:cNvSpPr>
              <a:spLocks noChangeArrowheads="1"/>
            </p:cNvSpPr>
            <p:nvPr/>
          </p:nvSpPr>
          <p:spPr bwMode="auto">
            <a:xfrm>
              <a:off x="1296" y="230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rgbClr val="FF3300"/>
                  </a:solidFill>
                  <a:latin typeface="Tahoma" pitchFamily="34" charset="0"/>
                </a:rPr>
                <a:t>L-260</a:t>
              </a:r>
            </a:p>
          </p:txBody>
        </p:sp>
        <p:sp>
          <p:nvSpPr>
            <p:cNvPr id="26648" name="Rectangle 14"/>
            <p:cNvSpPr>
              <a:spLocks noChangeArrowheads="1"/>
            </p:cNvSpPr>
            <p:nvPr/>
          </p:nvSpPr>
          <p:spPr bwMode="auto">
            <a:xfrm>
              <a:off x="1296" y="2544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rgbClr val="0000FF"/>
                  </a:solidFill>
                  <a:latin typeface="Tahoma" pitchFamily="34" charset="0"/>
                </a:rPr>
                <a:t>L-230</a:t>
              </a:r>
            </a:p>
          </p:txBody>
        </p:sp>
        <p:sp>
          <p:nvSpPr>
            <p:cNvPr id="26649" name="Rectangle 15"/>
            <p:cNvSpPr>
              <a:spLocks noChangeArrowheads="1"/>
            </p:cNvSpPr>
            <p:nvPr/>
          </p:nvSpPr>
          <p:spPr bwMode="auto">
            <a:xfrm>
              <a:off x="2256" y="2064"/>
              <a:ext cx="72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3000</a:t>
              </a:r>
            </a:p>
          </p:txBody>
        </p:sp>
        <p:sp>
          <p:nvSpPr>
            <p:cNvPr id="26650" name="Rectangle 16"/>
            <p:cNvSpPr>
              <a:spLocks noChangeArrowheads="1"/>
            </p:cNvSpPr>
            <p:nvPr/>
          </p:nvSpPr>
          <p:spPr bwMode="auto">
            <a:xfrm>
              <a:off x="2256" y="2304"/>
              <a:ext cx="72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1700</a:t>
              </a:r>
            </a:p>
          </p:txBody>
        </p:sp>
        <p:sp>
          <p:nvSpPr>
            <p:cNvPr id="26651" name="Rectangle 17"/>
            <p:cNvSpPr>
              <a:spLocks noChangeArrowheads="1"/>
            </p:cNvSpPr>
            <p:nvPr/>
          </p:nvSpPr>
          <p:spPr bwMode="auto">
            <a:xfrm>
              <a:off x="2256" y="2544"/>
              <a:ext cx="72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4000</a:t>
              </a:r>
            </a:p>
          </p:txBody>
        </p:sp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4038600" y="4114800"/>
            <a:ext cx="3048000" cy="1524000"/>
            <a:chOff x="2400" y="2640"/>
            <a:chExt cx="1920" cy="960"/>
          </a:xfrm>
        </p:grpSpPr>
        <p:sp>
          <p:nvSpPr>
            <p:cNvPr id="26632" name="Rectangle 19"/>
            <p:cNvSpPr>
              <a:spLocks noChangeArrowheads="1"/>
            </p:cNvSpPr>
            <p:nvPr/>
          </p:nvSpPr>
          <p:spPr bwMode="auto">
            <a:xfrm>
              <a:off x="2400" y="2640"/>
              <a:ext cx="96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cust-name</a:t>
              </a:r>
            </a:p>
          </p:txBody>
        </p:sp>
        <p:sp>
          <p:nvSpPr>
            <p:cNvPr id="26633" name="Rectangle 20"/>
            <p:cNvSpPr>
              <a:spLocks noChangeArrowheads="1"/>
            </p:cNvSpPr>
            <p:nvPr/>
          </p:nvSpPr>
          <p:spPr bwMode="auto">
            <a:xfrm>
              <a:off x="3360" y="2640"/>
              <a:ext cx="960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loan-number</a:t>
              </a:r>
            </a:p>
          </p:txBody>
        </p:sp>
        <p:sp>
          <p:nvSpPr>
            <p:cNvPr id="26634" name="Rectangle 21"/>
            <p:cNvSpPr>
              <a:spLocks noChangeArrowheads="1"/>
            </p:cNvSpPr>
            <p:nvPr/>
          </p:nvSpPr>
          <p:spPr bwMode="auto">
            <a:xfrm>
              <a:off x="2400" y="288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Jones</a:t>
              </a:r>
            </a:p>
          </p:txBody>
        </p:sp>
        <p:sp>
          <p:nvSpPr>
            <p:cNvPr id="26635" name="Rectangle 22"/>
            <p:cNvSpPr>
              <a:spLocks noChangeArrowheads="1"/>
            </p:cNvSpPr>
            <p:nvPr/>
          </p:nvSpPr>
          <p:spPr bwMode="auto">
            <a:xfrm>
              <a:off x="2400" y="336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Hayes</a:t>
              </a:r>
            </a:p>
          </p:txBody>
        </p:sp>
        <p:sp>
          <p:nvSpPr>
            <p:cNvPr id="26636" name="Rectangle 23"/>
            <p:cNvSpPr>
              <a:spLocks noChangeArrowheads="1"/>
            </p:cNvSpPr>
            <p:nvPr/>
          </p:nvSpPr>
          <p:spPr bwMode="auto">
            <a:xfrm>
              <a:off x="2400" y="312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latin typeface="Tahoma" pitchFamily="34" charset="0"/>
                </a:rPr>
                <a:t>Smith</a:t>
              </a:r>
            </a:p>
          </p:txBody>
        </p:sp>
        <p:sp>
          <p:nvSpPr>
            <p:cNvPr id="26637" name="Rectangle 24"/>
            <p:cNvSpPr>
              <a:spLocks noChangeArrowheads="1"/>
            </p:cNvSpPr>
            <p:nvPr/>
          </p:nvSpPr>
          <p:spPr bwMode="auto">
            <a:xfrm>
              <a:off x="3360" y="288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chemeClr val="accent1"/>
                  </a:solidFill>
                  <a:latin typeface="Tahoma" pitchFamily="34" charset="0"/>
                </a:rPr>
                <a:t>L-170</a:t>
              </a:r>
            </a:p>
          </p:txBody>
        </p:sp>
        <p:sp>
          <p:nvSpPr>
            <p:cNvPr id="26638" name="Rectangle 25"/>
            <p:cNvSpPr>
              <a:spLocks noChangeArrowheads="1"/>
            </p:cNvSpPr>
            <p:nvPr/>
          </p:nvSpPr>
          <p:spPr bwMode="auto">
            <a:xfrm>
              <a:off x="3360" y="312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rgbClr val="0000FF"/>
                  </a:solidFill>
                  <a:latin typeface="Tahoma" pitchFamily="34" charset="0"/>
                </a:rPr>
                <a:t>L-230</a:t>
              </a:r>
            </a:p>
          </p:txBody>
        </p:sp>
        <p:sp>
          <p:nvSpPr>
            <p:cNvPr id="26639" name="Rectangle 26"/>
            <p:cNvSpPr>
              <a:spLocks noChangeArrowheads="1"/>
            </p:cNvSpPr>
            <p:nvPr/>
          </p:nvSpPr>
          <p:spPr bwMode="auto">
            <a:xfrm>
              <a:off x="3360" y="3360"/>
              <a:ext cx="960" cy="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800">
                  <a:solidFill>
                    <a:srgbClr val="990033"/>
                  </a:solidFill>
                  <a:latin typeface="Tahoma" pitchFamily="34" charset="0"/>
                </a:rPr>
                <a:t>L-155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2F8F2E1-3D77-4F9D-81C0-654670D92F7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90575"/>
          </a:xfrm>
          <a:effectLst>
            <a:outerShdw dist="152928" dir="249801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/>
              <a:t>Outer Join - Example</a:t>
            </a:r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1143000" y="1565275"/>
            <a:ext cx="3505200" cy="1635125"/>
            <a:chOff x="480" y="1178"/>
            <a:chExt cx="2208" cy="1030"/>
          </a:xfrm>
        </p:grpSpPr>
        <p:sp>
          <p:nvSpPr>
            <p:cNvPr id="27682" name="Text Box 4"/>
            <p:cNvSpPr txBox="1">
              <a:spLocks noChangeArrowheads="1"/>
            </p:cNvSpPr>
            <p:nvPr/>
          </p:nvSpPr>
          <p:spPr bwMode="auto">
            <a:xfrm>
              <a:off x="480" y="1178"/>
              <a:ext cx="4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ahoma" pitchFamily="34" charset="0"/>
                </a:rPr>
                <a:t>loan</a:t>
              </a:r>
            </a:p>
          </p:txBody>
        </p:sp>
        <p:grpSp>
          <p:nvGrpSpPr>
            <p:cNvPr id="27683" name="Group 5"/>
            <p:cNvGrpSpPr>
              <a:grpSpLocks/>
            </p:cNvGrpSpPr>
            <p:nvPr/>
          </p:nvGrpSpPr>
          <p:grpSpPr bwMode="auto">
            <a:xfrm>
              <a:off x="528" y="1440"/>
              <a:ext cx="2160" cy="768"/>
              <a:chOff x="336" y="1824"/>
              <a:chExt cx="2640" cy="960"/>
            </a:xfrm>
          </p:grpSpPr>
          <p:sp>
            <p:nvSpPr>
              <p:cNvPr id="27684" name="Rectangle 6"/>
              <p:cNvSpPr>
                <a:spLocks noChangeArrowheads="1"/>
              </p:cNvSpPr>
              <p:nvPr/>
            </p:nvSpPr>
            <p:spPr bwMode="auto">
              <a:xfrm>
                <a:off x="336" y="1824"/>
                <a:ext cx="960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branch-name</a:t>
                </a:r>
              </a:p>
            </p:txBody>
          </p:sp>
          <p:sp>
            <p:nvSpPr>
              <p:cNvPr id="27685" name="Rectangle 7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960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loan-number</a:t>
                </a:r>
              </a:p>
            </p:txBody>
          </p:sp>
          <p:sp>
            <p:nvSpPr>
              <p:cNvPr id="27686" name="Rectangle 8"/>
              <p:cNvSpPr>
                <a:spLocks noChangeArrowheads="1"/>
              </p:cNvSpPr>
              <p:nvPr/>
            </p:nvSpPr>
            <p:spPr bwMode="auto">
              <a:xfrm>
                <a:off x="2256" y="1824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amount</a:t>
                </a:r>
              </a:p>
            </p:txBody>
          </p:sp>
          <p:sp>
            <p:nvSpPr>
              <p:cNvPr id="27687" name="Rectangle 9"/>
              <p:cNvSpPr>
                <a:spLocks noChangeArrowheads="1"/>
              </p:cNvSpPr>
              <p:nvPr/>
            </p:nvSpPr>
            <p:spPr bwMode="auto">
              <a:xfrm>
                <a:off x="336" y="206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27688" name="Rectangle 10"/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Redwood</a:t>
                </a:r>
              </a:p>
            </p:txBody>
          </p:sp>
          <p:sp>
            <p:nvSpPr>
              <p:cNvPr id="27689" name="Rectangle 11"/>
              <p:cNvSpPr>
                <a:spLocks noChangeArrowheads="1"/>
              </p:cNvSpPr>
              <p:nvPr/>
            </p:nvSpPr>
            <p:spPr bwMode="auto">
              <a:xfrm>
                <a:off x="336" y="230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Perryridge</a:t>
                </a:r>
              </a:p>
            </p:txBody>
          </p:sp>
          <p:sp>
            <p:nvSpPr>
              <p:cNvPr id="27690" name="Rectangle 12"/>
              <p:cNvSpPr>
                <a:spLocks noChangeArrowheads="1"/>
              </p:cNvSpPr>
              <p:nvPr/>
            </p:nvSpPr>
            <p:spPr bwMode="auto">
              <a:xfrm>
                <a:off x="1296" y="206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L-170</a:t>
                </a:r>
              </a:p>
            </p:txBody>
          </p:sp>
          <p:sp>
            <p:nvSpPr>
              <p:cNvPr id="27691" name="Rectangle 13"/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L-260</a:t>
                </a:r>
              </a:p>
            </p:txBody>
          </p:sp>
          <p:sp>
            <p:nvSpPr>
              <p:cNvPr id="27692" name="Rectangle 1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L-230</a:t>
                </a:r>
              </a:p>
            </p:txBody>
          </p:sp>
          <p:sp>
            <p:nvSpPr>
              <p:cNvPr id="27693" name="Rectangle 15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72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3000</a:t>
                </a:r>
              </a:p>
            </p:txBody>
          </p:sp>
          <p:sp>
            <p:nvSpPr>
              <p:cNvPr id="27694" name="Rectangle 16"/>
              <p:cNvSpPr>
                <a:spLocks noChangeArrowheads="1"/>
              </p:cNvSpPr>
              <p:nvPr/>
            </p:nvSpPr>
            <p:spPr bwMode="auto">
              <a:xfrm>
                <a:off x="2256" y="2304"/>
                <a:ext cx="72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1700</a:t>
                </a:r>
              </a:p>
            </p:txBody>
          </p:sp>
          <p:sp>
            <p:nvSpPr>
              <p:cNvPr id="27695" name="Rectangle 17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72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4000</a:t>
                </a:r>
              </a:p>
            </p:txBody>
          </p:sp>
        </p:grpSp>
      </p:grpSp>
      <p:grpSp>
        <p:nvGrpSpPr>
          <p:cNvPr id="27653" name="Group 18"/>
          <p:cNvGrpSpPr>
            <a:grpSpLocks/>
          </p:cNvGrpSpPr>
          <p:nvPr/>
        </p:nvGrpSpPr>
        <p:grpSpPr bwMode="auto">
          <a:xfrm>
            <a:off x="5029200" y="1600200"/>
            <a:ext cx="2590800" cy="1600200"/>
            <a:chOff x="480" y="2352"/>
            <a:chExt cx="1632" cy="1008"/>
          </a:xfrm>
        </p:grpSpPr>
        <p:sp>
          <p:nvSpPr>
            <p:cNvPr id="27672" name="Text Box 19"/>
            <p:cNvSpPr txBox="1">
              <a:spLocks noChangeArrowheads="1"/>
            </p:cNvSpPr>
            <p:nvPr/>
          </p:nvSpPr>
          <p:spPr bwMode="auto">
            <a:xfrm>
              <a:off x="480" y="2352"/>
              <a:ext cx="7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>
                  <a:latin typeface="Tahoma" pitchFamily="34" charset="0"/>
                </a:rPr>
                <a:t>borrower</a:t>
              </a:r>
            </a:p>
          </p:txBody>
        </p:sp>
        <p:grpSp>
          <p:nvGrpSpPr>
            <p:cNvPr id="27673" name="Group 20"/>
            <p:cNvGrpSpPr>
              <a:grpSpLocks/>
            </p:cNvGrpSpPr>
            <p:nvPr/>
          </p:nvGrpSpPr>
          <p:grpSpPr bwMode="auto">
            <a:xfrm>
              <a:off x="528" y="2592"/>
              <a:ext cx="1584" cy="768"/>
              <a:chOff x="2400" y="2640"/>
              <a:chExt cx="1920" cy="960"/>
            </a:xfrm>
          </p:grpSpPr>
          <p:sp>
            <p:nvSpPr>
              <p:cNvPr id="27674" name="Rectangle 21"/>
              <p:cNvSpPr>
                <a:spLocks noChangeArrowheads="1"/>
              </p:cNvSpPr>
              <p:nvPr/>
            </p:nvSpPr>
            <p:spPr bwMode="auto">
              <a:xfrm>
                <a:off x="2400" y="2640"/>
                <a:ext cx="96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cust-name</a:t>
                </a:r>
              </a:p>
            </p:txBody>
          </p:sp>
          <p:sp>
            <p:nvSpPr>
              <p:cNvPr id="27675" name="Rectangle 22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96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loan-number</a:t>
                </a:r>
              </a:p>
            </p:txBody>
          </p:sp>
          <p:sp>
            <p:nvSpPr>
              <p:cNvPr id="27676" name="Rectangle 23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Jones</a:t>
                </a:r>
              </a:p>
            </p:txBody>
          </p:sp>
          <p:sp>
            <p:nvSpPr>
              <p:cNvPr id="27677" name="Rectangle 24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Hayes</a:t>
                </a:r>
              </a:p>
            </p:txBody>
          </p:sp>
          <p:sp>
            <p:nvSpPr>
              <p:cNvPr id="27678" name="Rectangle 25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Smith</a:t>
                </a:r>
              </a:p>
            </p:txBody>
          </p:sp>
          <p:sp>
            <p:nvSpPr>
              <p:cNvPr id="27679" name="Rectangle 26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L-170</a:t>
                </a:r>
              </a:p>
            </p:txBody>
          </p:sp>
          <p:sp>
            <p:nvSpPr>
              <p:cNvPr id="27680" name="Rectangle 27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L-230</a:t>
                </a:r>
              </a:p>
            </p:txBody>
          </p:sp>
          <p:sp>
            <p:nvSpPr>
              <p:cNvPr id="27681" name="Rectangle 28"/>
              <p:cNvSpPr>
                <a:spLocks noChangeArrowheads="1"/>
              </p:cNvSpPr>
              <p:nvPr/>
            </p:nvSpPr>
            <p:spPr bwMode="auto">
              <a:xfrm>
                <a:off x="3360" y="336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L-155</a:t>
                </a:r>
              </a:p>
            </p:txBody>
          </p:sp>
        </p:grpSp>
      </p:grpSp>
      <p:grpSp>
        <p:nvGrpSpPr>
          <p:cNvPr id="27654" name="Group 29"/>
          <p:cNvGrpSpPr>
            <a:grpSpLocks/>
          </p:cNvGrpSpPr>
          <p:nvPr/>
        </p:nvGrpSpPr>
        <p:grpSpPr bwMode="auto">
          <a:xfrm>
            <a:off x="914400" y="3352800"/>
            <a:ext cx="7124700" cy="1066800"/>
            <a:chOff x="864" y="2256"/>
            <a:chExt cx="4488" cy="672"/>
          </a:xfrm>
        </p:grpSpPr>
        <p:grpSp>
          <p:nvGrpSpPr>
            <p:cNvPr id="27656" name="Group 30"/>
            <p:cNvGrpSpPr>
              <a:grpSpLocks/>
            </p:cNvGrpSpPr>
            <p:nvPr/>
          </p:nvGrpSpPr>
          <p:grpSpPr bwMode="auto">
            <a:xfrm>
              <a:off x="2400" y="2352"/>
              <a:ext cx="2952" cy="576"/>
              <a:chOff x="2400" y="2352"/>
              <a:chExt cx="2952" cy="576"/>
            </a:xfrm>
          </p:grpSpPr>
          <p:sp>
            <p:nvSpPr>
              <p:cNvPr id="27660" name="Rectangle 31"/>
              <p:cNvSpPr>
                <a:spLocks noChangeArrowheads="1"/>
              </p:cNvSpPr>
              <p:nvPr/>
            </p:nvSpPr>
            <p:spPr bwMode="auto">
              <a:xfrm>
                <a:off x="2400" y="2352"/>
                <a:ext cx="785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branch-name</a:t>
                </a:r>
              </a:p>
            </p:txBody>
          </p:sp>
          <p:sp>
            <p:nvSpPr>
              <p:cNvPr id="27661" name="Rectangle 32"/>
              <p:cNvSpPr>
                <a:spLocks noChangeArrowheads="1"/>
              </p:cNvSpPr>
              <p:nvPr/>
            </p:nvSpPr>
            <p:spPr bwMode="auto">
              <a:xfrm>
                <a:off x="3185" y="2352"/>
                <a:ext cx="78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loan-number</a:t>
                </a:r>
              </a:p>
            </p:txBody>
          </p:sp>
          <p:sp>
            <p:nvSpPr>
              <p:cNvPr id="27662" name="Rectangle 33"/>
              <p:cNvSpPr>
                <a:spLocks noChangeArrowheads="1"/>
              </p:cNvSpPr>
              <p:nvPr/>
            </p:nvSpPr>
            <p:spPr bwMode="auto">
              <a:xfrm>
                <a:off x="3971" y="2352"/>
                <a:ext cx="589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amount</a:t>
                </a:r>
              </a:p>
            </p:txBody>
          </p:sp>
          <p:sp>
            <p:nvSpPr>
              <p:cNvPr id="27663" name="Rectangle 34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27664" name="Rectangle 35"/>
              <p:cNvSpPr>
                <a:spLocks noChangeArrowheads="1"/>
              </p:cNvSpPr>
              <p:nvPr/>
            </p:nvSpPr>
            <p:spPr bwMode="auto">
              <a:xfrm>
                <a:off x="2400" y="2736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Redwood</a:t>
                </a:r>
              </a:p>
            </p:txBody>
          </p:sp>
          <p:sp>
            <p:nvSpPr>
              <p:cNvPr id="27665" name="Rectangle 36"/>
              <p:cNvSpPr>
                <a:spLocks noChangeArrowheads="1"/>
              </p:cNvSpPr>
              <p:nvPr/>
            </p:nvSpPr>
            <p:spPr bwMode="auto">
              <a:xfrm>
                <a:off x="3185" y="2544"/>
                <a:ext cx="786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L-170</a:t>
                </a:r>
              </a:p>
            </p:txBody>
          </p:sp>
          <p:sp>
            <p:nvSpPr>
              <p:cNvPr id="27666" name="Rectangle 37"/>
              <p:cNvSpPr>
                <a:spLocks noChangeArrowheads="1"/>
              </p:cNvSpPr>
              <p:nvPr/>
            </p:nvSpPr>
            <p:spPr bwMode="auto">
              <a:xfrm>
                <a:off x="3185" y="2736"/>
                <a:ext cx="786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L-230</a:t>
                </a:r>
              </a:p>
            </p:txBody>
          </p:sp>
          <p:sp>
            <p:nvSpPr>
              <p:cNvPr id="27667" name="Rectangle 38"/>
              <p:cNvSpPr>
                <a:spLocks noChangeArrowheads="1"/>
              </p:cNvSpPr>
              <p:nvPr/>
            </p:nvSpPr>
            <p:spPr bwMode="auto">
              <a:xfrm>
                <a:off x="3971" y="2544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3000</a:t>
                </a:r>
              </a:p>
            </p:txBody>
          </p:sp>
          <p:sp>
            <p:nvSpPr>
              <p:cNvPr id="27668" name="Rectangle 39"/>
              <p:cNvSpPr>
                <a:spLocks noChangeArrowheads="1"/>
              </p:cNvSpPr>
              <p:nvPr/>
            </p:nvSpPr>
            <p:spPr bwMode="auto">
              <a:xfrm>
                <a:off x="3971" y="2736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4000</a:t>
                </a:r>
              </a:p>
            </p:txBody>
          </p:sp>
          <p:sp>
            <p:nvSpPr>
              <p:cNvPr id="27669" name="Rectangle 40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792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cust-name</a:t>
                </a:r>
              </a:p>
            </p:txBody>
          </p:sp>
          <p:sp>
            <p:nvSpPr>
              <p:cNvPr id="27670" name="Rectangle 41"/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Jones</a:t>
                </a:r>
              </a:p>
            </p:txBody>
          </p:sp>
          <p:sp>
            <p:nvSpPr>
              <p:cNvPr id="27671" name="Rectangle 42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Smith</a:t>
                </a:r>
              </a:p>
            </p:txBody>
          </p:sp>
        </p:grpSp>
        <p:grpSp>
          <p:nvGrpSpPr>
            <p:cNvPr id="27657" name="Group 43"/>
            <p:cNvGrpSpPr>
              <a:grpSpLocks/>
            </p:cNvGrpSpPr>
            <p:nvPr/>
          </p:nvGrpSpPr>
          <p:grpSpPr bwMode="auto">
            <a:xfrm>
              <a:off x="864" y="2256"/>
              <a:ext cx="1584" cy="288"/>
              <a:chOff x="768" y="2352"/>
              <a:chExt cx="1584" cy="288"/>
            </a:xfrm>
          </p:grpSpPr>
          <p:sp>
            <p:nvSpPr>
              <p:cNvPr id="27658" name="Text Box 44"/>
              <p:cNvSpPr txBox="1">
                <a:spLocks noChangeArrowheads="1"/>
              </p:cNvSpPr>
              <p:nvPr/>
            </p:nvSpPr>
            <p:spPr bwMode="auto">
              <a:xfrm>
                <a:off x="768" y="2352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  <a:sym typeface="Symbol" pitchFamily="18" charset="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>
                    <a:latin typeface="Tahoma" pitchFamily="34" charset="0"/>
                  </a:rPr>
                  <a:t>Loan</a:t>
                </a:r>
                <a:r>
                  <a:rPr lang="en-US" altLang="zh-TW">
                    <a:latin typeface="Tahoma" pitchFamily="34" charset="0"/>
                  </a:rPr>
                  <a:t>       </a:t>
                </a:r>
                <a:r>
                  <a:rPr lang="en-US" altLang="zh-TW" sz="2000">
                    <a:latin typeface="Tahoma" pitchFamily="34" charset="0"/>
                  </a:rPr>
                  <a:t>Borrower</a:t>
                </a:r>
                <a:r>
                  <a:rPr lang="en-US" altLang="zh-TW">
                    <a:latin typeface="Tahoma" pitchFamily="34" charset="0"/>
                  </a:rPr>
                  <a:t> </a:t>
                </a:r>
              </a:p>
            </p:txBody>
          </p:sp>
          <p:sp>
            <p:nvSpPr>
              <p:cNvPr id="27659" name="AutoShape 45"/>
              <p:cNvSpPr>
                <a:spLocks noChangeArrowheads="1"/>
              </p:cNvSpPr>
              <p:nvPr/>
            </p:nvSpPr>
            <p:spPr bwMode="auto">
              <a:xfrm rot="-5400000">
                <a:off x="1296" y="2400"/>
                <a:ext cx="144" cy="240"/>
              </a:xfrm>
              <a:prstGeom prst="flowChartCollat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7655" name="Text Box 46"/>
          <p:cNvSpPr txBox="1">
            <a:spLocks noChangeArrowheads="1"/>
          </p:cNvSpPr>
          <p:nvPr/>
        </p:nvSpPr>
        <p:spPr bwMode="auto">
          <a:xfrm>
            <a:off x="1139825" y="4938713"/>
            <a:ext cx="73421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1800">
                <a:latin typeface="Tahoma" pitchFamily="34" charset="0"/>
              </a:rPr>
              <a:t>Join returns only the matching (or “good”) tuples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800">
                <a:latin typeface="Tahoma" pitchFamily="34" charset="0"/>
              </a:rPr>
              <a:t>The fact that loan L-260 has no borrower is not explicit in the result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800">
                <a:latin typeface="Tahoma" pitchFamily="34" charset="0"/>
              </a:rPr>
              <a:t>Hayes has borrowed an non-existent loan L-155 is also undetected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4B1B096E-7DB7-4579-91EC-4238121A247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90575"/>
          </a:xfrm>
          <a:effectLst>
            <a:outerShdw dist="117088" dir="296392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/>
              <a:t>Left Outer Join -Example</a:t>
            </a:r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838200" y="1600200"/>
            <a:ext cx="4470400" cy="457200"/>
            <a:chOff x="528" y="1008"/>
            <a:chExt cx="2816" cy="288"/>
          </a:xfrm>
        </p:grpSpPr>
        <p:sp>
          <p:nvSpPr>
            <p:cNvPr id="28696" name="Text Box 4"/>
            <p:cNvSpPr txBox="1">
              <a:spLocks noChangeArrowheads="1"/>
            </p:cNvSpPr>
            <p:nvPr/>
          </p:nvSpPr>
          <p:spPr bwMode="auto">
            <a:xfrm>
              <a:off x="528" y="1008"/>
              <a:ext cx="2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TW"/>
                <a:t> </a:t>
              </a:r>
              <a:r>
                <a:rPr lang="en-US" altLang="zh-TW" sz="2000">
                  <a:latin typeface="Tahoma" pitchFamily="34" charset="0"/>
                </a:rPr>
                <a:t>Left outer join: Loan          borrower</a:t>
              </a:r>
            </a:p>
          </p:txBody>
        </p:sp>
        <p:grpSp>
          <p:nvGrpSpPr>
            <p:cNvPr id="28697" name="Group 5"/>
            <p:cNvGrpSpPr>
              <a:grpSpLocks/>
            </p:cNvGrpSpPr>
            <p:nvPr/>
          </p:nvGrpSpPr>
          <p:grpSpPr bwMode="auto">
            <a:xfrm>
              <a:off x="2208" y="1104"/>
              <a:ext cx="384" cy="144"/>
              <a:chOff x="192" y="192"/>
              <a:chExt cx="480" cy="192"/>
            </a:xfrm>
          </p:grpSpPr>
          <p:sp>
            <p:nvSpPr>
              <p:cNvPr id="28698" name="AutoShape 6"/>
              <p:cNvSpPr>
                <a:spLocks noChangeArrowheads="1"/>
              </p:cNvSpPr>
              <p:nvPr/>
            </p:nvSpPr>
            <p:spPr bwMode="auto">
              <a:xfrm rot="-5400000">
                <a:off x="432" y="144"/>
                <a:ext cx="192" cy="288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7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Line 8"/>
              <p:cNvSpPr>
                <a:spLocks noChangeShapeType="1"/>
              </p:cNvSpPr>
              <p:nvPr/>
            </p:nvSpPr>
            <p:spPr bwMode="auto">
              <a:xfrm>
                <a:off x="192" y="3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838200" y="2201863"/>
            <a:ext cx="6805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1775" indent="-2317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000">
                <a:latin typeface="Tahoma" pitchFamily="34" charset="0"/>
              </a:rPr>
              <a:t>Keep the entire left relation (Loan) and fill in information</a:t>
            </a:r>
            <a:br>
              <a:rPr lang="en-US" altLang="zh-TW" sz="2000">
                <a:latin typeface="Tahoma" pitchFamily="34" charset="0"/>
              </a:rPr>
            </a:br>
            <a:r>
              <a:rPr lang="en-US" altLang="zh-TW" sz="2000">
                <a:latin typeface="Tahoma" pitchFamily="34" charset="0"/>
              </a:rPr>
              <a:t>from the right relation, use null if information is missing.</a:t>
            </a:r>
            <a:r>
              <a:rPr lang="en-US" altLang="zh-TW" sz="2000"/>
              <a:t> </a:t>
            </a:r>
          </a:p>
        </p:txBody>
      </p:sp>
      <p:grpSp>
        <p:nvGrpSpPr>
          <p:cNvPr id="28678" name="Group 10"/>
          <p:cNvGrpSpPr>
            <a:grpSpLocks/>
          </p:cNvGrpSpPr>
          <p:nvPr/>
        </p:nvGrpSpPr>
        <p:grpSpPr bwMode="auto">
          <a:xfrm>
            <a:off x="1981200" y="3276600"/>
            <a:ext cx="4686300" cy="1219200"/>
            <a:chOff x="576" y="2902"/>
            <a:chExt cx="2952" cy="768"/>
          </a:xfrm>
        </p:grpSpPr>
        <p:sp>
          <p:nvSpPr>
            <p:cNvPr id="28679" name="Rectangle 11"/>
            <p:cNvSpPr>
              <a:spLocks noChangeArrowheads="1"/>
            </p:cNvSpPr>
            <p:nvPr/>
          </p:nvSpPr>
          <p:spPr bwMode="auto">
            <a:xfrm>
              <a:off x="576" y="2902"/>
              <a:ext cx="785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branch-name</a:t>
              </a:r>
            </a:p>
          </p:txBody>
        </p:sp>
        <p:sp>
          <p:nvSpPr>
            <p:cNvPr id="28680" name="Rectangle 12"/>
            <p:cNvSpPr>
              <a:spLocks noChangeArrowheads="1"/>
            </p:cNvSpPr>
            <p:nvPr/>
          </p:nvSpPr>
          <p:spPr bwMode="auto">
            <a:xfrm>
              <a:off x="1361" y="2902"/>
              <a:ext cx="78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loan-number</a:t>
              </a:r>
            </a:p>
          </p:txBody>
        </p:sp>
        <p:sp>
          <p:nvSpPr>
            <p:cNvPr id="28681" name="Rectangle 13"/>
            <p:cNvSpPr>
              <a:spLocks noChangeArrowheads="1"/>
            </p:cNvSpPr>
            <p:nvPr/>
          </p:nvSpPr>
          <p:spPr bwMode="auto">
            <a:xfrm>
              <a:off x="2147" y="2902"/>
              <a:ext cx="589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amount</a:t>
              </a:r>
            </a:p>
          </p:txBody>
        </p:sp>
        <p:sp>
          <p:nvSpPr>
            <p:cNvPr id="28682" name="Rectangle 14"/>
            <p:cNvSpPr>
              <a:spLocks noChangeArrowheads="1"/>
            </p:cNvSpPr>
            <p:nvPr/>
          </p:nvSpPr>
          <p:spPr bwMode="auto">
            <a:xfrm>
              <a:off x="576" y="3094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Downtown</a:t>
              </a:r>
            </a:p>
          </p:txBody>
        </p:sp>
        <p:sp>
          <p:nvSpPr>
            <p:cNvPr id="28683" name="Rectangle 15"/>
            <p:cNvSpPr>
              <a:spLocks noChangeArrowheads="1"/>
            </p:cNvSpPr>
            <p:nvPr/>
          </p:nvSpPr>
          <p:spPr bwMode="auto">
            <a:xfrm>
              <a:off x="576" y="3478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Redwood</a:t>
              </a:r>
            </a:p>
          </p:txBody>
        </p:sp>
        <p:sp>
          <p:nvSpPr>
            <p:cNvPr id="28684" name="Rectangle 16"/>
            <p:cNvSpPr>
              <a:spLocks noChangeArrowheads="1"/>
            </p:cNvSpPr>
            <p:nvPr/>
          </p:nvSpPr>
          <p:spPr bwMode="auto">
            <a:xfrm>
              <a:off x="576" y="3286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Perryridge</a:t>
              </a:r>
            </a:p>
          </p:txBody>
        </p:sp>
        <p:sp>
          <p:nvSpPr>
            <p:cNvPr id="28685" name="Rectangle 17"/>
            <p:cNvSpPr>
              <a:spLocks noChangeArrowheads="1"/>
            </p:cNvSpPr>
            <p:nvPr/>
          </p:nvSpPr>
          <p:spPr bwMode="auto">
            <a:xfrm>
              <a:off x="1361" y="3094"/>
              <a:ext cx="786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L-170</a:t>
              </a:r>
            </a:p>
          </p:txBody>
        </p:sp>
        <p:sp>
          <p:nvSpPr>
            <p:cNvPr id="28686" name="Rectangle 18"/>
            <p:cNvSpPr>
              <a:spLocks noChangeArrowheads="1"/>
            </p:cNvSpPr>
            <p:nvPr/>
          </p:nvSpPr>
          <p:spPr bwMode="auto">
            <a:xfrm>
              <a:off x="1361" y="3286"/>
              <a:ext cx="786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L-260</a:t>
              </a:r>
            </a:p>
          </p:txBody>
        </p:sp>
        <p:sp>
          <p:nvSpPr>
            <p:cNvPr id="28687" name="Rectangle 19"/>
            <p:cNvSpPr>
              <a:spLocks noChangeArrowheads="1"/>
            </p:cNvSpPr>
            <p:nvPr/>
          </p:nvSpPr>
          <p:spPr bwMode="auto">
            <a:xfrm>
              <a:off x="1361" y="3478"/>
              <a:ext cx="786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L-230</a:t>
              </a:r>
            </a:p>
          </p:txBody>
        </p:sp>
        <p:sp>
          <p:nvSpPr>
            <p:cNvPr id="28688" name="Rectangle 20"/>
            <p:cNvSpPr>
              <a:spLocks noChangeArrowheads="1"/>
            </p:cNvSpPr>
            <p:nvPr/>
          </p:nvSpPr>
          <p:spPr bwMode="auto">
            <a:xfrm>
              <a:off x="2147" y="3094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3000</a:t>
              </a:r>
            </a:p>
          </p:txBody>
        </p:sp>
        <p:sp>
          <p:nvSpPr>
            <p:cNvPr id="28689" name="Rectangle 21"/>
            <p:cNvSpPr>
              <a:spLocks noChangeArrowheads="1"/>
            </p:cNvSpPr>
            <p:nvPr/>
          </p:nvSpPr>
          <p:spPr bwMode="auto">
            <a:xfrm>
              <a:off x="2147" y="3286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1700</a:t>
              </a:r>
            </a:p>
          </p:txBody>
        </p:sp>
        <p:sp>
          <p:nvSpPr>
            <p:cNvPr id="28690" name="Rectangle 22"/>
            <p:cNvSpPr>
              <a:spLocks noChangeArrowheads="1"/>
            </p:cNvSpPr>
            <p:nvPr/>
          </p:nvSpPr>
          <p:spPr bwMode="auto">
            <a:xfrm>
              <a:off x="2147" y="3478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4000</a:t>
              </a:r>
            </a:p>
          </p:txBody>
        </p:sp>
        <p:grpSp>
          <p:nvGrpSpPr>
            <p:cNvPr id="28691" name="Group 23"/>
            <p:cNvGrpSpPr>
              <a:grpSpLocks/>
            </p:cNvGrpSpPr>
            <p:nvPr/>
          </p:nvGrpSpPr>
          <p:grpSpPr bwMode="auto">
            <a:xfrm>
              <a:off x="2736" y="2902"/>
              <a:ext cx="792" cy="768"/>
              <a:chOff x="2736" y="2928"/>
              <a:chExt cx="792" cy="768"/>
            </a:xfrm>
          </p:grpSpPr>
          <p:sp>
            <p:nvSpPr>
              <p:cNvPr id="28692" name="Rectangle 24"/>
              <p:cNvSpPr>
                <a:spLocks noChangeArrowheads="1"/>
              </p:cNvSpPr>
              <p:nvPr/>
            </p:nvSpPr>
            <p:spPr bwMode="auto">
              <a:xfrm>
                <a:off x="2736" y="2928"/>
                <a:ext cx="792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cust-name</a:t>
                </a:r>
              </a:p>
            </p:txBody>
          </p:sp>
          <p:sp>
            <p:nvSpPr>
              <p:cNvPr id="28693" name="Rectangle 25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Jones</a:t>
                </a:r>
              </a:p>
            </p:txBody>
          </p:sp>
          <p:sp>
            <p:nvSpPr>
              <p:cNvPr id="28694" name="Rectangle 26"/>
              <p:cNvSpPr>
                <a:spLocks noChangeArrowheads="1"/>
              </p:cNvSpPr>
              <p:nvPr/>
            </p:nvSpPr>
            <p:spPr bwMode="auto">
              <a:xfrm>
                <a:off x="2736" y="3504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Smith</a:t>
                </a:r>
              </a:p>
            </p:txBody>
          </p:sp>
          <p:sp>
            <p:nvSpPr>
              <p:cNvPr id="28695" name="Rectangle 27"/>
              <p:cNvSpPr>
                <a:spLocks noChangeArrowheads="1"/>
              </p:cNvSpPr>
              <p:nvPr/>
            </p:nvSpPr>
            <p:spPr bwMode="auto">
              <a:xfrm>
                <a:off x="2736" y="3312"/>
                <a:ext cx="792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solidFill>
                      <a:srgbClr val="FF0000"/>
                    </a:solidFill>
                    <a:latin typeface="Tahoma" pitchFamily="34" charset="0"/>
                  </a:rPr>
                  <a:t>null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D123FD6A-99C2-4CEF-A74C-DF27C95A087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90575"/>
          </a:xfrm>
          <a:effectLst>
            <a:outerShdw dist="137372" dir="202140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smtClean="0"/>
              <a:t>Right and Full Outer Join - example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685800" y="1447800"/>
            <a:ext cx="2800350" cy="457200"/>
            <a:chOff x="432" y="960"/>
            <a:chExt cx="1764" cy="288"/>
          </a:xfrm>
        </p:grpSpPr>
        <p:sp>
          <p:nvSpPr>
            <p:cNvPr id="29751" name="Text Box 4"/>
            <p:cNvSpPr txBox="1">
              <a:spLocks noChangeArrowheads="1"/>
            </p:cNvSpPr>
            <p:nvPr/>
          </p:nvSpPr>
          <p:spPr bwMode="auto">
            <a:xfrm>
              <a:off x="432" y="960"/>
              <a:ext cx="1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TW" altLang="zh-TW"/>
                <a:t> </a:t>
              </a:r>
              <a:r>
                <a:rPr lang="en-US" altLang="zh-TW" sz="2000">
                  <a:latin typeface="Tahoma" pitchFamily="34" charset="0"/>
                </a:rPr>
                <a:t>Loan          Borrower</a:t>
              </a:r>
              <a:r>
                <a:rPr lang="en-US" altLang="zh-TW"/>
                <a:t> </a:t>
              </a:r>
            </a:p>
          </p:txBody>
        </p:sp>
        <p:grpSp>
          <p:nvGrpSpPr>
            <p:cNvPr id="29752" name="Group 5"/>
            <p:cNvGrpSpPr>
              <a:grpSpLocks/>
            </p:cNvGrpSpPr>
            <p:nvPr/>
          </p:nvGrpSpPr>
          <p:grpSpPr bwMode="auto">
            <a:xfrm rot="10800000">
              <a:off x="1056" y="1056"/>
              <a:ext cx="336" cy="144"/>
              <a:chOff x="192" y="192"/>
              <a:chExt cx="480" cy="192"/>
            </a:xfrm>
          </p:grpSpPr>
          <p:sp>
            <p:nvSpPr>
              <p:cNvPr id="29753" name="AutoShape 6"/>
              <p:cNvSpPr>
                <a:spLocks noChangeArrowheads="1"/>
              </p:cNvSpPr>
              <p:nvPr/>
            </p:nvSpPr>
            <p:spPr bwMode="auto">
              <a:xfrm rot="-5400000">
                <a:off x="432" y="144"/>
                <a:ext cx="192" cy="288"/>
              </a:xfrm>
              <a:prstGeom prst="flowChartCollat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4" name="Line 7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5" name="Line 8"/>
              <p:cNvSpPr>
                <a:spLocks noChangeShapeType="1"/>
              </p:cNvSpPr>
              <p:nvPr/>
            </p:nvSpPr>
            <p:spPr bwMode="auto">
              <a:xfrm>
                <a:off x="192" y="384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609600" y="3352800"/>
            <a:ext cx="2873375" cy="457200"/>
            <a:chOff x="384" y="2544"/>
            <a:chExt cx="1810" cy="288"/>
          </a:xfrm>
        </p:grpSpPr>
        <p:sp>
          <p:nvSpPr>
            <p:cNvPr id="29743" name="Text Box 10"/>
            <p:cNvSpPr txBox="1">
              <a:spLocks noChangeArrowheads="1"/>
            </p:cNvSpPr>
            <p:nvPr/>
          </p:nvSpPr>
          <p:spPr bwMode="auto">
            <a:xfrm>
              <a:off x="384" y="2544"/>
              <a:ext cx="18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sym typeface="Symbol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TW" altLang="zh-TW"/>
                <a:t> </a:t>
              </a:r>
              <a:r>
                <a:rPr lang="en-US" altLang="zh-TW" sz="2000">
                  <a:latin typeface="Tahoma" pitchFamily="34" charset="0"/>
                </a:rPr>
                <a:t>Loan            borrower</a:t>
              </a:r>
            </a:p>
          </p:txBody>
        </p:sp>
        <p:grpSp>
          <p:nvGrpSpPr>
            <p:cNvPr id="29744" name="Group 11"/>
            <p:cNvGrpSpPr>
              <a:grpSpLocks/>
            </p:cNvGrpSpPr>
            <p:nvPr/>
          </p:nvGrpSpPr>
          <p:grpSpPr bwMode="auto">
            <a:xfrm>
              <a:off x="1056" y="2688"/>
              <a:ext cx="384" cy="96"/>
              <a:chOff x="432" y="288"/>
              <a:chExt cx="528" cy="144"/>
            </a:xfrm>
          </p:grpSpPr>
          <p:grpSp>
            <p:nvGrpSpPr>
              <p:cNvPr id="29745" name="Group 12"/>
              <p:cNvGrpSpPr>
                <a:grpSpLocks/>
              </p:cNvGrpSpPr>
              <p:nvPr/>
            </p:nvGrpSpPr>
            <p:grpSpPr bwMode="auto">
              <a:xfrm rot="10800000" flipV="1">
                <a:off x="576" y="288"/>
                <a:ext cx="384" cy="144"/>
                <a:chOff x="192" y="192"/>
                <a:chExt cx="480" cy="192"/>
              </a:xfrm>
            </p:grpSpPr>
            <p:sp>
              <p:nvSpPr>
                <p:cNvPr id="29748" name="AutoShape 13"/>
                <p:cNvSpPr>
                  <a:spLocks noChangeArrowheads="1"/>
                </p:cNvSpPr>
                <p:nvPr/>
              </p:nvSpPr>
              <p:spPr bwMode="auto">
                <a:xfrm rot="-5400000">
                  <a:off x="432" y="144"/>
                  <a:ext cx="192" cy="288"/>
                </a:xfrm>
                <a:prstGeom prst="flowChartCollate">
                  <a:avLst/>
                </a:prstGeom>
                <a:no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49" name="Line 14"/>
                <p:cNvSpPr>
                  <a:spLocks noChangeShapeType="1"/>
                </p:cNvSpPr>
                <p:nvPr/>
              </p:nvSpPr>
              <p:spPr bwMode="auto">
                <a:xfrm>
                  <a:off x="192" y="19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50" name="Line 15"/>
                <p:cNvSpPr>
                  <a:spLocks noChangeShapeType="1"/>
                </p:cNvSpPr>
                <p:nvPr/>
              </p:nvSpPr>
              <p:spPr bwMode="auto">
                <a:xfrm>
                  <a:off x="192" y="38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46" name="Line 16"/>
              <p:cNvSpPr>
                <a:spLocks noChangeShapeType="1"/>
              </p:cNvSpPr>
              <p:nvPr/>
            </p:nvSpPr>
            <p:spPr bwMode="auto">
              <a:xfrm>
                <a:off x="432" y="28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7" name="Line 17"/>
              <p:cNvSpPr>
                <a:spLocks noChangeShapeType="1"/>
              </p:cNvSpPr>
              <p:nvPr/>
            </p:nvSpPr>
            <p:spPr bwMode="auto">
              <a:xfrm>
                <a:off x="432" y="432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702" name="Group 18"/>
          <p:cNvGrpSpPr>
            <a:grpSpLocks/>
          </p:cNvGrpSpPr>
          <p:nvPr/>
        </p:nvGrpSpPr>
        <p:grpSpPr bwMode="auto">
          <a:xfrm>
            <a:off x="3546475" y="1609725"/>
            <a:ext cx="4699000" cy="1219200"/>
            <a:chOff x="1120" y="1440"/>
            <a:chExt cx="2960" cy="768"/>
          </a:xfrm>
        </p:grpSpPr>
        <p:grpSp>
          <p:nvGrpSpPr>
            <p:cNvPr id="29724" name="Group 19"/>
            <p:cNvGrpSpPr>
              <a:grpSpLocks/>
            </p:cNvGrpSpPr>
            <p:nvPr/>
          </p:nvGrpSpPr>
          <p:grpSpPr bwMode="auto">
            <a:xfrm>
              <a:off x="1120" y="1440"/>
              <a:ext cx="785" cy="768"/>
              <a:chOff x="1104" y="1440"/>
              <a:chExt cx="785" cy="768"/>
            </a:xfrm>
          </p:grpSpPr>
          <p:sp>
            <p:nvSpPr>
              <p:cNvPr id="29739" name="Rectangle 20"/>
              <p:cNvSpPr>
                <a:spLocks noChangeArrowheads="1"/>
              </p:cNvSpPr>
              <p:nvPr/>
            </p:nvSpPr>
            <p:spPr bwMode="auto">
              <a:xfrm>
                <a:off x="1104" y="1440"/>
                <a:ext cx="785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branch-name</a:t>
                </a:r>
              </a:p>
            </p:txBody>
          </p:sp>
          <p:sp>
            <p:nvSpPr>
              <p:cNvPr id="29740" name="Rectangle 21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Downtown</a:t>
                </a:r>
              </a:p>
            </p:txBody>
          </p:sp>
          <p:sp>
            <p:nvSpPr>
              <p:cNvPr id="29741" name="Rectangle 22"/>
              <p:cNvSpPr>
                <a:spLocks noChangeArrowheads="1"/>
              </p:cNvSpPr>
              <p:nvPr/>
            </p:nvSpPr>
            <p:spPr bwMode="auto">
              <a:xfrm>
                <a:off x="1104" y="2016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solidFill>
                      <a:srgbClr val="FF0000"/>
                    </a:solidFill>
                    <a:latin typeface="Tahoma" pitchFamily="34" charset="0"/>
                  </a:rPr>
                  <a:t>null</a:t>
                </a:r>
              </a:p>
            </p:txBody>
          </p:sp>
          <p:sp>
            <p:nvSpPr>
              <p:cNvPr id="29742" name="Rectangle 23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785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Redwood</a:t>
                </a:r>
              </a:p>
            </p:txBody>
          </p:sp>
        </p:grpSp>
        <p:grpSp>
          <p:nvGrpSpPr>
            <p:cNvPr id="29725" name="Group 24"/>
            <p:cNvGrpSpPr>
              <a:grpSpLocks/>
            </p:cNvGrpSpPr>
            <p:nvPr/>
          </p:nvGrpSpPr>
          <p:grpSpPr bwMode="auto">
            <a:xfrm>
              <a:off x="1907" y="1440"/>
              <a:ext cx="589" cy="768"/>
              <a:chOff x="1907" y="1440"/>
              <a:chExt cx="589" cy="768"/>
            </a:xfrm>
          </p:grpSpPr>
          <p:sp>
            <p:nvSpPr>
              <p:cNvPr id="29735" name="Rectangle 25"/>
              <p:cNvSpPr>
                <a:spLocks noChangeArrowheads="1"/>
              </p:cNvSpPr>
              <p:nvPr/>
            </p:nvSpPr>
            <p:spPr bwMode="auto">
              <a:xfrm>
                <a:off x="1907" y="1440"/>
                <a:ext cx="589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amount</a:t>
                </a:r>
              </a:p>
            </p:txBody>
          </p:sp>
          <p:sp>
            <p:nvSpPr>
              <p:cNvPr id="29736" name="Rectangle 26"/>
              <p:cNvSpPr>
                <a:spLocks noChangeArrowheads="1"/>
              </p:cNvSpPr>
              <p:nvPr/>
            </p:nvSpPr>
            <p:spPr bwMode="auto">
              <a:xfrm>
                <a:off x="1907" y="1632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3000</a:t>
                </a:r>
              </a:p>
            </p:txBody>
          </p:sp>
          <p:sp>
            <p:nvSpPr>
              <p:cNvPr id="29737" name="Rectangle 27"/>
              <p:cNvSpPr>
                <a:spLocks noChangeArrowheads="1"/>
              </p:cNvSpPr>
              <p:nvPr/>
            </p:nvSpPr>
            <p:spPr bwMode="auto">
              <a:xfrm>
                <a:off x="1907" y="1824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4000</a:t>
                </a:r>
              </a:p>
            </p:txBody>
          </p:sp>
          <p:sp>
            <p:nvSpPr>
              <p:cNvPr id="29738" name="Rectangle 28"/>
              <p:cNvSpPr>
                <a:spLocks noChangeArrowheads="1"/>
              </p:cNvSpPr>
              <p:nvPr/>
            </p:nvSpPr>
            <p:spPr bwMode="auto">
              <a:xfrm>
                <a:off x="1907" y="2016"/>
                <a:ext cx="589" cy="1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solidFill>
                      <a:srgbClr val="FF0000"/>
                    </a:solidFill>
                    <a:latin typeface="Tahoma" pitchFamily="34" charset="0"/>
                  </a:rPr>
                  <a:t>null</a:t>
                </a:r>
              </a:p>
            </p:txBody>
          </p:sp>
        </p:grpSp>
        <p:grpSp>
          <p:nvGrpSpPr>
            <p:cNvPr id="29726" name="Group 29"/>
            <p:cNvGrpSpPr>
              <a:grpSpLocks/>
            </p:cNvGrpSpPr>
            <p:nvPr/>
          </p:nvGrpSpPr>
          <p:grpSpPr bwMode="auto">
            <a:xfrm>
              <a:off x="2496" y="1440"/>
              <a:ext cx="1584" cy="768"/>
              <a:chOff x="2400" y="2640"/>
              <a:chExt cx="1920" cy="960"/>
            </a:xfrm>
          </p:grpSpPr>
          <p:sp>
            <p:nvSpPr>
              <p:cNvPr id="29727" name="Rectangle 30"/>
              <p:cNvSpPr>
                <a:spLocks noChangeArrowheads="1"/>
              </p:cNvSpPr>
              <p:nvPr/>
            </p:nvSpPr>
            <p:spPr bwMode="auto">
              <a:xfrm>
                <a:off x="2400" y="2640"/>
                <a:ext cx="96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cust-name</a:t>
                </a:r>
              </a:p>
            </p:txBody>
          </p:sp>
          <p:sp>
            <p:nvSpPr>
              <p:cNvPr id="29728" name="Rectangle 31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96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loan-number</a:t>
                </a:r>
              </a:p>
            </p:txBody>
          </p:sp>
          <p:sp>
            <p:nvSpPr>
              <p:cNvPr id="29729" name="Rectangle 32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Jones</a:t>
                </a:r>
              </a:p>
            </p:txBody>
          </p:sp>
          <p:sp>
            <p:nvSpPr>
              <p:cNvPr id="29730" name="Rectangle 33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Hayes</a:t>
                </a:r>
              </a:p>
            </p:txBody>
          </p:sp>
          <p:sp>
            <p:nvSpPr>
              <p:cNvPr id="29731" name="Rectangle 34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Smith</a:t>
                </a:r>
              </a:p>
            </p:txBody>
          </p:sp>
          <p:sp>
            <p:nvSpPr>
              <p:cNvPr id="29732" name="Rectangle 35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L-170</a:t>
                </a:r>
              </a:p>
            </p:txBody>
          </p:sp>
          <p:sp>
            <p:nvSpPr>
              <p:cNvPr id="29733" name="Rectangle 36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L-230</a:t>
                </a:r>
              </a:p>
            </p:txBody>
          </p:sp>
          <p:sp>
            <p:nvSpPr>
              <p:cNvPr id="29734" name="Rectangle 37"/>
              <p:cNvSpPr>
                <a:spLocks noChangeArrowheads="1"/>
              </p:cNvSpPr>
              <p:nvPr/>
            </p:nvSpPr>
            <p:spPr bwMode="auto">
              <a:xfrm>
                <a:off x="3360" y="3360"/>
                <a:ext cx="960" cy="2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FontTx/>
                  <a:buNone/>
                </a:pPr>
                <a:r>
                  <a:rPr kumimoji="0" lang="en-US" sz="1600">
                    <a:latin typeface="Tahoma" pitchFamily="34" charset="0"/>
                  </a:rPr>
                  <a:t>L-155</a:t>
                </a:r>
              </a:p>
            </p:txBody>
          </p:sp>
        </p:grpSp>
      </p:grpSp>
      <p:grpSp>
        <p:nvGrpSpPr>
          <p:cNvPr id="29703" name="Group 38"/>
          <p:cNvGrpSpPr>
            <a:grpSpLocks/>
          </p:cNvGrpSpPr>
          <p:nvPr/>
        </p:nvGrpSpPr>
        <p:grpSpPr bwMode="auto">
          <a:xfrm>
            <a:off x="2133600" y="3962400"/>
            <a:ext cx="4703763" cy="1528763"/>
            <a:chOff x="1189" y="2385"/>
            <a:chExt cx="2963" cy="963"/>
          </a:xfrm>
        </p:grpSpPr>
        <p:sp>
          <p:nvSpPr>
            <p:cNvPr id="29704" name="Rectangle 39"/>
            <p:cNvSpPr>
              <a:spLocks noChangeArrowheads="1"/>
            </p:cNvSpPr>
            <p:nvPr/>
          </p:nvSpPr>
          <p:spPr bwMode="auto">
            <a:xfrm>
              <a:off x="1189" y="2385"/>
              <a:ext cx="785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branch-name</a:t>
              </a:r>
            </a:p>
          </p:txBody>
        </p:sp>
        <p:sp>
          <p:nvSpPr>
            <p:cNvPr id="29705" name="Rectangle 40"/>
            <p:cNvSpPr>
              <a:spLocks noChangeArrowheads="1"/>
            </p:cNvSpPr>
            <p:nvPr/>
          </p:nvSpPr>
          <p:spPr bwMode="auto">
            <a:xfrm>
              <a:off x="1189" y="2577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Downtown</a:t>
              </a:r>
            </a:p>
          </p:txBody>
        </p:sp>
        <p:sp>
          <p:nvSpPr>
            <p:cNvPr id="29706" name="Rectangle 41"/>
            <p:cNvSpPr>
              <a:spLocks noChangeArrowheads="1"/>
            </p:cNvSpPr>
            <p:nvPr/>
          </p:nvSpPr>
          <p:spPr bwMode="auto">
            <a:xfrm>
              <a:off x="1189" y="2961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Perryridge</a:t>
              </a:r>
            </a:p>
          </p:txBody>
        </p:sp>
        <p:sp>
          <p:nvSpPr>
            <p:cNvPr id="29707" name="Rectangle 42"/>
            <p:cNvSpPr>
              <a:spLocks noChangeArrowheads="1"/>
            </p:cNvSpPr>
            <p:nvPr/>
          </p:nvSpPr>
          <p:spPr bwMode="auto">
            <a:xfrm>
              <a:off x="1189" y="2769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Redwood</a:t>
              </a:r>
            </a:p>
          </p:txBody>
        </p:sp>
        <p:sp>
          <p:nvSpPr>
            <p:cNvPr id="29708" name="Rectangle 43"/>
            <p:cNvSpPr>
              <a:spLocks noChangeArrowheads="1"/>
            </p:cNvSpPr>
            <p:nvPr/>
          </p:nvSpPr>
          <p:spPr bwMode="auto">
            <a:xfrm>
              <a:off x="1976" y="2385"/>
              <a:ext cx="589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amount</a:t>
              </a:r>
            </a:p>
          </p:txBody>
        </p:sp>
        <p:sp>
          <p:nvSpPr>
            <p:cNvPr id="29709" name="Rectangle 44"/>
            <p:cNvSpPr>
              <a:spLocks noChangeArrowheads="1"/>
            </p:cNvSpPr>
            <p:nvPr/>
          </p:nvSpPr>
          <p:spPr bwMode="auto">
            <a:xfrm>
              <a:off x="1976" y="2577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3000</a:t>
              </a:r>
            </a:p>
          </p:txBody>
        </p:sp>
        <p:sp>
          <p:nvSpPr>
            <p:cNvPr id="29710" name="Rectangle 45"/>
            <p:cNvSpPr>
              <a:spLocks noChangeArrowheads="1"/>
            </p:cNvSpPr>
            <p:nvPr/>
          </p:nvSpPr>
          <p:spPr bwMode="auto">
            <a:xfrm>
              <a:off x="1976" y="2769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4000</a:t>
              </a:r>
            </a:p>
          </p:txBody>
        </p:sp>
        <p:sp>
          <p:nvSpPr>
            <p:cNvPr id="29711" name="Rectangle 46"/>
            <p:cNvSpPr>
              <a:spLocks noChangeArrowheads="1"/>
            </p:cNvSpPr>
            <p:nvPr/>
          </p:nvSpPr>
          <p:spPr bwMode="auto">
            <a:xfrm>
              <a:off x="1976" y="2961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1700</a:t>
              </a:r>
            </a:p>
          </p:txBody>
        </p:sp>
        <p:sp>
          <p:nvSpPr>
            <p:cNvPr id="29712" name="Rectangle 47"/>
            <p:cNvSpPr>
              <a:spLocks noChangeArrowheads="1"/>
            </p:cNvSpPr>
            <p:nvPr/>
          </p:nvSpPr>
          <p:spPr bwMode="auto">
            <a:xfrm>
              <a:off x="2565" y="2385"/>
              <a:ext cx="7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cust-name</a:t>
              </a:r>
            </a:p>
          </p:txBody>
        </p:sp>
        <p:sp>
          <p:nvSpPr>
            <p:cNvPr id="29713" name="Rectangle 48"/>
            <p:cNvSpPr>
              <a:spLocks noChangeArrowheads="1"/>
            </p:cNvSpPr>
            <p:nvPr/>
          </p:nvSpPr>
          <p:spPr bwMode="auto">
            <a:xfrm>
              <a:off x="3357" y="2385"/>
              <a:ext cx="792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loan-number</a:t>
              </a:r>
            </a:p>
          </p:txBody>
        </p:sp>
        <p:sp>
          <p:nvSpPr>
            <p:cNvPr id="29714" name="Rectangle 49"/>
            <p:cNvSpPr>
              <a:spLocks noChangeArrowheads="1"/>
            </p:cNvSpPr>
            <p:nvPr/>
          </p:nvSpPr>
          <p:spPr bwMode="auto">
            <a:xfrm>
              <a:off x="2565" y="2577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Jones</a:t>
              </a:r>
            </a:p>
          </p:txBody>
        </p:sp>
        <p:sp>
          <p:nvSpPr>
            <p:cNvPr id="29715" name="Rectangle 50"/>
            <p:cNvSpPr>
              <a:spLocks noChangeArrowheads="1"/>
            </p:cNvSpPr>
            <p:nvPr/>
          </p:nvSpPr>
          <p:spPr bwMode="auto">
            <a:xfrm>
              <a:off x="2565" y="2961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solidFill>
                    <a:srgbClr val="FF0000"/>
                  </a:solidFill>
                  <a:latin typeface="Tahoma" pitchFamily="34" charset="0"/>
                </a:rPr>
                <a:t>null</a:t>
              </a:r>
            </a:p>
          </p:txBody>
        </p:sp>
        <p:sp>
          <p:nvSpPr>
            <p:cNvPr id="29716" name="Rectangle 51"/>
            <p:cNvSpPr>
              <a:spLocks noChangeArrowheads="1"/>
            </p:cNvSpPr>
            <p:nvPr/>
          </p:nvSpPr>
          <p:spPr bwMode="auto">
            <a:xfrm>
              <a:off x="2565" y="2769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Smith</a:t>
              </a:r>
            </a:p>
          </p:txBody>
        </p:sp>
        <p:sp>
          <p:nvSpPr>
            <p:cNvPr id="29717" name="Rectangle 52"/>
            <p:cNvSpPr>
              <a:spLocks noChangeArrowheads="1"/>
            </p:cNvSpPr>
            <p:nvPr/>
          </p:nvSpPr>
          <p:spPr bwMode="auto">
            <a:xfrm>
              <a:off x="3357" y="2577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L-170</a:t>
              </a:r>
            </a:p>
          </p:txBody>
        </p:sp>
        <p:sp>
          <p:nvSpPr>
            <p:cNvPr id="29718" name="Rectangle 53"/>
            <p:cNvSpPr>
              <a:spLocks noChangeArrowheads="1"/>
            </p:cNvSpPr>
            <p:nvPr/>
          </p:nvSpPr>
          <p:spPr bwMode="auto">
            <a:xfrm>
              <a:off x="3357" y="2769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L-230</a:t>
              </a:r>
            </a:p>
          </p:txBody>
        </p:sp>
        <p:sp>
          <p:nvSpPr>
            <p:cNvPr id="29719" name="Rectangle 54"/>
            <p:cNvSpPr>
              <a:spLocks noChangeArrowheads="1"/>
            </p:cNvSpPr>
            <p:nvPr/>
          </p:nvSpPr>
          <p:spPr bwMode="auto">
            <a:xfrm>
              <a:off x="3357" y="2961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L-260</a:t>
              </a:r>
            </a:p>
          </p:txBody>
        </p:sp>
        <p:sp>
          <p:nvSpPr>
            <p:cNvPr id="29720" name="Rectangle 55"/>
            <p:cNvSpPr>
              <a:spLocks noChangeArrowheads="1"/>
            </p:cNvSpPr>
            <p:nvPr/>
          </p:nvSpPr>
          <p:spPr bwMode="auto">
            <a:xfrm>
              <a:off x="1192" y="3155"/>
              <a:ext cx="785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solidFill>
                    <a:srgbClr val="FF0000"/>
                  </a:solidFill>
                  <a:latin typeface="Tahoma" pitchFamily="34" charset="0"/>
                </a:rPr>
                <a:t>null</a:t>
              </a:r>
            </a:p>
          </p:txBody>
        </p:sp>
        <p:sp>
          <p:nvSpPr>
            <p:cNvPr id="29721" name="Rectangle 56"/>
            <p:cNvSpPr>
              <a:spLocks noChangeArrowheads="1"/>
            </p:cNvSpPr>
            <p:nvPr/>
          </p:nvSpPr>
          <p:spPr bwMode="auto">
            <a:xfrm>
              <a:off x="2567" y="3156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Hayes</a:t>
              </a:r>
            </a:p>
          </p:txBody>
        </p:sp>
        <p:sp>
          <p:nvSpPr>
            <p:cNvPr id="29722" name="Rectangle 57"/>
            <p:cNvSpPr>
              <a:spLocks noChangeArrowheads="1"/>
            </p:cNvSpPr>
            <p:nvPr/>
          </p:nvSpPr>
          <p:spPr bwMode="auto">
            <a:xfrm>
              <a:off x="3360" y="3155"/>
              <a:ext cx="79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latin typeface="Tahoma" pitchFamily="34" charset="0"/>
                </a:rPr>
                <a:t>L-155</a:t>
              </a:r>
            </a:p>
          </p:txBody>
        </p:sp>
        <p:sp>
          <p:nvSpPr>
            <p:cNvPr id="29723" name="Rectangle 58"/>
            <p:cNvSpPr>
              <a:spLocks noChangeArrowheads="1"/>
            </p:cNvSpPr>
            <p:nvPr/>
          </p:nvSpPr>
          <p:spPr bwMode="auto">
            <a:xfrm>
              <a:off x="1977" y="3154"/>
              <a:ext cx="589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FontTx/>
                <a:buNone/>
              </a:pPr>
              <a:r>
                <a:rPr kumimoji="0" lang="en-US" sz="1600">
                  <a:solidFill>
                    <a:srgbClr val="FF0000"/>
                  </a:solidFill>
                  <a:latin typeface="Tahoma" pitchFamily="34" charset="0"/>
                </a:rPr>
                <a:t>null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66223692-05F7-4A62-955D-E9EA3411D117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Formal Relational Query Languages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Two mathematical Query Languages form the basis for “real” languages (e.g. SQL), and for implementation:</a:t>
            </a:r>
          </a:p>
          <a:p>
            <a:pPr eaLnBrk="1" hangingPunct="1">
              <a:buFont typeface="Monotype Sorts" charset="2"/>
              <a:buNone/>
            </a:pPr>
            <a:r>
              <a:rPr lang="en-US" i="1" smtClean="0">
                <a:solidFill>
                  <a:schemeClr val="tx2"/>
                </a:solidFill>
              </a:rPr>
              <a:t>	</a:t>
            </a:r>
            <a:r>
              <a:rPr lang="en-US" i="1" u="sng" smtClean="0">
                <a:solidFill>
                  <a:srgbClr val="FF3300"/>
                </a:solidFill>
              </a:rPr>
              <a:t>Relational Algebra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>
                <a:solidFill>
                  <a:schemeClr val="tx2"/>
                </a:solidFill>
              </a:rPr>
              <a:t>Procedural</a:t>
            </a:r>
            <a:r>
              <a:rPr lang="en-US" smtClean="0"/>
              <a:t>, very useful for representing execution plans.</a:t>
            </a:r>
          </a:p>
          <a:p>
            <a:pPr eaLnBrk="1" hangingPunct="1">
              <a:buFont typeface="Monotype Sorts" charset="2"/>
              <a:buNone/>
            </a:pPr>
            <a:r>
              <a:rPr lang="en-US" i="1" smtClean="0">
                <a:solidFill>
                  <a:schemeClr val="tx2"/>
                </a:solidFill>
              </a:rPr>
              <a:t>	</a:t>
            </a:r>
            <a:r>
              <a:rPr lang="en-US" i="1" u="sng" smtClean="0">
                <a:solidFill>
                  <a:schemeClr val="tx2"/>
                </a:solidFill>
              </a:rPr>
              <a:t>Relational Calculus</a:t>
            </a:r>
            <a:r>
              <a:rPr lang="en-US" smtClean="0">
                <a:solidFill>
                  <a:schemeClr val="tx2"/>
                </a:solidFill>
              </a:rPr>
              <a:t>:</a:t>
            </a:r>
            <a:r>
              <a:rPr lang="en-US" smtClean="0">
                <a:solidFill>
                  <a:schemeClr val="accent2"/>
                </a:solidFill>
              </a:rPr>
              <a:t>   </a:t>
            </a:r>
            <a:r>
              <a:rPr lang="en-US" smtClean="0"/>
              <a:t>Lets users describe what they want, rather than how to compute it.  (</a:t>
            </a:r>
            <a:r>
              <a:rPr lang="en-US" smtClean="0">
                <a:solidFill>
                  <a:schemeClr val="tx2"/>
                </a:solidFill>
              </a:rPr>
              <a:t>Non-Procedural, </a:t>
            </a:r>
            <a:r>
              <a:rPr lang="en-US" i="1" smtClean="0">
                <a:solidFill>
                  <a:schemeClr val="tx2"/>
                </a:solidFill>
              </a:rPr>
              <a:t>declarative</a:t>
            </a:r>
            <a:r>
              <a:rPr lang="en-US" smtClean="0"/>
              <a:t>.)</a:t>
            </a:r>
          </a:p>
          <a:p>
            <a:pPr eaLnBrk="1" hangingPunct="1">
              <a:buFont typeface="Monotype Sorts" charset="2"/>
              <a:buChar char="·"/>
            </a:pPr>
            <a:endParaRPr lang="en-US" smtClean="0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838200" y="5105400"/>
            <a:ext cx="7772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SzPct val="100000"/>
            </a:pPr>
            <a:r>
              <a:rPr kumimoji="0" lang="en-US">
                <a:latin typeface="Book Antiqua" pitchFamily="18" charset="0"/>
              </a:rPr>
              <a:t>We focus on Algebra:  </a:t>
            </a:r>
            <a:r>
              <a:rPr kumimoji="0" lang="en-US" i="1">
                <a:latin typeface="Book Antiqua" pitchFamily="18" charset="0"/>
              </a:rPr>
              <a:t>Understanding Algebra is key to understanding SQL and query processing!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90D5CCEC-4270-4571-9B38-115317ACA13B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mtClean="0"/>
              <a:t>Relational Algebra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392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smtClean="0"/>
              <a:t>Basic operations:</a:t>
            </a:r>
          </a:p>
          <a:p>
            <a:pPr lvl="1" eaLnBrk="1" hangingPunct="1">
              <a:buSzPct val="75000"/>
            </a:pPr>
            <a:r>
              <a:rPr lang="en-US" sz="1800" i="1" u="sng" smtClean="0">
                <a:solidFill>
                  <a:schemeClr val="tx2"/>
                </a:solidFill>
              </a:rPr>
              <a:t>Projection</a:t>
            </a:r>
            <a:r>
              <a:rPr lang="en-US" sz="1800" smtClean="0">
                <a:solidFill>
                  <a:schemeClr val="accent2"/>
                </a:solidFill>
              </a:rPr>
              <a:t> </a:t>
            </a:r>
            <a:r>
              <a:rPr lang="en-US" sz="1800" smtClean="0"/>
              <a:t> (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1800" smtClean="0"/>
              <a:t> )   Deletes unwanted columns from relation.</a:t>
            </a:r>
          </a:p>
          <a:p>
            <a:pPr lvl="1" eaLnBrk="1" hangingPunct="1">
              <a:buSzPct val="75000"/>
            </a:pPr>
            <a:r>
              <a:rPr lang="en-US" sz="1800" i="1" u="sng" smtClean="0">
                <a:solidFill>
                  <a:schemeClr val="tx2"/>
                </a:solidFill>
              </a:rPr>
              <a:t>Selection</a:t>
            </a:r>
            <a:r>
              <a:rPr lang="en-US" sz="1800" smtClean="0"/>
              <a:t>  (</a:t>
            </a:r>
            <a:r>
              <a:rPr lang="en-US" smtClean="0">
                <a:sym typeface="Symbol" pitchFamily="18" charset="2"/>
              </a:rPr>
              <a:t></a:t>
            </a:r>
            <a:r>
              <a:rPr lang="en-US" sz="1800" smtClean="0"/>
              <a:t> )    Selects a subset of rows from relation.</a:t>
            </a:r>
          </a:p>
          <a:p>
            <a:pPr lvl="1" eaLnBrk="1" hangingPunct="1">
              <a:buSzPct val="75000"/>
            </a:pPr>
            <a:r>
              <a:rPr lang="en-US" sz="1800" i="1" u="sng" smtClean="0">
                <a:solidFill>
                  <a:schemeClr val="tx2"/>
                </a:solidFill>
              </a:rPr>
              <a:t>Set-difference</a:t>
            </a:r>
            <a:r>
              <a:rPr lang="en-US" sz="1800" smtClean="0"/>
              <a:t>  (   </a:t>
            </a:r>
            <a:r>
              <a:rPr lang="en-US" b="1" smtClean="0"/>
              <a:t>-</a:t>
            </a:r>
            <a:r>
              <a:rPr lang="en-US" sz="1800" smtClean="0"/>
              <a:t>  )  Finds tuples in table 1, but not in table 2.</a:t>
            </a:r>
          </a:p>
          <a:p>
            <a:pPr lvl="1" eaLnBrk="1" hangingPunct="1">
              <a:buSzPct val="75000"/>
            </a:pPr>
            <a:r>
              <a:rPr lang="en-US" sz="1800" i="1" u="sng" smtClean="0">
                <a:solidFill>
                  <a:schemeClr val="tx2"/>
                </a:solidFill>
              </a:rPr>
              <a:t>Union</a:t>
            </a:r>
            <a:r>
              <a:rPr lang="en-US" sz="1800" smtClean="0">
                <a:solidFill>
                  <a:schemeClr val="accent2"/>
                </a:solidFill>
              </a:rPr>
              <a:t>  </a:t>
            </a:r>
            <a:r>
              <a:rPr lang="en-US" sz="1800" smtClean="0"/>
              <a:t>(   </a:t>
            </a:r>
            <a:r>
              <a:rPr lang="en-US" sz="1800" smtClean="0">
                <a:sym typeface="Symbol" pitchFamily="18" charset="2"/>
              </a:rPr>
              <a:t></a:t>
            </a:r>
            <a:r>
              <a:rPr lang="en-US" sz="1800" smtClean="0"/>
              <a:t>  )  Finds tuples that belong to table 1 or table 2.</a:t>
            </a:r>
            <a:r>
              <a:rPr lang="en-US" sz="1800" i="1" u="sng" smtClean="0">
                <a:solidFill>
                  <a:schemeClr val="tx2"/>
                </a:solidFill>
              </a:rPr>
              <a:t> </a:t>
            </a:r>
          </a:p>
          <a:p>
            <a:pPr lvl="1" eaLnBrk="1" hangingPunct="1">
              <a:buSzPct val="75000"/>
            </a:pPr>
            <a:r>
              <a:rPr lang="en-US" sz="1800" i="1" u="sng" smtClean="0">
                <a:solidFill>
                  <a:schemeClr val="tx2"/>
                </a:solidFill>
              </a:rPr>
              <a:t>Cross-product</a:t>
            </a:r>
            <a:r>
              <a:rPr lang="en-US" sz="1800" smtClean="0">
                <a:solidFill>
                  <a:schemeClr val="accent2"/>
                </a:solidFill>
              </a:rPr>
              <a:t>  </a:t>
            </a:r>
            <a:r>
              <a:rPr lang="en-US" sz="1800" smtClean="0"/>
              <a:t>(   </a:t>
            </a:r>
            <a:r>
              <a:rPr lang="en-US" b="1" smtClean="0"/>
              <a:t>x</a:t>
            </a:r>
            <a:r>
              <a:rPr lang="en-US" sz="1800" smtClean="0"/>
              <a:t>  )  Allows us to combine two relations.</a:t>
            </a:r>
          </a:p>
          <a:p>
            <a:pPr lvl="1" eaLnBrk="1" hangingPunct="1">
              <a:buSzPct val="75000"/>
            </a:pPr>
            <a:r>
              <a:rPr lang="en-US" sz="1800" smtClean="0"/>
              <a:t> </a:t>
            </a:r>
            <a:r>
              <a:rPr lang="en-US" sz="1800" i="1" u="sng" smtClean="0"/>
              <a:t>Rename</a:t>
            </a:r>
            <a:r>
              <a:rPr lang="en-US" sz="1800" smtClean="0">
                <a:solidFill>
                  <a:schemeClr val="tx2"/>
                </a:solidFill>
              </a:rPr>
              <a:t> </a:t>
            </a:r>
            <a:r>
              <a:rPr lang="en-US" sz="1800" smtClean="0"/>
              <a:t>(</a:t>
            </a:r>
            <a:r>
              <a:rPr kumimoji="0" lang="en-US" sz="1800" i="1" smtClean="0"/>
              <a:t>p</a:t>
            </a:r>
            <a:r>
              <a:rPr lang="en-US" sz="1800" smtClean="0"/>
              <a:t>)</a:t>
            </a:r>
            <a:r>
              <a:rPr lang="en-US" sz="1800" smtClean="0">
                <a:solidFill>
                  <a:schemeClr val="tx2"/>
                </a:solidFill>
              </a:rPr>
              <a:t> </a:t>
            </a:r>
            <a:r>
              <a:rPr lang="en-US" sz="1800" smtClean="0"/>
              <a:t>Allows us to rename a relation and/or its attributes.</a:t>
            </a:r>
          </a:p>
          <a:p>
            <a:pPr eaLnBrk="1" hangingPunct="1">
              <a:buSzPct val="75000"/>
            </a:pPr>
            <a:r>
              <a:rPr lang="en-US" sz="2000" smtClean="0"/>
              <a:t>Additional operations:</a:t>
            </a:r>
          </a:p>
          <a:p>
            <a:pPr lvl="1" eaLnBrk="1" hangingPunct="1">
              <a:buSzPct val="75000"/>
            </a:pPr>
            <a:r>
              <a:rPr lang="en-US" sz="1800" i="1" u="sng" smtClean="0">
                <a:solidFill>
                  <a:schemeClr val="tx2"/>
                </a:solidFill>
              </a:rPr>
              <a:t>Intersection</a:t>
            </a:r>
            <a:r>
              <a:rPr lang="en-US" sz="1800" smtClean="0"/>
              <a:t>, </a:t>
            </a:r>
            <a:r>
              <a:rPr lang="en-US" sz="1800" i="1" u="sng" smtClean="0">
                <a:solidFill>
                  <a:schemeClr val="tx2"/>
                </a:solidFill>
              </a:rPr>
              <a:t>join</a:t>
            </a:r>
            <a:r>
              <a:rPr lang="en-US" sz="1800" smtClean="0"/>
              <a:t>, </a:t>
            </a:r>
            <a:r>
              <a:rPr lang="en-US" sz="1800" i="1" u="sng" smtClean="0">
                <a:solidFill>
                  <a:schemeClr val="tx2"/>
                </a:solidFill>
              </a:rPr>
              <a:t>division</a:t>
            </a:r>
            <a:r>
              <a:rPr lang="en-US" sz="1800" smtClean="0"/>
              <a:t>:  Not essential, but (very!) useful.</a:t>
            </a:r>
          </a:p>
          <a:p>
            <a:pPr eaLnBrk="1" hangingPunct="1"/>
            <a:r>
              <a:rPr lang="en-US" sz="2000" smtClean="0"/>
              <a:t>Each operation returns a relation, and </a:t>
            </a:r>
            <a:r>
              <a:rPr lang="en-US" sz="2000" smtClean="0">
                <a:solidFill>
                  <a:schemeClr val="accent2"/>
                </a:solidFill>
              </a:rPr>
              <a:t>operations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accent2"/>
                </a:solidFill>
              </a:rPr>
              <a:t>can be </a:t>
            </a:r>
            <a:r>
              <a:rPr lang="en-US" sz="2000" i="1" smtClean="0">
                <a:solidFill>
                  <a:schemeClr val="accent2"/>
                </a:solidFill>
              </a:rPr>
              <a:t>composed</a:t>
            </a:r>
            <a:r>
              <a:rPr lang="en-US" sz="2000" smtClean="0"/>
              <a:t>! Algebra is “closed”.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08B0F4A0-0D95-419B-A945-9EEA0C7884D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sz="2800" smtClean="0"/>
              <a:t>Projection </a:t>
            </a:r>
            <a:r>
              <a:rPr lang="en-GB" sz="4000" b="1" smtClean="0">
                <a:sym typeface="Symbol" pitchFamily="18" charset="2"/>
              </a:rPr>
              <a:t></a:t>
            </a:r>
            <a:r>
              <a:rPr lang="en-GB" sz="4000" b="1" baseline="-25000" smtClean="0">
                <a:sym typeface="Symbol" pitchFamily="18" charset="2"/>
              </a:rPr>
              <a:t>L</a:t>
            </a:r>
            <a:r>
              <a:rPr lang="en-GB" sz="4000" b="1" smtClean="0">
                <a:sym typeface="Symbol" pitchFamily="18" charset="2"/>
              </a:rPr>
              <a:t>(R)</a:t>
            </a:r>
            <a:endParaRPr lang="en-US" sz="4000" b="1" smtClean="0">
              <a:sym typeface="Symbol" pitchFamily="18" charset="2"/>
            </a:endParaRP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24025"/>
            <a:ext cx="8458200" cy="188118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smtClean="0"/>
              <a:t>Deletes attributes that are not in </a:t>
            </a:r>
            <a:r>
              <a:rPr lang="en-US" sz="2000" i="1" smtClean="0"/>
              <a:t>projection list L</a:t>
            </a:r>
            <a:r>
              <a:rPr lang="en-US" sz="2000" smtClean="0"/>
              <a:t>.</a:t>
            </a:r>
          </a:p>
          <a:p>
            <a:pPr eaLnBrk="1" hangingPunct="1"/>
            <a:r>
              <a:rPr lang="en-US" sz="2000" i="1" smtClean="0">
                <a:solidFill>
                  <a:schemeClr val="tx2"/>
                </a:solidFill>
              </a:rPr>
              <a:t>Schema</a:t>
            </a:r>
            <a:r>
              <a:rPr lang="en-US" sz="2000" smtClean="0"/>
              <a:t> of result contains exactly the fields in the projection list, with the same names that they had in the (only) input relation.</a:t>
            </a:r>
          </a:p>
          <a:p>
            <a:pPr eaLnBrk="1" hangingPunct="1"/>
            <a:r>
              <a:rPr lang="en-US" sz="2000" smtClean="0"/>
              <a:t>Projection operator eliminates </a:t>
            </a:r>
            <a:r>
              <a:rPr lang="en-US" sz="2000" i="1" smtClean="0">
                <a:solidFill>
                  <a:srgbClr val="FF3300"/>
                </a:solidFill>
              </a:rPr>
              <a:t>duplicates</a:t>
            </a:r>
            <a:r>
              <a:rPr lang="en-US" sz="2000" smtClean="0"/>
              <a:t>! </a:t>
            </a:r>
          </a:p>
        </p:txBody>
      </p:sp>
      <p:grpSp>
        <p:nvGrpSpPr>
          <p:cNvPr id="6151" name="Group 6"/>
          <p:cNvGrpSpPr>
            <a:grpSpLocks/>
          </p:cNvGrpSpPr>
          <p:nvPr/>
        </p:nvGrpSpPr>
        <p:grpSpPr bwMode="auto">
          <a:xfrm>
            <a:off x="990600" y="4343400"/>
            <a:ext cx="1676400" cy="1935163"/>
            <a:chOff x="-3" y="-3"/>
            <a:chExt cx="850" cy="1084"/>
          </a:xfrm>
        </p:grpSpPr>
        <p:grpSp>
          <p:nvGrpSpPr>
            <p:cNvPr id="6164" name="Group 7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6166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620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6209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621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621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167" name="Group 13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6204" name="Rectangle 14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6205" name="Group 15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620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 u="sng"/>
                  </a:p>
                </p:txBody>
              </p:sp>
              <p:sp>
                <p:nvSpPr>
                  <p:cNvPr id="620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168" name="Group 18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6202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6203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69" name="Group 21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6200" name="Rectangle 22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6201" name="Rectangle 23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0" name="Group 24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6198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6199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1" name="Group 27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6196" name="Rectangle 28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6197" name="Rectangle 29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2" name="Group 30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6194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6195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3" name="Group 33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6192" name="Rectangle 34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6193" name="Rectangle 35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4" name="Group 36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6190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6191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5" name="Group 39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6188" name="Rectangle 40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6189" name="Rectangle 41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6" name="Group 42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6186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6187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7" name="Group 45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6184" name="Rectangle 46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6185" name="Rectangle 47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8" name="Group 48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6182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6183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79" name="Group 51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6180" name="Rectangle 52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6181" name="Rectangle 53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165" name="Rectangle 54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4038600" y="3962400"/>
            <a:ext cx="1531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</a:t>
            </a:r>
            <a:r>
              <a:rPr lang="en-GB" sz="1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Maker</a:t>
            </a: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(Plane)</a:t>
            </a:r>
            <a:endParaRPr lang="en-US" sz="1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1219200" y="3886200"/>
            <a:ext cx="90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Plane</a:t>
            </a:r>
            <a:endParaRPr lang="en-US" sz="1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graphicFrame>
        <p:nvGraphicFramePr>
          <p:cNvPr id="239683" name="Group 67"/>
          <p:cNvGraphicFramePr>
            <a:graphicFrameLocks noGrp="1"/>
          </p:cNvGraphicFramePr>
          <p:nvPr>
            <p:ph sz="half" idx="2"/>
          </p:nvPr>
        </p:nvGraphicFramePr>
        <p:xfrm>
          <a:off x="4343400" y="4648200"/>
          <a:ext cx="920750" cy="1001713"/>
        </p:xfrm>
        <a:graphic>
          <a:graphicData uri="http://schemas.openxmlformats.org/drawingml/2006/table">
            <a:tbl>
              <a:tblPr/>
              <a:tblGrid>
                <a:gridCol w="920750"/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Maker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Airbus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C4E6CBC4-63F4-4156-B589-CA1664A846B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Selection </a:t>
            </a:r>
            <a:r>
              <a:rPr lang="en-GB" sz="4000" b="1" smtClean="0">
                <a:sym typeface="Symbol" pitchFamily="18" charset="2"/>
              </a:rPr>
              <a:t></a:t>
            </a:r>
            <a:r>
              <a:rPr lang="en-GB" sz="4000" b="1" baseline="-25000" smtClean="0">
                <a:sym typeface="Symbol" pitchFamily="18" charset="2"/>
              </a:rPr>
              <a:t>c</a:t>
            </a:r>
            <a:r>
              <a:rPr lang="en-GB" sz="4000" b="1" smtClean="0">
                <a:sym typeface="Symbol" pitchFamily="18" charset="2"/>
              </a:rPr>
              <a:t>(</a:t>
            </a:r>
            <a:r>
              <a:rPr lang="en-GB" sz="4000" b="1" smtClean="0"/>
              <a:t>R)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24025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Selects rows (records/tuples) that satisfy a </a:t>
            </a:r>
            <a:r>
              <a:rPr lang="en-US" sz="2000" i="1" smtClean="0">
                <a:solidFill>
                  <a:srgbClr val="FF3300"/>
                </a:solidFill>
              </a:rPr>
              <a:t>selection condition c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i="1" smtClean="0">
                <a:solidFill>
                  <a:schemeClr val="tx2"/>
                </a:solidFill>
              </a:rPr>
              <a:t>Schema</a:t>
            </a:r>
            <a:r>
              <a:rPr lang="en-US" sz="2000" smtClean="0"/>
              <a:t> of result identical to schema of (only) input relation.</a:t>
            </a:r>
            <a:r>
              <a:rPr lang="en-GB" sz="2000" b="1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sz="2000" b="1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000" smtClean="0"/>
              <a:t>A condition </a:t>
            </a:r>
            <a:r>
              <a:rPr lang="en-GB" sz="2000" smtClean="0">
                <a:solidFill>
                  <a:schemeClr val="tx2"/>
                </a:solidFill>
              </a:rPr>
              <a:t>c</a:t>
            </a:r>
            <a:r>
              <a:rPr lang="en-GB" sz="2000" smtClean="0"/>
              <a:t> has the form</a:t>
            </a:r>
            <a:r>
              <a:rPr lang="en-GB" sz="2000" b="1" smtClean="0"/>
              <a:t>: Term </a:t>
            </a:r>
            <a:r>
              <a:rPr lang="en-GB" sz="2000" i="1" smtClean="0">
                <a:solidFill>
                  <a:srgbClr val="0000FF"/>
                </a:solidFill>
              </a:rPr>
              <a:t>Op</a:t>
            </a:r>
            <a:r>
              <a:rPr lang="en-GB" sz="2000" b="1" smtClean="0"/>
              <a:t> Term</a:t>
            </a:r>
            <a:endParaRPr lang="en-GB" sz="200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smtClean="0"/>
              <a:t>where </a:t>
            </a:r>
            <a:r>
              <a:rPr lang="en-GB" sz="1800" b="1" smtClean="0"/>
              <a:t>Term</a:t>
            </a:r>
            <a:r>
              <a:rPr lang="en-GB" sz="1800" smtClean="0"/>
              <a:t> is an attribute name or </a:t>
            </a:r>
            <a:r>
              <a:rPr lang="en-GB" sz="1800" b="1" smtClean="0"/>
              <a:t>Term</a:t>
            </a:r>
            <a:r>
              <a:rPr lang="en-GB" sz="1800" smtClean="0"/>
              <a:t> is a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i="1" smtClean="0">
                <a:solidFill>
                  <a:srgbClr val="0000FF"/>
                </a:solidFill>
              </a:rPr>
              <a:t>Op</a:t>
            </a:r>
            <a:r>
              <a:rPr lang="en-GB" sz="1800" smtClean="0"/>
              <a:t> is one of </a:t>
            </a:r>
            <a:r>
              <a:rPr lang="en-GB" smtClean="0"/>
              <a:t>&lt;, &gt;, =, </a:t>
            </a:r>
            <a:r>
              <a:rPr lang="en-GB" smtClean="0">
                <a:sym typeface="Symbol" pitchFamily="18" charset="2"/>
              </a:rPr>
              <a:t></a:t>
            </a:r>
            <a:r>
              <a:rPr lang="en-GB" sz="1800" smtClean="0">
                <a:sym typeface="Symbol" pitchFamily="18" charset="2"/>
              </a:rPr>
              <a:t>, etc.</a:t>
            </a:r>
          </a:p>
          <a:p>
            <a:pPr eaLnBrk="1" hangingPunct="1">
              <a:lnSpc>
                <a:spcPct val="90000"/>
              </a:lnSpc>
            </a:pPr>
            <a:endParaRPr lang="en-GB" sz="2000" b="1" smtClean="0"/>
          </a:p>
          <a:p>
            <a:pPr eaLnBrk="1" hangingPunct="1">
              <a:lnSpc>
                <a:spcPct val="90000"/>
              </a:lnSpc>
            </a:pPr>
            <a:r>
              <a:rPr lang="en-GB" sz="1800" b="1" smtClean="0"/>
              <a:t>(C1 </a:t>
            </a:r>
            <a:r>
              <a:rPr lang="en-GB" sz="1800" b="1" smtClean="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GB" sz="1800" b="1" smtClean="0"/>
              <a:t> C2)</a:t>
            </a:r>
            <a:r>
              <a:rPr lang="en-GB" sz="1800" smtClean="0"/>
              <a:t>, </a:t>
            </a:r>
            <a:r>
              <a:rPr lang="en-GB" sz="1800" b="1" smtClean="0"/>
              <a:t>(C1 </a:t>
            </a:r>
            <a:r>
              <a:rPr lang="en-GB" sz="1800" b="1" smtClean="0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GB" sz="1800" b="1" smtClean="0"/>
              <a:t> C2)</a:t>
            </a:r>
            <a:r>
              <a:rPr lang="en-GB" sz="1800" smtClean="0"/>
              <a:t>, </a:t>
            </a:r>
            <a:r>
              <a:rPr lang="en-GB" sz="1800" b="1" smtClean="0"/>
              <a:t>(</a:t>
            </a:r>
            <a:r>
              <a:rPr lang="en-GB" sz="1800" b="1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GB" sz="1800" b="1" smtClean="0"/>
              <a:t> C1)</a:t>
            </a:r>
            <a:r>
              <a:rPr lang="en-GB" sz="1800" smtClean="0"/>
              <a:t> are conditions where C1 and C2 are conditions. 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smtClean="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GB" sz="1800" smtClean="0"/>
              <a:t> means AND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smtClean="0">
                <a:solidFill>
                  <a:schemeClr val="accent2"/>
                </a:solidFill>
                <a:sym typeface="Symbol" pitchFamily="18" charset="2"/>
              </a:rPr>
              <a:t></a:t>
            </a:r>
            <a:r>
              <a:rPr lang="en-GB" sz="1800" smtClean="0"/>
              <a:t> means OR</a:t>
            </a:r>
          </a:p>
          <a:p>
            <a:pPr eaLnBrk="1" hangingPunct="1">
              <a:lnSpc>
                <a:spcPct val="90000"/>
              </a:lnSpc>
            </a:pPr>
            <a:r>
              <a:rPr lang="en-GB" sz="1800" b="1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GB" sz="1800" smtClean="0"/>
              <a:t> means NOT</a:t>
            </a:r>
            <a:endParaRPr lang="en-GB" sz="1800" b="1" smtClean="0">
              <a:solidFill>
                <a:schemeClr val="accent2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FA539AA3-1242-4CBC-83DD-792A0C33C9D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77888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Selection example</a:t>
            </a: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124200"/>
            <a:ext cx="7900988" cy="11160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smtClean="0"/>
              <a:t>No duplicates in result!  (Why?)</a:t>
            </a:r>
          </a:p>
          <a:p>
            <a:pPr eaLnBrk="1" hangingPunct="1"/>
            <a:r>
              <a:rPr lang="en-US" sz="2000" smtClean="0"/>
              <a:t>The resulting</a:t>
            </a:r>
            <a:r>
              <a:rPr lang="en-US" sz="2000" i="1" smtClean="0"/>
              <a:t> </a:t>
            </a:r>
            <a:r>
              <a:rPr lang="en-US" sz="2000" smtClean="0"/>
              <a:t>relation can be the </a:t>
            </a:r>
            <a:r>
              <a:rPr lang="en-US" sz="2000" i="1" smtClean="0"/>
              <a:t>input </a:t>
            </a:r>
            <a:r>
              <a:rPr lang="en-US" sz="2000" smtClean="0"/>
              <a:t>for another relational algebra operation! (</a:t>
            </a:r>
            <a:r>
              <a:rPr lang="en-US" sz="2000" i="1" smtClean="0">
                <a:solidFill>
                  <a:srgbClr val="FF3300"/>
                </a:solidFill>
              </a:rPr>
              <a:t>Operator</a:t>
            </a:r>
            <a:r>
              <a:rPr lang="en-US" sz="2000" smtClean="0">
                <a:solidFill>
                  <a:srgbClr val="FF3300"/>
                </a:solidFill>
              </a:rPr>
              <a:t> </a:t>
            </a:r>
            <a:r>
              <a:rPr lang="en-US" sz="2000" i="1" smtClean="0">
                <a:solidFill>
                  <a:srgbClr val="FF3300"/>
                </a:solidFill>
              </a:rPr>
              <a:t>composition</a:t>
            </a:r>
            <a:r>
              <a:rPr lang="en-US" sz="2000" smtClean="0"/>
              <a:t>)</a:t>
            </a:r>
          </a:p>
        </p:txBody>
      </p:sp>
      <p:grpSp>
        <p:nvGrpSpPr>
          <p:cNvPr id="8199" name="Group 6"/>
          <p:cNvGrpSpPr>
            <a:grpSpLocks/>
          </p:cNvGrpSpPr>
          <p:nvPr/>
        </p:nvGrpSpPr>
        <p:grpSpPr bwMode="auto">
          <a:xfrm>
            <a:off x="936625" y="1219200"/>
            <a:ext cx="1676400" cy="1935163"/>
            <a:chOff x="-3" y="-3"/>
            <a:chExt cx="850" cy="1084"/>
          </a:xfrm>
        </p:grpSpPr>
        <p:grpSp>
          <p:nvGrpSpPr>
            <p:cNvPr id="8277" name="Group 7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8279" name="Group 8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8321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8322" name="Group 1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83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83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280" name="Group 13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8317" name="Rectangle 14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8318" name="Group 15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831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 u="sng"/>
                  </a:p>
                </p:txBody>
              </p:sp>
              <p:sp>
                <p:nvSpPr>
                  <p:cNvPr id="8320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281" name="Group 18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8315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316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2" name="Group 21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8313" name="Rectangle 22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8314" name="Rectangle 23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3" name="Group 24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8311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31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4" name="Group 27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8309" name="Rectangle 28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8310" name="Rectangle 29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5" name="Group 30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8307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308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6" name="Group 33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8305" name="Rectangle 34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8306" name="Rectangle 35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7" name="Group 36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8303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304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8" name="Group 39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8301" name="Rectangle 40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8302" name="Rectangle 41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89" name="Group 42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8299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8300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90" name="Group 45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8297" name="Rectangle 46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8298" name="Rectangle 47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91" name="Group 48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829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8296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92" name="Group 51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8293" name="Rectangle 52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8294" name="Rectangle 53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8278" name="Rectangle 54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3767" name="Rectangle 55"/>
          <p:cNvSpPr>
            <a:spLocks noChangeArrowheads="1"/>
          </p:cNvSpPr>
          <p:nvPr/>
        </p:nvSpPr>
        <p:spPr bwMode="auto">
          <a:xfrm>
            <a:off x="1371600" y="914400"/>
            <a:ext cx="90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Plane</a:t>
            </a:r>
            <a:endParaRPr lang="en-US" sz="1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8201" name="Rectangle 56"/>
          <p:cNvSpPr>
            <a:spLocks noChangeArrowheads="1"/>
          </p:cNvSpPr>
          <p:nvPr/>
        </p:nvSpPr>
        <p:spPr bwMode="auto">
          <a:xfrm>
            <a:off x="4648200" y="1143000"/>
            <a:ext cx="182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 b="1">
                <a:solidFill>
                  <a:schemeClr val="tx2"/>
                </a:solidFill>
                <a:latin typeface="Helvetica" pitchFamily="34" charset="0"/>
              </a:rPr>
              <a:t></a:t>
            </a:r>
            <a:r>
              <a:rPr lang="en-GB" sz="1600" b="1" baseline="-25000">
                <a:solidFill>
                  <a:schemeClr val="tx2"/>
                </a:solidFill>
                <a:latin typeface="Helvetica" pitchFamily="34" charset="0"/>
              </a:rPr>
              <a:t>Maker=“MD”</a:t>
            </a:r>
            <a:r>
              <a:rPr lang="en-GB" sz="1600" b="1">
                <a:solidFill>
                  <a:schemeClr val="tx2"/>
                </a:solidFill>
                <a:latin typeface="Helvetica" pitchFamily="34" charset="0"/>
              </a:rPr>
              <a:t>(Plane)</a:t>
            </a:r>
            <a:endParaRPr lang="en-US" sz="1600" b="1">
              <a:solidFill>
                <a:schemeClr val="tx2"/>
              </a:solidFill>
              <a:latin typeface="Helvetica" pitchFamily="34" charset="0"/>
            </a:endParaRPr>
          </a:p>
        </p:txBody>
      </p:sp>
      <p:graphicFrame>
        <p:nvGraphicFramePr>
          <p:cNvPr id="243845" name="Group 133"/>
          <p:cNvGraphicFramePr>
            <a:graphicFrameLocks noGrp="1"/>
          </p:cNvGraphicFramePr>
          <p:nvPr>
            <p:ph sz="half" idx="2"/>
          </p:nvPr>
        </p:nvGraphicFramePr>
        <p:xfrm>
          <a:off x="4697413" y="1755775"/>
          <a:ext cx="2084387" cy="914400"/>
        </p:xfrm>
        <a:graphic>
          <a:graphicData uri="http://schemas.openxmlformats.org/drawingml/2006/table">
            <a:tbl>
              <a:tblPr/>
              <a:tblGrid>
                <a:gridCol w="1042987"/>
                <a:gridCol w="1041400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Maker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Model_No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DC10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DC9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Group 71"/>
          <p:cNvGrpSpPr>
            <a:grpSpLocks/>
          </p:cNvGrpSpPr>
          <p:nvPr/>
        </p:nvGrpSpPr>
        <p:grpSpPr bwMode="auto">
          <a:xfrm>
            <a:off x="609600" y="4606925"/>
            <a:ext cx="1676400" cy="1935163"/>
            <a:chOff x="-3" y="-3"/>
            <a:chExt cx="850" cy="1084"/>
          </a:xfrm>
        </p:grpSpPr>
        <p:grpSp>
          <p:nvGrpSpPr>
            <p:cNvPr id="8229" name="Group 72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8231" name="Group 73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8273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8274" name="Group 7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8275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8276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232" name="Group 78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8269" name="Rectangle 79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8270" name="Group 80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827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 u="sng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 u="sng"/>
                  </a:p>
                </p:txBody>
              </p:sp>
              <p:sp>
                <p:nvSpPr>
                  <p:cNvPr id="8272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233" name="Group 83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8267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268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4" name="Group 86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8265" name="Rectangle 87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8266" name="Rectangle 88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5" name="Group 89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8263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264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6" name="Group 92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8261" name="Rectangle 93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8262" name="Rectangle 94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7" name="Group 95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8259" name="Rectangle 96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260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8" name="Group 98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8257" name="Rectangle 99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8258" name="Rectangle 100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39" name="Group 101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8255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8256" name="Rectangle 103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0" name="Group 104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825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8254" name="Rectangle 106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1" name="Group 107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8251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8252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2" name="Group 110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8249" name="Rectangle 111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8250" name="Rectangle 112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3" name="Group 113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8247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8248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244" name="Group 116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8245" name="Rectangle 117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824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8230" name="Rectangle 119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3832" name="Rectangle 120"/>
          <p:cNvSpPr>
            <a:spLocks noChangeArrowheads="1"/>
          </p:cNvSpPr>
          <p:nvPr/>
        </p:nvSpPr>
        <p:spPr bwMode="auto">
          <a:xfrm>
            <a:off x="1066800" y="4284663"/>
            <a:ext cx="901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Plane</a:t>
            </a:r>
            <a:endParaRPr lang="en-US" sz="1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243833" name="Rectangle 121"/>
          <p:cNvSpPr>
            <a:spLocks noChangeArrowheads="1"/>
          </p:cNvSpPr>
          <p:nvPr/>
        </p:nvSpPr>
        <p:spPr bwMode="auto">
          <a:xfrm>
            <a:off x="3124200" y="4513263"/>
            <a:ext cx="2711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</a:t>
            </a:r>
            <a:r>
              <a:rPr lang="en-GB" sz="1600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Model_No</a:t>
            </a:r>
            <a:r>
              <a:rPr lang="en-GB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(</a:t>
            </a:r>
            <a:r>
              <a:rPr lang="en-GB" sz="1600" b="1">
                <a:solidFill>
                  <a:schemeClr val="tx2"/>
                </a:solidFill>
                <a:latin typeface="Helvetica" pitchFamily="34" charset="0"/>
              </a:rPr>
              <a:t></a:t>
            </a:r>
            <a:r>
              <a:rPr lang="en-GB" sz="1600" b="1" baseline="-25000">
                <a:solidFill>
                  <a:schemeClr val="tx2"/>
                </a:solidFill>
                <a:latin typeface="Helvetica" pitchFamily="34" charset="0"/>
              </a:rPr>
              <a:t>Maker=“MD”</a:t>
            </a:r>
            <a:r>
              <a:rPr lang="en-GB" sz="1600" b="1">
                <a:solidFill>
                  <a:schemeClr val="tx2"/>
                </a:solidFill>
                <a:latin typeface="Helvetica" pitchFamily="34" charset="0"/>
              </a:rPr>
              <a:t>(Plane))</a:t>
            </a:r>
            <a:endParaRPr lang="en-US" sz="1600" b="1">
              <a:solidFill>
                <a:schemeClr val="tx2"/>
              </a:solidFill>
              <a:latin typeface="Helvetica" pitchFamily="34" charset="0"/>
            </a:endParaRPr>
          </a:p>
        </p:txBody>
      </p:sp>
      <p:graphicFrame>
        <p:nvGraphicFramePr>
          <p:cNvPr id="243846" name="Group 134"/>
          <p:cNvGraphicFramePr>
            <a:graphicFrameLocks noGrp="1"/>
          </p:cNvGraphicFramePr>
          <p:nvPr/>
        </p:nvGraphicFramePr>
        <p:xfrm>
          <a:off x="3733800" y="5046663"/>
          <a:ext cx="1066800" cy="1044575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Model_No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DC10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DC9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build="p"/>
      <p:bldP spid="243832" grpId="0"/>
      <p:bldP spid="2438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BAC0D254-E567-4504-994B-7DB671B8536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90500"/>
            <a:ext cx="77724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mtClean="0"/>
              <a:t>Set Operations</a:t>
            </a: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52600"/>
            <a:ext cx="7972425" cy="464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000" smtClean="0">
                <a:solidFill>
                  <a:srgbClr val="FF3300"/>
                </a:solidFill>
              </a:rPr>
              <a:t>Union, Intersection, Set-Difference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z="2000" smtClean="0"/>
              <a:t>These three operations take two input relations, which must be </a:t>
            </a:r>
            <a:r>
              <a:rPr lang="en-US" sz="2000" i="1" u="sng" smtClean="0">
                <a:solidFill>
                  <a:schemeClr val="tx2"/>
                </a:solidFill>
              </a:rPr>
              <a:t>union-compatible</a:t>
            </a:r>
            <a:r>
              <a:rPr lang="en-US" sz="2000" smtClean="0">
                <a:solidFill>
                  <a:schemeClr val="accent2"/>
                </a:solidFill>
              </a:rPr>
              <a:t>:</a:t>
            </a:r>
            <a:endParaRPr lang="en-US" sz="2000" smtClean="0"/>
          </a:p>
          <a:p>
            <a:pPr lvl="1" eaLnBrk="1" hangingPunct="1">
              <a:buSzPct val="75000"/>
              <a:buFontTx/>
              <a:buChar char="•"/>
            </a:pPr>
            <a:r>
              <a:rPr lang="en-US" smtClean="0"/>
              <a:t>Same number of fields.</a:t>
            </a:r>
          </a:p>
          <a:p>
            <a:pPr lvl="1" eaLnBrk="1" hangingPunct="1">
              <a:buSzPct val="75000"/>
              <a:buFontTx/>
              <a:buChar char="•"/>
            </a:pPr>
            <a:r>
              <a:rPr lang="en-US" smtClean="0"/>
              <a:t>Corresponding fields have the same type.</a:t>
            </a:r>
          </a:p>
          <a:p>
            <a:pPr eaLnBrk="1" hangingPunct="1">
              <a:buSzPct val="75000"/>
            </a:pPr>
            <a:r>
              <a:rPr lang="en-US" smtClean="0"/>
              <a:t>Output is a single relation (that does not contain duplicates)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/>
            <a:fld id="{7D0371B1-02BD-4D68-B5FF-890828C81A7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Set operations - Union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Plane</a:t>
            </a:r>
            <a:r>
              <a:rPr lang="en-GB" b="1" baseline="-25000" smtClean="0"/>
              <a:t>1</a:t>
            </a:r>
            <a:r>
              <a:rPr lang="en-GB" b="1" smtClean="0"/>
              <a:t> </a:t>
            </a:r>
            <a:r>
              <a:rPr lang="en-GB" b="1" smtClean="0">
                <a:sym typeface="Symbol" pitchFamily="18" charset="2"/>
              </a:rPr>
              <a:t></a:t>
            </a:r>
            <a:r>
              <a:rPr lang="en-GB" b="1" smtClean="0"/>
              <a:t> Plane</a:t>
            </a:r>
            <a:r>
              <a:rPr lang="en-GB" b="1" baseline="-25000" smtClean="0"/>
              <a:t>2</a:t>
            </a:r>
            <a:endParaRPr lang="en-GB" smtClean="0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1295400" y="3048000"/>
            <a:ext cx="1676400" cy="1935163"/>
            <a:chOff x="-3" y="-3"/>
            <a:chExt cx="850" cy="1084"/>
          </a:xfrm>
        </p:grpSpPr>
        <p:grpSp>
          <p:nvGrpSpPr>
            <p:cNvPr id="10364" name="Group 5"/>
            <p:cNvGrpSpPr>
              <a:grpSpLocks/>
            </p:cNvGrpSpPr>
            <p:nvPr/>
          </p:nvGrpSpPr>
          <p:grpSpPr bwMode="auto">
            <a:xfrm>
              <a:off x="0" y="0"/>
              <a:ext cx="844" cy="1078"/>
              <a:chOff x="0" y="0"/>
              <a:chExt cx="844" cy="1078"/>
            </a:xfrm>
          </p:grpSpPr>
          <p:grpSp>
            <p:nvGrpSpPr>
              <p:cNvPr id="1036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346" cy="154"/>
                <a:chOff x="0" y="0"/>
                <a:chExt cx="346" cy="154"/>
              </a:xfrm>
            </p:grpSpPr>
            <p:sp>
              <p:nvSpPr>
                <p:cNvPr id="10408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409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46" cy="154"/>
                  <a:chOff x="0" y="0"/>
                  <a:chExt cx="346" cy="154"/>
                </a:xfrm>
              </p:grpSpPr>
              <p:sp>
                <p:nvSpPr>
                  <p:cNvPr id="1041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041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4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7" name="Group 11"/>
              <p:cNvGrpSpPr>
                <a:grpSpLocks/>
              </p:cNvGrpSpPr>
              <p:nvPr/>
            </p:nvGrpSpPr>
            <p:grpSpPr bwMode="auto">
              <a:xfrm>
                <a:off x="346" y="0"/>
                <a:ext cx="498" cy="154"/>
                <a:chOff x="346" y="0"/>
                <a:chExt cx="498" cy="154"/>
              </a:xfrm>
            </p:grpSpPr>
            <p:sp>
              <p:nvSpPr>
                <p:cNvPr id="10404" name="Rectangle 12"/>
                <p:cNvSpPr>
                  <a:spLocks noChangeArrowheads="1"/>
                </p:cNvSpPr>
                <p:nvPr/>
              </p:nvSpPr>
              <p:spPr bwMode="auto">
                <a:xfrm>
                  <a:off x="346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405" name="Group 13"/>
                <p:cNvGrpSpPr>
                  <a:grpSpLocks/>
                </p:cNvGrpSpPr>
                <p:nvPr/>
              </p:nvGrpSpPr>
              <p:grpSpPr bwMode="auto">
                <a:xfrm>
                  <a:off x="346" y="0"/>
                  <a:ext cx="498" cy="154"/>
                  <a:chOff x="346" y="0"/>
                  <a:chExt cx="498" cy="154"/>
                </a:xfrm>
              </p:grpSpPr>
              <p:sp>
                <p:nvSpPr>
                  <p:cNvPr id="1040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040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46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8" name="Group 16"/>
              <p:cNvGrpSpPr>
                <a:grpSpLocks/>
              </p:cNvGrpSpPr>
              <p:nvPr/>
            </p:nvGrpSpPr>
            <p:grpSpPr bwMode="auto">
              <a:xfrm>
                <a:off x="0" y="154"/>
                <a:ext cx="346" cy="154"/>
                <a:chOff x="0" y="154"/>
                <a:chExt cx="346" cy="154"/>
              </a:xfrm>
            </p:grpSpPr>
            <p:sp>
              <p:nvSpPr>
                <p:cNvPr id="10402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403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69" name="Group 19"/>
              <p:cNvGrpSpPr>
                <a:grpSpLocks/>
              </p:cNvGrpSpPr>
              <p:nvPr/>
            </p:nvGrpSpPr>
            <p:grpSpPr bwMode="auto">
              <a:xfrm>
                <a:off x="346" y="154"/>
                <a:ext cx="498" cy="154"/>
                <a:chOff x="346" y="154"/>
                <a:chExt cx="498" cy="154"/>
              </a:xfrm>
            </p:grpSpPr>
            <p:sp>
              <p:nvSpPr>
                <p:cNvPr id="10400" name="Rectangle 20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0401" name="Rectangle 21"/>
                <p:cNvSpPr>
                  <a:spLocks noChangeArrowheads="1"/>
                </p:cNvSpPr>
                <p:nvPr/>
              </p:nvSpPr>
              <p:spPr bwMode="auto">
                <a:xfrm>
                  <a:off x="346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0" name="Group 22"/>
              <p:cNvGrpSpPr>
                <a:grpSpLocks/>
              </p:cNvGrpSpPr>
              <p:nvPr/>
            </p:nvGrpSpPr>
            <p:grpSpPr bwMode="auto">
              <a:xfrm>
                <a:off x="0" y="308"/>
                <a:ext cx="346" cy="154"/>
                <a:chOff x="0" y="308"/>
                <a:chExt cx="346" cy="154"/>
              </a:xfrm>
            </p:grpSpPr>
            <p:sp>
              <p:nvSpPr>
                <p:cNvPr id="10398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99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1" name="Group 25"/>
              <p:cNvGrpSpPr>
                <a:grpSpLocks/>
              </p:cNvGrpSpPr>
              <p:nvPr/>
            </p:nvGrpSpPr>
            <p:grpSpPr bwMode="auto">
              <a:xfrm>
                <a:off x="346" y="308"/>
                <a:ext cx="498" cy="154"/>
                <a:chOff x="346" y="308"/>
                <a:chExt cx="498" cy="154"/>
              </a:xfrm>
            </p:grpSpPr>
            <p:sp>
              <p:nvSpPr>
                <p:cNvPr id="10396" name="Rectangle 26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0397" name="Rectangle 27"/>
                <p:cNvSpPr>
                  <a:spLocks noChangeArrowheads="1"/>
                </p:cNvSpPr>
                <p:nvPr/>
              </p:nvSpPr>
              <p:spPr bwMode="auto">
                <a:xfrm>
                  <a:off x="346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2" name="Group 28"/>
              <p:cNvGrpSpPr>
                <a:grpSpLocks/>
              </p:cNvGrpSpPr>
              <p:nvPr/>
            </p:nvGrpSpPr>
            <p:grpSpPr bwMode="auto">
              <a:xfrm>
                <a:off x="0" y="462"/>
                <a:ext cx="346" cy="154"/>
                <a:chOff x="0" y="462"/>
                <a:chExt cx="346" cy="154"/>
              </a:xfrm>
            </p:grpSpPr>
            <p:sp>
              <p:nvSpPr>
                <p:cNvPr id="10394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95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3" name="Group 31"/>
              <p:cNvGrpSpPr>
                <a:grpSpLocks/>
              </p:cNvGrpSpPr>
              <p:nvPr/>
            </p:nvGrpSpPr>
            <p:grpSpPr bwMode="auto">
              <a:xfrm>
                <a:off x="346" y="462"/>
                <a:ext cx="498" cy="154"/>
                <a:chOff x="346" y="462"/>
                <a:chExt cx="498" cy="154"/>
              </a:xfrm>
            </p:grpSpPr>
            <p:sp>
              <p:nvSpPr>
                <p:cNvPr id="10392" name="Rectangle 32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0393" name="Rectangle 33"/>
                <p:cNvSpPr>
                  <a:spLocks noChangeArrowheads="1"/>
                </p:cNvSpPr>
                <p:nvPr/>
              </p:nvSpPr>
              <p:spPr bwMode="auto">
                <a:xfrm>
                  <a:off x="346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4" name="Group 34"/>
              <p:cNvGrpSpPr>
                <a:grpSpLocks/>
              </p:cNvGrpSpPr>
              <p:nvPr/>
            </p:nvGrpSpPr>
            <p:grpSpPr bwMode="auto">
              <a:xfrm>
                <a:off x="0" y="616"/>
                <a:ext cx="346" cy="154"/>
                <a:chOff x="0" y="616"/>
                <a:chExt cx="346" cy="154"/>
              </a:xfrm>
            </p:grpSpPr>
            <p:sp>
              <p:nvSpPr>
                <p:cNvPr id="10390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91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5" name="Group 37"/>
              <p:cNvGrpSpPr>
                <a:grpSpLocks/>
              </p:cNvGrpSpPr>
              <p:nvPr/>
            </p:nvGrpSpPr>
            <p:grpSpPr bwMode="auto">
              <a:xfrm>
                <a:off x="346" y="616"/>
                <a:ext cx="498" cy="154"/>
                <a:chOff x="346" y="616"/>
                <a:chExt cx="498" cy="154"/>
              </a:xfrm>
            </p:grpSpPr>
            <p:sp>
              <p:nvSpPr>
                <p:cNvPr id="10388" name="Rectangle 38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0389" name="Rectangle 39"/>
                <p:cNvSpPr>
                  <a:spLocks noChangeArrowheads="1"/>
                </p:cNvSpPr>
                <p:nvPr/>
              </p:nvSpPr>
              <p:spPr bwMode="auto">
                <a:xfrm>
                  <a:off x="346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6" name="Group 40"/>
              <p:cNvGrpSpPr>
                <a:grpSpLocks/>
              </p:cNvGrpSpPr>
              <p:nvPr/>
            </p:nvGrpSpPr>
            <p:grpSpPr bwMode="auto">
              <a:xfrm>
                <a:off x="0" y="770"/>
                <a:ext cx="346" cy="154"/>
                <a:chOff x="0" y="770"/>
                <a:chExt cx="346" cy="154"/>
              </a:xfrm>
            </p:grpSpPr>
            <p:sp>
              <p:nvSpPr>
                <p:cNvPr id="10386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387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7" name="Group 43"/>
              <p:cNvGrpSpPr>
                <a:grpSpLocks/>
              </p:cNvGrpSpPr>
              <p:nvPr/>
            </p:nvGrpSpPr>
            <p:grpSpPr bwMode="auto">
              <a:xfrm>
                <a:off x="346" y="770"/>
                <a:ext cx="498" cy="154"/>
                <a:chOff x="346" y="770"/>
                <a:chExt cx="498" cy="154"/>
              </a:xfrm>
            </p:grpSpPr>
            <p:sp>
              <p:nvSpPr>
                <p:cNvPr id="10384" name="Rectangle 44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0385" name="Rectangle 45"/>
                <p:cNvSpPr>
                  <a:spLocks noChangeArrowheads="1"/>
                </p:cNvSpPr>
                <p:nvPr/>
              </p:nvSpPr>
              <p:spPr bwMode="auto">
                <a:xfrm>
                  <a:off x="346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8" name="Group 46"/>
              <p:cNvGrpSpPr>
                <a:grpSpLocks/>
              </p:cNvGrpSpPr>
              <p:nvPr/>
            </p:nvGrpSpPr>
            <p:grpSpPr bwMode="auto">
              <a:xfrm>
                <a:off x="0" y="924"/>
                <a:ext cx="346" cy="154"/>
                <a:chOff x="0" y="924"/>
                <a:chExt cx="346" cy="154"/>
              </a:xfrm>
            </p:grpSpPr>
            <p:sp>
              <p:nvSpPr>
                <p:cNvPr id="10382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383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4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79" name="Group 49"/>
              <p:cNvGrpSpPr>
                <a:grpSpLocks/>
              </p:cNvGrpSpPr>
              <p:nvPr/>
            </p:nvGrpSpPr>
            <p:grpSpPr bwMode="auto">
              <a:xfrm>
                <a:off x="346" y="924"/>
                <a:ext cx="498" cy="154"/>
                <a:chOff x="346" y="924"/>
                <a:chExt cx="498" cy="154"/>
              </a:xfrm>
            </p:grpSpPr>
            <p:sp>
              <p:nvSpPr>
                <p:cNvPr id="10380" name="Rectangle 50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0381" name="Rectangle 51"/>
                <p:cNvSpPr>
                  <a:spLocks noChangeArrowheads="1"/>
                </p:cNvSpPr>
                <p:nvPr/>
              </p:nvSpPr>
              <p:spPr bwMode="auto">
                <a:xfrm>
                  <a:off x="346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365" name="Rectangle 52"/>
            <p:cNvSpPr>
              <a:spLocks noChangeArrowheads="1"/>
            </p:cNvSpPr>
            <p:nvPr/>
          </p:nvSpPr>
          <p:spPr bwMode="auto">
            <a:xfrm>
              <a:off x="-3" y="-3"/>
              <a:ext cx="850" cy="10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6" name="Group 53"/>
          <p:cNvGrpSpPr>
            <a:grpSpLocks/>
          </p:cNvGrpSpPr>
          <p:nvPr/>
        </p:nvGrpSpPr>
        <p:grpSpPr bwMode="auto">
          <a:xfrm>
            <a:off x="3733800" y="3124200"/>
            <a:ext cx="1752600" cy="1736725"/>
            <a:chOff x="-3" y="-3"/>
            <a:chExt cx="867" cy="930"/>
          </a:xfrm>
        </p:grpSpPr>
        <p:grpSp>
          <p:nvGrpSpPr>
            <p:cNvPr id="10322" name="Group 54"/>
            <p:cNvGrpSpPr>
              <a:grpSpLocks/>
            </p:cNvGrpSpPr>
            <p:nvPr/>
          </p:nvGrpSpPr>
          <p:grpSpPr bwMode="auto">
            <a:xfrm>
              <a:off x="0" y="0"/>
              <a:ext cx="861" cy="924"/>
              <a:chOff x="0" y="0"/>
              <a:chExt cx="861" cy="924"/>
            </a:xfrm>
          </p:grpSpPr>
          <p:grpSp>
            <p:nvGrpSpPr>
              <p:cNvPr id="10324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0360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361" name="Group 5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036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0363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25" name="Group 60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0356" name="Rectangle 61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357" name="Group 62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035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0359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26" name="Group 65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0354" name="Rectangle 6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355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27" name="Group 68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0352" name="Rectangle 69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0353" name="Rectangle 70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28" name="Group 71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0350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351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29" name="Group 74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0348" name="Rectangle 75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0349" name="Rectangle 76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0" name="Group 77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0346" name="Rectangle 78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347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1" name="Group 80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0344" name="Rectangle 81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0345" name="Rectangle 82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2" name="Group 83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0342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343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3" name="Group 86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0340" name="Rectangle 87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0341" name="Rectangle 88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4" name="Group 89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0338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339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335" name="Group 92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0336" name="Rectangle 93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0337" name="Rectangle 94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323" name="Rectangle 95"/>
            <p:cNvSpPr>
              <a:spLocks noChangeArrowheads="1"/>
            </p:cNvSpPr>
            <p:nvPr/>
          </p:nvSpPr>
          <p:spPr bwMode="auto">
            <a:xfrm>
              <a:off x="-3" y="-3"/>
              <a:ext cx="867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47" name="Text Box 96"/>
          <p:cNvSpPr txBox="1">
            <a:spLocks noChangeArrowheads="1"/>
          </p:cNvSpPr>
          <p:nvPr/>
        </p:nvSpPr>
        <p:spPr bwMode="auto">
          <a:xfrm>
            <a:off x="3032125" y="3781425"/>
            <a:ext cx="5349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 b="1">
                <a:solidFill>
                  <a:srgbClr val="0000FF"/>
                </a:solidFill>
                <a:latin typeface="Arial" charset="0"/>
              </a:rPr>
              <a:t></a:t>
            </a:r>
            <a:endParaRPr kumimoji="0" lang="en-US" sz="3600" b="1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0248" name="Text Box 97"/>
          <p:cNvSpPr txBox="1">
            <a:spLocks noChangeArrowheads="1"/>
          </p:cNvSpPr>
          <p:nvPr/>
        </p:nvSpPr>
        <p:spPr bwMode="auto">
          <a:xfrm>
            <a:off x="5638800" y="3760788"/>
            <a:ext cx="45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GB" sz="3600">
                <a:solidFill>
                  <a:srgbClr val="0000FF"/>
                </a:solidFill>
                <a:latin typeface="Arial" charset="0"/>
              </a:rPr>
              <a:t>=</a:t>
            </a:r>
            <a:endParaRPr kumimoji="0" lang="en-US" sz="360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10249" name="Group 98"/>
          <p:cNvGrpSpPr>
            <a:grpSpLocks/>
          </p:cNvGrpSpPr>
          <p:nvPr/>
        </p:nvGrpSpPr>
        <p:grpSpPr bwMode="auto">
          <a:xfrm>
            <a:off x="6400800" y="2590800"/>
            <a:ext cx="1752600" cy="2759075"/>
            <a:chOff x="-3" y="-3"/>
            <a:chExt cx="867" cy="1546"/>
          </a:xfrm>
        </p:grpSpPr>
        <p:grpSp>
          <p:nvGrpSpPr>
            <p:cNvPr id="10256" name="Group 99"/>
            <p:cNvGrpSpPr>
              <a:grpSpLocks/>
            </p:cNvGrpSpPr>
            <p:nvPr/>
          </p:nvGrpSpPr>
          <p:grpSpPr bwMode="auto">
            <a:xfrm>
              <a:off x="0" y="0"/>
              <a:ext cx="861" cy="1540"/>
              <a:chOff x="0" y="0"/>
              <a:chExt cx="861" cy="1540"/>
            </a:xfrm>
          </p:grpSpPr>
          <p:grpSp>
            <p:nvGrpSpPr>
              <p:cNvPr id="10258" name="Group 100"/>
              <p:cNvGrpSpPr>
                <a:grpSpLocks/>
              </p:cNvGrpSpPr>
              <p:nvPr/>
            </p:nvGrpSpPr>
            <p:grpSpPr bwMode="auto">
              <a:xfrm>
                <a:off x="0" y="0"/>
                <a:ext cx="363" cy="154"/>
                <a:chOff x="0" y="0"/>
                <a:chExt cx="363" cy="154"/>
              </a:xfrm>
            </p:grpSpPr>
            <p:sp>
              <p:nvSpPr>
                <p:cNvPr id="10318" name="Rectangle 10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319" name="Group 10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63" cy="154"/>
                  <a:chOff x="0" y="0"/>
                  <a:chExt cx="363" cy="154"/>
                </a:xfrm>
              </p:grpSpPr>
              <p:sp>
                <p:nvSpPr>
                  <p:cNvPr id="10320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Maker</a:t>
                    </a:r>
                    <a:endParaRPr kumimoji="0" lang="en-GB" sz="1200"/>
                  </a:p>
                </p:txBody>
              </p:sp>
              <p:sp>
                <p:nvSpPr>
                  <p:cNvPr id="10321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6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259" name="Group 105"/>
              <p:cNvGrpSpPr>
                <a:grpSpLocks/>
              </p:cNvGrpSpPr>
              <p:nvPr/>
            </p:nvGrpSpPr>
            <p:grpSpPr bwMode="auto">
              <a:xfrm>
                <a:off x="363" y="0"/>
                <a:ext cx="498" cy="154"/>
                <a:chOff x="363" y="0"/>
                <a:chExt cx="498" cy="154"/>
              </a:xfrm>
            </p:grpSpPr>
            <p:sp>
              <p:nvSpPr>
                <p:cNvPr id="10314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3" y="0"/>
                  <a:ext cx="498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10315" name="Group 107"/>
                <p:cNvGrpSpPr>
                  <a:grpSpLocks/>
                </p:cNvGrpSpPr>
                <p:nvPr/>
              </p:nvGrpSpPr>
              <p:grpSpPr bwMode="auto">
                <a:xfrm>
                  <a:off x="363" y="0"/>
                  <a:ext cx="498" cy="154"/>
                  <a:chOff x="363" y="0"/>
                  <a:chExt cx="498" cy="154"/>
                </a:xfrm>
              </p:grpSpPr>
              <p:sp>
                <p:nvSpPr>
                  <p:cNvPr id="10316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en-GB" sz="1200" b="1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a:t>Model_No</a:t>
                    </a:r>
                    <a:endParaRPr kumimoji="0" lang="en-GB" sz="1200"/>
                  </a:p>
                </p:txBody>
              </p:sp>
              <p:sp>
                <p:nvSpPr>
                  <p:cNvPr id="10317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63" y="0"/>
                    <a:ext cx="498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260" name="Group 110"/>
              <p:cNvGrpSpPr>
                <a:grpSpLocks/>
              </p:cNvGrpSpPr>
              <p:nvPr/>
            </p:nvGrpSpPr>
            <p:grpSpPr bwMode="auto">
              <a:xfrm>
                <a:off x="0" y="154"/>
                <a:ext cx="363" cy="154"/>
                <a:chOff x="0" y="154"/>
                <a:chExt cx="363" cy="154"/>
              </a:xfrm>
            </p:grpSpPr>
            <p:sp>
              <p:nvSpPr>
                <p:cNvPr id="10312" name="Rectangle 11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13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1" name="Group 113"/>
              <p:cNvGrpSpPr>
                <a:grpSpLocks/>
              </p:cNvGrpSpPr>
              <p:nvPr/>
            </p:nvGrpSpPr>
            <p:grpSpPr bwMode="auto">
              <a:xfrm>
                <a:off x="363" y="154"/>
                <a:ext cx="498" cy="154"/>
                <a:chOff x="363" y="154"/>
                <a:chExt cx="498" cy="154"/>
              </a:xfrm>
            </p:grpSpPr>
            <p:sp>
              <p:nvSpPr>
                <p:cNvPr id="10310" name="Rectangle 114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A310</a:t>
                  </a:r>
                  <a:endParaRPr kumimoji="0" lang="en-GB" sz="1200"/>
                </a:p>
              </p:txBody>
            </p:sp>
            <p:sp>
              <p:nvSpPr>
                <p:cNvPr id="10311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3" y="15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2" name="Group 116"/>
              <p:cNvGrpSpPr>
                <a:grpSpLocks/>
              </p:cNvGrpSpPr>
              <p:nvPr/>
            </p:nvGrpSpPr>
            <p:grpSpPr bwMode="auto">
              <a:xfrm>
                <a:off x="0" y="308"/>
                <a:ext cx="363" cy="154"/>
                <a:chOff x="0" y="308"/>
                <a:chExt cx="363" cy="154"/>
              </a:xfrm>
            </p:grpSpPr>
            <p:sp>
              <p:nvSpPr>
                <p:cNvPr id="10308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09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3" name="Group 119"/>
              <p:cNvGrpSpPr>
                <a:grpSpLocks/>
              </p:cNvGrpSpPr>
              <p:nvPr/>
            </p:nvGrpSpPr>
            <p:grpSpPr bwMode="auto">
              <a:xfrm>
                <a:off x="363" y="308"/>
                <a:ext cx="498" cy="154"/>
                <a:chOff x="363" y="308"/>
                <a:chExt cx="498" cy="154"/>
              </a:xfrm>
            </p:grpSpPr>
            <p:sp>
              <p:nvSpPr>
                <p:cNvPr id="10306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A320</a:t>
                  </a:r>
                  <a:endParaRPr kumimoji="0" lang="en-GB" sz="1200"/>
                </a:p>
              </p:txBody>
            </p:sp>
            <p:sp>
              <p:nvSpPr>
                <p:cNvPr id="10307" name="Rectangle 121"/>
                <p:cNvSpPr>
                  <a:spLocks noChangeArrowheads="1"/>
                </p:cNvSpPr>
                <p:nvPr/>
              </p:nvSpPr>
              <p:spPr bwMode="auto">
                <a:xfrm>
                  <a:off x="363" y="30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4" name="Group 122"/>
              <p:cNvGrpSpPr>
                <a:grpSpLocks/>
              </p:cNvGrpSpPr>
              <p:nvPr/>
            </p:nvGrpSpPr>
            <p:grpSpPr bwMode="auto">
              <a:xfrm>
                <a:off x="0" y="462"/>
                <a:ext cx="363" cy="154"/>
                <a:chOff x="0" y="462"/>
                <a:chExt cx="363" cy="154"/>
              </a:xfrm>
            </p:grpSpPr>
            <p:sp>
              <p:nvSpPr>
                <p:cNvPr id="10304" name="Rectangle 12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05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5" name="Group 125"/>
              <p:cNvGrpSpPr>
                <a:grpSpLocks/>
              </p:cNvGrpSpPr>
              <p:nvPr/>
            </p:nvGrpSpPr>
            <p:grpSpPr bwMode="auto">
              <a:xfrm>
                <a:off x="363" y="462"/>
                <a:ext cx="498" cy="154"/>
                <a:chOff x="363" y="462"/>
                <a:chExt cx="498" cy="154"/>
              </a:xfrm>
            </p:grpSpPr>
            <p:sp>
              <p:nvSpPr>
                <p:cNvPr id="10302" name="Rectangle 126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A330</a:t>
                  </a:r>
                  <a:endParaRPr kumimoji="0" lang="en-GB" sz="1200"/>
                </a:p>
              </p:txBody>
            </p:sp>
            <p:sp>
              <p:nvSpPr>
                <p:cNvPr id="10303" name="Rectangle 127"/>
                <p:cNvSpPr>
                  <a:spLocks noChangeArrowheads="1"/>
                </p:cNvSpPr>
                <p:nvPr/>
              </p:nvSpPr>
              <p:spPr bwMode="auto">
                <a:xfrm>
                  <a:off x="363" y="46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6" name="Group 128"/>
              <p:cNvGrpSpPr>
                <a:grpSpLocks/>
              </p:cNvGrpSpPr>
              <p:nvPr/>
            </p:nvGrpSpPr>
            <p:grpSpPr bwMode="auto">
              <a:xfrm>
                <a:off x="0" y="616"/>
                <a:ext cx="363" cy="154"/>
                <a:chOff x="0" y="616"/>
                <a:chExt cx="363" cy="154"/>
              </a:xfrm>
            </p:grpSpPr>
            <p:sp>
              <p:nvSpPr>
                <p:cNvPr id="10300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Airbus</a:t>
                  </a:r>
                  <a:endParaRPr kumimoji="0" lang="en-GB" sz="1200"/>
                </a:p>
              </p:txBody>
            </p:sp>
            <p:sp>
              <p:nvSpPr>
                <p:cNvPr id="10301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7" name="Group 131"/>
              <p:cNvGrpSpPr>
                <a:grpSpLocks/>
              </p:cNvGrpSpPr>
              <p:nvPr/>
            </p:nvGrpSpPr>
            <p:grpSpPr bwMode="auto">
              <a:xfrm>
                <a:off x="363" y="616"/>
                <a:ext cx="498" cy="154"/>
                <a:chOff x="363" y="616"/>
                <a:chExt cx="498" cy="154"/>
              </a:xfrm>
            </p:grpSpPr>
            <p:sp>
              <p:nvSpPr>
                <p:cNvPr id="1029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A340</a:t>
                  </a:r>
                  <a:endParaRPr kumimoji="0" lang="en-GB" sz="1200"/>
                </a:p>
              </p:txBody>
            </p:sp>
            <p:sp>
              <p:nvSpPr>
                <p:cNvPr id="10299" name="Rectangle 133"/>
                <p:cNvSpPr>
                  <a:spLocks noChangeArrowheads="1"/>
                </p:cNvSpPr>
                <p:nvPr/>
              </p:nvSpPr>
              <p:spPr bwMode="auto">
                <a:xfrm>
                  <a:off x="363" y="61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8" name="Group 134"/>
              <p:cNvGrpSpPr>
                <a:grpSpLocks/>
              </p:cNvGrpSpPr>
              <p:nvPr/>
            </p:nvGrpSpPr>
            <p:grpSpPr bwMode="auto">
              <a:xfrm>
                <a:off x="0" y="770"/>
                <a:ext cx="363" cy="154"/>
                <a:chOff x="0" y="770"/>
                <a:chExt cx="363" cy="154"/>
              </a:xfrm>
            </p:grpSpPr>
            <p:sp>
              <p:nvSpPr>
                <p:cNvPr id="10296" name="Rectangle 135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297" name="Rectangle 136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69" name="Group 137"/>
              <p:cNvGrpSpPr>
                <a:grpSpLocks/>
              </p:cNvGrpSpPr>
              <p:nvPr/>
            </p:nvGrpSpPr>
            <p:grpSpPr bwMode="auto">
              <a:xfrm>
                <a:off x="363" y="770"/>
                <a:ext cx="498" cy="154"/>
                <a:chOff x="363" y="770"/>
                <a:chExt cx="498" cy="154"/>
              </a:xfrm>
            </p:grpSpPr>
            <p:sp>
              <p:nvSpPr>
                <p:cNvPr id="10294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B727</a:t>
                  </a:r>
                  <a:endParaRPr kumimoji="0" lang="en-GB" sz="1200"/>
                </a:p>
              </p:txBody>
            </p:sp>
            <p:sp>
              <p:nvSpPr>
                <p:cNvPr id="10295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3" y="770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0" name="Group 140"/>
              <p:cNvGrpSpPr>
                <a:grpSpLocks/>
              </p:cNvGrpSpPr>
              <p:nvPr/>
            </p:nvGrpSpPr>
            <p:grpSpPr bwMode="auto">
              <a:xfrm>
                <a:off x="0" y="924"/>
                <a:ext cx="363" cy="154"/>
                <a:chOff x="0" y="924"/>
                <a:chExt cx="363" cy="154"/>
              </a:xfrm>
            </p:grpSpPr>
            <p:sp>
              <p:nvSpPr>
                <p:cNvPr id="10292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293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1" name="Group 143"/>
              <p:cNvGrpSpPr>
                <a:grpSpLocks/>
              </p:cNvGrpSpPr>
              <p:nvPr/>
            </p:nvGrpSpPr>
            <p:grpSpPr bwMode="auto">
              <a:xfrm>
                <a:off x="363" y="924"/>
                <a:ext cx="498" cy="154"/>
                <a:chOff x="363" y="924"/>
                <a:chExt cx="498" cy="154"/>
              </a:xfrm>
            </p:grpSpPr>
            <p:sp>
              <p:nvSpPr>
                <p:cNvPr id="10290" name="Rectangle 144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B747</a:t>
                  </a:r>
                  <a:endParaRPr kumimoji="0" lang="en-GB" sz="1200"/>
                </a:p>
              </p:txBody>
            </p:sp>
            <p:sp>
              <p:nvSpPr>
                <p:cNvPr id="10291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3" y="924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2" name="Group 146"/>
              <p:cNvGrpSpPr>
                <a:grpSpLocks/>
              </p:cNvGrpSpPr>
              <p:nvPr/>
            </p:nvGrpSpPr>
            <p:grpSpPr bwMode="auto">
              <a:xfrm>
                <a:off x="0" y="1078"/>
                <a:ext cx="363" cy="154"/>
                <a:chOff x="0" y="1078"/>
                <a:chExt cx="363" cy="154"/>
              </a:xfrm>
            </p:grpSpPr>
            <p:sp>
              <p:nvSpPr>
                <p:cNvPr id="10288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Boeing</a:t>
                  </a:r>
                  <a:endParaRPr kumimoji="0" lang="en-GB" sz="1200"/>
                </a:p>
              </p:txBody>
            </p:sp>
            <p:sp>
              <p:nvSpPr>
                <p:cNvPr id="10289" name="Rectangle 148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3" name="Group 149"/>
              <p:cNvGrpSpPr>
                <a:grpSpLocks/>
              </p:cNvGrpSpPr>
              <p:nvPr/>
            </p:nvGrpSpPr>
            <p:grpSpPr bwMode="auto">
              <a:xfrm>
                <a:off x="363" y="1078"/>
                <a:ext cx="498" cy="154"/>
                <a:chOff x="363" y="1078"/>
                <a:chExt cx="498" cy="154"/>
              </a:xfrm>
            </p:grpSpPr>
            <p:sp>
              <p:nvSpPr>
                <p:cNvPr id="10286" name="Rectangle 150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B757</a:t>
                  </a:r>
                  <a:endParaRPr kumimoji="0" lang="en-GB" sz="1200"/>
                </a:p>
              </p:txBody>
            </p:sp>
            <p:sp>
              <p:nvSpPr>
                <p:cNvPr id="10287" name="Rectangle 151"/>
                <p:cNvSpPr>
                  <a:spLocks noChangeArrowheads="1"/>
                </p:cNvSpPr>
                <p:nvPr/>
              </p:nvSpPr>
              <p:spPr bwMode="auto">
                <a:xfrm>
                  <a:off x="363" y="1078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4" name="Group 152"/>
              <p:cNvGrpSpPr>
                <a:grpSpLocks/>
              </p:cNvGrpSpPr>
              <p:nvPr/>
            </p:nvGrpSpPr>
            <p:grpSpPr bwMode="auto">
              <a:xfrm>
                <a:off x="0" y="1232"/>
                <a:ext cx="363" cy="154"/>
                <a:chOff x="0" y="1232"/>
                <a:chExt cx="363" cy="154"/>
              </a:xfrm>
            </p:grpSpPr>
            <p:sp>
              <p:nvSpPr>
                <p:cNvPr id="10284" name="Rectangle 153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285" name="Rectangle 154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5" name="Group 155"/>
              <p:cNvGrpSpPr>
                <a:grpSpLocks/>
              </p:cNvGrpSpPr>
              <p:nvPr/>
            </p:nvGrpSpPr>
            <p:grpSpPr bwMode="auto">
              <a:xfrm>
                <a:off x="363" y="1232"/>
                <a:ext cx="498" cy="154"/>
                <a:chOff x="363" y="1232"/>
                <a:chExt cx="498" cy="154"/>
              </a:xfrm>
            </p:grpSpPr>
            <p:sp>
              <p:nvSpPr>
                <p:cNvPr id="10282" name="Rectangle 156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DC10</a:t>
                  </a:r>
                  <a:endParaRPr kumimoji="0" lang="en-GB" sz="1200"/>
                </a:p>
              </p:txBody>
            </p:sp>
            <p:sp>
              <p:nvSpPr>
                <p:cNvPr id="10283" name="Rectangle 157"/>
                <p:cNvSpPr>
                  <a:spLocks noChangeArrowheads="1"/>
                </p:cNvSpPr>
                <p:nvPr/>
              </p:nvSpPr>
              <p:spPr bwMode="auto">
                <a:xfrm>
                  <a:off x="363" y="1232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6" name="Group 158"/>
              <p:cNvGrpSpPr>
                <a:grpSpLocks/>
              </p:cNvGrpSpPr>
              <p:nvPr/>
            </p:nvGrpSpPr>
            <p:grpSpPr bwMode="auto">
              <a:xfrm>
                <a:off x="0" y="1386"/>
                <a:ext cx="363" cy="154"/>
                <a:chOff x="0" y="1386"/>
                <a:chExt cx="363" cy="154"/>
              </a:xfrm>
            </p:grpSpPr>
            <p:sp>
              <p:nvSpPr>
                <p:cNvPr id="10280" name="Rectangle 159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MD</a:t>
                  </a:r>
                  <a:endParaRPr kumimoji="0" lang="en-GB" sz="1200"/>
                </a:p>
              </p:txBody>
            </p:sp>
            <p:sp>
              <p:nvSpPr>
                <p:cNvPr id="10281" name="Rectangle 160"/>
                <p:cNvSpPr>
                  <a:spLocks noChangeArrowheads="1"/>
                </p:cNvSpPr>
                <p:nvPr/>
              </p:nvSpPr>
              <p:spPr bwMode="auto">
                <a:xfrm>
                  <a:off x="0" y="1386"/>
                  <a:ext cx="36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277" name="Group 161"/>
              <p:cNvGrpSpPr>
                <a:grpSpLocks/>
              </p:cNvGrpSpPr>
              <p:nvPr/>
            </p:nvGrpSpPr>
            <p:grpSpPr bwMode="auto">
              <a:xfrm>
                <a:off x="363" y="1386"/>
                <a:ext cx="498" cy="154"/>
                <a:chOff x="363" y="1386"/>
                <a:chExt cx="498" cy="154"/>
              </a:xfrm>
            </p:grpSpPr>
            <p:sp>
              <p:nvSpPr>
                <p:cNvPr id="1027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kumimoji="0" lang="en-GB" sz="1200">
                      <a:solidFill>
                        <a:srgbClr val="000000"/>
                      </a:solidFill>
                      <a:latin typeface="Arial" charset="0"/>
                      <a:cs typeface="Arial" charset="0"/>
                    </a:rPr>
                    <a:t>DC9</a:t>
                  </a:r>
                  <a:endParaRPr kumimoji="0" lang="en-GB" sz="1200"/>
                </a:p>
              </p:txBody>
            </p:sp>
            <p:sp>
              <p:nvSpPr>
                <p:cNvPr id="1027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63" y="1386"/>
                  <a:ext cx="498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257" name="Rectangle 164"/>
            <p:cNvSpPr>
              <a:spLocks noChangeArrowheads="1"/>
            </p:cNvSpPr>
            <p:nvPr/>
          </p:nvSpPr>
          <p:spPr bwMode="auto">
            <a:xfrm>
              <a:off x="-3" y="-3"/>
              <a:ext cx="867" cy="15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250" name="Line 165"/>
          <p:cNvSpPr>
            <a:spLocks noChangeShapeType="1"/>
          </p:cNvSpPr>
          <p:nvPr/>
        </p:nvSpPr>
        <p:spPr bwMode="auto">
          <a:xfrm>
            <a:off x="1143000" y="45720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66"/>
          <p:cNvSpPr>
            <a:spLocks noChangeShapeType="1"/>
          </p:cNvSpPr>
          <p:nvPr/>
        </p:nvSpPr>
        <p:spPr bwMode="auto">
          <a:xfrm>
            <a:off x="1143000" y="4876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67"/>
          <p:cNvSpPr>
            <a:spLocks noChangeShapeType="1"/>
          </p:cNvSpPr>
          <p:nvPr/>
        </p:nvSpPr>
        <p:spPr bwMode="auto">
          <a:xfrm>
            <a:off x="3581400" y="44196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68"/>
          <p:cNvSpPr>
            <a:spLocks noChangeShapeType="1"/>
          </p:cNvSpPr>
          <p:nvPr/>
        </p:nvSpPr>
        <p:spPr bwMode="auto">
          <a:xfrm>
            <a:off x="3581400" y="47244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69"/>
          <p:cNvSpPr>
            <a:spLocks noChangeShapeType="1"/>
          </p:cNvSpPr>
          <p:nvPr/>
        </p:nvSpPr>
        <p:spPr bwMode="auto">
          <a:xfrm>
            <a:off x="6248400" y="49530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70"/>
          <p:cNvSpPr>
            <a:spLocks noChangeShapeType="1"/>
          </p:cNvSpPr>
          <p:nvPr/>
        </p:nvSpPr>
        <p:spPr bwMode="auto">
          <a:xfrm>
            <a:off x="6248400" y="5257800"/>
            <a:ext cx="152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2084</Words>
  <Application>Microsoft Office PowerPoint</Application>
  <PresentationFormat>On-screen Show (4:3)</PresentationFormat>
  <Paragraphs>1065</Paragraphs>
  <Slides>28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PowerPoint Presentation</vt:lpstr>
      <vt:lpstr>Relational Query Languages</vt:lpstr>
      <vt:lpstr>Formal Relational Query Languages</vt:lpstr>
      <vt:lpstr>Relational Algebra</vt:lpstr>
      <vt:lpstr>Projection L(R)</vt:lpstr>
      <vt:lpstr>Selection c(R)</vt:lpstr>
      <vt:lpstr>Selection example</vt:lpstr>
      <vt:lpstr>Set Operations</vt:lpstr>
      <vt:lpstr>Set operations - Union</vt:lpstr>
      <vt:lpstr>Set operations – Set difference</vt:lpstr>
      <vt:lpstr>Set operations - Intersection</vt:lpstr>
      <vt:lpstr>Intersection is not a primitive operation</vt:lpstr>
      <vt:lpstr>Cartesian Product</vt:lpstr>
      <vt:lpstr>Join</vt:lpstr>
      <vt:lpstr>Natural Join Example</vt:lpstr>
      <vt:lpstr>-Join Example </vt:lpstr>
      <vt:lpstr>-Join Example (cont) </vt:lpstr>
      <vt:lpstr>Renaming </vt:lpstr>
      <vt:lpstr>Division</vt:lpstr>
      <vt:lpstr>Division using basic operations</vt:lpstr>
      <vt:lpstr>Division (Cont.)</vt:lpstr>
      <vt:lpstr>Division (Cont.)</vt:lpstr>
      <vt:lpstr>Example Division</vt:lpstr>
      <vt:lpstr>Additional Operators - Outer Join</vt:lpstr>
      <vt:lpstr>Outer Join - Example</vt:lpstr>
      <vt:lpstr>Outer Join - Example</vt:lpstr>
      <vt:lpstr>Left Outer Join -Example</vt:lpstr>
      <vt:lpstr>Right and Full Outer Join - example</vt:lpstr>
    </vt:vector>
  </TitlesOfParts>
  <Company>HKUST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Penny</dc:creator>
  <cp:lastModifiedBy>Qiong Luo</cp:lastModifiedBy>
  <cp:revision>237</cp:revision>
  <cp:lastPrinted>1999-09-08T01:28:28Z</cp:lastPrinted>
  <dcterms:created xsi:type="dcterms:W3CDTF">1999-09-01T05:51:25Z</dcterms:created>
  <dcterms:modified xsi:type="dcterms:W3CDTF">2013-02-23T02:28:05Z</dcterms:modified>
</cp:coreProperties>
</file>