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5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83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1402-A001-A948-8B18-613D3FAA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75E4-3596-6143-8961-2948D47EA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9730-2A32-BB44-AAAF-CA1BF64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8397-17CA-3B44-AB61-1AFBA9C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FC35-7803-8E4F-A710-0A2DFDDC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4D98-DF0A-D149-930E-326E668E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A1DC-B343-ED47-8676-D25EA8A0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3C2A-C275-9440-9B6B-ABBE2F7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6653-A9E3-084D-8E69-4C5A3CD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0255-FCEF-5B40-9F75-A67BDCA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2C8B9-E29F-5246-80BC-75815FC8D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57661-4906-8E40-872A-C8004AAF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420E-CD11-7C41-A9AD-EF3AE94C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C0B5-3C53-1B43-9ADB-503B1E56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4F7-2973-6E41-A170-09AD6CD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7869-0736-FA4E-9CC8-4C218C3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D907-8DCF-7449-8B47-4633E4A7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EFAF-4D2F-034B-943F-75EAC9A4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10A0-17E9-214B-91F7-D52A10C5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D554-AD93-1C44-8FF1-CCB2F86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DAD7-99AD-1F44-857A-63AC9D36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FBD8-0CC9-1B49-8992-AC05B9D3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0D72-1302-0441-9BF3-B6094D65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3B02-6457-C841-8AE7-1CD43239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1778-4E59-1F41-A7C3-FE94B47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9DF-6C33-CB4F-8AF0-C8DBFE1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3E5C-9B1C-CB41-BB67-422E57A64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C127-FC1C-F346-910B-7611A6C3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EE0A-D44F-8F49-91B5-2EE5F379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1EADB-0353-F743-98D1-1DC3EF81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58EE-2814-E04D-9424-C8DD948A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41B6-49CB-164F-BD0D-FCA8809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446E-A77B-D44B-A7A4-F03D62F1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FB65-5FCA-314C-8A82-C8D61A4ED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13582-C016-1D42-BF1A-EBD732CCB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5E57D-97ED-7943-B7F3-9C43F4F3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C3D55-2922-104F-B2A3-72E35793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B1456-F55C-3D4B-9471-E1E5490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E99D-183A-F141-ACC7-8709A269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720D-59E1-9547-AF4F-6831B0FF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2F4A5-FA3E-B340-BCDF-1134CC9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29B33-A3C6-1443-A5E1-23973F46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2134-5E39-8647-ACCF-9FCD39A7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38E7-64FD-8B40-9B32-1378638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99E19-2426-E943-A225-9B4ACE4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699A-BC39-A445-B4F8-78C14636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C265-7BC9-8D4C-BC9C-20FB9C01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14B2-FADD-2D44-9F81-E613ECB1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0210-3450-3C47-85E2-18F943A9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75C4-CC57-7243-B7D8-99031D91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24B4-4857-824A-8BCB-6C2030B3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319F-CE62-4C4B-83F8-50D52F04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EFCB-92F9-244D-88E3-6CED3715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3B388-B075-2043-A149-6EC879813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AD8D-CA91-3641-B279-415F9C3C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B676-88B2-AE47-8549-1237E2B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685D-103D-694B-A633-63525FF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216-2A33-664B-9464-E69E42F8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E0F2B-49B2-7449-82A3-E465DE7F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848E-B1D8-E740-8E20-E06EE01B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B295-A8F0-AD48-A70E-D5C682619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C073-15AA-E746-85DE-55B881BF0BE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9EAC-2144-9A4C-9E55-1C100BBB7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BB3D-5CB3-8E4B-AF4F-9B6864920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ak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DC5-AE9E-5943-B682-6D194A825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COMP2711H Tutorial 2</a:t>
            </a:r>
            <a:br>
              <a:rPr lang="en-US" dirty="0"/>
            </a:br>
            <a:r>
              <a:rPr lang="en-US" b="1" dirty="0"/>
              <a:t>Predicate Logic &amp;</a:t>
            </a:r>
            <a:br>
              <a:rPr lang="en-US" b="1" dirty="0"/>
            </a:br>
            <a:r>
              <a:rPr lang="en-US" b="1" dirty="0"/>
              <a:t>Inferences and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2164-CAD7-704F-8FA5-DFB962C6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3572"/>
          </a:xfrm>
        </p:spPr>
        <p:txBody>
          <a:bodyPr>
            <a:normAutofit/>
          </a:bodyPr>
          <a:lstStyle/>
          <a:p>
            <a:r>
              <a:rPr lang="en-US" dirty="0"/>
              <a:t>Henry, CHAK Hon Hing</a:t>
            </a:r>
          </a:p>
          <a:p>
            <a:r>
              <a:rPr lang="en-US" dirty="0">
                <a:hlinkClick r:id="rId2"/>
              </a:rPr>
              <a:t>hhchak@connect.ust.hk</a:t>
            </a:r>
            <a:endParaRPr lang="en-US" dirty="0"/>
          </a:p>
          <a:p>
            <a:endParaRPr lang="en-US" dirty="0"/>
          </a:p>
          <a:p>
            <a:r>
              <a:rPr lang="en-US" sz="4000" dirty="0"/>
              <a:t>Starting at 6:00 p.m.</a:t>
            </a:r>
          </a:p>
        </p:txBody>
      </p:sp>
    </p:spTree>
    <p:extLst>
      <p:ext uri="{BB962C8B-B14F-4D97-AF65-F5344CB8AC3E}">
        <p14:creationId xmlns:p14="http://schemas.microsoft.com/office/powerpoint/2010/main" val="83274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E763-03E7-1542-B1EB-8DC26559D8C6}"/>
              </a:ext>
            </a:extLst>
          </p:cNvPr>
          <p:cNvSpPr txBox="1"/>
          <p:nvPr/>
        </p:nvSpPr>
        <p:spPr>
          <a:xfrm>
            <a:off x="160118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909C8-567B-3A42-B0C5-D67DCC7FC128}"/>
              </a:ext>
            </a:extLst>
          </p:cNvPr>
          <p:cNvSpPr txBox="1"/>
          <p:nvPr/>
        </p:nvSpPr>
        <p:spPr>
          <a:xfrm>
            <a:off x="4427319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40D2-1CF8-034D-8333-BA7EB0A8C631}"/>
              </a:ext>
            </a:extLst>
          </p:cNvPr>
          <p:cNvSpPr txBox="1"/>
          <p:nvPr/>
        </p:nvSpPr>
        <p:spPr>
          <a:xfrm>
            <a:off x="5255582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CCF79-F00F-4F45-A0D1-7B05A37EC969}"/>
              </a:ext>
            </a:extLst>
          </p:cNvPr>
          <p:cNvSpPr txBox="1"/>
          <p:nvPr/>
        </p:nvSpPr>
        <p:spPr>
          <a:xfrm>
            <a:off x="6083845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88F0E-EDFF-BE4C-A1D3-507225F6F910}"/>
              </a:ext>
            </a:extLst>
          </p:cNvPr>
          <p:cNvSpPr txBox="1"/>
          <p:nvPr/>
        </p:nvSpPr>
        <p:spPr>
          <a:xfrm>
            <a:off x="6912108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286B-EE8E-F445-A8B5-F251200D6577}"/>
              </a:ext>
            </a:extLst>
          </p:cNvPr>
          <p:cNvSpPr txBox="1"/>
          <p:nvPr/>
        </p:nvSpPr>
        <p:spPr>
          <a:xfrm>
            <a:off x="7740371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A358B-E41D-2F43-A47D-94509F4A0CE4}"/>
              </a:ext>
            </a:extLst>
          </p:cNvPr>
          <p:cNvSpPr txBox="1"/>
          <p:nvPr/>
        </p:nvSpPr>
        <p:spPr>
          <a:xfrm>
            <a:off x="8568634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5DAF-C1EF-5243-B8D7-65228F6E7CD3}"/>
              </a:ext>
            </a:extLst>
          </p:cNvPr>
          <p:cNvSpPr txBox="1"/>
          <p:nvPr/>
        </p:nvSpPr>
        <p:spPr>
          <a:xfrm>
            <a:off x="9396897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08B4-5E55-0B48-9D71-102DE301062F}"/>
              </a:ext>
            </a:extLst>
          </p:cNvPr>
          <p:cNvSpPr txBox="1"/>
          <p:nvPr/>
        </p:nvSpPr>
        <p:spPr>
          <a:xfrm>
            <a:off x="10225160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E2E9E-ECDE-9042-8A2D-B01338DBD182}"/>
              </a:ext>
            </a:extLst>
          </p:cNvPr>
          <p:cNvSpPr txBox="1"/>
          <p:nvPr/>
        </p:nvSpPr>
        <p:spPr>
          <a:xfrm>
            <a:off x="11053423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2FE2F-775F-994A-B4B7-F3F4AFADCEA8}"/>
              </a:ext>
            </a:extLst>
          </p:cNvPr>
          <p:cNvSpPr txBox="1"/>
          <p:nvPr/>
        </p:nvSpPr>
        <p:spPr>
          <a:xfrm>
            <a:off x="3599056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D0CC6-EB52-AE46-B955-01CEB1A8C117}"/>
              </a:ext>
            </a:extLst>
          </p:cNvPr>
          <p:cNvSpPr txBox="1"/>
          <p:nvPr/>
        </p:nvSpPr>
        <p:spPr>
          <a:xfrm>
            <a:off x="2770793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BDE8-1789-5944-A33E-58B1050B8A4F}"/>
              </a:ext>
            </a:extLst>
          </p:cNvPr>
          <p:cNvSpPr txBox="1"/>
          <p:nvPr/>
        </p:nvSpPr>
        <p:spPr>
          <a:xfrm>
            <a:off x="1942530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39C068-1342-444A-A94C-C780FC4E1A61}"/>
              </a:ext>
            </a:extLst>
          </p:cNvPr>
          <p:cNvCxnSpPr>
            <a:cxnSpLocks/>
          </p:cNvCxnSpPr>
          <p:nvPr/>
        </p:nvCxnSpPr>
        <p:spPr>
          <a:xfrm>
            <a:off x="1942530" y="3429000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F3FD8-6C7F-0F48-A489-4F50AFA6ED3E}"/>
              </a:ext>
            </a:extLst>
          </p:cNvPr>
          <p:cNvSpPr/>
          <p:nvPr/>
        </p:nvSpPr>
        <p:spPr>
          <a:xfrm>
            <a:off x="1485540" y="2296596"/>
            <a:ext cx="2211606" cy="71690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Same as pos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DFD0A-AB2F-074A-A20B-A5E80E88416B}"/>
              </a:ext>
            </a:extLst>
          </p:cNvPr>
          <p:cNvSpPr txBox="1"/>
          <p:nvPr/>
        </p:nvSpPr>
        <p:spPr>
          <a:xfrm>
            <a:off x="160118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squares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515198-A966-A646-A1F4-3272F3ED0074}"/>
              </a:ext>
            </a:extLst>
          </p:cNvPr>
          <p:cNvSpPr txBox="1"/>
          <p:nvPr/>
        </p:nvSpPr>
        <p:spPr>
          <a:xfrm>
            <a:off x="4427319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F7770-A5B8-E34F-B572-089BC3F50DFE}"/>
              </a:ext>
            </a:extLst>
          </p:cNvPr>
          <p:cNvSpPr txBox="1"/>
          <p:nvPr/>
        </p:nvSpPr>
        <p:spPr>
          <a:xfrm>
            <a:off x="5255582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CA7D1-1813-8244-B924-E235C303ED44}"/>
              </a:ext>
            </a:extLst>
          </p:cNvPr>
          <p:cNvSpPr txBox="1"/>
          <p:nvPr/>
        </p:nvSpPr>
        <p:spPr>
          <a:xfrm>
            <a:off x="6083845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31D8D-0F7A-7549-BA4F-C0F0DDAD0FD5}"/>
              </a:ext>
            </a:extLst>
          </p:cNvPr>
          <p:cNvSpPr txBox="1"/>
          <p:nvPr/>
        </p:nvSpPr>
        <p:spPr>
          <a:xfrm>
            <a:off x="6912108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19525-6F76-394B-955D-25D33FBAD06A}"/>
              </a:ext>
            </a:extLst>
          </p:cNvPr>
          <p:cNvSpPr txBox="1"/>
          <p:nvPr/>
        </p:nvSpPr>
        <p:spPr>
          <a:xfrm>
            <a:off x="7740371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2765-1DD7-6A43-992C-FC95CB1B0B9E}"/>
              </a:ext>
            </a:extLst>
          </p:cNvPr>
          <p:cNvSpPr txBox="1"/>
          <p:nvPr/>
        </p:nvSpPr>
        <p:spPr>
          <a:xfrm>
            <a:off x="8568634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D2A8D-B282-0D49-A502-8B72B117FAA8}"/>
              </a:ext>
            </a:extLst>
          </p:cNvPr>
          <p:cNvSpPr txBox="1"/>
          <p:nvPr/>
        </p:nvSpPr>
        <p:spPr>
          <a:xfrm>
            <a:off x="9396897" y="4049836"/>
            <a:ext cx="67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E0399-E097-F148-8DE5-B52CF395CC0E}"/>
              </a:ext>
            </a:extLst>
          </p:cNvPr>
          <p:cNvSpPr txBox="1"/>
          <p:nvPr/>
        </p:nvSpPr>
        <p:spPr>
          <a:xfrm>
            <a:off x="10225159" y="4049836"/>
            <a:ext cx="671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B20177-536E-5E4B-8EC1-3C1BDD2F448D}"/>
              </a:ext>
            </a:extLst>
          </p:cNvPr>
          <p:cNvSpPr txBox="1"/>
          <p:nvPr/>
        </p:nvSpPr>
        <p:spPr>
          <a:xfrm>
            <a:off x="11053423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A2CB2-5EEA-E041-803B-BDE7A50EB9AF}"/>
              </a:ext>
            </a:extLst>
          </p:cNvPr>
          <p:cNvSpPr txBox="1"/>
          <p:nvPr/>
        </p:nvSpPr>
        <p:spPr>
          <a:xfrm>
            <a:off x="3599056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6B876-EF2A-0D43-B0EF-DD22FC00DB1E}"/>
              </a:ext>
            </a:extLst>
          </p:cNvPr>
          <p:cNvSpPr txBox="1"/>
          <p:nvPr/>
        </p:nvSpPr>
        <p:spPr>
          <a:xfrm>
            <a:off x="2770793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FD637E-7E2D-0F44-93C4-09A45F74386A}"/>
              </a:ext>
            </a:extLst>
          </p:cNvPr>
          <p:cNvSpPr txBox="1"/>
          <p:nvPr/>
        </p:nvSpPr>
        <p:spPr>
          <a:xfrm>
            <a:off x="1942530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43DBB-89F5-4F43-A50B-D33523106CA6}"/>
              </a:ext>
            </a:extLst>
          </p:cNvPr>
          <p:cNvSpPr txBox="1"/>
          <p:nvPr/>
        </p:nvSpPr>
        <p:spPr>
          <a:xfrm>
            <a:off x="0" y="4947671"/>
            <a:ext cx="201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remainders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9F60C-7485-1747-8691-302AC512A858}"/>
              </a:ext>
            </a:extLst>
          </p:cNvPr>
          <p:cNvSpPr txBox="1"/>
          <p:nvPr/>
        </p:nvSpPr>
        <p:spPr>
          <a:xfrm>
            <a:off x="4427319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EAC2E-5721-CE4F-B7A8-F13899B80F00}"/>
              </a:ext>
            </a:extLst>
          </p:cNvPr>
          <p:cNvSpPr txBox="1"/>
          <p:nvPr/>
        </p:nvSpPr>
        <p:spPr>
          <a:xfrm>
            <a:off x="5255582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F08BF4-ABA1-7549-8AC2-83D48D17C251}"/>
              </a:ext>
            </a:extLst>
          </p:cNvPr>
          <p:cNvSpPr txBox="1"/>
          <p:nvPr/>
        </p:nvSpPr>
        <p:spPr>
          <a:xfrm>
            <a:off x="6083845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4399C-D39B-C842-ABD9-9E253705FE65}"/>
              </a:ext>
            </a:extLst>
          </p:cNvPr>
          <p:cNvSpPr txBox="1"/>
          <p:nvPr/>
        </p:nvSpPr>
        <p:spPr>
          <a:xfrm>
            <a:off x="6912108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EA5F3C-6787-D046-BDA0-84135FE39385}"/>
              </a:ext>
            </a:extLst>
          </p:cNvPr>
          <p:cNvSpPr txBox="1"/>
          <p:nvPr/>
        </p:nvSpPr>
        <p:spPr>
          <a:xfrm>
            <a:off x="7740371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3A16DA-07E7-CB48-AA81-3845C34A981B}"/>
              </a:ext>
            </a:extLst>
          </p:cNvPr>
          <p:cNvSpPr txBox="1"/>
          <p:nvPr/>
        </p:nvSpPr>
        <p:spPr>
          <a:xfrm>
            <a:off x="8568634" y="4890313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4DCBF-8A23-E54E-A0E7-DA3023FF52A9}"/>
              </a:ext>
            </a:extLst>
          </p:cNvPr>
          <p:cNvSpPr txBox="1"/>
          <p:nvPr/>
        </p:nvSpPr>
        <p:spPr>
          <a:xfrm>
            <a:off x="3599056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C231D7-6A27-3D4B-B985-C0917901A212}"/>
              </a:ext>
            </a:extLst>
          </p:cNvPr>
          <p:cNvSpPr txBox="1"/>
          <p:nvPr/>
        </p:nvSpPr>
        <p:spPr>
          <a:xfrm>
            <a:off x="2770793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BECE11-7094-3A46-AD90-9E77C45CFB7D}"/>
              </a:ext>
            </a:extLst>
          </p:cNvPr>
          <p:cNvSpPr txBox="1"/>
          <p:nvPr/>
        </p:nvSpPr>
        <p:spPr>
          <a:xfrm>
            <a:off x="1942530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319B73-428B-1541-B3D0-76BB8B588F8D}"/>
              </a:ext>
            </a:extLst>
          </p:cNvPr>
          <p:cNvCxnSpPr>
            <a:cxnSpLocks/>
          </p:cNvCxnSpPr>
          <p:nvPr/>
        </p:nvCxnSpPr>
        <p:spPr>
          <a:xfrm>
            <a:off x="1942530" y="4346713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79226-4B6A-F949-A308-0A157CDACC4E}"/>
              </a:ext>
            </a:extLst>
          </p:cNvPr>
          <p:cNvCxnSpPr>
            <a:cxnSpLocks/>
          </p:cNvCxnSpPr>
          <p:nvPr/>
        </p:nvCxnSpPr>
        <p:spPr>
          <a:xfrm>
            <a:off x="1942530" y="5264426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4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E763-03E7-1542-B1EB-8DC26559D8C6}"/>
              </a:ext>
            </a:extLst>
          </p:cNvPr>
          <p:cNvSpPr txBox="1"/>
          <p:nvPr/>
        </p:nvSpPr>
        <p:spPr>
          <a:xfrm>
            <a:off x="160118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909C8-567B-3A42-B0C5-D67DCC7FC128}"/>
              </a:ext>
            </a:extLst>
          </p:cNvPr>
          <p:cNvSpPr txBox="1"/>
          <p:nvPr/>
        </p:nvSpPr>
        <p:spPr>
          <a:xfrm>
            <a:off x="4427319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40D2-1CF8-034D-8333-BA7EB0A8C631}"/>
              </a:ext>
            </a:extLst>
          </p:cNvPr>
          <p:cNvSpPr txBox="1"/>
          <p:nvPr/>
        </p:nvSpPr>
        <p:spPr>
          <a:xfrm>
            <a:off x="5255582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CCF79-F00F-4F45-A0D1-7B05A37EC969}"/>
              </a:ext>
            </a:extLst>
          </p:cNvPr>
          <p:cNvSpPr txBox="1"/>
          <p:nvPr/>
        </p:nvSpPr>
        <p:spPr>
          <a:xfrm>
            <a:off x="6083845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88F0E-EDFF-BE4C-A1D3-507225F6F910}"/>
              </a:ext>
            </a:extLst>
          </p:cNvPr>
          <p:cNvSpPr txBox="1"/>
          <p:nvPr/>
        </p:nvSpPr>
        <p:spPr>
          <a:xfrm>
            <a:off x="6912108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286B-EE8E-F445-A8B5-F251200D6577}"/>
              </a:ext>
            </a:extLst>
          </p:cNvPr>
          <p:cNvSpPr txBox="1"/>
          <p:nvPr/>
        </p:nvSpPr>
        <p:spPr>
          <a:xfrm>
            <a:off x="7740371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A358B-E41D-2F43-A47D-94509F4A0CE4}"/>
              </a:ext>
            </a:extLst>
          </p:cNvPr>
          <p:cNvSpPr txBox="1"/>
          <p:nvPr/>
        </p:nvSpPr>
        <p:spPr>
          <a:xfrm>
            <a:off x="8568634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5DAF-C1EF-5243-B8D7-65228F6E7CD3}"/>
              </a:ext>
            </a:extLst>
          </p:cNvPr>
          <p:cNvSpPr txBox="1"/>
          <p:nvPr/>
        </p:nvSpPr>
        <p:spPr>
          <a:xfrm>
            <a:off x="9396897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08B4-5E55-0B48-9D71-102DE301062F}"/>
              </a:ext>
            </a:extLst>
          </p:cNvPr>
          <p:cNvSpPr txBox="1"/>
          <p:nvPr/>
        </p:nvSpPr>
        <p:spPr>
          <a:xfrm>
            <a:off x="10225160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E2E9E-ECDE-9042-8A2D-B01338DBD182}"/>
              </a:ext>
            </a:extLst>
          </p:cNvPr>
          <p:cNvSpPr txBox="1"/>
          <p:nvPr/>
        </p:nvSpPr>
        <p:spPr>
          <a:xfrm>
            <a:off x="11053423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2FE2F-775F-994A-B4B7-F3F4AFADCEA8}"/>
              </a:ext>
            </a:extLst>
          </p:cNvPr>
          <p:cNvSpPr txBox="1"/>
          <p:nvPr/>
        </p:nvSpPr>
        <p:spPr>
          <a:xfrm>
            <a:off x="3599056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D0CC6-EB52-AE46-B955-01CEB1A8C117}"/>
              </a:ext>
            </a:extLst>
          </p:cNvPr>
          <p:cNvSpPr txBox="1"/>
          <p:nvPr/>
        </p:nvSpPr>
        <p:spPr>
          <a:xfrm>
            <a:off x="2770793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BDE8-1789-5944-A33E-58B1050B8A4F}"/>
              </a:ext>
            </a:extLst>
          </p:cNvPr>
          <p:cNvSpPr txBox="1"/>
          <p:nvPr/>
        </p:nvSpPr>
        <p:spPr>
          <a:xfrm>
            <a:off x="1942530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39C068-1342-444A-A94C-C780FC4E1A61}"/>
              </a:ext>
            </a:extLst>
          </p:cNvPr>
          <p:cNvCxnSpPr>
            <a:cxnSpLocks/>
          </p:cNvCxnSpPr>
          <p:nvPr/>
        </p:nvCxnSpPr>
        <p:spPr>
          <a:xfrm>
            <a:off x="1942530" y="3429000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F3FD8-6C7F-0F48-A489-4F50AFA6ED3E}"/>
              </a:ext>
            </a:extLst>
          </p:cNvPr>
          <p:cNvSpPr/>
          <p:nvPr/>
        </p:nvSpPr>
        <p:spPr>
          <a:xfrm>
            <a:off x="4250632" y="1785126"/>
            <a:ext cx="3079074" cy="71690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Must be divisible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DFD0A-AB2F-074A-A20B-A5E80E88416B}"/>
              </a:ext>
            </a:extLst>
          </p:cNvPr>
          <p:cNvSpPr txBox="1"/>
          <p:nvPr/>
        </p:nvSpPr>
        <p:spPr>
          <a:xfrm>
            <a:off x="160118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squares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515198-A966-A646-A1F4-3272F3ED0074}"/>
              </a:ext>
            </a:extLst>
          </p:cNvPr>
          <p:cNvSpPr txBox="1"/>
          <p:nvPr/>
        </p:nvSpPr>
        <p:spPr>
          <a:xfrm>
            <a:off x="4427319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F7770-A5B8-E34F-B572-089BC3F50DFE}"/>
              </a:ext>
            </a:extLst>
          </p:cNvPr>
          <p:cNvSpPr txBox="1"/>
          <p:nvPr/>
        </p:nvSpPr>
        <p:spPr>
          <a:xfrm>
            <a:off x="5255582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CA7D1-1813-8244-B924-E235C303ED44}"/>
              </a:ext>
            </a:extLst>
          </p:cNvPr>
          <p:cNvSpPr txBox="1"/>
          <p:nvPr/>
        </p:nvSpPr>
        <p:spPr>
          <a:xfrm>
            <a:off x="6083845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31D8D-0F7A-7549-BA4F-C0F0DDAD0FD5}"/>
              </a:ext>
            </a:extLst>
          </p:cNvPr>
          <p:cNvSpPr txBox="1"/>
          <p:nvPr/>
        </p:nvSpPr>
        <p:spPr>
          <a:xfrm>
            <a:off x="6912108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19525-6F76-394B-955D-25D33FBAD06A}"/>
              </a:ext>
            </a:extLst>
          </p:cNvPr>
          <p:cNvSpPr txBox="1"/>
          <p:nvPr/>
        </p:nvSpPr>
        <p:spPr>
          <a:xfrm>
            <a:off x="7740371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2765-1DD7-6A43-992C-FC95CB1B0B9E}"/>
              </a:ext>
            </a:extLst>
          </p:cNvPr>
          <p:cNvSpPr txBox="1"/>
          <p:nvPr/>
        </p:nvSpPr>
        <p:spPr>
          <a:xfrm>
            <a:off x="8568634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D2A8D-B282-0D49-A502-8B72B117FAA8}"/>
              </a:ext>
            </a:extLst>
          </p:cNvPr>
          <p:cNvSpPr txBox="1"/>
          <p:nvPr/>
        </p:nvSpPr>
        <p:spPr>
          <a:xfrm>
            <a:off x="9396897" y="4049836"/>
            <a:ext cx="67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E0399-E097-F148-8DE5-B52CF395CC0E}"/>
              </a:ext>
            </a:extLst>
          </p:cNvPr>
          <p:cNvSpPr txBox="1"/>
          <p:nvPr/>
        </p:nvSpPr>
        <p:spPr>
          <a:xfrm>
            <a:off x="10225159" y="4049836"/>
            <a:ext cx="671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B20177-536E-5E4B-8EC1-3C1BDD2F448D}"/>
              </a:ext>
            </a:extLst>
          </p:cNvPr>
          <p:cNvSpPr txBox="1"/>
          <p:nvPr/>
        </p:nvSpPr>
        <p:spPr>
          <a:xfrm>
            <a:off x="11053423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A2CB2-5EEA-E041-803B-BDE7A50EB9AF}"/>
              </a:ext>
            </a:extLst>
          </p:cNvPr>
          <p:cNvSpPr txBox="1"/>
          <p:nvPr/>
        </p:nvSpPr>
        <p:spPr>
          <a:xfrm>
            <a:off x="3599056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6B876-EF2A-0D43-B0EF-DD22FC00DB1E}"/>
              </a:ext>
            </a:extLst>
          </p:cNvPr>
          <p:cNvSpPr txBox="1"/>
          <p:nvPr/>
        </p:nvSpPr>
        <p:spPr>
          <a:xfrm>
            <a:off x="2770793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FD637E-7E2D-0F44-93C4-09A45F74386A}"/>
              </a:ext>
            </a:extLst>
          </p:cNvPr>
          <p:cNvSpPr txBox="1"/>
          <p:nvPr/>
        </p:nvSpPr>
        <p:spPr>
          <a:xfrm>
            <a:off x="1942530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43DBB-89F5-4F43-A50B-D33523106CA6}"/>
              </a:ext>
            </a:extLst>
          </p:cNvPr>
          <p:cNvSpPr txBox="1"/>
          <p:nvPr/>
        </p:nvSpPr>
        <p:spPr>
          <a:xfrm>
            <a:off x="0" y="4947671"/>
            <a:ext cx="201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remainders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9F60C-7485-1747-8691-302AC512A858}"/>
              </a:ext>
            </a:extLst>
          </p:cNvPr>
          <p:cNvSpPr txBox="1"/>
          <p:nvPr/>
        </p:nvSpPr>
        <p:spPr>
          <a:xfrm>
            <a:off x="4427319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EAC2E-5721-CE4F-B7A8-F13899B80F00}"/>
              </a:ext>
            </a:extLst>
          </p:cNvPr>
          <p:cNvSpPr txBox="1"/>
          <p:nvPr/>
        </p:nvSpPr>
        <p:spPr>
          <a:xfrm>
            <a:off x="5255582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F08BF4-ABA1-7549-8AC2-83D48D17C251}"/>
              </a:ext>
            </a:extLst>
          </p:cNvPr>
          <p:cNvSpPr txBox="1"/>
          <p:nvPr/>
        </p:nvSpPr>
        <p:spPr>
          <a:xfrm>
            <a:off x="6083845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4399C-D39B-C842-ABD9-9E253705FE65}"/>
              </a:ext>
            </a:extLst>
          </p:cNvPr>
          <p:cNvSpPr txBox="1"/>
          <p:nvPr/>
        </p:nvSpPr>
        <p:spPr>
          <a:xfrm>
            <a:off x="6912108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EA5F3C-6787-D046-BDA0-84135FE39385}"/>
              </a:ext>
            </a:extLst>
          </p:cNvPr>
          <p:cNvSpPr txBox="1"/>
          <p:nvPr/>
        </p:nvSpPr>
        <p:spPr>
          <a:xfrm>
            <a:off x="7740371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3A16DA-07E7-CB48-AA81-3845C34A981B}"/>
              </a:ext>
            </a:extLst>
          </p:cNvPr>
          <p:cNvSpPr txBox="1"/>
          <p:nvPr/>
        </p:nvSpPr>
        <p:spPr>
          <a:xfrm>
            <a:off x="8568634" y="4890313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4DCBF-8A23-E54E-A0E7-DA3023FF52A9}"/>
              </a:ext>
            </a:extLst>
          </p:cNvPr>
          <p:cNvSpPr txBox="1"/>
          <p:nvPr/>
        </p:nvSpPr>
        <p:spPr>
          <a:xfrm>
            <a:off x="3599056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C231D7-6A27-3D4B-B985-C0917901A212}"/>
              </a:ext>
            </a:extLst>
          </p:cNvPr>
          <p:cNvSpPr txBox="1"/>
          <p:nvPr/>
        </p:nvSpPr>
        <p:spPr>
          <a:xfrm>
            <a:off x="2770793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BECE11-7094-3A46-AD90-9E77C45CFB7D}"/>
              </a:ext>
            </a:extLst>
          </p:cNvPr>
          <p:cNvSpPr txBox="1"/>
          <p:nvPr/>
        </p:nvSpPr>
        <p:spPr>
          <a:xfrm>
            <a:off x="1942530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319B73-428B-1541-B3D0-76BB8B588F8D}"/>
              </a:ext>
            </a:extLst>
          </p:cNvPr>
          <p:cNvCxnSpPr>
            <a:cxnSpLocks/>
          </p:cNvCxnSpPr>
          <p:nvPr/>
        </p:nvCxnSpPr>
        <p:spPr>
          <a:xfrm>
            <a:off x="1942530" y="4346713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79226-4B6A-F949-A308-0A157CDACC4E}"/>
              </a:ext>
            </a:extLst>
          </p:cNvPr>
          <p:cNvCxnSpPr>
            <a:cxnSpLocks/>
          </p:cNvCxnSpPr>
          <p:nvPr/>
        </p:nvCxnSpPr>
        <p:spPr>
          <a:xfrm>
            <a:off x="1942530" y="5264426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744201-9383-7440-875D-F4656FDA7887}"/>
              </a:ext>
            </a:extLst>
          </p:cNvPr>
          <p:cNvCxnSpPr>
            <a:cxnSpLocks/>
          </p:cNvCxnSpPr>
          <p:nvPr/>
        </p:nvCxnSpPr>
        <p:spPr>
          <a:xfrm>
            <a:off x="3498574" y="3429000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B197C2-4C4E-7F4B-A08C-618F29A3BB03}"/>
              </a:ext>
            </a:extLst>
          </p:cNvPr>
          <p:cNvCxnSpPr>
            <a:cxnSpLocks/>
          </p:cNvCxnSpPr>
          <p:nvPr/>
        </p:nvCxnSpPr>
        <p:spPr>
          <a:xfrm>
            <a:off x="3498574" y="4346713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FEC9E8-B67C-DA4B-A8E3-0C62BB6888E5}"/>
              </a:ext>
            </a:extLst>
          </p:cNvPr>
          <p:cNvCxnSpPr>
            <a:cxnSpLocks/>
          </p:cNvCxnSpPr>
          <p:nvPr/>
        </p:nvCxnSpPr>
        <p:spPr>
          <a:xfrm>
            <a:off x="3498574" y="5264426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2B6CBF-BD6A-E349-B75F-1C4F4BBE1E2F}"/>
              </a:ext>
            </a:extLst>
          </p:cNvPr>
          <p:cNvCxnSpPr>
            <a:cxnSpLocks/>
          </p:cNvCxnSpPr>
          <p:nvPr/>
        </p:nvCxnSpPr>
        <p:spPr>
          <a:xfrm>
            <a:off x="7740371" y="3429000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743765-BD04-5543-94CF-91530AE4ADC9}"/>
              </a:ext>
            </a:extLst>
          </p:cNvPr>
          <p:cNvCxnSpPr>
            <a:cxnSpLocks/>
          </p:cNvCxnSpPr>
          <p:nvPr/>
        </p:nvCxnSpPr>
        <p:spPr>
          <a:xfrm>
            <a:off x="7749759" y="4330148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78A389-01BD-AA48-8F4D-D58199E69808}"/>
              </a:ext>
            </a:extLst>
          </p:cNvPr>
          <p:cNvCxnSpPr>
            <a:cxnSpLocks/>
          </p:cNvCxnSpPr>
          <p:nvPr/>
        </p:nvCxnSpPr>
        <p:spPr>
          <a:xfrm>
            <a:off x="7759147" y="5231296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991580-9E45-884B-AFBC-D1CBF54B0ACE}"/>
              </a:ext>
            </a:extLst>
          </p:cNvPr>
          <p:cNvCxnSpPr>
            <a:cxnSpLocks/>
          </p:cNvCxnSpPr>
          <p:nvPr/>
        </p:nvCxnSpPr>
        <p:spPr>
          <a:xfrm flipH="1">
            <a:off x="4071182" y="2502032"/>
            <a:ext cx="1208711" cy="74806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A70924-433E-B241-AD51-BF4CFF8DB3AE}"/>
              </a:ext>
            </a:extLst>
          </p:cNvPr>
          <p:cNvCxnSpPr>
            <a:cxnSpLocks/>
          </p:cNvCxnSpPr>
          <p:nvPr/>
        </p:nvCxnSpPr>
        <p:spPr>
          <a:xfrm>
            <a:off x="6379284" y="2553690"/>
            <a:ext cx="1457167" cy="69640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E763-03E7-1542-B1EB-8DC26559D8C6}"/>
              </a:ext>
            </a:extLst>
          </p:cNvPr>
          <p:cNvSpPr txBox="1"/>
          <p:nvPr/>
        </p:nvSpPr>
        <p:spPr>
          <a:xfrm>
            <a:off x="160118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909C8-567B-3A42-B0C5-D67DCC7FC128}"/>
              </a:ext>
            </a:extLst>
          </p:cNvPr>
          <p:cNvSpPr txBox="1"/>
          <p:nvPr/>
        </p:nvSpPr>
        <p:spPr>
          <a:xfrm>
            <a:off x="4427319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40D2-1CF8-034D-8333-BA7EB0A8C631}"/>
              </a:ext>
            </a:extLst>
          </p:cNvPr>
          <p:cNvSpPr txBox="1"/>
          <p:nvPr/>
        </p:nvSpPr>
        <p:spPr>
          <a:xfrm>
            <a:off x="5255582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CCF79-F00F-4F45-A0D1-7B05A37EC969}"/>
              </a:ext>
            </a:extLst>
          </p:cNvPr>
          <p:cNvSpPr txBox="1"/>
          <p:nvPr/>
        </p:nvSpPr>
        <p:spPr>
          <a:xfrm>
            <a:off x="6083845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88F0E-EDFF-BE4C-A1D3-507225F6F910}"/>
              </a:ext>
            </a:extLst>
          </p:cNvPr>
          <p:cNvSpPr txBox="1"/>
          <p:nvPr/>
        </p:nvSpPr>
        <p:spPr>
          <a:xfrm>
            <a:off x="6912108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286B-EE8E-F445-A8B5-F251200D6577}"/>
              </a:ext>
            </a:extLst>
          </p:cNvPr>
          <p:cNvSpPr txBox="1"/>
          <p:nvPr/>
        </p:nvSpPr>
        <p:spPr>
          <a:xfrm>
            <a:off x="7740371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A358B-E41D-2F43-A47D-94509F4A0CE4}"/>
              </a:ext>
            </a:extLst>
          </p:cNvPr>
          <p:cNvSpPr txBox="1"/>
          <p:nvPr/>
        </p:nvSpPr>
        <p:spPr>
          <a:xfrm>
            <a:off x="8568634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5DAF-C1EF-5243-B8D7-65228F6E7CD3}"/>
              </a:ext>
            </a:extLst>
          </p:cNvPr>
          <p:cNvSpPr txBox="1"/>
          <p:nvPr/>
        </p:nvSpPr>
        <p:spPr>
          <a:xfrm>
            <a:off x="9396897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08B4-5E55-0B48-9D71-102DE301062F}"/>
              </a:ext>
            </a:extLst>
          </p:cNvPr>
          <p:cNvSpPr txBox="1"/>
          <p:nvPr/>
        </p:nvSpPr>
        <p:spPr>
          <a:xfrm>
            <a:off x="10225160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E2E9E-ECDE-9042-8A2D-B01338DBD182}"/>
              </a:ext>
            </a:extLst>
          </p:cNvPr>
          <p:cNvSpPr txBox="1"/>
          <p:nvPr/>
        </p:nvSpPr>
        <p:spPr>
          <a:xfrm>
            <a:off x="11053423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2FE2F-775F-994A-B4B7-F3F4AFADCEA8}"/>
              </a:ext>
            </a:extLst>
          </p:cNvPr>
          <p:cNvSpPr txBox="1"/>
          <p:nvPr/>
        </p:nvSpPr>
        <p:spPr>
          <a:xfrm>
            <a:off x="3599056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D0CC6-EB52-AE46-B955-01CEB1A8C117}"/>
              </a:ext>
            </a:extLst>
          </p:cNvPr>
          <p:cNvSpPr txBox="1"/>
          <p:nvPr/>
        </p:nvSpPr>
        <p:spPr>
          <a:xfrm>
            <a:off x="2770793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BDE8-1789-5944-A33E-58B1050B8A4F}"/>
              </a:ext>
            </a:extLst>
          </p:cNvPr>
          <p:cNvSpPr txBox="1"/>
          <p:nvPr/>
        </p:nvSpPr>
        <p:spPr>
          <a:xfrm>
            <a:off x="1942530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39C068-1342-444A-A94C-C780FC4E1A61}"/>
              </a:ext>
            </a:extLst>
          </p:cNvPr>
          <p:cNvCxnSpPr>
            <a:cxnSpLocks/>
          </p:cNvCxnSpPr>
          <p:nvPr/>
        </p:nvCxnSpPr>
        <p:spPr>
          <a:xfrm>
            <a:off x="1942530" y="3429000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F3FD8-6C7F-0F48-A489-4F50AFA6ED3E}"/>
              </a:ext>
            </a:extLst>
          </p:cNvPr>
          <p:cNvSpPr/>
          <p:nvPr/>
        </p:nvSpPr>
        <p:spPr>
          <a:xfrm>
            <a:off x="5754758" y="1594617"/>
            <a:ext cx="3079074" cy="71690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same remainder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DFD0A-AB2F-074A-A20B-A5E80E88416B}"/>
              </a:ext>
            </a:extLst>
          </p:cNvPr>
          <p:cNvSpPr txBox="1"/>
          <p:nvPr/>
        </p:nvSpPr>
        <p:spPr>
          <a:xfrm>
            <a:off x="160118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squares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515198-A966-A646-A1F4-3272F3ED0074}"/>
              </a:ext>
            </a:extLst>
          </p:cNvPr>
          <p:cNvSpPr txBox="1"/>
          <p:nvPr/>
        </p:nvSpPr>
        <p:spPr>
          <a:xfrm>
            <a:off x="4427319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F7770-A5B8-E34F-B572-089BC3F50DFE}"/>
              </a:ext>
            </a:extLst>
          </p:cNvPr>
          <p:cNvSpPr txBox="1"/>
          <p:nvPr/>
        </p:nvSpPr>
        <p:spPr>
          <a:xfrm>
            <a:off x="5255582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CA7D1-1813-8244-B924-E235C303ED44}"/>
              </a:ext>
            </a:extLst>
          </p:cNvPr>
          <p:cNvSpPr txBox="1"/>
          <p:nvPr/>
        </p:nvSpPr>
        <p:spPr>
          <a:xfrm>
            <a:off x="6083845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31D8D-0F7A-7549-BA4F-C0F0DDAD0FD5}"/>
              </a:ext>
            </a:extLst>
          </p:cNvPr>
          <p:cNvSpPr txBox="1"/>
          <p:nvPr/>
        </p:nvSpPr>
        <p:spPr>
          <a:xfrm>
            <a:off x="6912108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19525-6F76-394B-955D-25D33FBAD06A}"/>
              </a:ext>
            </a:extLst>
          </p:cNvPr>
          <p:cNvSpPr txBox="1"/>
          <p:nvPr/>
        </p:nvSpPr>
        <p:spPr>
          <a:xfrm>
            <a:off x="7740371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2765-1DD7-6A43-992C-FC95CB1B0B9E}"/>
              </a:ext>
            </a:extLst>
          </p:cNvPr>
          <p:cNvSpPr txBox="1"/>
          <p:nvPr/>
        </p:nvSpPr>
        <p:spPr>
          <a:xfrm>
            <a:off x="8568634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D2A8D-B282-0D49-A502-8B72B117FAA8}"/>
              </a:ext>
            </a:extLst>
          </p:cNvPr>
          <p:cNvSpPr txBox="1"/>
          <p:nvPr/>
        </p:nvSpPr>
        <p:spPr>
          <a:xfrm>
            <a:off x="9396897" y="4049836"/>
            <a:ext cx="67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E0399-E097-F148-8DE5-B52CF395CC0E}"/>
              </a:ext>
            </a:extLst>
          </p:cNvPr>
          <p:cNvSpPr txBox="1"/>
          <p:nvPr/>
        </p:nvSpPr>
        <p:spPr>
          <a:xfrm>
            <a:off x="10225159" y="4049836"/>
            <a:ext cx="671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B20177-536E-5E4B-8EC1-3C1BDD2F448D}"/>
              </a:ext>
            </a:extLst>
          </p:cNvPr>
          <p:cNvSpPr txBox="1"/>
          <p:nvPr/>
        </p:nvSpPr>
        <p:spPr>
          <a:xfrm>
            <a:off x="11053423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A2CB2-5EEA-E041-803B-BDE7A50EB9AF}"/>
              </a:ext>
            </a:extLst>
          </p:cNvPr>
          <p:cNvSpPr txBox="1"/>
          <p:nvPr/>
        </p:nvSpPr>
        <p:spPr>
          <a:xfrm>
            <a:off x="3599056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6B876-EF2A-0D43-B0EF-DD22FC00DB1E}"/>
              </a:ext>
            </a:extLst>
          </p:cNvPr>
          <p:cNvSpPr txBox="1"/>
          <p:nvPr/>
        </p:nvSpPr>
        <p:spPr>
          <a:xfrm>
            <a:off x="2770793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FD637E-7E2D-0F44-93C4-09A45F74386A}"/>
              </a:ext>
            </a:extLst>
          </p:cNvPr>
          <p:cNvSpPr txBox="1"/>
          <p:nvPr/>
        </p:nvSpPr>
        <p:spPr>
          <a:xfrm>
            <a:off x="1942530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43DBB-89F5-4F43-A50B-D33523106CA6}"/>
              </a:ext>
            </a:extLst>
          </p:cNvPr>
          <p:cNvSpPr txBox="1"/>
          <p:nvPr/>
        </p:nvSpPr>
        <p:spPr>
          <a:xfrm>
            <a:off x="0" y="4947671"/>
            <a:ext cx="201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remainders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9F60C-7485-1747-8691-302AC512A858}"/>
              </a:ext>
            </a:extLst>
          </p:cNvPr>
          <p:cNvSpPr txBox="1"/>
          <p:nvPr/>
        </p:nvSpPr>
        <p:spPr>
          <a:xfrm>
            <a:off x="4427319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EAC2E-5721-CE4F-B7A8-F13899B80F00}"/>
              </a:ext>
            </a:extLst>
          </p:cNvPr>
          <p:cNvSpPr txBox="1"/>
          <p:nvPr/>
        </p:nvSpPr>
        <p:spPr>
          <a:xfrm>
            <a:off x="5255582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F08BF4-ABA1-7549-8AC2-83D48D17C251}"/>
              </a:ext>
            </a:extLst>
          </p:cNvPr>
          <p:cNvSpPr txBox="1"/>
          <p:nvPr/>
        </p:nvSpPr>
        <p:spPr>
          <a:xfrm>
            <a:off x="6083845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4399C-D39B-C842-ABD9-9E253705FE65}"/>
              </a:ext>
            </a:extLst>
          </p:cNvPr>
          <p:cNvSpPr txBox="1"/>
          <p:nvPr/>
        </p:nvSpPr>
        <p:spPr>
          <a:xfrm>
            <a:off x="6912108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EA5F3C-6787-D046-BDA0-84135FE39385}"/>
              </a:ext>
            </a:extLst>
          </p:cNvPr>
          <p:cNvSpPr txBox="1"/>
          <p:nvPr/>
        </p:nvSpPr>
        <p:spPr>
          <a:xfrm>
            <a:off x="7740371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3A16DA-07E7-CB48-AA81-3845C34A981B}"/>
              </a:ext>
            </a:extLst>
          </p:cNvPr>
          <p:cNvSpPr txBox="1"/>
          <p:nvPr/>
        </p:nvSpPr>
        <p:spPr>
          <a:xfrm>
            <a:off x="8568634" y="4890313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4DCBF-8A23-E54E-A0E7-DA3023FF52A9}"/>
              </a:ext>
            </a:extLst>
          </p:cNvPr>
          <p:cNvSpPr txBox="1"/>
          <p:nvPr/>
        </p:nvSpPr>
        <p:spPr>
          <a:xfrm>
            <a:off x="3599056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C231D7-6A27-3D4B-B985-C0917901A212}"/>
              </a:ext>
            </a:extLst>
          </p:cNvPr>
          <p:cNvSpPr txBox="1"/>
          <p:nvPr/>
        </p:nvSpPr>
        <p:spPr>
          <a:xfrm>
            <a:off x="2770793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BECE11-7094-3A46-AD90-9E77C45CFB7D}"/>
              </a:ext>
            </a:extLst>
          </p:cNvPr>
          <p:cNvSpPr txBox="1"/>
          <p:nvPr/>
        </p:nvSpPr>
        <p:spPr>
          <a:xfrm>
            <a:off x="1942530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319B73-428B-1541-B3D0-76BB8B588F8D}"/>
              </a:ext>
            </a:extLst>
          </p:cNvPr>
          <p:cNvCxnSpPr>
            <a:cxnSpLocks/>
          </p:cNvCxnSpPr>
          <p:nvPr/>
        </p:nvCxnSpPr>
        <p:spPr>
          <a:xfrm>
            <a:off x="1942530" y="4346713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79226-4B6A-F949-A308-0A157CDACC4E}"/>
              </a:ext>
            </a:extLst>
          </p:cNvPr>
          <p:cNvCxnSpPr>
            <a:cxnSpLocks/>
          </p:cNvCxnSpPr>
          <p:nvPr/>
        </p:nvCxnSpPr>
        <p:spPr>
          <a:xfrm>
            <a:off x="1942530" y="5264426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744201-9383-7440-875D-F4656FDA7887}"/>
              </a:ext>
            </a:extLst>
          </p:cNvPr>
          <p:cNvCxnSpPr>
            <a:cxnSpLocks/>
          </p:cNvCxnSpPr>
          <p:nvPr/>
        </p:nvCxnSpPr>
        <p:spPr>
          <a:xfrm>
            <a:off x="3498574" y="3429000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B197C2-4C4E-7F4B-A08C-618F29A3BB03}"/>
              </a:ext>
            </a:extLst>
          </p:cNvPr>
          <p:cNvCxnSpPr>
            <a:cxnSpLocks/>
          </p:cNvCxnSpPr>
          <p:nvPr/>
        </p:nvCxnSpPr>
        <p:spPr>
          <a:xfrm>
            <a:off x="3498574" y="4346713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FEC9E8-B67C-DA4B-A8E3-0C62BB6888E5}"/>
              </a:ext>
            </a:extLst>
          </p:cNvPr>
          <p:cNvCxnSpPr>
            <a:cxnSpLocks/>
          </p:cNvCxnSpPr>
          <p:nvPr/>
        </p:nvCxnSpPr>
        <p:spPr>
          <a:xfrm>
            <a:off x="3498574" y="5264426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2B6CBF-BD6A-E349-B75F-1C4F4BBE1E2F}"/>
              </a:ext>
            </a:extLst>
          </p:cNvPr>
          <p:cNvCxnSpPr>
            <a:cxnSpLocks/>
          </p:cNvCxnSpPr>
          <p:nvPr/>
        </p:nvCxnSpPr>
        <p:spPr>
          <a:xfrm>
            <a:off x="7740371" y="3429000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743765-BD04-5543-94CF-91530AE4ADC9}"/>
              </a:ext>
            </a:extLst>
          </p:cNvPr>
          <p:cNvCxnSpPr>
            <a:cxnSpLocks/>
          </p:cNvCxnSpPr>
          <p:nvPr/>
        </p:nvCxnSpPr>
        <p:spPr>
          <a:xfrm>
            <a:off x="7749759" y="4330148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78A389-01BD-AA48-8F4D-D58199E69808}"/>
              </a:ext>
            </a:extLst>
          </p:cNvPr>
          <p:cNvCxnSpPr>
            <a:cxnSpLocks/>
          </p:cNvCxnSpPr>
          <p:nvPr/>
        </p:nvCxnSpPr>
        <p:spPr>
          <a:xfrm>
            <a:off x="7759147" y="5231296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991580-9E45-884B-AFBC-D1CBF54B0ACE}"/>
              </a:ext>
            </a:extLst>
          </p:cNvPr>
          <p:cNvCxnSpPr>
            <a:cxnSpLocks/>
          </p:cNvCxnSpPr>
          <p:nvPr/>
        </p:nvCxnSpPr>
        <p:spPr>
          <a:xfrm flipH="1">
            <a:off x="5575308" y="2311523"/>
            <a:ext cx="1208711" cy="74806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A70924-433E-B241-AD51-BF4CFF8DB3AE}"/>
              </a:ext>
            </a:extLst>
          </p:cNvPr>
          <p:cNvCxnSpPr>
            <a:cxnSpLocks/>
          </p:cNvCxnSpPr>
          <p:nvPr/>
        </p:nvCxnSpPr>
        <p:spPr>
          <a:xfrm>
            <a:off x="7883410" y="2363181"/>
            <a:ext cx="1457167" cy="69640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EADB9E-6BB5-B44C-B30C-588ED4850D1C}"/>
              </a:ext>
            </a:extLst>
          </p:cNvPr>
          <p:cNvCxnSpPr>
            <a:cxnSpLocks/>
          </p:cNvCxnSpPr>
          <p:nvPr/>
        </p:nvCxnSpPr>
        <p:spPr>
          <a:xfrm>
            <a:off x="8547528" y="3429000"/>
            <a:ext cx="314088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EC8152-2D54-9B43-93AE-F102C3EFDF0A}"/>
              </a:ext>
            </a:extLst>
          </p:cNvPr>
          <p:cNvCxnSpPr>
            <a:cxnSpLocks/>
          </p:cNvCxnSpPr>
          <p:nvPr/>
        </p:nvCxnSpPr>
        <p:spPr>
          <a:xfrm>
            <a:off x="8557349" y="4346713"/>
            <a:ext cx="314088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BDA6A8-08F8-F24E-AFB8-00FA1698F4F1}"/>
              </a:ext>
            </a:extLst>
          </p:cNvPr>
          <p:cNvCxnSpPr>
            <a:cxnSpLocks/>
          </p:cNvCxnSpPr>
          <p:nvPr/>
        </p:nvCxnSpPr>
        <p:spPr>
          <a:xfrm>
            <a:off x="8567170" y="5264426"/>
            <a:ext cx="314088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65FA377-D7A7-9B4E-B894-CC5E141AD7F6}"/>
              </a:ext>
            </a:extLst>
          </p:cNvPr>
          <p:cNvSpPr txBox="1"/>
          <p:nvPr/>
        </p:nvSpPr>
        <p:spPr>
          <a:xfrm>
            <a:off x="4675811" y="822494"/>
            <a:ext cx="5969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(5n+x)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dirty="0">
                <a:solidFill>
                  <a:srgbClr val="FF0000"/>
                </a:solidFill>
              </a:rPr>
              <a:t> ≡ 25n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dirty="0">
                <a:solidFill>
                  <a:srgbClr val="FF0000"/>
                </a:solidFill>
              </a:rPr>
              <a:t>+10n+x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dirty="0">
                <a:solidFill>
                  <a:srgbClr val="FF0000"/>
                </a:solidFill>
              </a:rPr>
              <a:t> ≡ x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dirty="0">
                <a:solidFill>
                  <a:srgbClr val="FF0000"/>
                </a:solidFill>
              </a:rPr>
              <a:t> (mod 5)</a:t>
            </a:r>
          </a:p>
        </p:txBody>
      </p:sp>
    </p:spTree>
    <p:extLst>
      <p:ext uri="{BB962C8B-B14F-4D97-AF65-F5344CB8AC3E}">
        <p14:creationId xmlns:p14="http://schemas.microsoft.com/office/powerpoint/2010/main" val="7656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E763-03E7-1542-B1EB-8DC26559D8C6}"/>
              </a:ext>
            </a:extLst>
          </p:cNvPr>
          <p:cNvSpPr txBox="1"/>
          <p:nvPr/>
        </p:nvSpPr>
        <p:spPr>
          <a:xfrm>
            <a:off x="160118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909C8-567B-3A42-B0C5-D67DCC7FC128}"/>
              </a:ext>
            </a:extLst>
          </p:cNvPr>
          <p:cNvSpPr txBox="1"/>
          <p:nvPr/>
        </p:nvSpPr>
        <p:spPr>
          <a:xfrm>
            <a:off x="4427319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40D2-1CF8-034D-8333-BA7EB0A8C631}"/>
              </a:ext>
            </a:extLst>
          </p:cNvPr>
          <p:cNvSpPr txBox="1"/>
          <p:nvPr/>
        </p:nvSpPr>
        <p:spPr>
          <a:xfrm>
            <a:off x="5255582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CCF79-F00F-4F45-A0D1-7B05A37EC969}"/>
              </a:ext>
            </a:extLst>
          </p:cNvPr>
          <p:cNvSpPr txBox="1"/>
          <p:nvPr/>
        </p:nvSpPr>
        <p:spPr>
          <a:xfrm>
            <a:off x="6083845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88F0E-EDFF-BE4C-A1D3-507225F6F910}"/>
              </a:ext>
            </a:extLst>
          </p:cNvPr>
          <p:cNvSpPr txBox="1"/>
          <p:nvPr/>
        </p:nvSpPr>
        <p:spPr>
          <a:xfrm>
            <a:off x="6912108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286B-EE8E-F445-A8B5-F251200D6577}"/>
              </a:ext>
            </a:extLst>
          </p:cNvPr>
          <p:cNvSpPr txBox="1"/>
          <p:nvPr/>
        </p:nvSpPr>
        <p:spPr>
          <a:xfrm>
            <a:off x="7740371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A358B-E41D-2F43-A47D-94509F4A0CE4}"/>
              </a:ext>
            </a:extLst>
          </p:cNvPr>
          <p:cNvSpPr txBox="1"/>
          <p:nvPr/>
        </p:nvSpPr>
        <p:spPr>
          <a:xfrm>
            <a:off x="8568634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5DAF-C1EF-5243-B8D7-65228F6E7CD3}"/>
              </a:ext>
            </a:extLst>
          </p:cNvPr>
          <p:cNvSpPr txBox="1"/>
          <p:nvPr/>
        </p:nvSpPr>
        <p:spPr>
          <a:xfrm>
            <a:off x="9396897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08B4-5E55-0B48-9D71-102DE301062F}"/>
              </a:ext>
            </a:extLst>
          </p:cNvPr>
          <p:cNvSpPr txBox="1"/>
          <p:nvPr/>
        </p:nvSpPr>
        <p:spPr>
          <a:xfrm>
            <a:off x="10225160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E2E9E-ECDE-9042-8A2D-B01338DBD182}"/>
              </a:ext>
            </a:extLst>
          </p:cNvPr>
          <p:cNvSpPr txBox="1"/>
          <p:nvPr/>
        </p:nvSpPr>
        <p:spPr>
          <a:xfrm>
            <a:off x="11053423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2FE2F-775F-994A-B4B7-F3F4AFADCEA8}"/>
              </a:ext>
            </a:extLst>
          </p:cNvPr>
          <p:cNvSpPr txBox="1"/>
          <p:nvPr/>
        </p:nvSpPr>
        <p:spPr>
          <a:xfrm>
            <a:off x="3599056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D0CC6-EB52-AE46-B955-01CEB1A8C117}"/>
              </a:ext>
            </a:extLst>
          </p:cNvPr>
          <p:cNvSpPr txBox="1"/>
          <p:nvPr/>
        </p:nvSpPr>
        <p:spPr>
          <a:xfrm>
            <a:off x="2770793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BDE8-1789-5944-A33E-58B1050B8A4F}"/>
              </a:ext>
            </a:extLst>
          </p:cNvPr>
          <p:cNvSpPr txBox="1"/>
          <p:nvPr/>
        </p:nvSpPr>
        <p:spPr>
          <a:xfrm>
            <a:off x="1942530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39C068-1342-444A-A94C-C780FC4E1A61}"/>
              </a:ext>
            </a:extLst>
          </p:cNvPr>
          <p:cNvCxnSpPr>
            <a:cxnSpLocks/>
          </p:cNvCxnSpPr>
          <p:nvPr/>
        </p:nvCxnSpPr>
        <p:spPr>
          <a:xfrm>
            <a:off x="1942530" y="3429000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F3FD8-6C7F-0F48-A489-4F50AFA6ED3E}"/>
              </a:ext>
            </a:extLst>
          </p:cNvPr>
          <p:cNvSpPr/>
          <p:nvPr/>
        </p:nvSpPr>
        <p:spPr>
          <a:xfrm>
            <a:off x="4966377" y="5837637"/>
            <a:ext cx="3079074" cy="71690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ONLY THESE!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DFD0A-AB2F-074A-A20B-A5E80E88416B}"/>
              </a:ext>
            </a:extLst>
          </p:cNvPr>
          <p:cNvSpPr txBox="1"/>
          <p:nvPr/>
        </p:nvSpPr>
        <p:spPr>
          <a:xfrm>
            <a:off x="160118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squares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515198-A966-A646-A1F4-3272F3ED0074}"/>
              </a:ext>
            </a:extLst>
          </p:cNvPr>
          <p:cNvSpPr txBox="1"/>
          <p:nvPr/>
        </p:nvSpPr>
        <p:spPr>
          <a:xfrm>
            <a:off x="4427319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F7770-A5B8-E34F-B572-089BC3F50DFE}"/>
              </a:ext>
            </a:extLst>
          </p:cNvPr>
          <p:cNvSpPr txBox="1"/>
          <p:nvPr/>
        </p:nvSpPr>
        <p:spPr>
          <a:xfrm>
            <a:off x="5255582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CA7D1-1813-8244-B924-E235C303ED44}"/>
              </a:ext>
            </a:extLst>
          </p:cNvPr>
          <p:cNvSpPr txBox="1"/>
          <p:nvPr/>
        </p:nvSpPr>
        <p:spPr>
          <a:xfrm>
            <a:off x="6083845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31D8D-0F7A-7549-BA4F-C0F0DDAD0FD5}"/>
              </a:ext>
            </a:extLst>
          </p:cNvPr>
          <p:cNvSpPr txBox="1"/>
          <p:nvPr/>
        </p:nvSpPr>
        <p:spPr>
          <a:xfrm>
            <a:off x="6912108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19525-6F76-394B-955D-25D33FBAD06A}"/>
              </a:ext>
            </a:extLst>
          </p:cNvPr>
          <p:cNvSpPr txBox="1"/>
          <p:nvPr/>
        </p:nvSpPr>
        <p:spPr>
          <a:xfrm>
            <a:off x="7740371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2765-1DD7-6A43-992C-FC95CB1B0B9E}"/>
              </a:ext>
            </a:extLst>
          </p:cNvPr>
          <p:cNvSpPr txBox="1"/>
          <p:nvPr/>
        </p:nvSpPr>
        <p:spPr>
          <a:xfrm>
            <a:off x="8568634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D2A8D-B282-0D49-A502-8B72B117FAA8}"/>
              </a:ext>
            </a:extLst>
          </p:cNvPr>
          <p:cNvSpPr txBox="1"/>
          <p:nvPr/>
        </p:nvSpPr>
        <p:spPr>
          <a:xfrm>
            <a:off x="9396897" y="4049836"/>
            <a:ext cx="67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2E0399-E097-F148-8DE5-B52CF395CC0E}"/>
              </a:ext>
            </a:extLst>
          </p:cNvPr>
          <p:cNvSpPr txBox="1"/>
          <p:nvPr/>
        </p:nvSpPr>
        <p:spPr>
          <a:xfrm>
            <a:off x="10225159" y="4049836"/>
            <a:ext cx="671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B20177-536E-5E4B-8EC1-3C1BDD2F448D}"/>
              </a:ext>
            </a:extLst>
          </p:cNvPr>
          <p:cNvSpPr txBox="1"/>
          <p:nvPr/>
        </p:nvSpPr>
        <p:spPr>
          <a:xfrm>
            <a:off x="11053423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A2CB2-5EEA-E041-803B-BDE7A50EB9AF}"/>
              </a:ext>
            </a:extLst>
          </p:cNvPr>
          <p:cNvSpPr txBox="1"/>
          <p:nvPr/>
        </p:nvSpPr>
        <p:spPr>
          <a:xfrm>
            <a:off x="3599056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6B876-EF2A-0D43-B0EF-DD22FC00DB1E}"/>
              </a:ext>
            </a:extLst>
          </p:cNvPr>
          <p:cNvSpPr txBox="1"/>
          <p:nvPr/>
        </p:nvSpPr>
        <p:spPr>
          <a:xfrm>
            <a:off x="2770793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FD637E-7E2D-0F44-93C4-09A45F74386A}"/>
              </a:ext>
            </a:extLst>
          </p:cNvPr>
          <p:cNvSpPr txBox="1"/>
          <p:nvPr/>
        </p:nvSpPr>
        <p:spPr>
          <a:xfrm>
            <a:off x="1942530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43DBB-89F5-4F43-A50B-D33523106CA6}"/>
              </a:ext>
            </a:extLst>
          </p:cNvPr>
          <p:cNvSpPr txBox="1"/>
          <p:nvPr/>
        </p:nvSpPr>
        <p:spPr>
          <a:xfrm>
            <a:off x="0" y="4947671"/>
            <a:ext cx="201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remainders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9F60C-7485-1747-8691-302AC512A858}"/>
              </a:ext>
            </a:extLst>
          </p:cNvPr>
          <p:cNvSpPr txBox="1"/>
          <p:nvPr/>
        </p:nvSpPr>
        <p:spPr>
          <a:xfrm>
            <a:off x="4427319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EAC2E-5721-CE4F-B7A8-F13899B80F00}"/>
              </a:ext>
            </a:extLst>
          </p:cNvPr>
          <p:cNvSpPr txBox="1"/>
          <p:nvPr/>
        </p:nvSpPr>
        <p:spPr>
          <a:xfrm>
            <a:off x="5255582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F08BF4-ABA1-7549-8AC2-83D48D17C251}"/>
              </a:ext>
            </a:extLst>
          </p:cNvPr>
          <p:cNvSpPr txBox="1"/>
          <p:nvPr/>
        </p:nvSpPr>
        <p:spPr>
          <a:xfrm>
            <a:off x="6083845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34399C-D39B-C842-ABD9-9E253705FE65}"/>
              </a:ext>
            </a:extLst>
          </p:cNvPr>
          <p:cNvSpPr txBox="1"/>
          <p:nvPr/>
        </p:nvSpPr>
        <p:spPr>
          <a:xfrm>
            <a:off x="6912108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EA5F3C-6787-D046-BDA0-84135FE39385}"/>
              </a:ext>
            </a:extLst>
          </p:cNvPr>
          <p:cNvSpPr txBox="1"/>
          <p:nvPr/>
        </p:nvSpPr>
        <p:spPr>
          <a:xfrm>
            <a:off x="7740371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3A16DA-07E7-CB48-AA81-3845C34A981B}"/>
              </a:ext>
            </a:extLst>
          </p:cNvPr>
          <p:cNvSpPr txBox="1"/>
          <p:nvPr/>
        </p:nvSpPr>
        <p:spPr>
          <a:xfrm>
            <a:off x="8568634" y="4890313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94DCBF-8A23-E54E-A0E7-DA3023FF52A9}"/>
              </a:ext>
            </a:extLst>
          </p:cNvPr>
          <p:cNvSpPr txBox="1"/>
          <p:nvPr/>
        </p:nvSpPr>
        <p:spPr>
          <a:xfrm>
            <a:off x="3599056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C231D7-6A27-3D4B-B985-C0917901A212}"/>
              </a:ext>
            </a:extLst>
          </p:cNvPr>
          <p:cNvSpPr txBox="1"/>
          <p:nvPr/>
        </p:nvSpPr>
        <p:spPr>
          <a:xfrm>
            <a:off x="2770793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BECE11-7094-3A46-AD90-9E77C45CFB7D}"/>
              </a:ext>
            </a:extLst>
          </p:cNvPr>
          <p:cNvSpPr txBox="1"/>
          <p:nvPr/>
        </p:nvSpPr>
        <p:spPr>
          <a:xfrm>
            <a:off x="1942530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319B73-428B-1541-B3D0-76BB8B588F8D}"/>
              </a:ext>
            </a:extLst>
          </p:cNvPr>
          <p:cNvCxnSpPr>
            <a:cxnSpLocks/>
          </p:cNvCxnSpPr>
          <p:nvPr/>
        </p:nvCxnSpPr>
        <p:spPr>
          <a:xfrm>
            <a:off x="1942530" y="4346713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879226-4B6A-F949-A308-0A157CDACC4E}"/>
              </a:ext>
            </a:extLst>
          </p:cNvPr>
          <p:cNvCxnSpPr>
            <a:cxnSpLocks/>
          </p:cNvCxnSpPr>
          <p:nvPr/>
        </p:nvCxnSpPr>
        <p:spPr>
          <a:xfrm>
            <a:off x="1942530" y="5264426"/>
            <a:ext cx="129762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744201-9383-7440-875D-F4656FDA7887}"/>
              </a:ext>
            </a:extLst>
          </p:cNvPr>
          <p:cNvCxnSpPr>
            <a:cxnSpLocks/>
          </p:cNvCxnSpPr>
          <p:nvPr/>
        </p:nvCxnSpPr>
        <p:spPr>
          <a:xfrm>
            <a:off x="3498574" y="3429000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B197C2-4C4E-7F4B-A08C-618F29A3BB03}"/>
              </a:ext>
            </a:extLst>
          </p:cNvPr>
          <p:cNvCxnSpPr>
            <a:cxnSpLocks/>
          </p:cNvCxnSpPr>
          <p:nvPr/>
        </p:nvCxnSpPr>
        <p:spPr>
          <a:xfrm>
            <a:off x="3498574" y="4346713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FEC9E8-B67C-DA4B-A8E3-0C62BB6888E5}"/>
              </a:ext>
            </a:extLst>
          </p:cNvPr>
          <p:cNvCxnSpPr>
            <a:cxnSpLocks/>
          </p:cNvCxnSpPr>
          <p:nvPr/>
        </p:nvCxnSpPr>
        <p:spPr>
          <a:xfrm>
            <a:off x="3498574" y="5264426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2B6CBF-BD6A-E349-B75F-1C4F4BBE1E2F}"/>
              </a:ext>
            </a:extLst>
          </p:cNvPr>
          <p:cNvCxnSpPr>
            <a:cxnSpLocks/>
          </p:cNvCxnSpPr>
          <p:nvPr/>
        </p:nvCxnSpPr>
        <p:spPr>
          <a:xfrm>
            <a:off x="7740371" y="3429000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743765-BD04-5543-94CF-91530AE4ADC9}"/>
              </a:ext>
            </a:extLst>
          </p:cNvPr>
          <p:cNvCxnSpPr>
            <a:cxnSpLocks/>
          </p:cNvCxnSpPr>
          <p:nvPr/>
        </p:nvCxnSpPr>
        <p:spPr>
          <a:xfrm>
            <a:off x="7749759" y="4330148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78A389-01BD-AA48-8F4D-D58199E69808}"/>
              </a:ext>
            </a:extLst>
          </p:cNvPr>
          <p:cNvCxnSpPr>
            <a:cxnSpLocks/>
          </p:cNvCxnSpPr>
          <p:nvPr/>
        </p:nvCxnSpPr>
        <p:spPr>
          <a:xfrm>
            <a:off x="7759147" y="5231296"/>
            <a:ext cx="57260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EADB9E-6BB5-B44C-B30C-588ED4850D1C}"/>
              </a:ext>
            </a:extLst>
          </p:cNvPr>
          <p:cNvCxnSpPr>
            <a:cxnSpLocks/>
          </p:cNvCxnSpPr>
          <p:nvPr/>
        </p:nvCxnSpPr>
        <p:spPr>
          <a:xfrm>
            <a:off x="8547528" y="3429000"/>
            <a:ext cx="314088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EC8152-2D54-9B43-93AE-F102C3EFDF0A}"/>
              </a:ext>
            </a:extLst>
          </p:cNvPr>
          <p:cNvCxnSpPr>
            <a:cxnSpLocks/>
          </p:cNvCxnSpPr>
          <p:nvPr/>
        </p:nvCxnSpPr>
        <p:spPr>
          <a:xfrm>
            <a:off x="8557349" y="4346713"/>
            <a:ext cx="314088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BDA6A8-08F8-F24E-AFB8-00FA1698F4F1}"/>
              </a:ext>
            </a:extLst>
          </p:cNvPr>
          <p:cNvCxnSpPr>
            <a:cxnSpLocks/>
          </p:cNvCxnSpPr>
          <p:nvPr/>
        </p:nvCxnSpPr>
        <p:spPr>
          <a:xfrm>
            <a:off x="8567170" y="5264426"/>
            <a:ext cx="314088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B9ACB54-B0CD-9F43-82D1-6E5BA15D1F07}"/>
              </a:ext>
            </a:extLst>
          </p:cNvPr>
          <p:cNvSpPr/>
          <p:nvPr/>
        </p:nvSpPr>
        <p:spPr>
          <a:xfrm>
            <a:off x="4247868" y="4797899"/>
            <a:ext cx="3265011" cy="855497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73341-C0C3-DA4F-818E-CBBFE0AD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835115"/>
            <a:ext cx="9423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7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9A268-14BE-BC49-AAF6-99E8D482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4" y="2065006"/>
            <a:ext cx="10340226" cy="7775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25B172-CAD6-304F-96E1-17B5545C2BAF}"/>
              </a:ext>
            </a:extLst>
          </p:cNvPr>
          <p:cNvCxnSpPr>
            <a:cxnSpLocks/>
          </p:cNvCxnSpPr>
          <p:nvPr/>
        </p:nvCxnSpPr>
        <p:spPr>
          <a:xfrm>
            <a:off x="5447186" y="2673626"/>
            <a:ext cx="2335153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699E7-5253-484B-863E-8F89FA5481A4}"/>
              </a:ext>
            </a:extLst>
          </p:cNvPr>
          <p:cNvSpPr/>
          <p:nvPr/>
        </p:nvSpPr>
        <p:spPr>
          <a:xfrm>
            <a:off x="6343071" y="2013856"/>
            <a:ext cx="5770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r=p/q, (</a:t>
            </a:r>
            <a:r>
              <a:rPr lang="en-US" sz="4000" b="1" dirty="0" err="1"/>
              <a:t>p,q</a:t>
            </a:r>
            <a:r>
              <a:rPr lang="en-US" sz="4000" b="1" dirty="0"/>
              <a:t> ∈ </a:t>
            </a:r>
            <a:r>
              <a:rPr lang="en-US" sz="4000" b="1" dirty="0" err="1"/>
              <a:t>ℤ</a:t>
            </a:r>
            <a:r>
              <a:rPr lang="en-US" sz="4000" b="1" dirty="0"/>
              <a:t>, </a:t>
            </a:r>
            <a:r>
              <a:rPr lang="en-US" sz="4000" b="1" dirty="0" err="1"/>
              <a:t>coprimes</a:t>
            </a:r>
            <a:r>
              <a:rPr lang="en-US" sz="4000" b="1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297CD-9240-F148-B76B-632A3F03E0E0}"/>
              </a:ext>
            </a:extLst>
          </p:cNvPr>
          <p:cNvSpPr/>
          <p:nvPr/>
        </p:nvSpPr>
        <p:spPr>
          <a:xfrm>
            <a:off x="1822282" y="2035628"/>
            <a:ext cx="2699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r</a:t>
            </a:r>
            <a:r>
              <a:rPr lang="en-US" sz="4000" b="1" baseline="30000" dirty="0"/>
              <a:t>3</a:t>
            </a:r>
            <a:r>
              <a:rPr lang="en-US" sz="4000" b="1" dirty="0"/>
              <a:t> + r + 1 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513DF-0288-BD4C-8BA2-D36D4F6BE6BC}"/>
              </a:ext>
            </a:extLst>
          </p:cNvPr>
          <p:cNvSpPr/>
          <p:nvPr/>
        </p:nvSpPr>
        <p:spPr>
          <a:xfrm>
            <a:off x="1271" y="2823027"/>
            <a:ext cx="45207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(p/q)</a:t>
            </a:r>
            <a:r>
              <a:rPr lang="en-US" sz="4000" b="1" baseline="30000" dirty="0"/>
              <a:t>3</a:t>
            </a:r>
            <a:r>
              <a:rPr lang="en-US" sz="4000" b="1" dirty="0"/>
              <a:t> + (p/q) + 1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B89A6-EB66-6F43-9639-D3AC0A5E2335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flipH="1">
            <a:off x="4522060" y="2367799"/>
            <a:ext cx="1821011" cy="809171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777CB22-DFFF-4B4A-B9A6-570601E41241}"/>
              </a:ext>
            </a:extLst>
          </p:cNvPr>
          <p:cNvSpPr/>
          <p:nvPr/>
        </p:nvSpPr>
        <p:spPr>
          <a:xfrm>
            <a:off x="5512491" y="2802819"/>
            <a:ext cx="1894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substitute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11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699E7-5253-484B-863E-8F89FA5481A4}"/>
              </a:ext>
            </a:extLst>
          </p:cNvPr>
          <p:cNvSpPr/>
          <p:nvPr/>
        </p:nvSpPr>
        <p:spPr>
          <a:xfrm>
            <a:off x="5674492" y="2721114"/>
            <a:ext cx="3990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</a:rPr>
              <a:t>p,q</a:t>
            </a:r>
            <a:r>
              <a:rPr lang="en-US" sz="4000" b="1" dirty="0">
                <a:solidFill>
                  <a:srgbClr val="FF0000"/>
                </a:solidFill>
              </a:rPr>
              <a:t> ∈ </a:t>
            </a:r>
            <a:r>
              <a:rPr lang="en-US" sz="4000" b="1" dirty="0" err="1">
                <a:solidFill>
                  <a:srgbClr val="FF0000"/>
                </a:solidFill>
              </a:rPr>
              <a:t>ℤ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r>
              <a:rPr lang="en-US" sz="4000" b="1" dirty="0" err="1">
                <a:solidFill>
                  <a:srgbClr val="FF0000"/>
                </a:solidFill>
              </a:rPr>
              <a:t>coprimes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297CD-9240-F148-B76B-632A3F03E0E0}"/>
              </a:ext>
            </a:extLst>
          </p:cNvPr>
          <p:cNvSpPr/>
          <p:nvPr/>
        </p:nvSpPr>
        <p:spPr>
          <a:xfrm>
            <a:off x="1822282" y="2035628"/>
            <a:ext cx="2699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r</a:t>
            </a:r>
            <a:r>
              <a:rPr lang="en-US" sz="4000" b="1" baseline="30000" dirty="0"/>
              <a:t>3</a:t>
            </a:r>
            <a:r>
              <a:rPr lang="en-US" sz="4000" b="1" dirty="0"/>
              <a:t> + r + 1 =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513DF-0288-BD4C-8BA2-D36D4F6BE6BC}"/>
              </a:ext>
            </a:extLst>
          </p:cNvPr>
          <p:cNvSpPr/>
          <p:nvPr/>
        </p:nvSpPr>
        <p:spPr>
          <a:xfrm>
            <a:off x="1271" y="2782036"/>
            <a:ext cx="45207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(p/q)</a:t>
            </a:r>
            <a:r>
              <a:rPr lang="en-US" sz="4000" b="1" baseline="30000" dirty="0"/>
              <a:t>3</a:t>
            </a:r>
            <a:r>
              <a:rPr lang="en-US" sz="4000" b="1" dirty="0"/>
              <a:t> + (p/q) + 1 =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243B9-B643-6349-A150-09ADFC08CDD3}"/>
              </a:ext>
            </a:extLst>
          </p:cNvPr>
          <p:cNvSpPr/>
          <p:nvPr/>
        </p:nvSpPr>
        <p:spPr>
          <a:xfrm>
            <a:off x="911776" y="3528444"/>
            <a:ext cx="3610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/>
              <a:t>p</a:t>
            </a:r>
            <a:r>
              <a:rPr lang="en-US" sz="4000" b="1" baseline="30000" dirty="0"/>
              <a:t>3</a:t>
            </a:r>
            <a:r>
              <a:rPr lang="en-US" sz="4000" b="1" dirty="0"/>
              <a:t> + pq</a:t>
            </a:r>
            <a:r>
              <a:rPr lang="en-US" sz="4000" b="1" baseline="30000" dirty="0"/>
              <a:t>2</a:t>
            </a:r>
            <a:r>
              <a:rPr lang="en-US" sz="4000" b="1" dirty="0"/>
              <a:t> + q</a:t>
            </a:r>
            <a:r>
              <a:rPr lang="en-US" sz="4000" b="1" baseline="30000" dirty="0"/>
              <a:t>3</a:t>
            </a:r>
            <a:r>
              <a:rPr lang="en-US" sz="4000" b="1" dirty="0"/>
              <a:t> = 0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E0EAB32-8902-9043-B370-DB2652ABC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71090"/>
              </p:ext>
            </p:extLst>
          </p:nvPr>
        </p:nvGraphicFramePr>
        <p:xfrm>
          <a:off x="1610492" y="4725578"/>
          <a:ext cx="87560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860">
                  <a:extLst>
                    <a:ext uri="{9D8B030D-6E8A-4147-A177-3AD203B41FA5}">
                      <a16:colId xmlns:a16="http://schemas.microsoft.com/office/drawing/2014/main" val="2870500877"/>
                    </a:ext>
                  </a:extLst>
                </a:gridCol>
                <a:gridCol w="1250860">
                  <a:extLst>
                    <a:ext uri="{9D8B030D-6E8A-4147-A177-3AD203B41FA5}">
                      <a16:colId xmlns:a16="http://schemas.microsoft.com/office/drawing/2014/main" val="393158527"/>
                    </a:ext>
                  </a:extLst>
                </a:gridCol>
                <a:gridCol w="1250860">
                  <a:extLst>
                    <a:ext uri="{9D8B030D-6E8A-4147-A177-3AD203B41FA5}">
                      <a16:colId xmlns:a16="http://schemas.microsoft.com/office/drawing/2014/main" val="967346622"/>
                    </a:ext>
                  </a:extLst>
                </a:gridCol>
                <a:gridCol w="1250860">
                  <a:extLst>
                    <a:ext uri="{9D8B030D-6E8A-4147-A177-3AD203B41FA5}">
                      <a16:colId xmlns:a16="http://schemas.microsoft.com/office/drawing/2014/main" val="3002078749"/>
                    </a:ext>
                  </a:extLst>
                </a:gridCol>
                <a:gridCol w="1250860">
                  <a:extLst>
                    <a:ext uri="{9D8B030D-6E8A-4147-A177-3AD203B41FA5}">
                      <a16:colId xmlns:a16="http://schemas.microsoft.com/office/drawing/2014/main" val="391884547"/>
                    </a:ext>
                  </a:extLst>
                </a:gridCol>
                <a:gridCol w="1250860">
                  <a:extLst>
                    <a:ext uri="{9D8B030D-6E8A-4147-A177-3AD203B41FA5}">
                      <a16:colId xmlns:a16="http://schemas.microsoft.com/office/drawing/2014/main" val="940247104"/>
                    </a:ext>
                  </a:extLst>
                </a:gridCol>
                <a:gridCol w="1250860">
                  <a:extLst>
                    <a:ext uri="{9D8B030D-6E8A-4147-A177-3AD203B41FA5}">
                      <a16:colId xmlns:a16="http://schemas.microsoft.com/office/drawing/2014/main" val="3754164974"/>
                    </a:ext>
                  </a:extLst>
                </a:gridCol>
              </a:tblGrid>
              <a:tr h="359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pq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Sum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0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6473470"/>
                  </a:ext>
                </a:extLst>
              </a:tr>
              <a:tr h="359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Odd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Odd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69271"/>
                  </a:ext>
                </a:extLst>
              </a:tr>
              <a:tr h="359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Odd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80774"/>
                  </a:ext>
                </a:extLst>
              </a:tr>
              <a:tr h="359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7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7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ED768-6BDD-8143-A269-6F4F8E37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" y="2965450"/>
            <a:ext cx="11833167" cy="927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FE8947-FB5A-BA47-B8D5-742E8349428C}"/>
              </a:ext>
            </a:extLst>
          </p:cNvPr>
          <p:cNvCxnSpPr>
            <a:cxnSpLocks/>
          </p:cNvCxnSpPr>
          <p:nvPr/>
        </p:nvCxnSpPr>
        <p:spPr>
          <a:xfrm>
            <a:off x="1356121" y="3816626"/>
            <a:ext cx="333514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70CF1-0C04-8046-8865-F329386EF528}"/>
              </a:ext>
            </a:extLst>
          </p:cNvPr>
          <p:cNvCxnSpPr>
            <a:cxnSpLocks/>
          </p:cNvCxnSpPr>
          <p:nvPr/>
        </p:nvCxnSpPr>
        <p:spPr>
          <a:xfrm>
            <a:off x="10018643" y="3402496"/>
            <a:ext cx="176254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4379AE-BD41-514D-91B7-D13CD282D623}"/>
              </a:ext>
            </a:extLst>
          </p:cNvPr>
          <p:cNvCxnSpPr>
            <a:cxnSpLocks/>
          </p:cNvCxnSpPr>
          <p:nvPr/>
        </p:nvCxnSpPr>
        <p:spPr>
          <a:xfrm>
            <a:off x="8100391" y="3389244"/>
            <a:ext cx="133847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997B1-CC42-414B-99D0-998EE83399FE}"/>
              </a:ext>
            </a:extLst>
          </p:cNvPr>
          <p:cNvCxnSpPr>
            <a:cxnSpLocks/>
          </p:cNvCxnSpPr>
          <p:nvPr/>
        </p:nvCxnSpPr>
        <p:spPr>
          <a:xfrm>
            <a:off x="7205870" y="3875985"/>
            <a:ext cx="4480347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2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BCFDE5-EAEA-B244-9279-B3651082ABEB}"/>
              </a:ext>
            </a:extLst>
          </p:cNvPr>
          <p:cNvSpPr/>
          <p:nvPr/>
        </p:nvSpPr>
        <p:spPr>
          <a:xfrm>
            <a:off x="3704528" y="232818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A7E6E2-997D-604C-A398-04C4BDE7A872}"/>
              </a:ext>
            </a:extLst>
          </p:cNvPr>
          <p:cNvSpPr/>
          <p:nvPr/>
        </p:nvSpPr>
        <p:spPr>
          <a:xfrm>
            <a:off x="5337858" y="232818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66F89-1BC0-BC48-8AA1-21C8ED1319C4}"/>
              </a:ext>
            </a:extLst>
          </p:cNvPr>
          <p:cNvSpPr/>
          <p:nvPr/>
        </p:nvSpPr>
        <p:spPr>
          <a:xfrm>
            <a:off x="2733806" y="359377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115DF2-CF6A-324D-81F7-C0419FEBAF1A}"/>
              </a:ext>
            </a:extLst>
          </p:cNvPr>
          <p:cNvSpPr/>
          <p:nvPr/>
        </p:nvSpPr>
        <p:spPr>
          <a:xfrm>
            <a:off x="3704527" y="49488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05394D-DC6E-C842-A404-AB6A134E8C53}"/>
              </a:ext>
            </a:extLst>
          </p:cNvPr>
          <p:cNvSpPr/>
          <p:nvPr/>
        </p:nvSpPr>
        <p:spPr>
          <a:xfrm>
            <a:off x="5337858" y="494880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CB122-38EF-954F-B24C-039C02B97954}"/>
              </a:ext>
            </a:extLst>
          </p:cNvPr>
          <p:cNvSpPr/>
          <p:nvPr/>
        </p:nvSpPr>
        <p:spPr>
          <a:xfrm>
            <a:off x="6315207" y="359377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C282F-13C3-0548-8A0D-E007B150AC9F}"/>
              </a:ext>
            </a:extLst>
          </p:cNvPr>
          <p:cNvSpPr/>
          <p:nvPr/>
        </p:nvSpPr>
        <p:spPr>
          <a:xfrm>
            <a:off x="264557" y="1690688"/>
            <a:ext cx="25458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Consider 1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0EBA7-0C81-944E-9703-50C645C2884D}"/>
              </a:ext>
            </a:extLst>
          </p:cNvPr>
          <p:cNvSpPr/>
          <p:nvPr/>
        </p:nvSpPr>
        <p:spPr>
          <a:xfrm>
            <a:off x="7062037" y="2745632"/>
            <a:ext cx="41578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Red: shaken hands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Blue: NOT shaken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5CA2E1-F39E-6B40-A9E3-52F02B3CC2B7}"/>
              </a:ext>
            </a:extLst>
          </p:cNvPr>
          <p:cNvCxnSpPr>
            <a:cxnSpLocks/>
          </p:cNvCxnSpPr>
          <p:nvPr/>
        </p:nvCxnSpPr>
        <p:spPr>
          <a:xfrm>
            <a:off x="1649895" y="3135378"/>
            <a:ext cx="964525" cy="66711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6D4CD2-3303-5245-B2B8-70567DD17EB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090116" y="2684499"/>
            <a:ext cx="675545" cy="97040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2D980E-5F65-7543-97EF-1692E1C8C9B6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3151249" y="2684499"/>
            <a:ext cx="2247742" cy="11179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B502FB-4582-3147-854F-A242127FA16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51249" y="3802493"/>
            <a:ext cx="316395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897C72-240D-9742-A0A4-54C733AA9327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151249" y="3802493"/>
            <a:ext cx="2247742" cy="1207444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20AF81-4477-DA44-AB70-D4DC02443CD5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90116" y="3950081"/>
            <a:ext cx="675544" cy="1059857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9372BAE-467E-3448-9F7F-377361D74A45}"/>
              </a:ext>
            </a:extLst>
          </p:cNvPr>
          <p:cNvSpPr/>
          <p:nvPr/>
        </p:nvSpPr>
        <p:spPr>
          <a:xfrm>
            <a:off x="1471536" y="5538888"/>
            <a:ext cx="8150086" cy="71690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1 </a:t>
            </a:r>
            <a:r>
              <a:rPr lang="en-US" sz="4200" b="1" dirty="0" err="1">
                <a:solidFill>
                  <a:schemeClr val="tx1"/>
                </a:solidFill>
              </a:rPr>
              <a:t>colour</a:t>
            </a:r>
            <a:r>
              <a:rPr lang="en-US" sz="4200" b="1" dirty="0">
                <a:solidFill>
                  <a:schemeClr val="tx1"/>
                </a:solidFill>
              </a:rPr>
              <a:t> has at least 3 lines!</a:t>
            </a:r>
          </a:p>
        </p:txBody>
      </p:sp>
    </p:spTree>
    <p:extLst>
      <p:ext uri="{BB962C8B-B14F-4D97-AF65-F5344CB8AC3E}">
        <p14:creationId xmlns:p14="http://schemas.microsoft.com/office/powerpoint/2010/main" val="229425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D471EE-EDD7-5441-8905-91525EB81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19" y="3051038"/>
            <a:ext cx="10799161" cy="11399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DA656-EB7D-1941-94E4-CB31DC891336}"/>
              </a:ext>
            </a:extLst>
          </p:cNvPr>
          <p:cNvCxnSpPr>
            <a:cxnSpLocks/>
          </p:cNvCxnSpPr>
          <p:nvPr/>
        </p:nvCxnSpPr>
        <p:spPr>
          <a:xfrm>
            <a:off x="10197548" y="3512054"/>
            <a:ext cx="1156252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ADCD95-490A-A24E-BAE5-4277FDF59E58}"/>
              </a:ext>
            </a:extLst>
          </p:cNvPr>
          <p:cNvCxnSpPr>
            <a:cxnSpLocks/>
          </p:cNvCxnSpPr>
          <p:nvPr/>
        </p:nvCxnSpPr>
        <p:spPr>
          <a:xfrm>
            <a:off x="9710530" y="3902993"/>
            <a:ext cx="89783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5386B2-C67B-AE4E-A28B-CCFB90618AA6}"/>
              </a:ext>
            </a:extLst>
          </p:cNvPr>
          <p:cNvCxnSpPr>
            <a:cxnSpLocks/>
          </p:cNvCxnSpPr>
          <p:nvPr/>
        </p:nvCxnSpPr>
        <p:spPr>
          <a:xfrm>
            <a:off x="1464365" y="3850212"/>
            <a:ext cx="4131365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26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BCFDE5-EAEA-B244-9279-B3651082ABEB}"/>
              </a:ext>
            </a:extLst>
          </p:cNvPr>
          <p:cNvSpPr/>
          <p:nvPr/>
        </p:nvSpPr>
        <p:spPr>
          <a:xfrm>
            <a:off x="3704528" y="232818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A7E6E2-997D-604C-A398-04C4BDE7A872}"/>
              </a:ext>
            </a:extLst>
          </p:cNvPr>
          <p:cNvSpPr/>
          <p:nvPr/>
        </p:nvSpPr>
        <p:spPr>
          <a:xfrm>
            <a:off x="5337858" y="232818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266F89-1BC0-BC48-8AA1-21C8ED1319C4}"/>
              </a:ext>
            </a:extLst>
          </p:cNvPr>
          <p:cNvSpPr/>
          <p:nvPr/>
        </p:nvSpPr>
        <p:spPr>
          <a:xfrm>
            <a:off x="2733806" y="359377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115DF2-CF6A-324D-81F7-C0419FEBAF1A}"/>
              </a:ext>
            </a:extLst>
          </p:cNvPr>
          <p:cNvSpPr/>
          <p:nvPr/>
        </p:nvSpPr>
        <p:spPr>
          <a:xfrm>
            <a:off x="3704527" y="49488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05394D-DC6E-C842-A404-AB6A134E8C53}"/>
              </a:ext>
            </a:extLst>
          </p:cNvPr>
          <p:cNvSpPr/>
          <p:nvPr/>
        </p:nvSpPr>
        <p:spPr>
          <a:xfrm>
            <a:off x="5337858" y="494880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CB122-38EF-954F-B24C-039C02B97954}"/>
              </a:ext>
            </a:extLst>
          </p:cNvPr>
          <p:cNvSpPr/>
          <p:nvPr/>
        </p:nvSpPr>
        <p:spPr>
          <a:xfrm>
            <a:off x="6315207" y="359377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C282F-13C3-0548-8A0D-E007B150AC9F}"/>
              </a:ext>
            </a:extLst>
          </p:cNvPr>
          <p:cNvSpPr/>
          <p:nvPr/>
        </p:nvSpPr>
        <p:spPr>
          <a:xfrm>
            <a:off x="264557" y="1690688"/>
            <a:ext cx="25458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Consider 1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person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80EBA7-0C81-944E-9703-50C645C2884D}"/>
              </a:ext>
            </a:extLst>
          </p:cNvPr>
          <p:cNvSpPr/>
          <p:nvPr/>
        </p:nvSpPr>
        <p:spPr>
          <a:xfrm>
            <a:off x="7195995" y="3686498"/>
            <a:ext cx="41578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Red: shaken hands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Blue: NOT shaken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5CA2E1-F39E-6B40-A9E3-52F02B3CC2B7}"/>
              </a:ext>
            </a:extLst>
          </p:cNvPr>
          <p:cNvCxnSpPr>
            <a:cxnSpLocks/>
          </p:cNvCxnSpPr>
          <p:nvPr/>
        </p:nvCxnSpPr>
        <p:spPr>
          <a:xfrm>
            <a:off x="1649895" y="3135378"/>
            <a:ext cx="964525" cy="66711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6D4CD2-3303-5245-B2B8-70567DD17EB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090116" y="2684499"/>
            <a:ext cx="675545" cy="970405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2D980E-5F65-7543-97EF-1692E1C8C9B6}"/>
              </a:ext>
            </a:extLst>
          </p:cNvPr>
          <p:cNvCxnSpPr>
            <a:cxnSpLocks/>
            <a:stCxn id="6" idx="6"/>
            <a:endCxn id="5" idx="3"/>
          </p:cNvCxnSpPr>
          <p:nvPr/>
        </p:nvCxnSpPr>
        <p:spPr>
          <a:xfrm flipV="1">
            <a:off x="3151249" y="2684499"/>
            <a:ext cx="2247742" cy="1117994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B502FB-4582-3147-854F-A242127FA16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51249" y="3802493"/>
            <a:ext cx="316395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897C72-240D-9742-A0A4-54C733AA9327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3151249" y="3802493"/>
            <a:ext cx="2247742" cy="1207444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20AF81-4477-DA44-AB70-D4DC02443CD5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90116" y="3950081"/>
            <a:ext cx="675544" cy="1059857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3C049F1-C7ED-5441-9A95-A18E2E91ACAA}"/>
              </a:ext>
            </a:extLst>
          </p:cNvPr>
          <p:cNvSpPr/>
          <p:nvPr/>
        </p:nvSpPr>
        <p:spPr>
          <a:xfrm rot="1217883">
            <a:off x="3097090" y="2189603"/>
            <a:ext cx="4395864" cy="166825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049E33-811E-1347-A2F0-847B9B219D10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5584384" y="1446543"/>
            <a:ext cx="1690868" cy="79485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B09EEB1-1488-484A-907D-FE298B692C22}"/>
              </a:ext>
            </a:extLst>
          </p:cNvPr>
          <p:cNvSpPr/>
          <p:nvPr/>
        </p:nvSpPr>
        <p:spPr>
          <a:xfrm>
            <a:off x="7334296" y="424732"/>
            <a:ext cx="4701610" cy="2043621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Any red between: </a:t>
            </a:r>
            <a:r>
              <a:rPr lang="en-US" sz="3000" b="1" dirty="0">
                <a:solidFill>
                  <a:srgbClr val="FF0000"/>
                </a:solidFill>
              </a:rPr>
              <a:t>△</a:t>
            </a:r>
            <a:r>
              <a:rPr lang="en-US" sz="3000" b="1" dirty="0">
                <a:solidFill>
                  <a:schemeClr val="tx1"/>
                </a:solidFill>
              </a:rPr>
              <a:t> with A!</a:t>
            </a:r>
          </a:p>
          <a:p>
            <a:pPr algn="ctr"/>
            <a:r>
              <a:rPr lang="en-US" sz="3000" b="1" dirty="0">
                <a:solidFill>
                  <a:schemeClr val="tx1"/>
                </a:solidFill>
              </a:rPr>
              <a:t>All blue between: </a:t>
            </a:r>
            <a:r>
              <a:rPr lang="en-US" sz="3000" b="1" dirty="0">
                <a:solidFill>
                  <a:srgbClr val="0070C0"/>
                </a:solidFill>
              </a:rPr>
              <a:t>△</a:t>
            </a:r>
            <a:r>
              <a:rPr lang="en-US" sz="3000" b="1" dirty="0">
                <a:solidFill>
                  <a:schemeClr val="tx1"/>
                </a:solidFill>
              </a:rPr>
              <a:t> formed!</a:t>
            </a:r>
          </a:p>
        </p:txBody>
      </p:sp>
    </p:spTree>
    <p:extLst>
      <p:ext uri="{BB962C8B-B14F-4D97-AF65-F5344CB8AC3E}">
        <p14:creationId xmlns:p14="http://schemas.microsoft.com/office/powerpoint/2010/main" val="262527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A734C-8EE3-4742-9B26-EEA3D20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6" y="2397777"/>
            <a:ext cx="11297367" cy="249113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456ED-72AC-C54A-A06F-C5DE577A6F15}"/>
              </a:ext>
            </a:extLst>
          </p:cNvPr>
          <p:cNvCxnSpPr>
            <a:cxnSpLocks/>
          </p:cNvCxnSpPr>
          <p:nvPr/>
        </p:nvCxnSpPr>
        <p:spPr>
          <a:xfrm>
            <a:off x="5585791" y="2882348"/>
            <a:ext cx="240527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4498C4-0B49-894C-8373-98A3EDD5D591}"/>
              </a:ext>
            </a:extLst>
          </p:cNvPr>
          <p:cNvSpPr/>
          <p:nvPr/>
        </p:nvSpPr>
        <p:spPr>
          <a:xfrm>
            <a:off x="6788426" y="3565471"/>
            <a:ext cx="38852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∀: try to break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∃: try to preserve</a:t>
            </a:r>
          </a:p>
        </p:txBody>
      </p:sp>
    </p:spTree>
    <p:extLst>
      <p:ext uri="{BB962C8B-B14F-4D97-AF65-F5344CB8AC3E}">
        <p14:creationId xmlns:p14="http://schemas.microsoft.com/office/powerpoint/2010/main" val="379475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A734C-8EE3-4742-9B26-EEA3D20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6" y="2397777"/>
            <a:ext cx="11297367" cy="249113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456ED-72AC-C54A-A06F-C5DE577A6F15}"/>
              </a:ext>
            </a:extLst>
          </p:cNvPr>
          <p:cNvCxnSpPr>
            <a:cxnSpLocks/>
          </p:cNvCxnSpPr>
          <p:nvPr/>
        </p:nvCxnSpPr>
        <p:spPr>
          <a:xfrm>
            <a:off x="5585791" y="2882348"/>
            <a:ext cx="240527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2E6536D-BB77-B645-A38D-006B526656C2}"/>
              </a:ext>
            </a:extLst>
          </p:cNvPr>
          <p:cNvSpPr/>
          <p:nvPr/>
        </p:nvSpPr>
        <p:spPr>
          <a:xfrm>
            <a:off x="928515" y="3197723"/>
            <a:ext cx="437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9ACBE-589A-204B-B5E2-7B2E52764C41}"/>
              </a:ext>
            </a:extLst>
          </p:cNvPr>
          <p:cNvSpPr/>
          <p:nvPr/>
        </p:nvSpPr>
        <p:spPr>
          <a:xfrm>
            <a:off x="937331" y="3689373"/>
            <a:ext cx="4203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F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3ABA1-155B-DB4A-820C-96B33E763462}"/>
              </a:ext>
            </a:extLst>
          </p:cNvPr>
          <p:cNvSpPr/>
          <p:nvPr/>
        </p:nvSpPr>
        <p:spPr>
          <a:xfrm>
            <a:off x="928515" y="4181023"/>
            <a:ext cx="437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T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FBDE4-1179-B045-9C0C-65420216E692}"/>
              </a:ext>
            </a:extLst>
          </p:cNvPr>
          <p:cNvSpPr/>
          <p:nvPr/>
        </p:nvSpPr>
        <p:spPr>
          <a:xfrm>
            <a:off x="4957189" y="3197723"/>
            <a:ext cx="9348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x=1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A0E092-CE11-B643-95CF-8BCD0DCC572C}"/>
              </a:ext>
            </a:extLst>
          </p:cNvPr>
          <p:cNvSpPr/>
          <p:nvPr/>
        </p:nvSpPr>
        <p:spPr>
          <a:xfrm>
            <a:off x="4697503" y="3708782"/>
            <a:ext cx="1454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x=999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88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B71D9-CB8C-CE4A-BF84-D80B1C40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7" y="1888139"/>
            <a:ext cx="11282865" cy="42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EP1-14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9DFADE-4ABA-394A-A3A6-9B43D8809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11142"/>
              </p:ext>
            </p:extLst>
          </p:nvPr>
        </p:nvGraphicFramePr>
        <p:xfrm>
          <a:off x="1942547" y="292615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6084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00292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314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→ ¬q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0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→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23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0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1,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2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42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A52-98B9-374A-8D48-83F63BA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29"/>
            <a:ext cx="10515600" cy="1325563"/>
          </a:xfrm>
        </p:spPr>
        <p:txBody>
          <a:bodyPr/>
          <a:lstStyle/>
          <a:p>
            <a:r>
              <a:rPr lang="en-US" dirty="0"/>
              <a:t>QB1-4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B5DDD-42D6-934B-A881-1C54337FD790}"/>
              </a:ext>
            </a:extLst>
          </p:cNvPr>
          <p:cNvSpPr txBox="1"/>
          <p:nvPr/>
        </p:nvSpPr>
        <p:spPr>
          <a:xfrm>
            <a:off x="727942" y="4789192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child: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DB057-BCC7-1B4C-B97A-1DCDEE8D2BEF}"/>
              </a:ext>
            </a:extLst>
          </p:cNvPr>
          <p:cNvSpPr txBox="1"/>
          <p:nvPr/>
        </p:nvSpPr>
        <p:spPr>
          <a:xfrm>
            <a:off x="481052" y="2179241"/>
            <a:ext cx="1582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population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3ABA7B-0AD3-ED4D-AA9E-E434FB3C280B}"/>
              </a:ext>
            </a:extLst>
          </p:cNvPr>
          <p:cNvSpPr/>
          <p:nvPr/>
        </p:nvSpPr>
        <p:spPr>
          <a:xfrm>
            <a:off x="291993" y="2728486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85CA8-6813-7243-844E-C22C6181F4D0}"/>
              </a:ext>
            </a:extLst>
          </p:cNvPr>
          <p:cNvSpPr/>
          <p:nvPr/>
        </p:nvSpPr>
        <p:spPr>
          <a:xfrm>
            <a:off x="481052" y="291318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C6739E-F6C4-0B48-BA45-D07A6F00B8BA}"/>
              </a:ext>
            </a:extLst>
          </p:cNvPr>
          <p:cNvSpPr/>
          <p:nvPr/>
        </p:nvSpPr>
        <p:spPr>
          <a:xfrm>
            <a:off x="1063602" y="291318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BF9DE9-44CE-3248-A6C5-F9A5DA7C434C}"/>
              </a:ext>
            </a:extLst>
          </p:cNvPr>
          <p:cNvSpPr/>
          <p:nvPr/>
        </p:nvSpPr>
        <p:spPr>
          <a:xfrm>
            <a:off x="1662057" y="291318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FD35B9-4EE7-EF48-8B13-9B5F30E42254}"/>
              </a:ext>
            </a:extLst>
          </p:cNvPr>
          <p:cNvSpPr/>
          <p:nvPr/>
        </p:nvSpPr>
        <p:spPr>
          <a:xfrm>
            <a:off x="481052" y="350009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8F828A-055D-F747-B07A-E6EEF0608ADB}"/>
              </a:ext>
            </a:extLst>
          </p:cNvPr>
          <p:cNvSpPr/>
          <p:nvPr/>
        </p:nvSpPr>
        <p:spPr>
          <a:xfrm>
            <a:off x="1063602" y="3500095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FED65F-CDCA-6048-83C5-33684A87D2BB}"/>
              </a:ext>
            </a:extLst>
          </p:cNvPr>
          <p:cNvSpPr/>
          <p:nvPr/>
        </p:nvSpPr>
        <p:spPr>
          <a:xfrm>
            <a:off x="1662057" y="350009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DCD9B1-6A54-DC4C-A513-614A8C1D9748}"/>
              </a:ext>
            </a:extLst>
          </p:cNvPr>
          <p:cNvSpPr/>
          <p:nvPr/>
        </p:nvSpPr>
        <p:spPr>
          <a:xfrm>
            <a:off x="481052" y="40870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272DC-9B20-3D45-B8B6-32087FBEDDAF}"/>
              </a:ext>
            </a:extLst>
          </p:cNvPr>
          <p:cNvSpPr/>
          <p:nvPr/>
        </p:nvSpPr>
        <p:spPr>
          <a:xfrm>
            <a:off x="1063602" y="40870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84E8D4-0E86-FA40-8967-B25E65E125E1}"/>
              </a:ext>
            </a:extLst>
          </p:cNvPr>
          <p:cNvSpPr/>
          <p:nvPr/>
        </p:nvSpPr>
        <p:spPr>
          <a:xfrm>
            <a:off x="1662057" y="40870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1EE8398-C0D3-0946-9749-6CDAB6C3ACF4}"/>
              </a:ext>
            </a:extLst>
          </p:cNvPr>
          <p:cNvSpPr/>
          <p:nvPr/>
        </p:nvSpPr>
        <p:spPr>
          <a:xfrm>
            <a:off x="8007957" y="125002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F1015-2FAA-CC49-A5D8-6A5460F35F92}"/>
              </a:ext>
            </a:extLst>
          </p:cNvPr>
          <p:cNvSpPr/>
          <p:nvPr/>
        </p:nvSpPr>
        <p:spPr>
          <a:xfrm>
            <a:off x="8197016" y="3097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6EAA-9DE0-B64F-90D1-9C07DD8047A7}"/>
              </a:ext>
            </a:extLst>
          </p:cNvPr>
          <p:cNvSpPr/>
          <p:nvPr/>
        </p:nvSpPr>
        <p:spPr>
          <a:xfrm>
            <a:off x="8779566" y="3097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2709D0-5EF5-1142-A014-CB683AB5B267}"/>
              </a:ext>
            </a:extLst>
          </p:cNvPr>
          <p:cNvSpPr/>
          <p:nvPr/>
        </p:nvSpPr>
        <p:spPr>
          <a:xfrm>
            <a:off x="9378021" y="3097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E61A0-D8BA-8948-A741-B7E07585070A}"/>
              </a:ext>
            </a:extLst>
          </p:cNvPr>
          <p:cNvSpPr/>
          <p:nvPr/>
        </p:nvSpPr>
        <p:spPr>
          <a:xfrm>
            <a:off x="8197016" y="89661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41D43E-AFB1-7041-9FCA-8F3E621202C4}"/>
              </a:ext>
            </a:extLst>
          </p:cNvPr>
          <p:cNvSpPr/>
          <p:nvPr/>
        </p:nvSpPr>
        <p:spPr>
          <a:xfrm>
            <a:off x="8779566" y="896611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BC54F1-2800-CE42-A293-4FFC49D8E73A}"/>
              </a:ext>
            </a:extLst>
          </p:cNvPr>
          <p:cNvSpPr/>
          <p:nvPr/>
        </p:nvSpPr>
        <p:spPr>
          <a:xfrm>
            <a:off x="9378021" y="89661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6D472-4C76-3844-9C36-63148717532B}"/>
              </a:ext>
            </a:extLst>
          </p:cNvPr>
          <p:cNvSpPr/>
          <p:nvPr/>
        </p:nvSpPr>
        <p:spPr>
          <a:xfrm>
            <a:off x="8197016" y="148352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3FF819-DE4D-7046-A6BE-8232EBFB8F64}"/>
              </a:ext>
            </a:extLst>
          </p:cNvPr>
          <p:cNvSpPr/>
          <p:nvPr/>
        </p:nvSpPr>
        <p:spPr>
          <a:xfrm>
            <a:off x="8779566" y="148352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23BC90-79C4-2040-8A99-1F6C3B29CD7F}"/>
              </a:ext>
            </a:extLst>
          </p:cNvPr>
          <p:cNvSpPr/>
          <p:nvPr/>
        </p:nvSpPr>
        <p:spPr>
          <a:xfrm>
            <a:off x="9378021" y="148352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BF42D39-0D78-9C47-8947-CDF22E68CC41}"/>
              </a:ext>
            </a:extLst>
          </p:cNvPr>
          <p:cNvSpPr/>
          <p:nvPr/>
        </p:nvSpPr>
        <p:spPr>
          <a:xfrm>
            <a:off x="8007957" y="2457097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DFE56F-A5EB-0741-8D69-D3D733EB5072}"/>
              </a:ext>
            </a:extLst>
          </p:cNvPr>
          <p:cNvSpPr/>
          <p:nvPr/>
        </p:nvSpPr>
        <p:spPr>
          <a:xfrm>
            <a:off x="8197016" y="264179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5E998B-38B2-1F4B-904C-0E622F85F2EB}"/>
              </a:ext>
            </a:extLst>
          </p:cNvPr>
          <p:cNvSpPr/>
          <p:nvPr/>
        </p:nvSpPr>
        <p:spPr>
          <a:xfrm>
            <a:off x="8779566" y="264179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13008B-BCD6-A84B-A3A3-65070DC9F943}"/>
              </a:ext>
            </a:extLst>
          </p:cNvPr>
          <p:cNvSpPr/>
          <p:nvPr/>
        </p:nvSpPr>
        <p:spPr>
          <a:xfrm>
            <a:off x="9378021" y="264179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AEEEF2-80AC-B34F-8004-8F41647AB620}"/>
              </a:ext>
            </a:extLst>
          </p:cNvPr>
          <p:cNvSpPr/>
          <p:nvPr/>
        </p:nvSpPr>
        <p:spPr>
          <a:xfrm>
            <a:off x="8197016" y="3228706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2D45ED-0D2A-454E-A038-5B287D4DEC45}"/>
              </a:ext>
            </a:extLst>
          </p:cNvPr>
          <p:cNvSpPr/>
          <p:nvPr/>
        </p:nvSpPr>
        <p:spPr>
          <a:xfrm>
            <a:off x="8779566" y="3228706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68EE4B-4668-BF4D-877B-C0B1F9EE2830}"/>
              </a:ext>
            </a:extLst>
          </p:cNvPr>
          <p:cNvSpPr/>
          <p:nvPr/>
        </p:nvSpPr>
        <p:spPr>
          <a:xfrm>
            <a:off x="9378021" y="322870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B5FFD9-8DFC-2A4C-B05B-FA091DB8773F}"/>
              </a:ext>
            </a:extLst>
          </p:cNvPr>
          <p:cNvSpPr/>
          <p:nvPr/>
        </p:nvSpPr>
        <p:spPr>
          <a:xfrm>
            <a:off x="8197016" y="381561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5D189A-E7D8-0644-B711-95FBC7A0B356}"/>
              </a:ext>
            </a:extLst>
          </p:cNvPr>
          <p:cNvSpPr/>
          <p:nvPr/>
        </p:nvSpPr>
        <p:spPr>
          <a:xfrm>
            <a:off x="8779566" y="3815616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41A3EF-C296-9C44-950E-76B8121C0532}"/>
              </a:ext>
            </a:extLst>
          </p:cNvPr>
          <p:cNvSpPr/>
          <p:nvPr/>
        </p:nvSpPr>
        <p:spPr>
          <a:xfrm>
            <a:off x="9378021" y="381561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C0C0ED-6B5B-9243-9089-8BFB795BF00D}"/>
              </a:ext>
            </a:extLst>
          </p:cNvPr>
          <p:cNvSpPr/>
          <p:nvPr/>
        </p:nvSpPr>
        <p:spPr>
          <a:xfrm>
            <a:off x="8007957" y="4789192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55C7FC-65DC-9C4F-A509-50F0AFE4B5AD}"/>
              </a:ext>
            </a:extLst>
          </p:cNvPr>
          <p:cNvSpPr/>
          <p:nvPr/>
        </p:nvSpPr>
        <p:spPr>
          <a:xfrm>
            <a:off x="8197016" y="497389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F44A43-9188-8340-94BB-A07239E4F8E8}"/>
              </a:ext>
            </a:extLst>
          </p:cNvPr>
          <p:cNvSpPr/>
          <p:nvPr/>
        </p:nvSpPr>
        <p:spPr>
          <a:xfrm>
            <a:off x="8779566" y="497389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7E41797-DA49-4C47-AAC3-589B0027BC6C}"/>
              </a:ext>
            </a:extLst>
          </p:cNvPr>
          <p:cNvSpPr/>
          <p:nvPr/>
        </p:nvSpPr>
        <p:spPr>
          <a:xfrm>
            <a:off x="9378021" y="497389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836750-9D2F-384E-BF2D-B65EBEB30E71}"/>
              </a:ext>
            </a:extLst>
          </p:cNvPr>
          <p:cNvSpPr/>
          <p:nvPr/>
        </p:nvSpPr>
        <p:spPr>
          <a:xfrm>
            <a:off x="8197016" y="55608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8E69F7-EEE9-5442-9BDE-0B2C4533F3B2}"/>
              </a:ext>
            </a:extLst>
          </p:cNvPr>
          <p:cNvSpPr/>
          <p:nvPr/>
        </p:nvSpPr>
        <p:spPr>
          <a:xfrm>
            <a:off x="8779566" y="556080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29E245-ADF5-3F47-8A46-FF91101820D5}"/>
              </a:ext>
            </a:extLst>
          </p:cNvPr>
          <p:cNvSpPr/>
          <p:nvPr/>
        </p:nvSpPr>
        <p:spPr>
          <a:xfrm>
            <a:off x="9378021" y="55608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2A996F-6664-444C-B1D6-87984A018205}"/>
              </a:ext>
            </a:extLst>
          </p:cNvPr>
          <p:cNvSpPr/>
          <p:nvPr/>
        </p:nvSpPr>
        <p:spPr>
          <a:xfrm>
            <a:off x="8197016" y="614771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C89244-EACA-FB49-8A91-FDD1EC919A0D}"/>
              </a:ext>
            </a:extLst>
          </p:cNvPr>
          <p:cNvSpPr/>
          <p:nvPr/>
        </p:nvSpPr>
        <p:spPr>
          <a:xfrm>
            <a:off x="8779566" y="614771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72275CB-0B72-3143-88F4-439AFA21B2E2}"/>
              </a:ext>
            </a:extLst>
          </p:cNvPr>
          <p:cNvSpPr/>
          <p:nvPr/>
        </p:nvSpPr>
        <p:spPr>
          <a:xfrm>
            <a:off x="9378021" y="614771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740A02-2F1D-9A4B-A9F7-E358BD8A584F}"/>
              </a:ext>
            </a:extLst>
          </p:cNvPr>
          <p:cNvSpPr txBox="1"/>
          <p:nvPr/>
        </p:nvSpPr>
        <p:spPr>
          <a:xfrm>
            <a:off x="10529943" y="874498"/>
            <a:ext cx="125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1 parent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2E030E-B1A6-A344-8B38-3B3F2BD2C5E1}"/>
              </a:ext>
            </a:extLst>
          </p:cNvPr>
          <p:cNvSpPr txBox="1"/>
          <p:nvPr/>
        </p:nvSpPr>
        <p:spPr>
          <a:xfrm>
            <a:off x="10529943" y="3206593"/>
            <a:ext cx="138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2 parents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625F7C4-2AFA-9D4D-8012-9053C53510EE}"/>
              </a:ext>
            </a:extLst>
          </p:cNvPr>
          <p:cNvSpPr txBox="1"/>
          <p:nvPr/>
        </p:nvSpPr>
        <p:spPr>
          <a:xfrm>
            <a:off x="10529943" y="5538688"/>
            <a:ext cx="138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3 parents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E5ABA95-B1AC-444B-A74D-E7F981CC14FF}"/>
              </a:ext>
            </a:extLst>
          </p:cNvPr>
          <p:cNvSpPr txBox="1"/>
          <p:nvPr/>
        </p:nvSpPr>
        <p:spPr>
          <a:xfrm>
            <a:off x="3244050" y="3369150"/>
            <a:ext cx="3103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All </a:t>
            </a:r>
            <a:r>
              <a:rPr lang="en-US" sz="3000" b="1" dirty="0" err="1">
                <a:solidFill>
                  <a:srgbClr val="7030A0"/>
                </a:solidFill>
              </a:rPr>
              <a:t>possi</a:t>
            </a:r>
            <a:r>
              <a:rPr lang="en-US" sz="3000" b="1" dirty="0">
                <a:solidFill>
                  <a:srgbClr val="7030A0"/>
                </a:solidFill>
              </a:rPr>
              <a:t>. of P(y, x)</a:t>
            </a:r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E95A3A10-9A36-9646-9C2A-8DA3AC16A39B}"/>
              </a:ext>
            </a:extLst>
          </p:cNvPr>
          <p:cNvSpPr/>
          <p:nvPr/>
        </p:nvSpPr>
        <p:spPr>
          <a:xfrm>
            <a:off x="2441711" y="3419936"/>
            <a:ext cx="680497" cy="4524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1629C16D-EF96-AF46-B234-D6C4E9A20AE5}"/>
              </a:ext>
            </a:extLst>
          </p:cNvPr>
          <p:cNvSpPr/>
          <p:nvPr/>
        </p:nvSpPr>
        <p:spPr>
          <a:xfrm rot="18284200">
            <a:off x="6050195" y="2144072"/>
            <a:ext cx="2262940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A35520C4-878B-984A-8960-E8E8D37DDE0A}"/>
              </a:ext>
            </a:extLst>
          </p:cNvPr>
          <p:cNvSpPr/>
          <p:nvPr/>
        </p:nvSpPr>
        <p:spPr>
          <a:xfrm rot="3640127">
            <a:off x="6011636" y="4935413"/>
            <a:ext cx="2439669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C39525FE-8F9C-0C4E-8F04-6B923357F7C6}"/>
              </a:ext>
            </a:extLst>
          </p:cNvPr>
          <p:cNvSpPr/>
          <p:nvPr/>
        </p:nvSpPr>
        <p:spPr>
          <a:xfrm>
            <a:off x="7146448" y="3461213"/>
            <a:ext cx="680497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09DDD760-452C-E84B-9451-490DFE4C0946}"/>
              </a:ext>
            </a:extLst>
          </p:cNvPr>
          <p:cNvSpPr/>
          <p:nvPr/>
        </p:nvSpPr>
        <p:spPr>
          <a:xfrm rot="17669445">
            <a:off x="5557921" y="1549146"/>
            <a:ext cx="2389801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C916A73D-DA20-184C-BCA4-C9755DDD2B55}"/>
              </a:ext>
            </a:extLst>
          </p:cNvPr>
          <p:cNvSpPr/>
          <p:nvPr/>
        </p:nvSpPr>
        <p:spPr>
          <a:xfrm rot="4384362">
            <a:off x="5241811" y="5062843"/>
            <a:ext cx="2389801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66E94A-DD70-0040-9C16-793B3FBB2F4D}"/>
              </a:ext>
            </a:extLst>
          </p:cNvPr>
          <p:cNvSpPr txBox="1"/>
          <p:nvPr/>
        </p:nvSpPr>
        <p:spPr>
          <a:xfrm>
            <a:off x="7230757" y="1223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722D2C-759B-0042-86E2-D193430274E5}"/>
              </a:ext>
            </a:extLst>
          </p:cNvPr>
          <p:cNvSpPr txBox="1"/>
          <p:nvPr/>
        </p:nvSpPr>
        <p:spPr>
          <a:xfrm>
            <a:off x="6742170" y="638123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4+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38B230-802D-8845-9F72-D1D2F77FDB2E}"/>
              </a:ext>
            </a:extLst>
          </p:cNvPr>
          <p:cNvSpPr txBox="1"/>
          <p:nvPr/>
        </p:nvSpPr>
        <p:spPr>
          <a:xfrm>
            <a:off x="292663" y="5870712"/>
            <a:ext cx="5414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“Everyone has exactly 2 parents”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BB73BD-2F1D-D24F-8AF4-534D6D036191}"/>
              </a:ext>
            </a:extLst>
          </p:cNvPr>
          <p:cNvSpPr/>
          <p:nvPr/>
        </p:nvSpPr>
        <p:spPr>
          <a:xfrm>
            <a:off x="7826438" y="2318080"/>
            <a:ext cx="4247390" cy="226499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F74738-6607-6D4B-94F7-97FD19C64E4B}"/>
              </a:ext>
            </a:extLst>
          </p:cNvPr>
          <p:cNvCxnSpPr/>
          <p:nvPr/>
        </p:nvCxnSpPr>
        <p:spPr>
          <a:xfrm flipV="1">
            <a:off x="4996893" y="4375234"/>
            <a:ext cx="2676116" cy="157445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8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A52-98B9-374A-8D48-83F63BA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29"/>
            <a:ext cx="10515600" cy="1325563"/>
          </a:xfrm>
        </p:spPr>
        <p:txBody>
          <a:bodyPr/>
          <a:lstStyle/>
          <a:p>
            <a:r>
              <a:rPr lang="en-US" dirty="0"/>
              <a:t>QB1-4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B5DDD-42D6-934B-A881-1C54337FD790}"/>
              </a:ext>
            </a:extLst>
          </p:cNvPr>
          <p:cNvSpPr txBox="1"/>
          <p:nvPr/>
        </p:nvSpPr>
        <p:spPr>
          <a:xfrm>
            <a:off x="727942" y="4789192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child: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DB057-BCC7-1B4C-B97A-1DCDEE8D2BEF}"/>
              </a:ext>
            </a:extLst>
          </p:cNvPr>
          <p:cNvSpPr txBox="1"/>
          <p:nvPr/>
        </p:nvSpPr>
        <p:spPr>
          <a:xfrm>
            <a:off x="481052" y="2179241"/>
            <a:ext cx="1582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population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3ABA7B-0AD3-ED4D-AA9E-E434FB3C280B}"/>
              </a:ext>
            </a:extLst>
          </p:cNvPr>
          <p:cNvSpPr/>
          <p:nvPr/>
        </p:nvSpPr>
        <p:spPr>
          <a:xfrm>
            <a:off x="291993" y="2728486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85CA8-6813-7243-844E-C22C6181F4D0}"/>
              </a:ext>
            </a:extLst>
          </p:cNvPr>
          <p:cNvSpPr/>
          <p:nvPr/>
        </p:nvSpPr>
        <p:spPr>
          <a:xfrm>
            <a:off x="481052" y="291318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C6739E-F6C4-0B48-BA45-D07A6F00B8BA}"/>
              </a:ext>
            </a:extLst>
          </p:cNvPr>
          <p:cNvSpPr/>
          <p:nvPr/>
        </p:nvSpPr>
        <p:spPr>
          <a:xfrm>
            <a:off x="1063602" y="291318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BF9DE9-44CE-3248-A6C5-F9A5DA7C434C}"/>
              </a:ext>
            </a:extLst>
          </p:cNvPr>
          <p:cNvSpPr/>
          <p:nvPr/>
        </p:nvSpPr>
        <p:spPr>
          <a:xfrm>
            <a:off x="1662057" y="291318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FD35B9-4EE7-EF48-8B13-9B5F30E42254}"/>
              </a:ext>
            </a:extLst>
          </p:cNvPr>
          <p:cNvSpPr/>
          <p:nvPr/>
        </p:nvSpPr>
        <p:spPr>
          <a:xfrm>
            <a:off x="481052" y="350009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8F828A-055D-F747-B07A-E6EEF0608ADB}"/>
              </a:ext>
            </a:extLst>
          </p:cNvPr>
          <p:cNvSpPr/>
          <p:nvPr/>
        </p:nvSpPr>
        <p:spPr>
          <a:xfrm>
            <a:off x="1063602" y="3500095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FED65F-CDCA-6048-83C5-33684A87D2BB}"/>
              </a:ext>
            </a:extLst>
          </p:cNvPr>
          <p:cNvSpPr/>
          <p:nvPr/>
        </p:nvSpPr>
        <p:spPr>
          <a:xfrm>
            <a:off x="1662057" y="350009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DCD9B1-6A54-DC4C-A513-614A8C1D9748}"/>
              </a:ext>
            </a:extLst>
          </p:cNvPr>
          <p:cNvSpPr/>
          <p:nvPr/>
        </p:nvSpPr>
        <p:spPr>
          <a:xfrm>
            <a:off x="481052" y="40870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272DC-9B20-3D45-B8B6-32087FBEDDAF}"/>
              </a:ext>
            </a:extLst>
          </p:cNvPr>
          <p:cNvSpPr/>
          <p:nvPr/>
        </p:nvSpPr>
        <p:spPr>
          <a:xfrm>
            <a:off x="1063602" y="40870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84E8D4-0E86-FA40-8967-B25E65E125E1}"/>
              </a:ext>
            </a:extLst>
          </p:cNvPr>
          <p:cNvSpPr/>
          <p:nvPr/>
        </p:nvSpPr>
        <p:spPr>
          <a:xfrm>
            <a:off x="1662057" y="4087005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1EE8398-C0D3-0946-9749-6CDAB6C3ACF4}"/>
              </a:ext>
            </a:extLst>
          </p:cNvPr>
          <p:cNvSpPr/>
          <p:nvPr/>
        </p:nvSpPr>
        <p:spPr>
          <a:xfrm>
            <a:off x="8007957" y="125002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F1015-2FAA-CC49-A5D8-6A5460F35F92}"/>
              </a:ext>
            </a:extLst>
          </p:cNvPr>
          <p:cNvSpPr/>
          <p:nvPr/>
        </p:nvSpPr>
        <p:spPr>
          <a:xfrm>
            <a:off x="8197016" y="3097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6EAA-9DE0-B64F-90D1-9C07DD8047A7}"/>
              </a:ext>
            </a:extLst>
          </p:cNvPr>
          <p:cNvSpPr/>
          <p:nvPr/>
        </p:nvSpPr>
        <p:spPr>
          <a:xfrm>
            <a:off x="8779566" y="3097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2709D0-5EF5-1142-A014-CB683AB5B267}"/>
              </a:ext>
            </a:extLst>
          </p:cNvPr>
          <p:cNvSpPr/>
          <p:nvPr/>
        </p:nvSpPr>
        <p:spPr>
          <a:xfrm>
            <a:off x="9378021" y="3097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E61A0-D8BA-8948-A741-B7E07585070A}"/>
              </a:ext>
            </a:extLst>
          </p:cNvPr>
          <p:cNvSpPr/>
          <p:nvPr/>
        </p:nvSpPr>
        <p:spPr>
          <a:xfrm>
            <a:off x="8197016" y="89661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41D43E-AFB1-7041-9FCA-8F3E621202C4}"/>
              </a:ext>
            </a:extLst>
          </p:cNvPr>
          <p:cNvSpPr/>
          <p:nvPr/>
        </p:nvSpPr>
        <p:spPr>
          <a:xfrm>
            <a:off x="8779566" y="896611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BC54F1-2800-CE42-A293-4FFC49D8E73A}"/>
              </a:ext>
            </a:extLst>
          </p:cNvPr>
          <p:cNvSpPr/>
          <p:nvPr/>
        </p:nvSpPr>
        <p:spPr>
          <a:xfrm>
            <a:off x="9378021" y="89661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6D472-4C76-3844-9C36-63148717532B}"/>
              </a:ext>
            </a:extLst>
          </p:cNvPr>
          <p:cNvSpPr/>
          <p:nvPr/>
        </p:nvSpPr>
        <p:spPr>
          <a:xfrm>
            <a:off x="8197016" y="148352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3FF819-DE4D-7046-A6BE-8232EBFB8F64}"/>
              </a:ext>
            </a:extLst>
          </p:cNvPr>
          <p:cNvSpPr/>
          <p:nvPr/>
        </p:nvSpPr>
        <p:spPr>
          <a:xfrm>
            <a:off x="8779566" y="148352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23BC90-79C4-2040-8A99-1F6C3B29CD7F}"/>
              </a:ext>
            </a:extLst>
          </p:cNvPr>
          <p:cNvSpPr/>
          <p:nvPr/>
        </p:nvSpPr>
        <p:spPr>
          <a:xfrm>
            <a:off x="9378021" y="148352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BF42D39-0D78-9C47-8947-CDF22E68CC41}"/>
              </a:ext>
            </a:extLst>
          </p:cNvPr>
          <p:cNvSpPr/>
          <p:nvPr/>
        </p:nvSpPr>
        <p:spPr>
          <a:xfrm>
            <a:off x="8007957" y="2457097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DFE56F-A5EB-0741-8D69-D3D733EB5072}"/>
              </a:ext>
            </a:extLst>
          </p:cNvPr>
          <p:cNvSpPr/>
          <p:nvPr/>
        </p:nvSpPr>
        <p:spPr>
          <a:xfrm>
            <a:off x="8197016" y="264179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5E998B-38B2-1F4B-904C-0E622F85F2EB}"/>
              </a:ext>
            </a:extLst>
          </p:cNvPr>
          <p:cNvSpPr/>
          <p:nvPr/>
        </p:nvSpPr>
        <p:spPr>
          <a:xfrm>
            <a:off x="8779566" y="264179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13008B-BCD6-A84B-A3A3-65070DC9F943}"/>
              </a:ext>
            </a:extLst>
          </p:cNvPr>
          <p:cNvSpPr/>
          <p:nvPr/>
        </p:nvSpPr>
        <p:spPr>
          <a:xfrm>
            <a:off x="9378021" y="264179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AEEEF2-80AC-B34F-8004-8F41647AB620}"/>
              </a:ext>
            </a:extLst>
          </p:cNvPr>
          <p:cNvSpPr/>
          <p:nvPr/>
        </p:nvSpPr>
        <p:spPr>
          <a:xfrm>
            <a:off x="8197016" y="3228706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2D45ED-0D2A-454E-A038-5B287D4DEC45}"/>
              </a:ext>
            </a:extLst>
          </p:cNvPr>
          <p:cNvSpPr/>
          <p:nvPr/>
        </p:nvSpPr>
        <p:spPr>
          <a:xfrm>
            <a:off x="8779566" y="3228706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68EE4B-4668-BF4D-877B-C0B1F9EE2830}"/>
              </a:ext>
            </a:extLst>
          </p:cNvPr>
          <p:cNvSpPr/>
          <p:nvPr/>
        </p:nvSpPr>
        <p:spPr>
          <a:xfrm>
            <a:off x="9378021" y="322870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B5FFD9-8DFC-2A4C-B05B-FA091DB8773F}"/>
              </a:ext>
            </a:extLst>
          </p:cNvPr>
          <p:cNvSpPr/>
          <p:nvPr/>
        </p:nvSpPr>
        <p:spPr>
          <a:xfrm>
            <a:off x="8197016" y="381561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5D189A-E7D8-0644-B711-95FBC7A0B356}"/>
              </a:ext>
            </a:extLst>
          </p:cNvPr>
          <p:cNvSpPr/>
          <p:nvPr/>
        </p:nvSpPr>
        <p:spPr>
          <a:xfrm>
            <a:off x="8779566" y="3815616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41A3EF-C296-9C44-950E-76B8121C0532}"/>
              </a:ext>
            </a:extLst>
          </p:cNvPr>
          <p:cNvSpPr/>
          <p:nvPr/>
        </p:nvSpPr>
        <p:spPr>
          <a:xfrm>
            <a:off x="9378021" y="3815616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C0C0ED-6B5B-9243-9089-8BFB795BF00D}"/>
              </a:ext>
            </a:extLst>
          </p:cNvPr>
          <p:cNvSpPr/>
          <p:nvPr/>
        </p:nvSpPr>
        <p:spPr>
          <a:xfrm>
            <a:off x="8007957" y="4789192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55C7FC-65DC-9C4F-A509-50F0AFE4B5AD}"/>
              </a:ext>
            </a:extLst>
          </p:cNvPr>
          <p:cNvSpPr/>
          <p:nvPr/>
        </p:nvSpPr>
        <p:spPr>
          <a:xfrm>
            <a:off x="8197016" y="497389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F44A43-9188-8340-94BB-A07239E4F8E8}"/>
              </a:ext>
            </a:extLst>
          </p:cNvPr>
          <p:cNvSpPr/>
          <p:nvPr/>
        </p:nvSpPr>
        <p:spPr>
          <a:xfrm>
            <a:off x="8779566" y="497389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7E41797-DA49-4C47-AAC3-589B0027BC6C}"/>
              </a:ext>
            </a:extLst>
          </p:cNvPr>
          <p:cNvSpPr/>
          <p:nvPr/>
        </p:nvSpPr>
        <p:spPr>
          <a:xfrm>
            <a:off x="9378021" y="497389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836750-9D2F-384E-BF2D-B65EBEB30E71}"/>
              </a:ext>
            </a:extLst>
          </p:cNvPr>
          <p:cNvSpPr/>
          <p:nvPr/>
        </p:nvSpPr>
        <p:spPr>
          <a:xfrm>
            <a:off x="8197016" y="55608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8E69F7-EEE9-5442-9BDE-0B2C4533F3B2}"/>
              </a:ext>
            </a:extLst>
          </p:cNvPr>
          <p:cNvSpPr/>
          <p:nvPr/>
        </p:nvSpPr>
        <p:spPr>
          <a:xfrm>
            <a:off x="8779566" y="556080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29E245-ADF5-3F47-8A46-FF91101820D5}"/>
              </a:ext>
            </a:extLst>
          </p:cNvPr>
          <p:cNvSpPr/>
          <p:nvPr/>
        </p:nvSpPr>
        <p:spPr>
          <a:xfrm>
            <a:off x="9378021" y="556080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2A996F-6664-444C-B1D6-87984A018205}"/>
              </a:ext>
            </a:extLst>
          </p:cNvPr>
          <p:cNvSpPr/>
          <p:nvPr/>
        </p:nvSpPr>
        <p:spPr>
          <a:xfrm>
            <a:off x="8197016" y="6147711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C89244-EACA-FB49-8A91-FDD1EC919A0D}"/>
              </a:ext>
            </a:extLst>
          </p:cNvPr>
          <p:cNvSpPr/>
          <p:nvPr/>
        </p:nvSpPr>
        <p:spPr>
          <a:xfrm>
            <a:off x="8779566" y="614771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72275CB-0B72-3143-88F4-439AFA21B2E2}"/>
              </a:ext>
            </a:extLst>
          </p:cNvPr>
          <p:cNvSpPr/>
          <p:nvPr/>
        </p:nvSpPr>
        <p:spPr>
          <a:xfrm>
            <a:off x="9378021" y="6147711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740A02-2F1D-9A4B-A9F7-E358BD8A584F}"/>
              </a:ext>
            </a:extLst>
          </p:cNvPr>
          <p:cNvSpPr txBox="1"/>
          <p:nvPr/>
        </p:nvSpPr>
        <p:spPr>
          <a:xfrm>
            <a:off x="10529943" y="874498"/>
            <a:ext cx="125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1 parent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2E030E-B1A6-A344-8B38-3B3F2BD2C5E1}"/>
              </a:ext>
            </a:extLst>
          </p:cNvPr>
          <p:cNvSpPr txBox="1"/>
          <p:nvPr/>
        </p:nvSpPr>
        <p:spPr>
          <a:xfrm>
            <a:off x="10529943" y="3206593"/>
            <a:ext cx="138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2 parents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625F7C4-2AFA-9D4D-8012-9053C53510EE}"/>
              </a:ext>
            </a:extLst>
          </p:cNvPr>
          <p:cNvSpPr txBox="1"/>
          <p:nvPr/>
        </p:nvSpPr>
        <p:spPr>
          <a:xfrm>
            <a:off x="10529943" y="5538688"/>
            <a:ext cx="138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3 parents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E5ABA95-B1AC-444B-A74D-E7F981CC14FF}"/>
              </a:ext>
            </a:extLst>
          </p:cNvPr>
          <p:cNvSpPr txBox="1"/>
          <p:nvPr/>
        </p:nvSpPr>
        <p:spPr>
          <a:xfrm>
            <a:off x="3244050" y="3369150"/>
            <a:ext cx="3103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All </a:t>
            </a:r>
            <a:r>
              <a:rPr lang="en-US" sz="3000" b="1" dirty="0" err="1">
                <a:solidFill>
                  <a:srgbClr val="7030A0"/>
                </a:solidFill>
              </a:rPr>
              <a:t>possi</a:t>
            </a:r>
            <a:r>
              <a:rPr lang="en-US" sz="3000" b="1" dirty="0">
                <a:solidFill>
                  <a:srgbClr val="7030A0"/>
                </a:solidFill>
              </a:rPr>
              <a:t>. of P(y, x)</a:t>
            </a:r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E95A3A10-9A36-9646-9C2A-8DA3AC16A39B}"/>
              </a:ext>
            </a:extLst>
          </p:cNvPr>
          <p:cNvSpPr/>
          <p:nvPr/>
        </p:nvSpPr>
        <p:spPr>
          <a:xfrm>
            <a:off x="2441711" y="3419936"/>
            <a:ext cx="680497" cy="4524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1629C16D-EF96-AF46-B234-D6C4E9A20AE5}"/>
              </a:ext>
            </a:extLst>
          </p:cNvPr>
          <p:cNvSpPr/>
          <p:nvPr/>
        </p:nvSpPr>
        <p:spPr>
          <a:xfrm rot="18284200">
            <a:off x="6050195" y="2144072"/>
            <a:ext cx="2262940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A35520C4-878B-984A-8960-E8E8D37DDE0A}"/>
              </a:ext>
            </a:extLst>
          </p:cNvPr>
          <p:cNvSpPr/>
          <p:nvPr/>
        </p:nvSpPr>
        <p:spPr>
          <a:xfrm rot="3640127">
            <a:off x="6011636" y="4935413"/>
            <a:ext cx="2439669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C39525FE-8F9C-0C4E-8F04-6B923357F7C6}"/>
              </a:ext>
            </a:extLst>
          </p:cNvPr>
          <p:cNvSpPr/>
          <p:nvPr/>
        </p:nvSpPr>
        <p:spPr>
          <a:xfrm>
            <a:off x="7146448" y="3461213"/>
            <a:ext cx="680497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09DDD760-452C-E84B-9451-490DFE4C0946}"/>
              </a:ext>
            </a:extLst>
          </p:cNvPr>
          <p:cNvSpPr/>
          <p:nvPr/>
        </p:nvSpPr>
        <p:spPr>
          <a:xfrm rot="17669445">
            <a:off x="5557921" y="1549146"/>
            <a:ext cx="2389801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C916A73D-DA20-184C-BCA4-C9755DDD2B55}"/>
              </a:ext>
            </a:extLst>
          </p:cNvPr>
          <p:cNvSpPr/>
          <p:nvPr/>
        </p:nvSpPr>
        <p:spPr>
          <a:xfrm rot="4384362">
            <a:off x="5241811" y="5062843"/>
            <a:ext cx="2389801" cy="4524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966E94A-DD70-0040-9C16-793B3FBB2F4D}"/>
              </a:ext>
            </a:extLst>
          </p:cNvPr>
          <p:cNvSpPr txBox="1"/>
          <p:nvPr/>
        </p:nvSpPr>
        <p:spPr>
          <a:xfrm>
            <a:off x="7230757" y="1223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722D2C-759B-0042-86E2-D193430274E5}"/>
              </a:ext>
            </a:extLst>
          </p:cNvPr>
          <p:cNvSpPr txBox="1"/>
          <p:nvPr/>
        </p:nvSpPr>
        <p:spPr>
          <a:xfrm>
            <a:off x="6742170" y="638123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4+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DBB73BD-2F1D-D24F-8AF4-534D6D036191}"/>
              </a:ext>
            </a:extLst>
          </p:cNvPr>
          <p:cNvSpPr/>
          <p:nvPr/>
        </p:nvSpPr>
        <p:spPr>
          <a:xfrm>
            <a:off x="7826438" y="2296503"/>
            <a:ext cx="4247390" cy="226499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38B230-802D-8845-9F72-D1D2F77FDB2E}"/>
              </a:ext>
            </a:extLst>
          </p:cNvPr>
          <p:cNvSpPr txBox="1"/>
          <p:nvPr/>
        </p:nvSpPr>
        <p:spPr>
          <a:xfrm>
            <a:off x="292663" y="5870712"/>
            <a:ext cx="5414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“Everyone has exactly 2 parents”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F74738-6607-6D4B-94F7-97FD19C64E4B}"/>
              </a:ext>
            </a:extLst>
          </p:cNvPr>
          <p:cNvCxnSpPr/>
          <p:nvPr/>
        </p:nvCxnSpPr>
        <p:spPr>
          <a:xfrm flipV="1">
            <a:off x="4996893" y="4375234"/>
            <a:ext cx="2676116" cy="1574457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3162A91-F3D9-1143-9FED-C30C298BBCD1}"/>
              </a:ext>
            </a:extLst>
          </p:cNvPr>
          <p:cNvSpPr/>
          <p:nvPr/>
        </p:nvSpPr>
        <p:spPr>
          <a:xfrm>
            <a:off x="2603204" y="4101004"/>
            <a:ext cx="2929195" cy="108141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∀</a:t>
            </a:r>
            <a:r>
              <a:rPr lang="en-US" sz="4200" b="1" baseline="-25000" dirty="0">
                <a:solidFill>
                  <a:schemeClr val="tx1"/>
                </a:solidFill>
              </a:rPr>
              <a:t>x</a:t>
            </a:r>
            <a:r>
              <a:rPr lang="en-US" sz="4200" b="1" dirty="0">
                <a:solidFill>
                  <a:schemeClr val="tx1"/>
                </a:solidFill>
              </a:rPr>
              <a:t> […]</a:t>
            </a:r>
          </a:p>
        </p:txBody>
      </p:sp>
    </p:spTree>
    <p:extLst>
      <p:ext uri="{BB962C8B-B14F-4D97-AF65-F5344CB8AC3E}">
        <p14:creationId xmlns:p14="http://schemas.microsoft.com/office/powerpoint/2010/main" val="301363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A52-98B9-374A-8D48-83F63BA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29"/>
            <a:ext cx="10515600" cy="1325563"/>
          </a:xfrm>
        </p:spPr>
        <p:txBody>
          <a:bodyPr/>
          <a:lstStyle/>
          <a:p>
            <a:r>
              <a:rPr lang="en-US" dirty="0"/>
              <a:t>QB1-4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1EE8398-C0D3-0946-9749-6CDAB6C3ACF4}"/>
              </a:ext>
            </a:extLst>
          </p:cNvPr>
          <p:cNvSpPr/>
          <p:nvPr/>
        </p:nvSpPr>
        <p:spPr>
          <a:xfrm>
            <a:off x="5473478" y="17874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F1015-2FAA-CC49-A5D8-6A5460F35F92}"/>
              </a:ext>
            </a:extLst>
          </p:cNvPr>
          <p:cNvSpPr/>
          <p:nvPr/>
        </p:nvSpPr>
        <p:spPr>
          <a:xfrm>
            <a:off x="5662537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6EAA-9DE0-B64F-90D1-9C07DD8047A7}"/>
              </a:ext>
            </a:extLst>
          </p:cNvPr>
          <p:cNvSpPr/>
          <p:nvPr/>
        </p:nvSpPr>
        <p:spPr>
          <a:xfrm>
            <a:off x="6245087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2709D0-5EF5-1142-A014-CB683AB5B267}"/>
              </a:ext>
            </a:extLst>
          </p:cNvPr>
          <p:cNvSpPr/>
          <p:nvPr/>
        </p:nvSpPr>
        <p:spPr>
          <a:xfrm>
            <a:off x="6843542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E61A0-D8BA-8948-A741-B7E07585070A}"/>
              </a:ext>
            </a:extLst>
          </p:cNvPr>
          <p:cNvSpPr/>
          <p:nvPr/>
        </p:nvSpPr>
        <p:spPr>
          <a:xfrm>
            <a:off x="5662537" y="9503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41D43E-AFB1-7041-9FCA-8F3E621202C4}"/>
              </a:ext>
            </a:extLst>
          </p:cNvPr>
          <p:cNvSpPr/>
          <p:nvPr/>
        </p:nvSpPr>
        <p:spPr>
          <a:xfrm>
            <a:off x="6245087" y="950354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BC54F1-2800-CE42-A293-4FFC49D8E73A}"/>
              </a:ext>
            </a:extLst>
          </p:cNvPr>
          <p:cNvSpPr/>
          <p:nvPr/>
        </p:nvSpPr>
        <p:spPr>
          <a:xfrm>
            <a:off x="6843542" y="9503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6D472-4C76-3844-9C36-63148717532B}"/>
              </a:ext>
            </a:extLst>
          </p:cNvPr>
          <p:cNvSpPr/>
          <p:nvPr/>
        </p:nvSpPr>
        <p:spPr>
          <a:xfrm>
            <a:off x="5662537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3FF819-DE4D-7046-A6BE-8232EBFB8F64}"/>
              </a:ext>
            </a:extLst>
          </p:cNvPr>
          <p:cNvSpPr/>
          <p:nvPr/>
        </p:nvSpPr>
        <p:spPr>
          <a:xfrm>
            <a:off x="6245087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23BC90-79C4-2040-8A99-1F6C3B29CD7F}"/>
              </a:ext>
            </a:extLst>
          </p:cNvPr>
          <p:cNvSpPr/>
          <p:nvPr/>
        </p:nvSpPr>
        <p:spPr>
          <a:xfrm>
            <a:off x="6843542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BF42D39-0D78-9C47-8947-CDF22E68CC41}"/>
              </a:ext>
            </a:extLst>
          </p:cNvPr>
          <p:cNvSpPr/>
          <p:nvPr/>
        </p:nvSpPr>
        <p:spPr>
          <a:xfrm>
            <a:off x="5473478" y="2510840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DFE56F-A5EB-0741-8D69-D3D733EB5072}"/>
              </a:ext>
            </a:extLst>
          </p:cNvPr>
          <p:cNvSpPr/>
          <p:nvPr/>
        </p:nvSpPr>
        <p:spPr>
          <a:xfrm>
            <a:off x="5662537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5E998B-38B2-1F4B-904C-0E622F85F2EB}"/>
              </a:ext>
            </a:extLst>
          </p:cNvPr>
          <p:cNvSpPr/>
          <p:nvPr/>
        </p:nvSpPr>
        <p:spPr>
          <a:xfrm>
            <a:off x="6245087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13008B-BCD6-A84B-A3A3-65070DC9F943}"/>
              </a:ext>
            </a:extLst>
          </p:cNvPr>
          <p:cNvSpPr/>
          <p:nvPr/>
        </p:nvSpPr>
        <p:spPr>
          <a:xfrm>
            <a:off x="6843542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AEEEF2-80AC-B34F-8004-8F41647AB620}"/>
              </a:ext>
            </a:extLst>
          </p:cNvPr>
          <p:cNvSpPr/>
          <p:nvPr/>
        </p:nvSpPr>
        <p:spPr>
          <a:xfrm>
            <a:off x="5662537" y="328244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2D45ED-0D2A-454E-A038-5B287D4DEC45}"/>
              </a:ext>
            </a:extLst>
          </p:cNvPr>
          <p:cNvSpPr/>
          <p:nvPr/>
        </p:nvSpPr>
        <p:spPr>
          <a:xfrm>
            <a:off x="6245087" y="3282449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68EE4B-4668-BF4D-877B-C0B1F9EE2830}"/>
              </a:ext>
            </a:extLst>
          </p:cNvPr>
          <p:cNvSpPr/>
          <p:nvPr/>
        </p:nvSpPr>
        <p:spPr>
          <a:xfrm>
            <a:off x="6843542" y="328244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B5FFD9-8DFC-2A4C-B05B-FA091DB8773F}"/>
              </a:ext>
            </a:extLst>
          </p:cNvPr>
          <p:cNvSpPr/>
          <p:nvPr/>
        </p:nvSpPr>
        <p:spPr>
          <a:xfrm>
            <a:off x="5662537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5D189A-E7D8-0644-B711-95FBC7A0B356}"/>
              </a:ext>
            </a:extLst>
          </p:cNvPr>
          <p:cNvSpPr/>
          <p:nvPr/>
        </p:nvSpPr>
        <p:spPr>
          <a:xfrm>
            <a:off x="6245087" y="386935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41A3EF-C296-9C44-950E-76B8121C0532}"/>
              </a:ext>
            </a:extLst>
          </p:cNvPr>
          <p:cNvSpPr/>
          <p:nvPr/>
        </p:nvSpPr>
        <p:spPr>
          <a:xfrm>
            <a:off x="6843542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C0C0ED-6B5B-9243-9089-8BFB795BF00D}"/>
              </a:ext>
            </a:extLst>
          </p:cNvPr>
          <p:cNvSpPr/>
          <p:nvPr/>
        </p:nvSpPr>
        <p:spPr>
          <a:xfrm>
            <a:off x="5473478" y="484293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55C7FC-65DC-9C4F-A509-50F0AFE4B5AD}"/>
              </a:ext>
            </a:extLst>
          </p:cNvPr>
          <p:cNvSpPr/>
          <p:nvPr/>
        </p:nvSpPr>
        <p:spPr>
          <a:xfrm>
            <a:off x="5662537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F44A43-9188-8340-94BB-A07239E4F8E8}"/>
              </a:ext>
            </a:extLst>
          </p:cNvPr>
          <p:cNvSpPr/>
          <p:nvPr/>
        </p:nvSpPr>
        <p:spPr>
          <a:xfrm>
            <a:off x="6245087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7E41797-DA49-4C47-AAC3-589B0027BC6C}"/>
              </a:ext>
            </a:extLst>
          </p:cNvPr>
          <p:cNvSpPr/>
          <p:nvPr/>
        </p:nvSpPr>
        <p:spPr>
          <a:xfrm>
            <a:off x="6843542" y="502763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836750-9D2F-384E-BF2D-B65EBEB30E71}"/>
              </a:ext>
            </a:extLst>
          </p:cNvPr>
          <p:cNvSpPr/>
          <p:nvPr/>
        </p:nvSpPr>
        <p:spPr>
          <a:xfrm>
            <a:off x="5662537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8E69F7-EEE9-5442-9BDE-0B2C4533F3B2}"/>
              </a:ext>
            </a:extLst>
          </p:cNvPr>
          <p:cNvSpPr/>
          <p:nvPr/>
        </p:nvSpPr>
        <p:spPr>
          <a:xfrm>
            <a:off x="6245087" y="561454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29E245-ADF5-3F47-8A46-FF91101820D5}"/>
              </a:ext>
            </a:extLst>
          </p:cNvPr>
          <p:cNvSpPr/>
          <p:nvPr/>
        </p:nvSpPr>
        <p:spPr>
          <a:xfrm>
            <a:off x="6843542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2A996F-6664-444C-B1D6-87984A018205}"/>
              </a:ext>
            </a:extLst>
          </p:cNvPr>
          <p:cNvSpPr/>
          <p:nvPr/>
        </p:nvSpPr>
        <p:spPr>
          <a:xfrm>
            <a:off x="5662537" y="62014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C89244-EACA-FB49-8A91-FDD1EC919A0D}"/>
              </a:ext>
            </a:extLst>
          </p:cNvPr>
          <p:cNvSpPr/>
          <p:nvPr/>
        </p:nvSpPr>
        <p:spPr>
          <a:xfrm>
            <a:off x="6245087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72275CB-0B72-3143-88F4-439AFA21B2E2}"/>
              </a:ext>
            </a:extLst>
          </p:cNvPr>
          <p:cNvSpPr/>
          <p:nvPr/>
        </p:nvSpPr>
        <p:spPr>
          <a:xfrm>
            <a:off x="6843542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59B5D0-AF75-A541-A937-A6B193736B54}"/>
              </a:ext>
            </a:extLst>
          </p:cNvPr>
          <p:cNvSpPr/>
          <p:nvPr/>
        </p:nvSpPr>
        <p:spPr>
          <a:xfrm>
            <a:off x="7901939" y="17874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BB4036F-3C9F-F845-80E9-DE1E75AA8AB5}"/>
              </a:ext>
            </a:extLst>
          </p:cNvPr>
          <p:cNvSpPr/>
          <p:nvPr/>
        </p:nvSpPr>
        <p:spPr>
          <a:xfrm>
            <a:off x="8090998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A2616D-C535-9747-9C43-F2B5692728FF}"/>
              </a:ext>
            </a:extLst>
          </p:cNvPr>
          <p:cNvSpPr/>
          <p:nvPr/>
        </p:nvSpPr>
        <p:spPr>
          <a:xfrm>
            <a:off x="8673548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C79B322-E5C5-7745-B689-AAFB5BA3FFA5}"/>
              </a:ext>
            </a:extLst>
          </p:cNvPr>
          <p:cNvSpPr/>
          <p:nvPr/>
        </p:nvSpPr>
        <p:spPr>
          <a:xfrm>
            <a:off x="9272003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A5E194A-1E75-D94B-96B5-EA75F77F4D97}"/>
              </a:ext>
            </a:extLst>
          </p:cNvPr>
          <p:cNvSpPr/>
          <p:nvPr/>
        </p:nvSpPr>
        <p:spPr>
          <a:xfrm>
            <a:off x="8090998" y="9503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EEB6C9-B667-834B-A2F0-38192F0C13F9}"/>
              </a:ext>
            </a:extLst>
          </p:cNvPr>
          <p:cNvSpPr/>
          <p:nvPr/>
        </p:nvSpPr>
        <p:spPr>
          <a:xfrm>
            <a:off x="8673548" y="950354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D644B3-9C4F-AA42-B15F-3A865A47A066}"/>
              </a:ext>
            </a:extLst>
          </p:cNvPr>
          <p:cNvSpPr/>
          <p:nvPr/>
        </p:nvSpPr>
        <p:spPr>
          <a:xfrm>
            <a:off x="9272003" y="9503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A86808-F9FA-D945-8288-983F5DA40F01}"/>
              </a:ext>
            </a:extLst>
          </p:cNvPr>
          <p:cNvSpPr/>
          <p:nvPr/>
        </p:nvSpPr>
        <p:spPr>
          <a:xfrm>
            <a:off x="8090998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E055B1-02CA-314E-8D4B-28CD80FF5D69}"/>
              </a:ext>
            </a:extLst>
          </p:cNvPr>
          <p:cNvSpPr/>
          <p:nvPr/>
        </p:nvSpPr>
        <p:spPr>
          <a:xfrm>
            <a:off x="8673548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27122-E941-F546-B6B5-5B5059FD897C}"/>
              </a:ext>
            </a:extLst>
          </p:cNvPr>
          <p:cNvSpPr/>
          <p:nvPr/>
        </p:nvSpPr>
        <p:spPr>
          <a:xfrm>
            <a:off x="9272003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9758DAA-0E0B-8B4B-8CE1-3E2579672E06}"/>
              </a:ext>
            </a:extLst>
          </p:cNvPr>
          <p:cNvSpPr/>
          <p:nvPr/>
        </p:nvSpPr>
        <p:spPr>
          <a:xfrm>
            <a:off x="7901939" y="2510840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2794AC-D26B-0248-89ED-2274E117E718}"/>
              </a:ext>
            </a:extLst>
          </p:cNvPr>
          <p:cNvSpPr/>
          <p:nvPr/>
        </p:nvSpPr>
        <p:spPr>
          <a:xfrm>
            <a:off x="8090998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210231-1DA1-4544-9144-899CB2FE1E97}"/>
              </a:ext>
            </a:extLst>
          </p:cNvPr>
          <p:cNvSpPr/>
          <p:nvPr/>
        </p:nvSpPr>
        <p:spPr>
          <a:xfrm>
            <a:off x="8673548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50B0367-DF8F-5F47-B85C-F5AD3244BA3D}"/>
              </a:ext>
            </a:extLst>
          </p:cNvPr>
          <p:cNvSpPr/>
          <p:nvPr/>
        </p:nvSpPr>
        <p:spPr>
          <a:xfrm>
            <a:off x="9272003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D4E447-28DE-7545-BD6F-A6B45D462F7A}"/>
              </a:ext>
            </a:extLst>
          </p:cNvPr>
          <p:cNvSpPr/>
          <p:nvPr/>
        </p:nvSpPr>
        <p:spPr>
          <a:xfrm>
            <a:off x="8090998" y="328244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566893B-6487-624B-99D4-CDE1C17EB007}"/>
              </a:ext>
            </a:extLst>
          </p:cNvPr>
          <p:cNvSpPr/>
          <p:nvPr/>
        </p:nvSpPr>
        <p:spPr>
          <a:xfrm>
            <a:off x="8673548" y="3282449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6E7E5E-97B8-5944-8893-08B16B904E38}"/>
              </a:ext>
            </a:extLst>
          </p:cNvPr>
          <p:cNvSpPr/>
          <p:nvPr/>
        </p:nvSpPr>
        <p:spPr>
          <a:xfrm>
            <a:off x="9272003" y="328244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2655D8-E25E-1746-980A-45BF8AE17CCB}"/>
              </a:ext>
            </a:extLst>
          </p:cNvPr>
          <p:cNvSpPr/>
          <p:nvPr/>
        </p:nvSpPr>
        <p:spPr>
          <a:xfrm>
            <a:off x="8090998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4D6A1DB-9873-824B-B44A-D0332366971B}"/>
              </a:ext>
            </a:extLst>
          </p:cNvPr>
          <p:cNvSpPr/>
          <p:nvPr/>
        </p:nvSpPr>
        <p:spPr>
          <a:xfrm>
            <a:off x="8673548" y="386935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BE10B9-A7ED-BB47-B17E-AF8B36735597}"/>
              </a:ext>
            </a:extLst>
          </p:cNvPr>
          <p:cNvSpPr/>
          <p:nvPr/>
        </p:nvSpPr>
        <p:spPr>
          <a:xfrm>
            <a:off x="9272003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6F1C9F4-7142-324D-B9DB-48E39950EA68}"/>
              </a:ext>
            </a:extLst>
          </p:cNvPr>
          <p:cNvSpPr/>
          <p:nvPr/>
        </p:nvSpPr>
        <p:spPr>
          <a:xfrm>
            <a:off x="7901939" y="484293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C4FFEE-DFAB-AB4F-93A0-CD7771BF011D}"/>
              </a:ext>
            </a:extLst>
          </p:cNvPr>
          <p:cNvSpPr/>
          <p:nvPr/>
        </p:nvSpPr>
        <p:spPr>
          <a:xfrm>
            <a:off x="8090998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AB8242-9A31-5548-A3F5-E83094FC3473}"/>
              </a:ext>
            </a:extLst>
          </p:cNvPr>
          <p:cNvSpPr/>
          <p:nvPr/>
        </p:nvSpPr>
        <p:spPr>
          <a:xfrm>
            <a:off x="8673548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958F0D-72FC-5645-8FCB-C58354C0EF2F}"/>
              </a:ext>
            </a:extLst>
          </p:cNvPr>
          <p:cNvSpPr/>
          <p:nvPr/>
        </p:nvSpPr>
        <p:spPr>
          <a:xfrm>
            <a:off x="9272003" y="502763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18A8C6-85BB-7841-BE3A-6C31D6CFB30E}"/>
              </a:ext>
            </a:extLst>
          </p:cNvPr>
          <p:cNvSpPr/>
          <p:nvPr/>
        </p:nvSpPr>
        <p:spPr>
          <a:xfrm>
            <a:off x="8090998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6814CC0-4843-6740-82D0-9C1427C9A119}"/>
              </a:ext>
            </a:extLst>
          </p:cNvPr>
          <p:cNvSpPr/>
          <p:nvPr/>
        </p:nvSpPr>
        <p:spPr>
          <a:xfrm>
            <a:off x="8673548" y="561454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14E6B8B-7ABD-454D-A5EF-DD8D9821B425}"/>
              </a:ext>
            </a:extLst>
          </p:cNvPr>
          <p:cNvSpPr/>
          <p:nvPr/>
        </p:nvSpPr>
        <p:spPr>
          <a:xfrm>
            <a:off x="9272003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FE1410-9409-3A49-9817-51F42F844483}"/>
              </a:ext>
            </a:extLst>
          </p:cNvPr>
          <p:cNvSpPr/>
          <p:nvPr/>
        </p:nvSpPr>
        <p:spPr>
          <a:xfrm>
            <a:off x="8090998" y="62014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627419B-D1F8-174B-A482-3D38B731CEF6}"/>
              </a:ext>
            </a:extLst>
          </p:cNvPr>
          <p:cNvSpPr/>
          <p:nvPr/>
        </p:nvSpPr>
        <p:spPr>
          <a:xfrm>
            <a:off x="8673548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21EEF8F-3E9E-BD4C-948D-5D0F8BBB7877}"/>
              </a:ext>
            </a:extLst>
          </p:cNvPr>
          <p:cNvSpPr/>
          <p:nvPr/>
        </p:nvSpPr>
        <p:spPr>
          <a:xfrm>
            <a:off x="9272003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1C67DE-5EB0-7848-9911-1AB930B35051}"/>
              </a:ext>
            </a:extLst>
          </p:cNvPr>
          <p:cNvSpPr txBox="1"/>
          <p:nvPr/>
        </p:nvSpPr>
        <p:spPr>
          <a:xfrm>
            <a:off x="10691320" y="90613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376A53-A080-D947-A17D-48B2BF5B7F8D}"/>
              </a:ext>
            </a:extLst>
          </p:cNvPr>
          <p:cNvSpPr txBox="1"/>
          <p:nvPr/>
        </p:nvSpPr>
        <p:spPr>
          <a:xfrm>
            <a:off x="10691320" y="322942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7C964C-9789-AC4F-B9B7-E771603409A0}"/>
              </a:ext>
            </a:extLst>
          </p:cNvPr>
          <p:cNvSpPr txBox="1"/>
          <p:nvPr/>
        </p:nvSpPr>
        <p:spPr>
          <a:xfrm>
            <a:off x="10691320" y="55527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34508-37ED-D24E-9C84-6530C09234A5}"/>
              </a:ext>
            </a:extLst>
          </p:cNvPr>
          <p:cNvSpPr/>
          <p:nvPr/>
        </p:nvSpPr>
        <p:spPr>
          <a:xfrm>
            <a:off x="1223561" y="3699892"/>
            <a:ext cx="3421195" cy="108141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∀</a:t>
            </a:r>
            <a:r>
              <a:rPr lang="en-US" sz="4200" b="1" baseline="-25000" dirty="0">
                <a:solidFill>
                  <a:schemeClr val="tx1"/>
                </a:solidFill>
              </a:rPr>
              <a:t>x</a:t>
            </a:r>
            <a:r>
              <a:rPr lang="en-US" sz="4200" b="1" dirty="0">
                <a:solidFill>
                  <a:schemeClr val="tx1"/>
                </a:solidFill>
              </a:rPr>
              <a:t> [∃</a:t>
            </a:r>
            <a:r>
              <a:rPr lang="en-US" sz="4200" b="1" baseline="-25000" dirty="0" err="1">
                <a:solidFill>
                  <a:schemeClr val="tx1"/>
                </a:solidFill>
              </a:rPr>
              <a:t>y,z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  <a:r>
              <a:rPr lang="en-US" sz="4200" b="1" dirty="0" err="1">
                <a:solidFill>
                  <a:schemeClr val="tx1"/>
                </a:solidFill>
              </a:rPr>
              <a:t>y≠z</a:t>
            </a:r>
            <a:r>
              <a:rPr lang="en-US" sz="4200" b="1" dirty="0">
                <a:solidFill>
                  <a:schemeClr val="tx1"/>
                </a:solidFill>
              </a:rPr>
              <a:t> …]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13DAA2-520D-8D48-900F-06E1B3F41C37}"/>
              </a:ext>
            </a:extLst>
          </p:cNvPr>
          <p:cNvSpPr txBox="1"/>
          <p:nvPr/>
        </p:nvSpPr>
        <p:spPr>
          <a:xfrm>
            <a:off x="498048" y="2941193"/>
            <a:ext cx="471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Select 2 </a:t>
            </a:r>
            <a:r>
              <a:rPr lang="en-US" sz="3600" b="1" dirty="0">
                <a:solidFill>
                  <a:srgbClr val="FF0000"/>
                </a:solidFill>
              </a:rPr>
              <a:t>different</a:t>
            </a:r>
            <a:r>
              <a:rPr lang="en-US" sz="3000" b="1" dirty="0">
                <a:solidFill>
                  <a:srgbClr val="FF0000"/>
                </a:solidFill>
              </a:rPr>
              <a:t> people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F4DC09-5CFD-0F41-89ED-76EB4E43F077}"/>
              </a:ext>
            </a:extLst>
          </p:cNvPr>
          <p:cNvSpPr txBox="1"/>
          <p:nvPr/>
        </p:nvSpPr>
        <p:spPr>
          <a:xfrm>
            <a:off x="2913127" y="76073"/>
            <a:ext cx="2608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All possible </a:t>
            </a:r>
          </a:p>
          <a:p>
            <a:r>
              <a:rPr lang="en-US" sz="3000" b="1" dirty="0"/>
              <a:t>“mappings”</a:t>
            </a:r>
          </a:p>
          <a:p>
            <a:r>
              <a:rPr lang="en-US" sz="3000" b="1" dirty="0"/>
              <a:t>of </a:t>
            </a:r>
            <a:r>
              <a:rPr lang="en-US" sz="3000" b="1" dirty="0">
                <a:solidFill>
                  <a:srgbClr val="FF0000"/>
                </a:solidFill>
              </a:rPr>
              <a:t>y, z in P(., x)</a:t>
            </a:r>
          </a:p>
          <a:p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7838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A52-98B9-374A-8D48-83F63BA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29"/>
            <a:ext cx="10515600" cy="1325563"/>
          </a:xfrm>
        </p:spPr>
        <p:txBody>
          <a:bodyPr/>
          <a:lstStyle/>
          <a:p>
            <a:r>
              <a:rPr lang="en-US" dirty="0"/>
              <a:t>QB1-4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1EE8398-C0D3-0946-9749-6CDAB6C3ACF4}"/>
              </a:ext>
            </a:extLst>
          </p:cNvPr>
          <p:cNvSpPr/>
          <p:nvPr/>
        </p:nvSpPr>
        <p:spPr>
          <a:xfrm>
            <a:off x="5473478" y="17874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F1015-2FAA-CC49-A5D8-6A5460F35F92}"/>
              </a:ext>
            </a:extLst>
          </p:cNvPr>
          <p:cNvSpPr/>
          <p:nvPr/>
        </p:nvSpPr>
        <p:spPr>
          <a:xfrm>
            <a:off x="5662537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6EAA-9DE0-B64F-90D1-9C07DD8047A7}"/>
              </a:ext>
            </a:extLst>
          </p:cNvPr>
          <p:cNvSpPr/>
          <p:nvPr/>
        </p:nvSpPr>
        <p:spPr>
          <a:xfrm>
            <a:off x="6245087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2709D0-5EF5-1142-A014-CB683AB5B267}"/>
              </a:ext>
            </a:extLst>
          </p:cNvPr>
          <p:cNvSpPr/>
          <p:nvPr/>
        </p:nvSpPr>
        <p:spPr>
          <a:xfrm>
            <a:off x="6843542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E61A0-D8BA-8948-A741-B7E07585070A}"/>
              </a:ext>
            </a:extLst>
          </p:cNvPr>
          <p:cNvSpPr/>
          <p:nvPr/>
        </p:nvSpPr>
        <p:spPr>
          <a:xfrm>
            <a:off x="5662537" y="9503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41D43E-AFB1-7041-9FCA-8F3E621202C4}"/>
              </a:ext>
            </a:extLst>
          </p:cNvPr>
          <p:cNvSpPr/>
          <p:nvPr/>
        </p:nvSpPr>
        <p:spPr>
          <a:xfrm>
            <a:off x="6245087" y="950354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BC54F1-2800-CE42-A293-4FFC49D8E73A}"/>
              </a:ext>
            </a:extLst>
          </p:cNvPr>
          <p:cNvSpPr/>
          <p:nvPr/>
        </p:nvSpPr>
        <p:spPr>
          <a:xfrm>
            <a:off x="6843542" y="9503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6D472-4C76-3844-9C36-63148717532B}"/>
              </a:ext>
            </a:extLst>
          </p:cNvPr>
          <p:cNvSpPr/>
          <p:nvPr/>
        </p:nvSpPr>
        <p:spPr>
          <a:xfrm>
            <a:off x="5662537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3FF819-DE4D-7046-A6BE-8232EBFB8F64}"/>
              </a:ext>
            </a:extLst>
          </p:cNvPr>
          <p:cNvSpPr/>
          <p:nvPr/>
        </p:nvSpPr>
        <p:spPr>
          <a:xfrm>
            <a:off x="6245087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23BC90-79C4-2040-8A99-1F6C3B29CD7F}"/>
              </a:ext>
            </a:extLst>
          </p:cNvPr>
          <p:cNvSpPr/>
          <p:nvPr/>
        </p:nvSpPr>
        <p:spPr>
          <a:xfrm>
            <a:off x="6843542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BF42D39-0D78-9C47-8947-CDF22E68CC41}"/>
              </a:ext>
            </a:extLst>
          </p:cNvPr>
          <p:cNvSpPr/>
          <p:nvPr/>
        </p:nvSpPr>
        <p:spPr>
          <a:xfrm>
            <a:off x="5473478" y="2510840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DFE56F-A5EB-0741-8D69-D3D733EB5072}"/>
              </a:ext>
            </a:extLst>
          </p:cNvPr>
          <p:cNvSpPr/>
          <p:nvPr/>
        </p:nvSpPr>
        <p:spPr>
          <a:xfrm>
            <a:off x="5662537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5E998B-38B2-1F4B-904C-0E622F85F2EB}"/>
              </a:ext>
            </a:extLst>
          </p:cNvPr>
          <p:cNvSpPr/>
          <p:nvPr/>
        </p:nvSpPr>
        <p:spPr>
          <a:xfrm>
            <a:off x="6245087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13008B-BCD6-A84B-A3A3-65070DC9F943}"/>
              </a:ext>
            </a:extLst>
          </p:cNvPr>
          <p:cNvSpPr/>
          <p:nvPr/>
        </p:nvSpPr>
        <p:spPr>
          <a:xfrm>
            <a:off x="6843542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AEEEF2-80AC-B34F-8004-8F41647AB620}"/>
              </a:ext>
            </a:extLst>
          </p:cNvPr>
          <p:cNvSpPr/>
          <p:nvPr/>
        </p:nvSpPr>
        <p:spPr>
          <a:xfrm>
            <a:off x="5662537" y="328244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2D45ED-0D2A-454E-A038-5B287D4DEC45}"/>
              </a:ext>
            </a:extLst>
          </p:cNvPr>
          <p:cNvSpPr/>
          <p:nvPr/>
        </p:nvSpPr>
        <p:spPr>
          <a:xfrm>
            <a:off x="6245087" y="3282449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68EE4B-4668-BF4D-877B-C0B1F9EE2830}"/>
              </a:ext>
            </a:extLst>
          </p:cNvPr>
          <p:cNvSpPr/>
          <p:nvPr/>
        </p:nvSpPr>
        <p:spPr>
          <a:xfrm>
            <a:off x="6843542" y="328244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B5FFD9-8DFC-2A4C-B05B-FA091DB8773F}"/>
              </a:ext>
            </a:extLst>
          </p:cNvPr>
          <p:cNvSpPr/>
          <p:nvPr/>
        </p:nvSpPr>
        <p:spPr>
          <a:xfrm>
            <a:off x="5662537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5D189A-E7D8-0644-B711-95FBC7A0B356}"/>
              </a:ext>
            </a:extLst>
          </p:cNvPr>
          <p:cNvSpPr/>
          <p:nvPr/>
        </p:nvSpPr>
        <p:spPr>
          <a:xfrm>
            <a:off x="6245087" y="386935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41A3EF-C296-9C44-950E-76B8121C0532}"/>
              </a:ext>
            </a:extLst>
          </p:cNvPr>
          <p:cNvSpPr/>
          <p:nvPr/>
        </p:nvSpPr>
        <p:spPr>
          <a:xfrm>
            <a:off x="6843542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C0C0ED-6B5B-9243-9089-8BFB795BF00D}"/>
              </a:ext>
            </a:extLst>
          </p:cNvPr>
          <p:cNvSpPr/>
          <p:nvPr/>
        </p:nvSpPr>
        <p:spPr>
          <a:xfrm>
            <a:off x="5473478" y="484293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55C7FC-65DC-9C4F-A509-50F0AFE4B5AD}"/>
              </a:ext>
            </a:extLst>
          </p:cNvPr>
          <p:cNvSpPr/>
          <p:nvPr/>
        </p:nvSpPr>
        <p:spPr>
          <a:xfrm>
            <a:off x="5662537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F44A43-9188-8340-94BB-A07239E4F8E8}"/>
              </a:ext>
            </a:extLst>
          </p:cNvPr>
          <p:cNvSpPr/>
          <p:nvPr/>
        </p:nvSpPr>
        <p:spPr>
          <a:xfrm>
            <a:off x="6245087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7E41797-DA49-4C47-AAC3-589B0027BC6C}"/>
              </a:ext>
            </a:extLst>
          </p:cNvPr>
          <p:cNvSpPr/>
          <p:nvPr/>
        </p:nvSpPr>
        <p:spPr>
          <a:xfrm>
            <a:off x="6843542" y="502763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836750-9D2F-384E-BF2D-B65EBEB30E71}"/>
              </a:ext>
            </a:extLst>
          </p:cNvPr>
          <p:cNvSpPr/>
          <p:nvPr/>
        </p:nvSpPr>
        <p:spPr>
          <a:xfrm>
            <a:off x="5662537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8E69F7-EEE9-5442-9BDE-0B2C4533F3B2}"/>
              </a:ext>
            </a:extLst>
          </p:cNvPr>
          <p:cNvSpPr/>
          <p:nvPr/>
        </p:nvSpPr>
        <p:spPr>
          <a:xfrm>
            <a:off x="6245087" y="561454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29E245-ADF5-3F47-8A46-FF91101820D5}"/>
              </a:ext>
            </a:extLst>
          </p:cNvPr>
          <p:cNvSpPr/>
          <p:nvPr/>
        </p:nvSpPr>
        <p:spPr>
          <a:xfrm>
            <a:off x="6843542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2A996F-6664-444C-B1D6-87984A018205}"/>
              </a:ext>
            </a:extLst>
          </p:cNvPr>
          <p:cNvSpPr/>
          <p:nvPr/>
        </p:nvSpPr>
        <p:spPr>
          <a:xfrm>
            <a:off x="5662537" y="62014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C89244-EACA-FB49-8A91-FDD1EC919A0D}"/>
              </a:ext>
            </a:extLst>
          </p:cNvPr>
          <p:cNvSpPr/>
          <p:nvPr/>
        </p:nvSpPr>
        <p:spPr>
          <a:xfrm>
            <a:off x="6245087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72275CB-0B72-3143-88F4-439AFA21B2E2}"/>
              </a:ext>
            </a:extLst>
          </p:cNvPr>
          <p:cNvSpPr/>
          <p:nvPr/>
        </p:nvSpPr>
        <p:spPr>
          <a:xfrm>
            <a:off x="6843542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59B5D0-AF75-A541-A937-A6B193736B54}"/>
              </a:ext>
            </a:extLst>
          </p:cNvPr>
          <p:cNvSpPr/>
          <p:nvPr/>
        </p:nvSpPr>
        <p:spPr>
          <a:xfrm>
            <a:off x="7901939" y="17874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BB4036F-3C9F-F845-80E9-DE1E75AA8AB5}"/>
              </a:ext>
            </a:extLst>
          </p:cNvPr>
          <p:cNvSpPr/>
          <p:nvPr/>
        </p:nvSpPr>
        <p:spPr>
          <a:xfrm>
            <a:off x="8090998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A2616D-C535-9747-9C43-F2B5692728FF}"/>
              </a:ext>
            </a:extLst>
          </p:cNvPr>
          <p:cNvSpPr/>
          <p:nvPr/>
        </p:nvSpPr>
        <p:spPr>
          <a:xfrm>
            <a:off x="8673548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C79B322-E5C5-7745-B689-AAFB5BA3FFA5}"/>
              </a:ext>
            </a:extLst>
          </p:cNvPr>
          <p:cNvSpPr/>
          <p:nvPr/>
        </p:nvSpPr>
        <p:spPr>
          <a:xfrm>
            <a:off x="9272003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A5E194A-1E75-D94B-96B5-EA75F77F4D97}"/>
              </a:ext>
            </a:extLst>
          </p:cNvPr>
          <p:cNvSpPr/>
          <p:nvPr/>
        </p:nvSpPr>
        <p:spPr>
          <a:xfrm>
            <a:off x="8090998" y="9503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EEB6C9-B667-834B-A2F0-38192F0C13F9}"/>
              </a:ext>
            </a:extLst>
          </p:cNvPr>
          <p:cNvSpPr/>
          <p:nvPr/>
        </p:nvSpPr>
        <p:spPr>
          <a:xfrm>
            <a:off x="8673548" y="950354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D644B3-9C4F-AA42-B15F-3A865A47A066}"/>
              </a:ext>
            </a:extLst>
          </p:cNvPr>
          <p:cNvSpPr/>
          <p:nvPr/>
        </p:nvSpPr>
        <p:spPr>
          <a:xfrm>
            <a:off x="9272003" y="9503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A86808-F9FA-D945-8288-983F5DA40F01}"/>
              </a:ext>
            </a:extLst>
          </p:cNvPr>
          <p:cNvSpPr/>
          <p:nvPr/>
        </p:nvSpPr>
        <p:spPr>
          <a:xfrm>
            <a:off x="8090998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E055B1-02CA-314E-8D4B-28CD80FF5D69}"/>
              </a:ext>
            </a:extLst>
          </p:cNvPr>
          <p:cNvSpPr/>
          <p:nvPr/>
        </p:nvSpPr>
        <p:spPr>
          <a:xfrm>
            <a:off x="8673548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27122-E941-F546-B6B5-5B5059FD897C}"/>
              </a:ext>
            </a:extLst>
          </p:cNvPr>
          <p:cNvSpPr/>
          <p:nvPr/>
        </p:nvSpPr>
        <p:spPr>
          <a:xfrm>
            <a:off x="9272003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9758DAA-0E0B-8B4B-8CE1-3E2579672E06}"/>
              </a:ext>
            </a:extLst>
          </p:cNvPr>
          <p:cNvSpPr/>
          <p:nvPr/>
        </p:nvSpPr>
        <p:spPr>
          <a:xfrm>
            <a:off x="7901939" y="2510840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2794AC-D26B-0248-89ED-2274E117E718}"/>
              </a:ext>
            </a:extLst>
          </p:cNvPr>
          <p:cNvSpPr/>
          <p:nvPr/>
        </p:nvSpPr>
        <p:spPr>
          <a:xfrm>
            <a:off x="8090998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210231-1DA1-4544-9144-899CB2FE1E97}"/>
              </a:ext>
            </a:extLst>
          </p:cNvPr>
          <p:cNvSpPr/>
          <p:nvPr/>
        </p:nvSpPr>
        <p:spPr>
          <a:xfrm>
            <a:off x="8673548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50B0367-DF8F-5F47-B85C-F5AD3244BA3D}"/>
              </a:ext>
            </a:extLst>
          </p:cNvPr>
          <p:cNvSpPr/>
          <p:nvPr/>
        </p:nvSpPr>
        <p:spPr>
          <a:xfrm>
            <a:off x="9272003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D4E447-28DE-7545-BD6F-A6B45D462F7A}"/>
              </a:ext>
            </a:extLst>
          </p:cNvPr>
          <p:cNvSpPr/>
          <p:nvPr/>
        </p:nvSpPr>
        <p:spPr>
          <a:xfrm>
            <a:off x="8090998" y="328244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566893B-6487-624B-99D4-CDE1C17EB007}"/>
              </a:ext>
            </a:extLst>
          </p:cNvPr>
          <p:cNvSpPr/>
          <p:nvPr/>
        </p:nvSpPr>
        <p:spPr>
          <a:xfrm>
            <a:off x="8673548" y="3282449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6E7E5E-97B8-5944-8893-08B16B904E38}"/>
              </a:ext>
            </a:extLst>
          </p:cNvPr>
          <p:cNvSpPr/>
          <p:nvPr/>
        </p:nvSpPr>
        <p:spPr>
          <a:xfrm>
            <a:off x="9272003" y="328244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2655D8-E25E-1746-980A-45BF8AE17CCB}"/>
              </a:ext>
            </a:extLst>
          </p:cNvPr>
          <p:cNvSpPr/>
          <p:nvPr/>
        </p:nvSpPr>
        <p:spPr>
          <a:xfrm>
            <a:off x="8090998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4D6A1DB-9873-824B-B44A-D0332366971B}"/>
              </a:ext>
            </a:extLst>
          </p:cNvPr>
          <p:cNvSpPr/>
          <p:nvPr/>
        </p:nvSpPr>
        <p:spPr>
          <a:xfrm>
            <a:off x="8673548" y="386935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BE10B9-A7ED-BB47-B17E-AF8B36735597}"/>
              </a:ext>
            </a:extLst>
          </p:cNvPr>
          <p:cNvSpPr/>
          <p:nvPr/>
        </p:nvSpPr>
        <p:spPr>
          <a:xfrm>
            <a:off x="9272003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6F1C9F4-7142-324D-B9DB-48E39950EA68}"/>
              </a:ext>
            </a:extLst>
          </p:cNvPr>
          <p:cNvSpPr/>
          <p:nvPr/>
        </p:nvSpPr>
        <p:spPr>
          <a:xfrm>
            <a:off x="7901939" y="484293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C4FFEE-DFAB-AB4F-93A0-CD7771BF011D}"/>
              </a:ext>
            </a:extLst>
          </p:cNvPr>
          <p:cNvSpPr/>
          <p:nvPr/>
        </p:nvSpPr>
        <p:spPr>
          <a:xfrm>
            <a:off x="8090998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AB8242-9A31-5548-A3F5-E83094FC3473}"/>
              </a:ext>
            </a:extLst>
          </p:cNvPr>
          <p:cNvSpPr/>
          <p:nvPr/>
        </p:nvSpPr>
        <p:spPr>
          <a:xfrm>
            <a:off x="8673548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958F0D-72FC-5645-8FCB-C58354C0EF2F}"/>
              </a:ext>
            </a:extLst>
          </p:cNvPr>
          <p:cNvSpPr/>
          <p:nvPr/>
        </p:nvSpPr>
        <p:spPr>
          <a:xfrm>
            <a:off x="9272003" y="502763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18A8C6-85BB-7841-BE3A-6C31D6CFB30E}"/>
              </a:ext>
            </a:extLst>
          </p:cNvPr>
          <p:cNvSpPr/>
          <p:nvPr/>
        </p:nvSpPr>
        <p:spPr>
          <a:xfrm>
            <a:off x="8090998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6814CC0-4843-6740-82D0-9C1427C9A119}"/>
              </a:ext>
            </a:extLst>
          </p:cNvPr>
          <p:cNvSpPr/>
          <p:nvPr/>
        </p:nvSpPr>
        <p:spPr>
          <a:xfrm>
            <a:off x="8673548" y="561454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14E6B8B-7ABD-454D-A5EF-DD8D9821B425}"/>
              </a:ext>
            </a:extLst>
          </p:cNvPr>
          <p:cNvSpPr/>
          <p:nvPr/>
        </p:nvSpPr>
        <p:spPr>
          <a:xfrm>
            <a:off x="9272003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FE1410-9409-3A49-9817-51F42F844483}"/>
              </a:ext>
            </a:extLst>
          </p:cNvPr>
          <p:cNvSpPr/>
          <p:nvPr/>
        </p:nvSpPr>
        <p:spPr>
          <a:xfrm>
            <a:off x="8090998" y="62014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627419B-D1F8-174B-A482-3D38B731CEF6}"/>
              </a:ext>
            </a:extLst>
          </p:cNvPr>
          <p:cNvSpPr/>
          <p:nvPr/>
        </p:nvSpPr>
        <p:spPr>
          <a:xfrm>
            <a:off x="8673548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21EEF8F-3E9E-BD4C-948D-5D0F8BBB7877}"/>
              </a:ext>
            </a:extLst>
          </p:cNvPr>
          <p:cNvSpPr/>
          <p:nvPr/>
        </p:nvSpPr>
        <p:spPr>
          <a:xfrm>
            <a:off x="9272003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1C67DE-5EB0-7848-9911-1AB930B35051}"/>
              </a:ext>
            </a:extLst>
          </p:cNvPr>
          <p:cNvSpPr txBox="1"/>
          <p:nvPr/>
        </p:nvSpPr>
        <p:spPr>
          <a:xfrm>
            <a:off x="10691320" y="90613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376A53-A080-D947-A17D-48B2BF5B7F8D}"/>
              </a:ext>
            </a:extLst>
          </p:cNvPr>
          <p:cNvSpPr txBox="1"/>
          <p:nvPr/>
        </p:nvSpPr>
        <p:spPr>
          <a:xfrm>
            <a:off x="10691320" y="322942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7C964C-9789-AC4F-B9B7-E771603409A0}"/>
              </a:ext>
            </a:extLst>
          </p:cNvPr>
          <p:cNvSpPr txBox="1"/>
          <p:nvPr/>
        </p:nvSpPr>
        <p:spPr>
          <a:xfrm>
            <a:off x="10691320" y="55527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13DAA2-520D-8D48-900F-06E1B3F41C37}"/>
              </a:ext>
            </a:extLst>
          </p:cNvPr>
          <p:cNvSpPr txBox="1"/>
          <p:nvPr/>
        </p:nvSpPr>
        <p:spPr>
          <a:xfrm>
            <a:off x="498048" y="2941193"/>
            <a:ext cx="471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Select 2 </a:t>
            </a:r>
            <a:r>
              <a:rPr lang="en-US" sz="3600" b="1" dirty="0">
                <a:solidFill>
                  <a:srgbClr val="FF0000"/>
                </a:solidFill>
              </a:rPr>
              <a:t>different</a:t>
            </a:r>
            <a:r>
              <a:rPr lang="en-US" sz="3000" b="1" dirty="0">
                <a:solidFill>
                  <a:srgbClr val="FF0000"/>
                </a:solidFill>
              </a:rPr>
              <a:t> people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F4DC09-5CFD-0F41-89ED-76EB4E43F077}"/>
              </a:ext>
            </a:extLst>
          </p:cNvPr>
          <p:cNvSpPr txBox="1"/>
          <p:nvPr/>
        </p:nvSpPr>
        <p:spPr>
          <a:xfrm>
            <a:off x="2913127" y="76073"/>
            <a:ext cx="2608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All possible </a:t>
            </a:r>
          </a:p>
          <a:p>
            <a:r>
              <a:rPr lang="en-US" sz="3000" b="1" dirty="0"/>
              <a:t>“mappings”</a:t>
            </a:r>
          </a:p>
          <a:p>
            <a:r>
              <a:rPr lang="en-US" sz="3000" b="1" dirty="0"/>
              <a:t>of </a:t>
            </a:r>
            <a:r>
              <a:rPr lang="en-US" sz="3000" b="1" dirty="0">
                <a:solidFill>
                  <a:srgbClr val="FF0000"/>
                </a:solidFill>
              </a:rPr>
              <a:t>y, z in P(., x)</a:t>
            </a:r>
          </a:p>
          <a:p>
            <a:endParaRPr lang="en-US" sz="30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7D3C86B-B256-FC44-8408-9D4FF05D017A}"/>
              </a:ext>
            </a:extLst>
          </p:cNvPr>
          <p:cNvSpPr/>
          <p:nvPr/>
        </p:nvSpPr>
        <p:spPr>
          <a:xfrm>
            <a:off x="4208745" y="5127370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DBC051-ACB1-F74D-BB72-CA440EED3FAE}"/>
              </a:ext>
            </a:extLst>
          </p:cNvPr>
          <p:cNvCxnSpPr>
            <a:cxnSpLocks/>
            <a:stCxn id="92" idx="7"/>
            <a:endCxn id="46" idx="3"/>
          </p:cNvCxnSpPr>
          <p:nvPr/>
        </p:nvCxnSpPr>
        <p:spPr>
          <a:xfrm flipV="1">
            <a:off x="4565055" y="4225669"/>
            <a:ext cx="1158615" cy="9628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8BCA106-F472-034F-BF30-127A65D480DF}"/>
              </a:ext>
            </a:extLst>
          </p:cNvPr>
          <p:cNvCxnSpPr>
            <a:cxnSpLocks/>
            <a:stCxn id="92" idx="0"/>
            <a:endCxn id="43" idx="2"/>
          </p:cNvCxnSpPr>
          <p:nvPr/>
        </p:nvCxnSpPr>
        <p:spPr>
          <a:xfrm flipV="1">
            <a:off x="4417467" y="3491171"/>
            <a:ext cx="1245070" cy="16361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7E4FC8-64AB-634A-AF56-18C7BBDA4B76}"/>
              </a:ext>
            </a:extLst>
          </p:cNvPr>
          <p:cNvCxnSpPr>
            <a:cxnSpLocks/>
            <a:stCxn id="92" idx="6"/>
            <a:endCxn id="47" idx="3"/>
          </p:cNvCxnSpPr>
          <p:nvPr/>
        </p:nvCxnSpPr>
        <p:spPr>
          <a:xfrm flipV="1">
            <a:off x="4626188" y="4225669"/>
            <a:ext cx="1680032" cy="11104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40D67E5-7CED-1348-B11B-98416B581BF9}"/>
              </a:ext>
            </a:extLst>
          </p:cNvPr>
          <p:cNvSpPr txBox="1"/>
          <p:nvPr/>
        </p:nvSpPr>
        <p:spPr>
          <a:xfrm>
            <a:off x="3602335" y="5565460"/>
            <a:ext cx="21057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“pointer”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FAACD8-8C50-4347-91BC-CDC9188A7CB3}"/>
              </a:ext>
            </a:extLst>
          </p:cNvPr>
          <p:cNvSpPr/>
          <p:nvPr/>
        </p:nvSpPr>
        <p:spPr>
          <a:xfrm>
            <a:off x="1223561" y="3699892"/>
            <a:ext cx="3421195" cy="108141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∀</a:t>
            </a:r>
            <a:r>
              <a:rPr lang="en-US" sz="4200" b="1" baseline="-25000" dirty="0">
                <a:solidFill>
                  <a:schemeClr val="tx1"/>
                </a:solidFill>
              </a:rPr>
              <a:t>x</a:t>
            </a:r>
            <a:r>
              <a:rPr lang="en-US" sz="4200" b="1" dirty="0">
                <a:solidFill>
                  <a:schemeClr val="tx1"/>
                </a:solidFill>
              </a:rPr>
              <a:t> [∃</a:t>
            </a:r>
            <a:r>
              <a:rPr lang="en-US" sz="4200" b="1" baseline="-25000" dirty="0" err="1">
                <a:solidFill>
                  <a:schemeClr val="tx1"/>
                </a:solidFill>
              </a:rPr>
              <a:t>y,z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  <a:r>
              <a:rPr lang="en-US" sz="4200" b="1" dirty="0" err="1">
                <a:solidFill>
                  <a:schemeClr val="tx1"/>
                </a:solidFill>
              </a:rPr>
              <a:t>y≠z</a:t>
            </a:r>
            <a:r>
              <a:rPr lang="en-US" sz="4200" b="1" dirty="0">
                <a:solidFill>
                  <a:schemeClr val="tx1"/>
                </a:solidFill>
              </a:rPr>
              <a:t> …]</a:t>
            </a:r>
          </a:p>
        </p:txBody>
      </p:sp>
    </p:spTree>
    <p:extLst>
      <p:ext uri="{BB962C8B-B14F-4D97-AF65-F5344CB8AC3E}">
        <p14:creationId xmlns:p14="http://schemas.microsoft.com/office/powerpoint/2010/main" val="394569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0A52-98B9-374A-8D48-83F63BA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829"/>
            <a:ext cx="10515600" cy="1325563"/>
          </a:xfrm>
        </p:spPr>
        <p:txBody>
          <a:bodyPr/>
          <a:lstStyle/>
          <a:p>
            <a:r>
              <a:rPr lang="en-US" dirty="0"/>
              <a:t>QB1-4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1EE8398-C0D3-0946-9749-6CDAB6C3ACF4}"/>
              </a:ext>
            </a:extLst>
          </p:cNvPr>
          <p:cNvSpPr/>
          <p:nvPr/>
        </p:nvSpPr>
        <p:spPr>
          <a:xfrm>
            <a:off x="5473478" y="17874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F1015-2FAA-CC49-A5D8-6A5460F35F92}"/>
              </a:ext>
            </a:extLst>
          </p:cNvPr>
          <p:cNvSpPr/>
          <p:nvPr/>
        </p:nvSpPr>
        <p:spPr>
          <a:xfrm>
            <a:off x="5662537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DE6EAA-9DE0-B64F-90D1-9C07DD8047A7}"/>
              </a:ext>
            </a:extLst>
          </p:cNvPr>
          <p:cNvSpPr/>
          <p:nvPr/>
        </p:nvSpPr>
        <p:spPr>
          <a:xfrm>
            <a:off x="6245087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2709D0-5EF5-1142-A014-CB683AB5B267}"/>
              </a:ext>
            </a:extLst>
          </p:cNvPr>
          <p:cNvSpPr/>
          <p:nvPr/>
        </p:nvSpPr>
        <p:spPr>
          <a:xfrm>
            <a:off x="6843542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E61A0-D8BA-8948-A741-B7E07585070A}"/>
              </a:ext>
            </a:extLst>
          </p:cNvPr>
          <p:cNvSpPr/>
          <p:nvPr/>
        </p:nvSpPr>
        <p:spPr>
          <a:xfrm>
            <a:off x="5662537" y="9503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41D43E-AFB1-7041-9FCA-8F3E621202C4}"/>
              </a:ext>
            </a:extLst>
          </p:cNvPr>
          <p:cNvSpPr/>
          <p:nvPr/>
        </p:nvSpPr>
        <p:spPr>
          <a:xfrm>
            <a:off x="6245087" y="950354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BC54F1-2800-CE42-A293-4FFC49D8E73A}"/>
              </a:ext>
            </a:extLst>
          </p:cNvPr>
          <p:cNvSpPr/>
          <p:nvPr/>
        </p:nvSpPr>
        <p:spPr>
          <a:xfrm>
            <a:off x="6843542" y="9503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6D472-4C76-3844-9C36-63148717532B}"/>
              </a:ext>
            </a:extLst>
          </p:cNvPr>
          <p:cNvSpPr/>
          <p:nvPr/>
        </p:nvSpPr>
        <p:spPr>
          <a:xfrm>
            <a:off x="5662537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63FF819-DE4D-7046-A6BE-8232EBFB8F64}"/>
              </a:ext>
            </a:extLst>
          </p:cNvPr>
          <p:cNvSpPr/>
          <p:nvPr/>
        </p:nvSpPr>
        <p:spPr>
          <a:xfrm>
            <a:off x="6245087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23BC90-79C4-2040-8A99-1F6C3B29CD7F}"/>
              </a:ext>
            </a:extLst>
          </p:cNvPr>
          <p:cNvSpPr/>
          <p:nvPr/>
        </p:nvSpPr>
        <p:spPr>
          <a:xfrm>
            <a:off x="6843542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BF42D39-0D78-9C47-8947-CDF22E68CC41}"/>
              </a:ext>
            </a:extLst>
          </p:cNvPr>
          <p:cNvSpPr/>
          <p:nvPr/>
        </p:nvSpPr>
        <p:spPr>
          <a:xfrm>
            <a:off x="5473478" y="2510840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DFE56F-A5EB-0741-8D69-D3D733EB5072}"/>
              </a:ext>
            </a:extLst>
          </p:cNvPr>
          <p:cNvSpPr/>
          <p:nvPr/>
        </p:nvSpPr>
        <p:spPr>
          <a:xfrm>
            <a:off x="5662537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5E998B-38B2-1F4B-904C-0E622F85F2EB}"/>
              </a:ext>
            </a:extLst>
          </p:cNvPr>
          <p:cNvSpPr/>
          <p:nvPr/>
        </p:nvSpPr>
        <p:spPr>
          <a:xfrm>
            <a:off x="6245087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13008B-BCD6-A84B-A3A3-65070DC9F943}"/>
              </a:ext>
            </a:extLst>
          </p:cNvPr>
          <p:cNvSpPr/>
          <p:nvPr/>
        </p:nvSpPr>
        <p:spPr>
          <a:xfrm>
            <a:off x="6843542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AEEEF2-80AC-B34F-8004-8F41647AB620}"/>
              </a:ext>
            </a:extLst>
          </p:cNvPr>
          <p:cNvSpPr/>
          <p:nvPr/>
        </p:nvSpPr>
        <p:spPr>
          <a:xfrm>
            <a:off x="5662537" y="328244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2D45ED-0D2A-454E-A038-5B287D4DEC45}"/>
              </a:ext>
            </a:extLst>
          </p:cNvPr>
          <p:cNvSpPr/>
          <p:nvPr/>
        </p:nvSpPr>
        <p:spPr>
          <a:xfrm>
            <a:off x="6245087" y="3282449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68EE4B-4668-BF4D-877B-C0B1F9EE2830}"/>
              </a:ext>
            </a:extLst>
          </p:cNvPr>
          <p:cNvSpPr/>
          <p:nvPr/>
        </p:nvSpPr>
        <p:spPr>
          <a:xfrm>
            <a:off x="6843542" y="328244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8B5FFD9-8DFC-2A4C-B05B-FA091DB8773F}"/>
              </a:ext>
            </a:extLst>
          </p:cNvPr>
          <p:cNvSpPr/>
          <p:nvPr/>
        </p:nvSpPr>
        <p:spPr>
          <a:xfrm>
            <a:off x="5662537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5D189A-E7D8-0644-B711-95FBC7A0B356}"/>
              </a:ext>
            </a:extLst>
          </p:cNvPr>
          <p:cNvSpPr/>
          <p:nvPr/>
        </p:nvSpPr>
        <p:spPr>
          <a:xfrm>
            <a:off x="6245087" y="386935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41A3EF-C296-9C44-950E-76B8121C0532}"/>
              </a:ext>
            </a:extLst>
          </p:cNvPr>
          <p:cNvSpPr/>
          <p:nvPr/>
        </p:nvSpPr>
        <p:spPr>
          <a:xfrm>
            <a:off x="6843542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C0C0ED-6B5B-9243-9089-8BFB795BF00D}"/>
              </a:ext>
            </a:extLst>
          </p:cNvPr>
          <p:cNvSpPr/>
          <p:nvPr/>
        </p:nvSpPr>
        <p:spPr>
          <a:xfrm>
            <a:off x="5473478" y="484293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455C7FC-65DC-9C4F-A509-50F0AFE4B5AD}"/>
              </a:ext>
            </a:extLst>
          </p:cNvPr>
          <p:cNvSpPr/>
          <p:nvPr/>
        </p:nvSpPr>
        <p:spPr>
          <a:xfrm>
            <a:off x="5662537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7F44A43-9188-8340-94BB-A07239E4F8E8}"/>
              </a:ext>
            </a:extLst>
          </p:cNvPr>
          <p:cNvSpPr/>
          <p:nvPr/>
        </p:nvSpPr>
        <p:spPr>
          <a:xfrm>
            <a:off x="6245087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7E41797-DA49-4C47-AAC3-589B0027BC6C}"/>
              </a:ext>
            </a:extLst>
          </p:cNvPr>
          <p:cNvSpPr/>
          <p:nvPr/>
        </p:nvSpPr>
        <p:spPr>
          <a:xfrm>
            <a:off x="6843542" y="502763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836750-9D2F-384E-BF2D-B65EBEB30E71}"/>
              </a:ext>
            </a:extLst>
          </p:cNvPr>
          <p:cNvSpPr/>
          <p:nvPr/>
        </p:nvSpPr>
        <p:spPr>
          <a:xfrm>
            <a:off x="5662537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8E69F7-EEE9-5442-9BDE-0B2C4533F3B2}"/>
              </a:ext>
            </a:extLst>
          </p:cNvPr>
          <p:cNvSpPr/>
          <p:nvPr/>
        </p:nvSpPr>
        <p:spPr>
          <a:xfrm>
            <a:off x="6245087" y="561454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29E245-ADF5-3F47-8A46-FF91101820D5}"/>
              </a:ext>
            </a:extLst>
          </p:cNvPr>
          <p:cNvSpPr/>
          <p:nvPr/>
        </p:nvSpPr>
        <p:spPr>
          <a:xfrm>
            <a:off x="6843542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2A996F-6664-444C-B1D6-87984A018205}"/>
              </a:ext>
            </a:extLst>
          </p:cNvPr>
          <p:cNvSpPr/>
          <p:nvPr/>
        </p:nvSpPr>
        <p:spPr>
          <a:xfrm>
            <a:off x="5662537" y="62014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C89244-EACA-FB49-8A91-FDD1EC919A0D}"/>
              </a:ext>
            </a:extLst>
          </p:cNvPr>
          <p:cNvSpPr/>
          <p:nvPr/>
        </p:nvSpPr>
        <p:spPr>
          <a:xfrm>
            <a:off x="6245087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72275CB-0B72-3143-88F4-439AFA21B2E2}"/>
              </a:ext>
            </a:extLst>
          </p:cNvPr>
          <p:cNvSpPr/>
          <p:nvPr/>
        </p:nvSpPr>
        <p:spPr>
          <a:xfrm>
            <a:off x="6843542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59B5D0-AF75-A541-A937-A6B193736B54}"/>
              </a:ext>
            </a:extLst>
          </p:cNvPr>
          <p:cNvSpPr/>
          <p:nvPr/>
        </p:nvSpPr>
        <p:spPr>
          <a:xfrm>
            <a:off x="7901939" y="17874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BB4036F-3C9F-F845-80E9-DE1E75AA8AB5}"/>
              </a:ext>
            </a:extLst>
          </p:cNvPr>
          <p:cNvSpPr/>
          <p:nvPr/>
        </p:nvSpPr>
        <p:spPr>
          <a:xfrm>
            <a:off x="8090998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A2616D-C535-9747-9C43-F2B5692728FF}"/>
              </a:ext>
            </a:extLst>
          </p:cNvPr>
          <p:cNvSpPr/>
          <p:nvPr/>
        </p:nvSpPr>
        <p:spPr>
          <a:xfrm>
            <a:off x="8673548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C79B322-E5C5-7745-B689-AAFB5BA3FFA5}"/>
              </a:ext>
            </a:extLst>
          </p:cNvPr>
          <p:cNvSpPr/>
          <p:nvPr/>
        </p:nvSpPr>
        <p:spPr>
          <a:xfrm>
            <a:off x="9272003" y="3634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A5E194A-1E75-D94B-96B5-EA75F77F4D97}"/>
              </a:ext>
            </a:extLst>
          </p:cNvPr>
          <p:cNvSpPr/>
          <p:nvPr/>
        </p:nvSpPr>
        <p:spPr>
          <a:xfrm>
            <a:off x="8090998" y="9503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EEB6C9-B667-834B-A2F0-38192F0C13F9}"/>
              </a:ext>
            </a:extLst>
          </p:cNvPr>
          <p:cNvSpPr/>
          <p:nvPr/>
        </p:nvSpPr>
        <p:spPr>
          <a:xfrm>
            <a:off x="8673548" y="950354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D644B3-9C4F-AA42-B15F-3A865A47A066}"/>
              </a:ext>
            </a:extLst>
          </p:cNvPr>
          <p:cNvSpPr/>
          <p:nvPr/>
        </p:nvSpPr>
        <p:spPr>
          <a:xfrm>
            <a:off x="9272003" y="9503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A86808-F9FA-D945-8288-983F5DA40F01}"/>
              </a:ext>
            </a:extLst>
          </p:cNvPr>
          <p:cNvSpPr/>
          <p:nvPr/>
        </p:nvSpPr>
        <p:spPr>
          <a:xfrm>
            <a:off x="8090998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E055B1-02CA-314E-8D4B-28CD80FF5D69}"/>
              </a:ext>
            </a:extLst>
          </p:cNvPr>
          <p:cNvSpPr/>
          <p:nvPr/>
        </p:nvSpPr>
        <p:spPr>
          <a:xfrm>
            <a:off x="8673548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27122-E941-F546-B6B5-5B5059FD897C}"/>
              </a:ext>
            </a:extLst>
          </p:cNvPr>
          <p:cNvSpPr/>
          <p:nvPr/>
        </p:nvSpPr>
        <p:spPr>
          <a:xfrm>
            <a:off x="9272003" y="153726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9758DAA-0E0B-8B4B-8CE1-3E2579672E06}"/>
              </a:ext>
            </a:extLst>
          </p:cNvPr>
          <p:cNvSpPr/>
          <p:nvPr/>
        </p:nvSpPr>
        <p:spPr>
          <a:xfrm>
            <a:off x="7901939" y="2510840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2794AC-D26B-0248-89ED-2274E117E718}"/>
              </a:ext>
            </a:extLst>
          </p:cNvPr>
          <p:cNvSpPr/>
          <p:nvPr/>
        </p:nvSpPr>
        <p:spPr>
          <a:xfrm>
            <a:off x="8090998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210231-1DA1-4544-9144-899CB2FE1E97}"/>
              </a:ext>
            </a:extLst>
          </p:cNvPr>
          <p:cNvSpPr/>
          <p:nvPr/>
        </p:nvSpPr>
        <p:spPr>
          <a:xfrm>
            <a:off x="8673548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50B0367-DF8F-5F47-B85C-F5AD3244BA3D}"/>
              </a:ext>
            </a:extLst>
          </p:cNvPr>
          <p:cNvSpPr/>
          <p:nvPr/>
        </p:nvSpPr>
        <p:spPr>
          <a:xfrm>
            <a:off x="9272003" y="269553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8D4E447-28DE-7545-BD6F-A6B45D462F7A}"/>
              </a:ext>
            </a:extLst>
          </p:cNvPr>
          <p:cNvSpPr/>
          <p:nvPr/>
        </p:nvSpPr>
        <p:spPr>
          <a:xfrm>
            <a:off x="8090998" y="328244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566893B-6487-624B-99D4-CDE1C17EB007}"/>
              </a:ext>
            </a:extLst>
          </p:cNvPr>
          <p:cNvSpPr/>
          <p:nvPr/>
        </p:nvSpPr>
        <p:spPr>
          <a:xfrm>
            <a:off x="8673548" y="3282449"/>
            <a:ext cx="417443" cy="417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6E7E5E-97B8-5944-8893-08B16B904E38}"/>
              </a:ext>
            </a:extLst>
          </p:cNvPr>
          <p:cNvSpPr/>
          <p:nvPr/>
        </p:nvSpPr>
        <p:spPr>
          <a:xfrm>
            <a:off x="9272003" y="328244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2655D8-E25E-1746-980A-45BF8AE17CCB}"/>
              </a:ext>
            </a:extLst>
          </p:cNvPr>
          <p:cNvSpPr/>
          <p:nvPr/>
        </p:nvSpPr>
        <p:spPr>
          <a:xfrm>
            <a:off x="8090998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4D6A1DB-9873-824B-B44A-D0332366971B}"/>
              </a:ext>
            </a:extLst>
          </p:cNvPr>
          <p:cNvSpPr/>
          <p:nvPr/>
        </p:nvSpPr>
        <p:spPr>
          <a:xfrm>
            <a:off x="8673548" y="3869359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4BE10B9-A7ED-BB47-B17E-AF8B36735597}"/>
              </a:ext>
            </a:extLst>
          </p:cNvPr>
          <p:cNvSpPr/>
          <p:nvPr/>
        </p:nvSpPr>
        <p:spPr>
          <a:xfrm>
            <a:off x="9272003" y="386935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6F1C9F4-7142-324D-B9DB-48E39950EA68}"/>
              </a:ext>
            </a:extLst>
          </p:cNvPr>
          <p:cNvSpPr/>
          <p:nvPr/>
        </p:nvSpPr>
        <p:spPr>
          <a:xfrm>
            <a:off x="7901939" y="4842935"/>
            <a:ext cx="1960659" cy="196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C4FFEE-DFAB-AB4F-93A0-CD7771BF011D}"/>
              </a:ext>
            </a:extLst>
          </p:cNvPr>
          <p:cNvSpPr/>
          <p:nvPr/>
        </p:nvSpPr>
        <p:spPr>
          <a:xfrm>
            <a:off x="8090998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AB8242-9A31-5548-A3F5-E83094FC3473}"/>
              </a:ext>
            </a:extLst>
          </p:cNvPr>
          <p:cNvSpPr/>
          <p:nvPr/>
        </p:nvSpPr>
        <p:spPr>
          <a:xfrm>
            <a:off x="8673548" y="502763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958F0D-72FC-5645-8FCB-C58354C0EF2F}"/>
              </a:ext>
            </a:extLst>
          </p:cNvPr>
          <p:cNvSpPr/>
          <p:nvPr/>
        </p:nvSpPr>
        <p:spPr>
          <a:xfrm>
            <a:off x="9272003" y="502763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18A8C6-85BB-7841-BE3A-6C31D6CFB30E}"/>
              </a:ext>
            </a:extLst>
          </p:cNvPr>
          <p:cNvSpPr/>
          <p:nvPr/>
        </p:nvSpPr>
        <p:spPr>
          <a:xfrm>
            <a:off x="8090998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6814CC0-4843-6740-82D0-9C1427C9A119}"/>
              </a:ext>
            </a:extLst>
          </p:cNvPr>
          <p:cNvSpPr/>
          <p:nvPr/>
        </p:nvSpPr>
        <p:spPr>
          <a:xfrm>
            <a:off x="8673548" y="561454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14E6B8B-7ABD-454D-A5EF-DD8D9821B425}"/>
              </a:ext>
            </a:extLst>
          </p:cNvPr>
          <p:cNvSpPr/>
          <p:nvPr/>
        </p:nvSpPr>
        <p:spPr>
          <a:xfrm>
            <a:off x="9272003" y="561454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FE1410-9409-3A49-9817-51F42F844483}"/>
              </a:ext>
            </a:extLst>
          </p:cNvPr>
          <p:cNvSpPr/>
          <p:nvPr/>
        </p:nvSpPr>
        <p:spPr>
          <a:xfrm>
            <a:off x="8090998" y="6201454"/>
            <a:ext cx="417443" cy="417443"/>
          </a:xfrm>
          <a:prstGeom prst="ellipse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627419B-D1F8-174B-A482-3D38B731CEF6}"/>
              </a:ext>
            </a:extLst>
          </p:cNvPr>
          <p:cNvSpPr/>
          <p:nvPr/>
        </p:nvSpPr>
        <p:spPr>
          <a:xfrm>
            <a:off x="8673548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21EEF8F-3E9E-BD4C-948D-5D0F8BBB7877}"/>
              </a:ext>
            </a:extLst>
          </p:cNvPr>
          <p:cNvSpPr/>
          <p:nvPr/>
        </p:nvSpPr>
        <p:spPr>
          <a:xfrm>
            <a:off x="9272003" y="6201454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1C67DE-5EB0-7848-9911-1AB930B35051}"/>
              </a:ext>
            </a:extLst>
          </p:cNvPr>
          <p:cNvSpPr txBox="1"/>
          <p:nvPr/>
        </p:nvSpPr>
        <p:spPr>
          <a:xfrm>
            <a:off x="10691320" y="90613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376A53-A080-D947-A17D-48B2BF5B7F8D}"/>
              </a:ext>
            </a:extLst>
          </p:cNvPr>
          <p:cNvSpPr txBox="1"/>
          <p:nvPr/>
        </p:nvSpPr>
        <p:spPr>
          <a:xfrm>
            <a:off x="10691320" y="322942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7C964C-9789-AC4F-B9B7-E771603409A0}"/>
              </a:ext>
            </a:extLst>
          </p:cNvPr>
          <p:cNvSpPr txBox="1"/>
          <p:nvPr/>
        </p:nvSpPr>
        <p:spPr>
          <a:xfrm>
            <a:off x="10691320" y="55527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34508-37ED-D24E-9C84-6530C09234A5}"/>
              </a:ext>
            </a:extLst>
          </p:cNvPr>
          <p:cNvSpPr/>
          <p:nvPr/>
        </p:nvSpPr>
        <p:spPr>
          <a:xfrm>
            <a:off x="208839" y="3131072"/>
            <a:ext cx="4716872" cy="1852826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b="1" dirty="0">
                <a:solidFill>
                  <a:schemeClr val="tx1"/>
                </a:solidFill>
              </a:rPr>
              <a:t>∀</a:t>
            </a:r>
            <a:r>
              <a:rPr lang="en-US" sz="4200" b="1" baseline="-25000" dirty="0">
                <a:solidFill>
                  <a:schemeClr val="tx1"/>
                </a:solidFill>
              </a:rPr>
              <a:t>x</a:t>
            </a:r>
            <a:r>
              <a:rPr lang="en-US" sz="4200" b="1" dirty="0">
                <a:solidFill>
                  <a:schemeClr val="tx1"/>
                </a:solidFill>
              </a:rPr>
              <a:t> (∃</a:t>
            </a:r>
            <a:r>
              <a:rPr lang="en-US" sz="4200" b="1" baseline="-25000" dirty="0" err="1">
                <a:solidFill>
                  <a:schemeClr val="tx1"/>
                </a:solidFill>
              </a:rPr>
              <a:t>y,z</a:t>
            </a:r>
            <a:r>
              <a:rPr lang="en-US" sz="4200" b="1" dirty="0">
                <a:solidFill>
                  <a:schemeClr val="tx1"/>
                </a:solidFill>
              </a:rPr>
              <a:t> {(</a:t>
            </a:r>
            <a:r>
              <a:rPr lang="en-US" sz="4200" b="1" dirty="0" err="1">
                <a:solidFill>
                  <a:schemeClr val="tx1"/>
                </a:solidFill>
              </a:rPr>
              <a:t>y≠z</a:t>
            </a:r>
            <a:r>
              <a:rPr lang="en-US" sz="4200" b="1" dirty="0">
                <a:solidFill>
                  <a:schemeClr val="tx1"/>
                </a:solidFill>
              </a:rPr>
              <a:t>) ∧</a:t>
            </a:r>
          </a:p>
          <a:p>
            <a:pPr algn="ctr"/>
            <a:r>
              <a:rPr lang="en-US" sz="4200" b="1" dirty="0">
                <a:solidFill>
                  <a:schemeClr val="tx1"/>
                </a:solidFill>
              </a:rPr>
              <a:t>∀</a:t>
            </a:r>
            <a:r>
              <a:rPr lang="en-US" sz="4200" b="1" baseline="-25000" dirty="0">
                <a:solidFill>
                  <a:schemeClr val="tx1"/>
                </a:solidFill>
              </a:rPr>
              <a:t>w</a:t>
            </a:r>
            <a:r>
              <a:rPr lang="en-US" sz="4200" b="1" dirty="0">
                <a:solidFill>
                  <a:schemeClr val="tx1"/>
                </a:solidFill>
              </a:rPr>
              <a:t> [(w=y ∨ w=z) ↔</a:t>
            </a:r>
          </a:p>
          <a:p>
            <a:pPr algn="ctr"/>
            <a:r>
              <a:rPr lang="en-US" sz="4200" b="1" dirty="0">
                <a:solidFill>
                  <a:schemeClr val="tx1"/>
                </a:solidFill>
              </a:rPr>
              <a:t>P(w, x)]})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13DAA2-520D-8D48-900F-06E1B3F41C37}"/>
              </a:ext>
            </a:extLst>
          </p:cNvPr>
          <p:cNvSpPr txBox="1"/>
          <p:nvPr/>
        </p:nvSpPr>
        <p:spPr>
          <a:xfrm>
            <a:off x="418083" y="2372373"/>
            <a:ext cx="471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Select 2 </a:t>
            </a:r>
            <a:r>
              <a:rPr lang="en-US" sz="3600" b="1" dirty="0">
                <a:solidFill>
                  <a:srgbClr val="FF0000"/>
                </a:solidFill>
              </a:rPr>
              <a:t>different</a:t>
            </a:r>
            <a:r>
              <a:rPr lang="en-US" sz="3000" b="1" dirty="0">
                <a:solidFill>
                  <a:srgbClr val="FF0000"/>
                </a:solidFill>
              </a:rPr>
              <a:t> people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F4DC09-5CFD-0F41-89ED-76EB4E43F077}"/>
              </a:ext>
            </a:extLst>
          </p:cNvPr>
          <p:cNvSpPr txBox="1"/>
          <p:nvPr/>
        </p:nvSpPr>
        <p:spPr>
          <a:xfrm>
            <a:off x="2913127" y="76073"/>
            <a:ext cx="2608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All possible </a:t>
            </a:r>
          </a:p>
          <a:p>
            <a:r>
              <a:rPr lang="en-US" sz="3000" b="1" dirty="0"/>
              <a:t>“mappings”</a:t>
            </a:r>
          </a:p>
          <a:p>
            <a:r>
              <a:rPr lang="en-US" sz="3000" b="1" dirty="0"/>
              <a:t>of </a:t>
            </a:r>
            <a:r>
              <a:rPr lang="en-US" sz="3000" b="1" dirty="0">
                <a:solidFill>
                  <a:srgbClr val="FF0000"/>
                </a:solidFill>
              </a:rPr>
              <a:t>y, z in P(., x)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A5820EE-5158-0041-A91D-133BF7F6683C}"/>
              </a:ext>
            </a:extLst>
          </p:cNvPr>
          <p:cNvSpPr/>
          <p:nvPr/>
        </p:nvSpPr>
        <p:spPr>
          <a:xfrm>
            <a:off x="5233334" y="2324102"/>
            <a:ext cx="2389979" cy="2334135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B36E292-1B94-C84B-B42D-14C2B2957493}"/>
              </a:ext>
            </a:extLst>
          </p:cNvPr>
          <p:cNvSpPr txBox="1"/>
          <p:nvPr/>
        </p:nvSpPr>
        <p:spPr>
          <a:xfrm>
            <a:off x="276183" y="5185791"/>
            <a:ext cx="4716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</a:rPr>
              <a:t>s.t.</a:t>
            </a:r>
            <a:r>
              <a:rPr lang="en-US" sz="3000" b="1" dirty="0">
                <a:solidFill>
                  <a:srgbClr val="FF0000"/>
                </a:solidFill>
              </a:rPr>
              <a:t> they are parents, and the ONLY parents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800E4D1-2201-A240-85C8-F42420EF58F5}"/>
              </a:ext>
            </a:extLst>
          </p:cNvPr>
          <p:cNvSpPr/>
          <p:nvPr/>
        </p:nvSpPr>
        <p:spPr>
          <a:xfrm>
            <a:off x="4521826" y="5089899"/>
            <a:ext cx="417443" cy="4174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9C8086-C9DA-D945-A5D6-6DD2B047BBE9}"/>
              </a:ext>
            </a:extLst>
          </p:cNvPr>
          <p:cNvCxnSpPr>
            <a:cxnSpLocks/>
            <a:stCxn id="95" idx="7"/>
            <a:endCxn id="46" idx="3"/>
          </p:cNvCxnSpPr>
          <p:nvPr/>
        </p:nvCxnSpPr>
        <p:spPr>
          <a:xfrm flipV="1">
            <a:off x="4878136" y="4225669"/>
            <a:ext cx="845534" cy="925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DE8316-A3FD-6640-BA17-73F0259A475A}"/>
              </a:ext>
            </a:extLst>
          </p:cNvPr>
          <p:cNvCxnSpPr>
            <a:cxnSpLocks/>
            <a:stCxn id="95" idx="0"/>
            <a:endCxn id="43" idx="3"/>
          </p:cNvCxnSpPr>
          <p:nvPr/>
        </p:nvCxnSpPr>
        <p:spPr>
          <a:xfrm flipV="1">
            <a:off x="4730548" y="3638759"/>
            <a:ext cx="993122" cy="14511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A6A963-96C0-B14C-AC75-616BC6FEAE59}"/>
              </a:ext>
            </a:extLst>
          </p:cNvPr>
          <p:cNvCxnSpPr>
            <a:cxnSpLocks/>
            <a:stCxn id="95" idx="6"/>
            <a:endCxn id="47" idx="3"/>
          </p:cNvCxnSpPr>
          <p:nvPr/>
        </p:nvCxnSpPr>
        <p:spPr>
          <a:xfrm flipV="1">
            <a:off x="4939269" y="4225669"/>
            <a:ext cx="1366951" cy="10729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FD967-A9CC-9A41-AFD7-0D5F057C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6" y="2816085"/>
            <a:ext cx="11235724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2DB7BA-7C25-1645-83CE-2189365068EE}"/>
              </a:ext>
            </a:extLst>
          </p:cNvPr>
          <p:cNvCxnSpPr>
            <a:cxnSpLocks/>
          </p:cNvCxnSpPr>
          <p:nvPr/>
        </p:nvCxnSpPr>
        <p:spPr>
          <a:xfrm>
            <a:off x="6192078" y="3303332"/>
            <a:ext cx="1633331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CA9F51-E5F4-5A42-930C-CC2CC576CFD3}"/>
              </a:ext>
            </a:extLst>
          </p:cNvPr>
          <p:cNvCxnSpPr>
            <a:cxnSpLocks/>
          </p:cNvCxnSpPr>
          <p:nvPr/>
        </p:nvCxnSpPr>
        <p:spPr>
          <a:xfrm>
            <a:off x="9253330" y="3303332"/>
            <a:ext cx="210047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1884C7-2FCC-6548-9515-56D02F253500}"/>
              </a:ext>
            </a:extLst>
          </p:cNvPr>
          <p:cNvCxnSpPr>
            <a:cxnSpLocks/>
          </p:cNvCxnSpPr>
          <p:nvPr/>
        </p:nvCxnSpPr>
        <p:spPr>
          <a:xfrm>
            <a:off x="1142999" y="3641262"/>
            <a:ext cx="65598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9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QB1-5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5E763-03E7-1542-B1EB-8DC26559D8C6}"/>
              </a:ext>
            </a:extLst>
          </p:cNvPr>
          <p:cNvSpPr txBox="1"/>
          <p:nvPr/>
        </p:nvSpPr>
        <p:spPr>
          <a:xfrm>
            <a:off x="160118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Integers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909C8-567B-3A42-B0C5-D67DCC7FC128}"/>
              </a:ext>
            </a:extLst>
          </p:cNvPr>
          <p:cNvSpPr txBox="1"/>
          <p:nvPr/>
        </p:nvSpPr>
        <p:spPr>
          <a:xfrm>
            <a:off x="4427319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40D2-1CF8-034D-8333-BA7EB0A8C631}"/>
              </a:ext>
            </a:extLst>
          </p:cNvPr>
          <p:cNvSpPr txBox="1"/>
          <p:nvPr/>
        </p:nvSpPr>
        <p:spPr>
          <a:xfrm>
            <a:off x="5255582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CCF79-F00F-4F45-A0D1-7B05A37EC969}"/>
              </a:ext>
            </a:extLst>
          </p:cNvPr>
          <p:cNvSpPr txBox="1"/>
          <p:nvPr/>
        </p:nvSpPr>
        <p:spPr>
          <a:xfrm>
            <a:off x="6083845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88F0E-EDFF-BE4C-A1D3-507225F6F910}"/>
              </a:ext>
            </a:extLst>
          </p:cNvPr>
          <p:cNvSpPr txBox="1"/>
          <p:nvPr/>
        </p:nvSpPr>
        <p:spPr>
          <a:xfrm>
            <a:off x="6912108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286B-EE8E-F445-A8B5-F251200D6577}"/>
              </a:ext>
            </a:extLst>
          </p:cNvPr>
          <p:cNvSpPr txBox="1"/>
          <p:nvPr/>
        </p:nvSpPr>
        <p:spPr>
          <a:xfrm>
            <a:off x="7740371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A358B-E41D-2F43-A47D-94509F4A0CE4}"/>
              </a:ext>
            </a:extLst>
          </p:cNvPr>
          <p:cNvSpPr txBox="1"/>
          <p:nvPr/>
        </p:nvSpPr>
        <p:spPr>
          <a:xfrm>
            <a:off x="8568634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5DAF-C1EF-5243-B8D7-65228F6E7CD3}"/>
              </a:ext>
            </a:extLst>
          </p:cNvPr>
          <p:cNvSpPr txBox="1"/>
          <p:nvPr/>
        </p:nvSpPr>
        <p:spPr>
          <a:xfrm>
            <a:off x="9396897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08B4-5E55-0B48-9D71-102DE301062F}"/>
              </a:ext>
            </a:extLst>
          </p:cNvPr>
          <p:cNvSpPr txBox="1"/>
          <p:nvPr/>
        </p:nvSpPr>
        <p:spPr>
          <a:xfrm>
            <a:off x="10225160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E2E9E-ECDE-9042-8A2D-B01338DBD182}"/>
              </a:ext>
            </a:extLst>
          </p:cNvPr>
          <p:cNvSpPr txBox="1"/>
          <p:nvPr/>
        </p:nvSpPr>
        <p:spPr>
          <a:xfrm>
            <a:off x="11053423" y="315200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2FE2F-775F-994A-B4B7-F3F4AFADCEA8}"/>
              </a:ext>
            </a:extLst>
          </p:cNvPr>
          <p:cNvSpPr txBox="1"/>
          <p:nvPr/>
        </p:nvSpPr>
        <p:spPr>
          <a:xfrm>
            <a:off x="3599056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D0CC6-EB52-AE46-B955-01CEB1A8C117}"/>
              </a:ext>
            </a:extLst>
          </p:cNvPr>
          <p:cNvSpPr txBox="1"/>
          <p:nvPr/>
        </p:nvSpPr>
        <p:spPr>
          <a:xfrm>
            <a:off x="2770793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5BDE8-1789-5944-A33E-58B1050B8A4F}"/>
              </a:ext>
            </a:extLst>
          </p:cNvPr>
          <p:cNvSpPr txBox="1"/>
          <p:nvPr/>
        </p:nvSpPr>
        <p:spPr>
          <a:xfrm>
            <a:off x="1942530" y="315200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62107-50DE-FC40-87BC-2596CD272874}"/>
              </a:ext>
            </a:extLst>
          </p:cNvPr>
          <p:cNvSpPr txBox="1"/>
          <p:nvPr/>
        </p:nvSpPr>
        <p:spPr>
          <a:xfrm>
            <a:off x="160118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squares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BDA80-F90C-3648-A1F0-C1F9337CCC4B}"/>
              </a:ext>
            </a:extLst>
          </p:cNvPr>
          <p:cNvSpPr txBox="1"/>
          <p:nvPr/>
        </p:nvSpPr>
        <p:spPr>
          <a:xfrm>
            <a:off x="4427319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49E173-20EE-4140-A243-FB17ABDD7F5E}"/>
              </a:ext>
            </a:extLst>
          </p:cNvPr>
          <p:cNvSpPr txBox="1"/>
          <p:nvPr/>
        </p:nvSpPr>
        <p:spPr>
          <a:xfrm>
            <a:off x="5255582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B9541-681B-3F4E-9D40-7FDE0F332961}"/>
              </a:ext>
            </a:extLst>
          </p:cNvPr>
          <p:cNvSpPr txBox="1"/>
          <p:nvPr/>
        </p:nvSpPr>
        <p:spPr>
          <a:xfrm>
            <a:off x="6083845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1A6A2-AC76-2D43-A405-BAA92309ECE0}"/>
              </a:ext>
            </a:extLst>
          </p:cNvPr>
          <p:cNvSpPr txBox="1"/>
          <p:nvPr/>
        </p:nvSpPr>
        <p:spPr>
          <a:xfrm>
            <a:off x="6912108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EEF31D-9A6E-8F4F-9378-77AD7300B3D5}"/>
              </a:ext>
            </a:extLst>
          </p:cNvPr>
          <p:cNvSpPr txBox="1"/>
          <p:nvPr/>
        </p:nvSpPr>
        <p:spPr>
          <a:xfrm>
            <a:off x="7740371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7C694-8359-1E45-9C71-5E7576B48660}"/>
              </a:ext>
            </a:extLst>
          </p:cNvPr>
          <p:cNvSpPr txBox="1"/>
          <p:nvPr/>
        </p:nvSpPr>
        <p:spPr>
          <a:xfrm>
            <a:off x="8568634" y="4049836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63B8B3-80CB-4E43-B68A-594BF86C90A0}"/>
              </a:ext>
            </a:extLst>
          </p:cNvPr>
          <p:cNvSpPr txBox="1"/>
          <p:nvPr/>
        </p:nvSpPr>
        <p:spPr>
          <a:xfrm>
            <a:off x="9396897" y="4049836"/>
            <a:ext cx="67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5D899B-67FF-FB41-8386-C170C15ED60B}"/>
              </a:ext>
            </a:extLst>
          </p:cNvPr>
          <p:cNvSpPr txBox="1"/>
          <p:nvPr/>
        </p:nvSpPr>
        <p:spPr>
          <a:xfrm>
            <a:off x="10225159" y="4049836"/>
            <a:ext cx="6714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D92C60-5C2F-E64C-8ECA-7FFA30A8E208}"/>
              </a:ext>
            </a:extLst>
          </p:cNvPr>
          <p:cNvSpPr txBox="1"/>
          <p:nvPr/>
        </p:nvSpPr>
        <p:spPr>
          <a:xfrm>
            <a:off x="11053423" y="4049836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D0D3D8-55FE-3246-9342-DCF64A9C01E3}"/>
              </a:ext>
            </a:extLst>
          </p:cNvPr>
          <p:cNvSpPr txBox="1"/>
          <p:nvPr/>
        </p:nvSpPr>
        <p:spPr>
          <a:xfrm>
            <a:off x="3599056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882B51-136D-A145-BE5B-FBD7227414B7}"/>
              </a:ext>
            </a:extLst>
          </p:cNvPr>
          <p:cNvSpPr txBox="1"/>
          <p:nvPr/>
        </p:nvSpPr>
        <p:spPr>
          <a:xfrm>
            <a:off x="2770793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A03D7-1F62-884A-BD45-7F91FFE55556}"/>
              </a:ext>
            </a:extLst>
          </p:cNvPr>
          <p:cNvSpPr txBox="1"/>
          <p:nvPr/>
        </p:nvSpPr>
        <p:spPr>
          <a:xfrm>
            <a:off x="1942530" y="4049836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1536F-0580-FF42-B473-527A49394BEF}"/>
              </a:ext>
            </a:extLst>
          </p:cNvPr>
          <p:cNvSpPr txBox="1"/>
          <p:nvPr/>
        </p:nvSpPr>
        <p:spPr>
          <a:xfrm>
            <a:off x="0" y="4947671"/>
            <a:ext cx="201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remainders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B39E68-4F82-E842-A115-DA5F2F65C589}"/>
              </a:ext>
            </a:extLst>
          </p:cNvPr>
          <p:cNvSpPr txBox="1"/>
          <p:nvPr/>
        </p:nvSpPr>
        <p:spPr>
          <a:xfrm>
            <a:off x="4427319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353883-9E63-324D-896F-EDE290058AE0}"/>
              </a:ext>
            </a:extLst>
          </p:cNvPr>
          <p:cNvSpPr txBox="1"/>
          <p:nvPr/>
        </p:nvSpPr>
        <p:spPr>
          <a:xfrm>
            <a:off x="5255582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F70C96-5CE6-B54C-8C46-BF958B3AE64C}"/>
              </a:ext>
            </a:extLst>
          </p:cNvPr>
          <p:cNvSpPr txBox="1"/>
          <p:nvPr/>
        </p:nvSpPr>
        <p:spPr>
          <a:xfrm>
            <a:off x="6083845" y="4947671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A0A564-99F1-4146-BC2C-1C5D4769E44A}"/>
              </a:ext>
            </a:extLst>
          </p:cNvPr>
          <p:cNvSpPr txBox="1"/>
          <p:nvPr/>
        </p:nvSpPr>
        <p:spPr>
          <a:xfrm>
            <a:off x="6912108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22E964-E49B-D04B-AC1F-F6F48B7679FD}"/>
              </a:ext>
            </a:extLst>
          </p:cNvPr>
          <p:cNvSpPr txBox="1"/>
          <p:nvPr/>
        </p:nvSpPr>
        <p:spPr>
          <a:xfrm>
            <a:off x="7740371" y="4947671"/>
            <a:ext cx="581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0A0F7-8881-D24E-AABE-6A9C194369BC}"/>
              </a:ext>
            </a:extLst>
          </p:cNvPr>
          <p:cNvSpPr txBox="1"/>
          <p:nvPr/>
        </p:nvSpPr>
        <p:spPr>
          <a:xfrm>
            <a:off x="8568634" y="4890313"/>
            <a:ext cx="419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35D45-13F9-6B48-80DA-471DA8C86BE0}"/>
              </a:ext>
            </a:extLst>
          </p:cNvPr>
          <p:cNvSpPr txBox="1"/>
          <p:nvPr/>
        </p:nvSpPr>
        <p:spPr>
          <a:xfrm>
            <a:off x="3599056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8F7EBC-6332-8E42-BA2C-C5BE2341E2DE}"/>
              </a:ext>
            </a:extLst>
          </p:cNvPr>
          <p:cNvSpPr txBox="1"/>
          <p:nvPr/>
        </p:nvSpPr>
        <p:spPr>
          <a:xfrm>
            <a:off x="2770793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F0A8DB-4E5A-3744-B9CB-9BFDA6CCF01A}"/>
              </a:ext>
            </a:extLst>
          </p:cNvPr>
          <p:cNvSpPr txBox="1"/>
          <p:nvPr/>
        </p:nvSpPr>
        <p:spPr>
          <a:xfrm>
            <a:off x="1942530" y="4947671"/>
            <a:ext cx="147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5925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704</Words>
  <Application>Microsoft Macintosh PowerPoint</Application>
  <PresentationFormat>Widescreen</PresentationFormat>
  <Paragraphs>374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COMP2711H Tutorial 2 Predicate Logic &amp; Inferences and Proofs</vt:lpstr>
      <vt:lpstr>QB1-4</vt:lpstr>
      <vt:lpstr>QB1-4</vt:lpstr>
      <vt:lpstr>QB1-4</vt:lpstr>
      <vt:lpstr>QB1-4</vt:lpstr>
      <vt:lpstr>QB1-4</vt:lpstr>
      <vt:lpstr>QB1-4</vt:lpstr>
      <vt:lpstr>QB1-5</vt:lpstr>
      <vt:lpstr>QB1-5</vt:lpstr>
      <vt:lpstr>QB1-5</vt:lpstr>
      <vt:lpstr>QB1-5</vt:lpstr>
      <vt:lpstr>QB1-5</vt:lpstr>
      <vt:lpstr>QB1-5</vt:lpstr>
      <vt:lpstr>QB1-5</vt:lpstr>
      <vt:lpstr>QB1-7</vt:lpstr>
      <vt:lpstr>QB1-7</vt:lpstr>
      <vt:lpstr>QB1-7</vt:lpstr>
      <vt:lpstr>QB1-8</vt:lpstr>
      <vt:lpstr>QB1-8</vt:lpstr>
      <vt:lpstr>QB1-8</vt:lpstr>
      <vt:lpstr>EP1-11</vt:lpstr>
      <vt:lpstr>EP1-11</vt:lpstr>
      <vt:lpstr>EP1-14</vt:lpstr>
      <vt:lpstr>EP1-14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COMP2711H Tutorial 2 Predicate Logic &amp; Inferences and Proofs</dc:title>
  <dc:creator>Hon Hing CHAK</dc:creator>
  <cp:lastModifiedBy>Hon Hing CHAK</cp:lastModifiedBy>
  <cp:revision>27</cp:revision>
  <dcterms:created xsi:type="dcterms:W3CDTF">2021-09-11T10:00:05Z</dcterms:created>
  <dcterms:modified xsi:type="dcterms:W3CDTF">2021-09-27T09:52:00Z</dcterms:modified>
</cp:coreProperties>
</file>