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83" r:id="rId22"/>
    <p:sldId id="284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3541-5ADC-1847-B64A-A11969A09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CF5B-8237-CB43-A82D-9D26CA767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5137-AF1D-8D4B-B88C-B1E249C2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B5E0-D371-D847-97C7-A56C8932A001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2D27-FA32-9049-8F97-C0173E9D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B8014-795C-4E49-AEA6-1AF29A7F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B329-9BE6-D345-B3E9-631C4581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1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A924-1183-5349-8232-CE7B78E7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8C81A-EC44-4B4A-947C-F06A29D93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6E53-BEE2-684E-9C8F-56C5821E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B5E0-D371-D847-97C7-A56C8932A001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850B-F018-AE40-A862-2A149939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3170-0810-8045-B9BA-F0EF6A36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B329-9BE6-D345-B3E9-631C4581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64F9B-0789-6B4A-A800-9BBBD9D05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D3227-7667-6949-ADB6-59A60B35B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D58C-1FD7-9D4F-BE40-3A383CE4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B5E0-D371-D847-97C7-A56C8932A001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7027-639A-F645-8401-AE2431B1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5A55-2A5C-0E40-A82B-B13D536E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B329-9BE6-D345-B3E9-631C4581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9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2E4B-E988-D049-A0B6-DD00EDDA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65A3-01B3-F142-B73E-37BE1CF0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FD7B-F3FC-B549-8F1C-1E919A69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B5E0-D371-D847-97C7-A56C8932A001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9E34-C855-8B42-A401-4D4A00AD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BAA3-A90F-C347-B89D-EB46A8D7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B329-9BE6-D345-B3E9-631C4581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25DD-E418-064B-8B6E-8507A5C7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4E57-3546-5C4A-97A9-FC160975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BC94-5F33-7E45-B4DA-A8992BAD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B5E0-D371-D847-97C7-A56C8932A001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BF3E-2FAA-7148-9049-73FBE097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BD7C-E66A-6442-A1A0-717A6F35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B329-9BE6-D345-B3E9-631C4581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CA4D-9B49-9349-9783-89340BE4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87F4-1200-2A4F-B6D0-8035328B9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4BBDA-D38C-6140-8F71-EDF6EADEA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97B27-3DD6-BE4B-95C7-D81AD730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B5E0-D371-D847-97C7-A56C8932A001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60DB-FD77-6849-88A2-794289DC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58CCE-1773-6A41-9BFE-CEC43584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B329-9BE6-D345-B3E9-631C4581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C597-4EBD-5A49-8DC0-FB5460C0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20F0-4443-F74E-BD2E-B8295C54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B6230-7D6E-214A-8111-546370C57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933F5-0335-DF4B-A4CB-88A19A3FA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D1BED-2024-4C49-8B74-A5BD18F34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26855-3502-024B-AC0D-6A8C6008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B5E0-D371-D847-97C7-A56C8932A001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F9107-99D4-8545-8681-3B291E6E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DCCFA-FA91-B842-A591-C0414715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B329-9BE6-D345-B3E9-631C4581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4A1B-2126-D447-B18D-FF4BD89C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7D8B1-2BDA-A54E-BC92-74E0B75E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B5E0-D371-D847-97C7-A56C8932A001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2709B-C60E-E446-98EB-E1604622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18BB3-DA61-3A4E-9D42-BE1B0671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B329-9BE6-D345-B3E9-631C4581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5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D5F52-AD19-494D-B4A1-A6455211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B5E0-D371-D847-97C7-A56C8932A001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4E835-BECE-804C-8A21-48B16090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FBB7E-FEB9-CD4C-810C-1E42C6BA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B329-9BE6-D345-B3E9-631C4581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8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A409-F4A0-F143-99FA-135B1104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372A-8FB6-2B41-BCC1-49FE64525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29C71-4899-204B-AD93-57A42969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8CF17-448F-FE48-BCFC-DEF1507C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B5E0-D371-D847-97C7-A56C8932A001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6AB88-6C2B-8549-AE92-F2625FB7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D173E-0641-CC43-A812-B41A81AF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B329-9BE6-D345-B3E9-631C4581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9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57D8-BC19-E746-A66E-E15AF9D6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8A406-B40E-954B-8243-AE003712F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E5472-772D-C64C-BF77-FF91F5E78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EAB9-771A-4346-8DAF-8E169420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B5E0-D371-D847-97C7-A56C8932A001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42358-484C-934C-B38A-EE93C1A6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7223B-D586-A744-BB0A-A78EB0A3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B329-9BE6-D345-B3E9-631C4581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7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2B981-4264-E248-A241-A3909FDA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D9A4-3BC6-2444-AFB6-A211D783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39E9D-56A8-3848-B4BD-F79EC01C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AB5E0-D371-D847-97C7-A56C8932A001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3FC2-DC72-3948-8900-8A3B7E1F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A2500-20E6-B94C-8E3D-84DE3539D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B329-9BE6-D345-B3E9-631C4581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ak@connect.ust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system.cse.ust.hk/UGuides/activa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47E4-B84B-824D-A7C9-4B21668D2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COMP2711H Tutorial 1</a:t>
            </a:r>
            <a:br>
              <a:rPr lang="en-US" dirty="0"/>
            </a:br>
            <a:r>
              <a:rPr lang="en-US" b="1" dirty="0"/>
              <a:t>Propositional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C618C-DCB9-AE49-9BA2-1E213AFC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4776"/>
          </a:xfrm>
        </p:spPr>
        <p:txBody>
          <a:bodyPr/>
          <a:lstStyle/>
          <a:p>
            <a:r>
              <a:rPr lang="en-US" dirty="0"/>
              <a:t>Henry, CHAK Hon Hing</a:t>
            </a:r>
          </a:p>
          <a:p>
            <a:r>
              <a:rPr lang="en-US" dirty="0">
                <a:hlinkClick r:id="rId2"/>
              </a:rPr>
              <a:t>hhchak@connect.ust.hk</a:t>
            </a:r>
            <a:endParaRPr lang="en-US" dirty="0"/>
          </a:p>
          <a:p>
            <a:endParaRPr lang="en-US" dirty="0"/>
          </a:p>
          <a:p>
            <a:r>
              <a:rPr lang="en-US" sz="4000" dirty="0"/>
              <a:t>Starting at 6:00 p.m.</a:t>
            </a:r>
          </a:p>
        </p:txBody>
      </p:sp>
    </p:spTree>
    <p:extLst>
      <p:ext uri="{BB962C8B-B14F-4D97-AF65-F5344CB8AC3E}">
        <p14:creationId xmlns:p14="http://schemas.microsoft.com/office/powerpoint/2010/main" val="327481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F40D-06FE-D941-9B28-F46A0A68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6007C-BA7E-E84A-9E95-6F206FBC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65" y="1528763"/>
            <a:ext cx="8966200" cy="4648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49BDB-E51B-D148-8B34-77B05F084F4B}"/>
              </a:ext>
            </a:extLst>
          </p:cNvPr>
          <p:cNvCxnSpPr>
            <a:cxnSpLocks/>
          </p:cNvCxnSpPr>
          <p:nvPr/>
        </p:nvCxnSpPr>
        <p:spPr>
          <a:xfrm>
            <a:off x="5623034" y="4186902"/>
            <a:ext cx="93542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8BD15-3848-3D4D-860A-B16DA012C0FE}"/>
              </a:ext>
            </a:extLst>
          </p:cNvPr>
          <p:cNvSpPr txBox="1"/>
          <p:nvPr/>
        </p:nvSpPr>
        <p:spPr>
          <a:xfrm>
            <a:off x="431143" y="2710352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 ∧ ¬q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3C67C-6172-3745-97CC-B226324D1B12}"/>
              </a:ext>
            </a:extLst>
          </p:cNvPr>
          <p:cNvSpPr txBox="1"/>
          <p:nvPr/>
        </p:nvSpPr>
        <p:spPr>
          <a:xfrm>
            <a:off x="431143" y="308420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 ∧ q ∧ 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888E3-6746-5E4F-9986-42CC4A5B8093}"/>
              </a:ext>
            </a:extLst>
          </p:cNvPr>
          <p:cNvSpPr txBox="1"/>
          <p:nvPr/>
        </p:nvSpPr>
        <p:spPr>
          <a:xfrm>
            <a:off x="431143" y="40924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 ∧ ¬q ∧ 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A99544-F778-EC43-A993-4A66D52914EB}"/>
              </a:ext>
            </a:extLst>
          </p:cNvPr>
          <p:cNvCxnSpPr>
            <a:cxnSpLocks/>
          </p:cNvCxnSpPr>
          <p:nvPr/>
        </p:nvCxnSpPr>
        <p:spPr>
          <a:xfrm>
            <a:off x="8981089" y="5222171"/>
            <a:ext cx="93542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073C4-629F-924B-9ED9-6607BF0B5910}"/>
              </a:ext>
            </a:extLst>
          </p:cNvPr>
          <p:cNvCxnSpPr>
            <a:cxnSpLocks/>
          </p:cNvCxnSpPr>
          <p:nvPr/>
        </p:nvCxnSpPr>
        <p:spPr>
          <a:xfrm>
            <a:off x="5717627" y="5847537"/>
            <a:ext cx="140838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061901-FAE6-9D43-A9D9-669B44493CAE}"/>
              </a:ext>
            </a:extLst>
          </p:cNvPr>
          <p:cNvSpPr txBox="1"/>
          <p:nvPr/>
        </p:nvSpPr>
        <p:spPr>
          <a:xfrm>
            <a:off x="431143" y="368888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 → 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8E7AE-D2C9-094B-9499-0EB36D77611D}"/>
              </a:ext>
            </a:extLst>
          </p:cNvPr>
          <p:cNvSpPr txBox="1"/>
          <p:nvPr/>
        </p:nvSpPr>
        <p:spPr>
          <a:xfrm>
            <a:off x="431143" y="4696791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(p ∧ q) → 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7149EE-10C9-F948-BEA9-BD29112374CE}"/>
              </a:ext>
            </a:extLst>
          </p:cNvPr>
          <p:cNvSpPr txBox="1"/>
          <p:nvPr/>
        </p:nvSpPr>
        <p:spPr>
          <a:xfrm>
            <a:off x="431143" y="5389657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(p ∨ q) ↔ r</a:t>
            </a:r>
          </a:p>
        </p:txBody>
      </p:sp>
    </p:spTree>
    <p:extLst>
      <p:ext uri="{BB962C8B-B14F-4D97-AF65-F5344CB8AC3E}">
        <p14:creationId xmlns:p14="http://schemas.microsoft.com/office/powerpoint/2010/main" val="302705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CC2-27F8-604B-AD9B-8F0EE285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63E2B-6C01-E848-8610-E23BDDBCD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38" y="3041049"/>
            <a:ext cx="9433323" cy="7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7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CC2-27F8-604B-AD9B-8F0EE285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63E2B-6C01-E848-8610-E23BDDBCD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38" y="1690688"/>
            <a:ext cx="9433323" cy="775901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A83E538-0620-9345-8671-AA91C9810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43841"/>
              </p:ext>
            </p:extLst>
          </p:nvPr>
        </p:nvGraphicFramePr>
        <p:xfrm>
          <a:off x="441434" y="3429000"/>
          <a:ext cx="11456280" cy="215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80">
                  <a:extLst>
                    <a:ext uri="{9D8B030D-6E8A-4147-A177-3AD203B41FA5}">
                      <a16:colId xmlns:a16="http://schemas.microsoft.com/office/drawing/2014/main" val="229437357"/>
                    </a:ext>
                  </a:extLst>
                </a:gridCol>
                <a:gridCol w="1909380">
                  <a:extLst>
                    <a:ext uri="{9D8B030D-6E8A-4147-A177-3AD203B41FA5}">
                      <a16:colId xmlns:a16="http://schemas.microsoft.com/office/drawing/2014/main" val="1921105866"/>
                    </a:ext>
                  </a:extLst>
                </a:gridCol>
                <a:gridCol w="1909380">
                  <a:extLst>
                    <a:ext uri="{9D8B030D-6E8A-4147-A177-3AD203B41FA5}">
                      <a16:colId xmlns:a16="http://schemas.microsoft.com/office/drawing/2014/main" val="2661926227"/>
                    </a:ext>
                  </a:extLst>
                </a:gridCol>
                <a:gridCol w="1909380">
                  <a:extLst>
                    <a:ext uri="{9D8B030D-6E8A-4147-A177-3AD203B41FA5}">
                      <a16:colId xmlns:a16="http://schemas.microsoft.com/office/drawing/2014/main" val="2248326799"/>
                    </a:ext>
                  </a:extLst>
                </a:gridCol>
                <a:gridCol w="1909380">
                  <a:extLst>
                    <a:ext uri="{9D8B030D-6E8A-4147-A177-3AD203B41FA5}">
                      <a16:colId xmlns:a16="http://schemas.microsoft.com/office/drawing/2014/main" val="149628656"/>
                    </a:ext>
                  </a:extLst>
                </a:gridCol>
                <a:gridCol w="1909380">
                  <a:extLst>
                    <a:ext uri="{9D8B030D-6E8A-4147-A177-3AD203B41FA5}">
                      <a16:colId xmlns:a16="http://schemas.microsoft.com/office/drawing/2014/main" val="3552957552"/>
                    </a:ext>
                  </a:extLst>
                </a:gridCol>
              </a:tblGrid>
              <a:tr h="6507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↔ 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(p ∧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(¬p ∧ ¬q)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(p ∧ q) ∨ (¬p ∧ ¬q)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30420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71999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50314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45534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5797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8A1CF70-815E-CE44-A11D-1234AA3594F9}"/>
              </a:ext>
            </a:extLst>
          </p:cNvPr>
          <p:cNvSpPr/>
          <p:nvPr/>
        </p:nvSpPr>
        <p:spPr>
          <a:xfrm>
            <a:off x="294286" y="5167312"/>
            <a:ext cx="4064001" cy="44243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4D5B6-A7E0-6147-B6D8-A1148E70A867}"/>
              </a:ext>
            </a:extLst>
          </p:cNvPr>
          <p:cNvSpPr/>
          <p:nvPr/>
        </p:nvSpPr>
        <p:spPr>
          <a:xfrm>
            <a:off x="294286" y="4031392"/>
            <a:ext cx="4064001" cy="364082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15B0E6-3ED4-8E4D-B6DC-18D71BDB7277}"/>
              </a:ext>
            </a:extLst>
          </p:cNvPr>
          <p:cNvCxnSpPr>
            <a:cxnSpLocks/>
          </p:cNvCxnSpPr>
          <p:nvPr/>
        </p:nvCxnSpPr>
        <p:spPr>
          <a:xfrm>
            <a:off x="5349765" y="2168916"/>
            <a:ext cx="1954925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1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CC2-27F8-604B-AD9B-8F0EE285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2686D-7826-0047-8B78-531652AC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13" y="1690688"/>
            <a:ext cx="9390173" cy="361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9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CC2-27F8-604B-AD9B-8F0EE285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2686D-7826-0047-8B78-531652AC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13" y="1690688"/>
            <a:ext cx="9390173" cy="361160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E9014E-0289-4E43-9755-865D21D6675D}"/>
              </a:ext>
            </a:extLst>
          </p:cNvPr>
          <p:cNvCxnSpPr>
            <a:cxnSpLocks/>
          </p:cNvCxnSpPr>
          <p:nvPr/>
        </p:nvCxnSpPr>
        <p:spPr>
          <a:xfrm>
            <a:off x="1954924" y="2694433"/>
            <a:ext cx="93542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7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CC2-27F8-604B-AD9B-8F0EE285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2686D-7826-0047-8B78-531652AC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13" y="1690688"/>
            <a:ext cx="9390173" cy="361160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E9014E-0289-4E43-9755-865D21D6675D}"/>
              </a:ext>
            </a:extLst>
          </p:cNvPr>
          <p:cNvCxnSpPr>
            <a:cxnSpLocks/>
          </p:cNvCxnSpPr>
          <p:nvPr/>
        </p:nvCxnSpPr>
        <p:spPr>
          <a:xfrm>
            <a:off x="1986455" y="3177909"/>
            <a:ext cx="93542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1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CC2-27F8-604B-AD9B-8F0EE285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2686D-7826-0047-8B78-531652AC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13" y="1690688"/>
            <a:ext cx="9390173" cy="361160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E9014E-0289-4E43-9755-865D21D6675D}"/>
              </a:ext>
            </a:extLst>
          </p:cNvPr>
          <p:cNvCxnSpPr>
            <a:cxnSpLocks/>
          </p:cNvCxnSpPr>
          <p:nvPr/>
        </p:nvCxnSpPr>
        <p:spPr>
          <a:xfrm>
            <a:off x="1986455" y="3177909"/>
            <a:ext cx="93542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61C99CE1-7CB2-BA4C-8E45-8352D03EE8E8}"/>
              </a:ext>
            </a:extLst>
          </p:cNvPr>
          <p:cNvSpPr/>
          <p:nvPr/>
        </p:nvSpPr>
        <p:spPr>
          <a:xfrm>
            <a:off x="2333296" y="2132769"/>
            <a:ext cx="1429407" cy="62011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86BB890A-B3CE-6940-A602-DC02C2B3EBE8}"/>
              </a:ext>
            </a:extLst>
          </p:cNvPr>
          <p:cNvSpPr/>
          <p:nvPr/>
        </p:nvSpPr>
        <p:spPr>
          <a:xfrm>
            <a:off x="2333297" y="2124243"/>
            <a:ext cx="2144110" cy="62011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B44A-D0F1-2244-A562-563BE9C466CE}"/>
              </a:ext>
            </a:extLst>
          </p:cNvPr>
          <p:cNvSpPr txBox="1"/>
          <p:nvPr/>
        </p:nvSpPr>
        <p:spPr>
          <a:xfrm>
            <a:off x="3647904" y="1336745"/>
            <a:ext cx="2805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“Expansion”</a:t>
            </a:r>
          </a:p>
        </p:txBody>
      </p:sp>
    </p:spTree>
    <p:extLst>
      <p:ext uri="{BB962C8B-B14F-4D97-AF65-F5344CB8AC3E}">
        <p14:creationId xmlns:p14="http://schemas.microsoft.com/office/powerpoint/2010/main" val="121132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CC2-27F8-604B-AD9B-8F0EE285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2686D-7826-0047-8B78-531652AC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13" y="1690688"/>
            <a:ext cx="9390173" cy="361160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E9014E-0289-4E43-9755-865D21D6675D}"/>
              </a:ext>
            </a:extLst>
          </p:cNvPr>
          <p:cNvCxnSpPr>
            <a:cxnSpLocks/>
          </p:cNvCxnSpPr>
          <p:nvPr/>
        </p:nvCxnSpPr>
        <p:spPr>
          <a:xfrm>
            <a:off x="3489434" y="3650874"/>
            <a:ext cx="462455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61C99CE1-7CB2-BA4C-8E45-8352D03EE8E8}"/>
              </a:ext>
            </a:extLst>
          </p:cNvPr>
          <p:cNvSpPr/>
          <p:nvPr/>
        </p:nvSpPr>
        <p:spPr>
          <a:xfrm flipH="1">
            <a:off x="2785240" y="2706196"/>
            <a:ext cx="1061545" cy="62011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6B7D461-27C2-7D4A-8261-AD3AD97BC3BA}"/>
              </a:ext>
            </a:extLst>
          </p:cNvPr>
          <p:cNvSpPr/>
          <p:nvPr/>
        </p:nvSpPr>
        <p:spPr>
          <a:xfrm flipH="1">
            <a:off x="2222526" y="2679509"/>
            <a:ext cx="1624258" cy="62011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45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CC2-27F8-604B-AD9B-8F0EE285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2686D-7826-0047-8B78-531652AC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13" y="1690688"/>
            <a:ext cx="9390173" cy="361160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566126-5470-C649-A5EB-1EFCDD4AC5D2}"/>
              </a:ext>
            </a:extLst>
          </p:cNvPr>
          <p:cNvCxnSpPr>
            <a:cxnSpLocks/>
          </p:cNvCxnSpPr>
          <p:nvPr/>
        </p:nvCxnSpPr>
        <p:spPr>
          <a:xfrm>
            <a:off x="3499944" y="4575784"/>
            <a:ext cx="462455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2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82A6-4072-294E-A2C0-ECEA58AA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EP1-1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440F0-2A4F-C044-83BA-B2200FED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44" y="3051025"/>
            <a:ext cx="10245112" cy="7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D58A-4D95-6E49-A53A-D0D0CECB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A7CE-E2AD-C143-A0EE-D84BADB2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1142"/>
            <a:ext cx="10515600" cy="691940"/>
          </a:xfrm>
        </p:spPr>
        <p:txBody>
          <a:bodyPr>
            <a:normAutofit fontScale="92500"/>
          </a:bodyPr>
          <a:lstStyle/>
          <a:p>
            <a:r>
              <a:rPr lang="en-HK" dirty="0"/>
              <a:t>Activate CSD Account: </a:t>
            </a:r>
            <a:r>
              <a:rPr lang="en-HK" dirty="0">
                <a:hlinkClick r:id="rId2"/>
              </a:rPr>
              <a:t>https://cssystem.cse.ust.hk/UGuides/activation.html</a:t>
            </a:r>
            <a:r>
              <a:rPr lang="en-HK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53F6E-1C30-CE46-B2DF-C7B34CDC5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65" b="26809"/>
          <a:stretch/>
        </p:blipFill>
        <p:spPr>
          <a:xfrm>
            <a:off x="1460935" y="2102774"/>
            <a:ext cx="8574597" cy="401456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5772C8-1D9F-8349-8B24-6D8D0893E06A}"/>
              </a:ext>
            </a:extLst>
          </p:cNvPr>
          <p:cNvSpPr txBox="1">
            <a:spLocks/>
          </p:cNvSpPr>
          <p:nvPr/>
        </p:nvSpPr>
        <p:spPr>
          <a:xfrm>
            <a:off x="1001110" y="1517035"/>
            <a:ext cx="10515600" cy="691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course.cse.ust.hk</a:t>
            </a:r>
            <a:r>
              <a:rPr lang="en-US" dirty="0"/>
              <a:t>/comp2711h</a:t>
            </a:r>
          </a:p>
        </p:txBody>
      </p:sp>
    </p:spTree>
    <p:extLst>
      <p:ext uri="{BB962C8B-B14F-4D97-AF65-F5344CB8AC3E}">
        <p14:creationId xmlns:p14="http://schemas.microsoft.com/office/powerpoint/2010/main" val="400070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82A6-4072-294E-A2C0-ECEA58AA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EP1-1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440F0-2A4F-C044-83BA-B2200FED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44" y="1455910"/>
            <a:ext cx="10245112" cy="75595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0E4EB534-68B0-F443-BD50-FE58D5F6D168}"/>
              </a:ext>
            </a:extLst>
          </p:cNvPr>
          <p:cNvSpPr/>
          <p:nvPr/>
        </p:nvSpPr>
        <p:spPr>
          <a:xfrm>
            <a:off x="1786831" y="3259200"/>
            <a:ext cx="9869141" cy="5780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E322C-4F0F-844F-8F0E-4B7BDFCF9744}"/>
              </a:ext>
            </a:extLst>
          </p:cNvPr>
          <p:cNvSpPr txBox="1"/>
          <p:nvPr/>
        </p:nvSpPr>
        <p:spPr>
          <a:xfrm>
            <a:off x="3973725" y="2670622"/>
            <a:ext cx="5495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Start from inner brackets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B9FB895-8DD2-2348-A55B-053BBBA14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03524"/>
              </p:ext>
            </p:extLst>
          </p:nvPr>
        </p:nvGraphicFramePr>
        <p:xfrm>
          <a:off x="788275" y="4153314"/>
          <a:ext cx="10615450" cy="215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090">
                  <a:extLst>
                    <a:ext uri="{9D8B030D-6E8A-4147-A177-3AD203B41FA5}">
                      <a16:colId xmlns:a16="http://schemas.microsoft.com/office/drawing/2014/main" val="229437357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1921105866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2661926227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2248326799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149628656"/>
                    </a:ext>
                  </a:extLst>
                </a:gridCol>
              </a:tblGrid>
              <a:tr h="6507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∨ 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(p ∨ q) ∧ ¬p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¬((p ∨ q) ∧ ¬p) ∧ ¬p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30420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71999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50314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45534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5797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861F7F4-D795-7E47-9CE8-4FD7389FAA40}"/>
              </a:ext>
            </a:extLst>
          </p:cNvPr>
          <p:cNvSpPr/>
          <p:nvPr/>
        </p:nvSpPr>
        <p:spPr>
          <a:xfrm>
            <a:off x="788274" y="5841134"/>
            <a:ext cx="6390291" cy="578068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8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82A6-4072-294E-A2C0-ECEA58AA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EP1-1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440F0-2A4F-C044-83BA-B2200FED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44" y="1455910"/>
            <a:ext cx="10245112" cy="75595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0E4EB534-68B0-F443-BD50-FE58D5F6D168}"/>
              </a:ext>
            </a:extLst>
          </p:cNvPr>
          <p:cNvSpPr/>
          <p:nvPr/>
        </p:nvSpPr>
        <p:spPr>
          <a:xfrm>
            <a:off x="1786831" y="3259200"/>
            <a:ext cx="9869141" cy="5780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E322C-4F0F-844F-8F0E-4B7BDFCF9744}"/>
              </a:ext>
            </a:extLst>
          </p:cNvPr>
          <p:cNvSpPr txBox="1"/>
          <p:nvPr/>
        </p:nvSpPr>
        <p:spPr>
          <a:xfrm>
            <a:off x="3973725" y="2670622"/>
            <a:ext cx="5495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Start from inner brackets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B9FB895-8DD2-2348-A55B-053BBBA14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10284"/>
              </p:ext>
            </p:extLst>
          </p:nvPr>
        </p:nvGraphicFramePr>
        <p:xfrm>
          <a:off x="788275" y="4153314"/>
          <a:ext cx="10615450" cy="215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090">
                  <a:extLst>
                    <a:ext uri="{9D8B030D-6E8A-4147-A177-3AD203B41FA5}">
                      <a16:colId xmlns:a16="http://schemas.microsoft.com/office/drawing/2014/main" val="229437357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1921105866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2661926227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2248326799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149628656"/>
                    </a:ext>
                  </a:extLst>
                </a:gridCol>
              </a:tblGrid>
              <a:tr h="6507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∨ 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(p ∨ q) ∧ ¬p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¬((p ∨ q) ∧ ¬p) ∧ ¬p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30420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71999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50314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45534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5797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861F7F4-D795-7E47-9CE8-4FD7389FAA40}"/>
              </a:ext>
            </a:extLst>
          </p:cNvPr>
          <p:cNvSpPr/>
          <p:nvPr/>
        </p:nvSpPr>
        <p:spPr>
          <a:xfrm>
            <a:off x="838200" y="5489689"/>
            <a:ext cx="8463455" cy="48018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9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82A6-4072-294E-A2C0-ECEA58AA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EP1-1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440F0-2A4F-C044-83BA-B2200FED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44" y="1455910"/>
            <a:ext cx="10245112" cy="75595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0E4EB534-68B0-F443-BD50-FE58D5F6D168}"/>
              </a:ext>
            </a:extLst>
          </p:cNvPr>
          <p:cNvSpPr/>
          <p:nvPr/>
        </p:nvSpPr>
        <p:spPr>
          <a:xfrm>
            <a:off x="1786831" y="3259200"/>
            <a:ext cx="9869141" cy="5780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E322C-4F0F-844F-8F0E-4B7BDFCF9744}"/>
              </a:ext>
            </a:extLst>
          </p:cNvPr>
          <p:cNvSpPr txBox="1"/>
          <p:nvPr/>
        </p:nvSpPr>
        <p:spPr>
          <a:xfrm>
            <a:off x="3973725" y="2670622"/>
            <a:ext cx="5495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Start from inner brackets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B9FB895-8DD2-2348-A55B-053BBBA14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1237"/>
              </p:ext>
            </p:extLst>
          </p:nvPr>
        </p:nvGraphicFramePr>
        <p:xfrm>
          <a:off x="788275" y="4153314"/>
          <a:ext cx="10615450" cy="215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090">
                  <a:extLst>
                    <a:ext uri="{9D8B030D-6E8A-4147-A177-3AD203B41FA5}">
                      <a16:colId xmlns:a16="http://schemas.microsoft.com/office/drawing/2014/main" val="229437357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1921105866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2661926227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2248326799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149628656"/>
                    </a:ext>
                  </a:extLst>
                </a:gridCol>
              </a:tblGrid>
              <a:tr h="6507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∨ 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(p ∨ q) ∧ ¬p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¬((p ∨ q) ∧ ¬p) ∧ ¬p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30420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71999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50314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45534"/>
                  </a:ext>
                </a:extLst>
              </a:tr>
              <a:tr h="3770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5797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861F7F4-D795-7E47-9CE8-4FD7389FAA40}"/>
              </a:ext>
            </a:extLst>
          </p:cNvPr>
          <p:cNvSpPr/>
          <p:nvPr/>
        </p:nvSpPr>
        <p:spPr>
          <a:xfrm>
            <a:off x="788275" y="5841134"/>
            <a:ext cx="10615450" cy="48018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C798-6EF2-A94F-B6CB-DF3159A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EP1-4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71C88-0CA5-F648-B445-058799BA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37" y="2009239"/>
            <a:ext cx="10085525" cy="37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66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C798-6EF2-A94F-B6CB-DF3159A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EP1-5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5DC7C-B3C5-4943-A301-40430BD8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82" y="2641653"/>
            <a:ext cx="11179235" cy="22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80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C798-6EF2-A94F-B6CB-DF3159A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EP1-5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A88BC-C9DF-0242-9ADC-5EC668E2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7" y="1953393"/>
            <a:ext cx="11528485" cy="40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63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C798-6EF2-A94F-B6CB-DF3159A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EP1-5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A88BC-C9DF-0242-9ADC-5EC668E2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7" y="1953393"/>
            <a:ext cx="11528485" cy="4016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D00A3A-79F9-204F-8B24-1B48463BD1C7}"/>
              </a:ext>
            </a:extLst>
          </p:cNvPr>
          <p:cNvSpPr/>
          <p:nvPr/>
        </p:nvSpPr>
        <p:spPr>
          <a:xfrm>
            <a:off x="2469931" y="2575033"/>
            <a:ext cx="641131" cy="49398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68A023-8CB6-FB47-8C6D-2FC71546FABD}"/>
              </a:ext>
            </a:extLst>
          </p:cNvPr>
          <p:cNvSpPr/>
          <p:nvPr/>
        </p:nvSpPr>
        <p:spPr>
          <a:xfrm>
            <a:off x="4356538" y="2575033"/>
            <a:ext cx="641131" cy="49398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D2CEC-01C6-CD4E-85B3-86C6C1C04233}"/>
              </a:ext>
            </a:extLst>
          </p:cNvPr>
          <p:cNvSpPr/>
          <p:nvPr/>
        </p:nvSpPr>
        <p:spPr>
          <a:xfrm>
            <a:off x="6421821" y="2575032"/>
            <a:ext cx="641131" cy="49398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B199B-7C20-3142-9A3E-D1F45EADE289}"/>
              </a:ext>
            </a:extLst>
          </p:cNvPr>
          <p:cNvSpPr/>
          <p:nvPr/>
        </p:nvSpPr>
        <p:spPr>
          <a:xfrm>
            <a:off x="8308428" y="2575032"/>
            <a:ext cx="641131" cy="49398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8B432-7724-924B-8902-1FF616C4DCA1}"/>
              </a:ext>
            </a:extLst>
          </p:cNvPr>
          <p:cNvSpPr txBox="1"/>
          <p:nvPr/>
        </p:nvSpPr>
        <p:spPr>
          <a:xfrm>
            <a:off x="3647904" y="1336745"/>
            <a:ext cx="3379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“Factorization”</a:t>
            </a:r>
          </a:p>
        </p:txBody>
      </p:sp>
    </p:spTree>
    <p:extLst>
      <p:ext uri="{BB962C8B-B14F-4D97-AF65-F5344CB8AC3E}">
        <p14:creationId xmlns:p14="http://schemas.microsoft.com/office/powerpoint/2010/main" val="1520150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C798-6EF2-A94F-B6CB-DF3159A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EP1-5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A88BC-C9DF-0242-9ADC-5EC668E2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7" y="1953393"/>
            <a:ext cx="11528485" cy="4016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D00A3A-79F9-204F-8B24-1B48463BD1C7}"/>
              </a:ext>
            </a:extLst>
          </p:cNvPr>
          <p:cNvSpPr/>
          <p:nvPr/>
        </p:nvSpPr>
        <p:spPr>
          <a:xfrm>
            <a:off x="1450427" y="3429000"/>
            <a:ext cx="5349766" cy="234117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091D-0A12-7D49-951F-BB7C079D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19448-2399-7347-9E52-E8A65810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6" y="1317421"/>
            <a:ext cx="9570308" cy="537994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0AF92E8-ACC7-2245-88C3-9B2AC095ADB4}"/>
              </a:ext>
            </a:extLst>
          </p:cNvPr>
          <p:cNvSpPr/>
          <p:nvPr/>
        </p:nvSpPr>
        <p:spPr>
          <a:xfrm rot="18554746">
            <a:off x="1502979" y="2427522"/>
            <a:ext cx="2375338" cy="5780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F64957-A52A-834B-A743-8EB65C4F04A0}"/>
              </a:ext>
            </a:extLst>
          </p:cNvPr>
          <p:cNvSpPr/>
          <p:nvPr/>
        </p:nvSpPr>
        <p:spPr>
          <a:xfrm>
            <a:off x="3279228" y="1317421"/>
            <a:ext cx="777240" cy="433368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5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091D-0A12-7D49-951F-BB7C079D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9EA64-11FC-7A45-B7D3-22B2C429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62" y="1261844"/>
            <a:ext cx="9312876" cy="52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3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091D-0A12-7D49-951F-BB7C079D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B13C6-3F60-EB45-86F3-0570BE5C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46" y="1396314"/>
            <a:ext cx="9492708" cy="53353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AFD95E-05FD-474C-B951-289C6E1B84C1}"/>
              </a:ext>
            </a:extLst>
          </p:cNvPr>
          <p:cNvSpPr/>
          <p:nvPr/>
        </p:nvSpPr>
        <p:spPr>
          <a:xfrm>
            <a:off x="1797270" y="4063999"/>
            <a:ext cx="8628992" cy="242887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1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F40D-06FE-D941-9B28-F46A0A68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6007C-BA7E-E84A-9E95-6F206FBC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65" y="1528763"/>
            <a:ext cx="8966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1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F40D-06FE-D941-9B28-F46A0A68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6007C-BA7E-E84A-9E95-6F206FBC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65" y="1528763"/>
            <a:ext cx="8966200" cy="4648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3C7AF9-8015-6F4F-A50B-4C7BFE358BF3}"/>
              </a:ext>
            </a:extLst>
          </p:cNvPr>
          <p:cNvCxnSpPr/>
          <p:nvPr/>
        </p:nvCxnSpPr>
        <p:spPr>
          <a:xfrm>
            <a:off x="2575034" y="4824248"/>
            <a:ext cx="124022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98B368-D37D-BC4A-BC43-80674547C08B}"/>
              </a:ext>
            </a:extLst>
          </p:cNvPr>
          <p:cNvCxnSpPr>
            <a:cxnSpLocks/>
          </p:cNvCxnSpPr>
          <p:nvPr/>
        </p:nvCxnSpPr>
        <p:spPr>
          <a:xfrm>
            <a:off x="5475889" y="4556234"/>
            <a:ext cx="472966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49BDB-E51B-D148-8B34-77B05F084F4B}"/>
              </a:ext>
            </a:extLst>
          </p:cNvPr>
          <p:cNvCxnSpPr>
            <a:cxnSpLocks/>
          </p:cNvCxnSpPr>
          <p:nvPr/>
        </p:nvCxnSpPr>
        <p:spPr>
          <a:xfrm>
            <a:off x="5239406" y="3174124"/>
            <a:ext cx="472966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C2F0E-4E2A-7441-B61C-7D762FB9084D}"/>
              </a:ext>
            </a:extLst>
          </p:cNvPr>
          <p:cNvCxnSpPr>
            <a:cxnSpLocks/>
          </p:cNvCxnSpPr>
          <p:nvPr/>
        </p:nvCxnSpPr>
        <p:spPr>
          <a:xfrm>
            <a:off x="8692054" y="3557752"/>
            <a:ext cx="472966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5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F40D-06FE-D941-9B28-F46A0A68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6007C-BA7E-E84A-9E95-6F206FBC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65" y="1528763"/>
            <a:ext cx="8966200" cy="4648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3C7AF9-8015-6F4F-A50B-4C7BFE358BF3}"/>
              </a:ext>
            </a:extLst>
          </p:cNvPr>
          <p:cNvCxnSpPr/>
          <p:nvPr/>
        </p:nvCxnSpPr>
        <p:spPr>
          <a:xfrm>
            <a:off x="2575034" y="4824248"/>
            <a:ext cx="124022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98B368-D37D-BC4A-BC43-80674547C08B}"/>
              </a:ext>
            </a:extLst>
          </p:cNvPr>
          <p:cNvCxnSpPr>
            <a:cxnSpLocks/>
          </p:cNvCxnSpPr>
          <p:nvPr/>
        </p:nvCxnSpPr>
        <p:spPr>
          <a:xfrm>
            <a:off x="5475889" y="4556234"/>
            <a:ext cx="472966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49BDB-E51B-D148-8B34-77B05F084F4B}"/>
              </a:ext>
            </a:extLst>
          </p:cNvPr>
          <p:cNvCxnSpPr>
            <a:cxnSpLocks/>
          </p:cNvCxnSpPr>
          <p:nvPr/>
        </p:nvCxnSpPr>
        <p:spPr>
          <a:xfrm>
            <a:off x="5239406" y="3174124"/>
            <a:ext cx="472966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C2F0E-4E2A-7441-B61C-7D762FB9084D}"/>
              </a:ext>
            </a:extLst>
          </p:cNvPr>
          <p:cNvCxnSpPr>
            <a:cxnSpLocks/>
          </p:cNvCxnSpPr>
          <p:nvPr/>
        </p:nvCxnSpPr>
        <p:spPr>
          <a:xfrm>
            <a:off x="8692054" y="3557752"/>
            <a:ext cx="472966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5C638F-F703-FF4E-8EC6-E09627A9962A}"/>
              </a:ext>
            </a:extLst>
          </p:cNvPr>
          <p:cNvSpPr txBox="1"/>
          <p:nvPr/>
        </p:nvSpPr>
        <p:spPr>
          <a:xfrm>
            <a:off x="768379" y="2804792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 ∧ ¬q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8788D-4B5C-0C48-871A-C5C5728221ED}"/>
              </a:ext>
            </a:extLst>
          </p:cNvPr>
          <p:cNvSpPr txBox="1"/>
          <p:nvPr/>
        </p:nvSpPr>
        <p:spPr>
          <a:xfrm>
            <a:off x="768379" y="317864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 ∧ q ∧ 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5148E-6C42-D048-A10C-34AA5DD49D7B}"/>
              </a:ext>
            </a:extLst>
          </p:cNvPr>
          <p:cNvSpPr txBox="1"/>
          <p:nvPr/>
        </p:nvSpPr>
        <p:spPr>
          <a:xfrm>
            <a:off x="768379" y="41869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 ∧ ¬q ∧ r</a:t>
            </a:r>
          </a:p>
        </p:txBody>
      </p:sp>
    </p:spTree>
    <p:extLst>
      <p:ext uri="{BB962C8B-B14F-4D97-AF65-F5344CB8AC3E}">
        <p14:creationId xmlns:p14="http://schemas.microsoft.com/office/powerpoint/2010/main" val="177040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F40D-06FE-D941-9B28-F46A0A68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6007C-BA7E-E84A-9E95-6F206FBC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65" y="1528763"/>
            <a:ext cx="8966200" cy="4648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49BDB-E51B-D148-8B34-77B05F084F4B}"/>
              </a:ext>
            </a:extLst>
          </p:cNvPr>
          <p:cNvCxnSpPr>
            <a:cxnSpLocks/>
          </p:cNvCxnSpPr>
          <p:nvPr/>
        </p:nvCxnSpPr>
        <p:spPr>
          <a:xfrm>
            <a:off x="5623034" y="4186902"/>
            <a:ext cx="93542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8BD15-3848-3D4D-860A-B16DA012C0FE}"/>
              </a:ext>
            </a:extLst>
          </p:cNvPr>
          <p:cNvSpPr txBox="1"/>
          <p:nvPr/>
        </p:nvSpPr>
        <p:spPr>
          <a:xfrm>
            <a:off x="768379" y="2804792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 ∧ ¬q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3C67C-6172-3745-97CC-B226324D1B12}"/>
              </a:ext>
            </a:extLst>
          </p:cNvPr>
          <p:cNvSpPr txBox="1"/>
          <p:nvPr/>
        </p:nvSpPr>
        <p:spPr>
          <a:xfrm>
            <a:off x="768379" y="317864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 ∧ q ∧ 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888E3-6746-5E4F-9986-42CC4A5B8093}"/>
              </a:ext>
            </a:extLst>
          </p:cNvPr>
          <p:cNvSpPr txBox="1"/>
          <p:nvPr/>
        </p:nvSpPr>
        <p:spPr>
          <a:xfrm>
            <a:off x="768379" y="41869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 ∧ ¬q ∧ 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A99544-F778-EC43-A993-4A66D52914EB}"/>
              </a:ext>
            </a:extLst>
          </p:cNvPr>
          <p:cNvCxnSpPr>
            <a:cxnSpLocks/>
          </p:cNvCxnSpPr>
          <p:nvPr/>
        </p:nvCxnSpPr>
        <p:spPr>
          <a:xfrm>
            <a:off x="8981089" y="5222171"/>
            <a:ext cx="93542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073C4-629F-924B-9ED9-6607BF0B5910}"/>
              </a:ext>
            </a:extLst>
          </p:cNvPr>
          <p:cNvCxnSpPr>
            <a:cxnSpLocks/>
          </p:cNvCxnSpPr>
          <p:nvPr/>
        </p:nvCxnSpPr>
        <p:spPr>
          <a:xfrm>
            <a:off x="5717627" y="5847537"/>
            <a:ext cx="140838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4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352</Words>
  <Application>Microsoft Macintosh PowerPoint</Application>
  <PresentationFormat>Widescreen</PresentationFormat>
  <Paragraphs>155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COMP2711H Tutorial 1 Propositional Logic</vt:lpstr>
      <vt:lpstr>Course Website</vt:lpstr>
      <vt:lpstr>Course Website</vt:lpstr>
      <vt:lpstr>Course Website</vt:lpstr>
      <vt:lpstr>Course Website</vt:lpstr>
      <vt:lpstr>QB1-1</vt:lpstr>
      <vt:lpstr>QB1-1</vt:lpstr>
      <vt:lpstr>QB1-1</vt:lpstr>
      <vt:lpstr>QB1-1</vt:lpstr>
      <vt:lpstr>QB1-1</vt:lpstr>
      <vt:lpstr>QB1-2</vt:lpstr>
      <vt:lpstr>QB1-2</vt:lpstr>
      <vt:lpstr>QB1-2</vt:lpstr>
      <vt:lpstr>QB1-2</vt:lpstr>
      <vt:lpstr>QB1-2</vt:lpstr>
      <vt:lpstr>QB1-2</vt:lpstr>
      <vt:lpstr>QB1-2</vt:lpstr>
      <vt:lpstr>QB1-2</vt:lpstr>
      <vt:lpstr>EP1-1</vt:lpstr>
      <vt:lpstr>EP1-1</vt:lpstr>
      <vt:lpstr>EP1-1</vt:lpstr>
      <vt:lpstr>EP1-1</vt:lpstr>
      <vt:lpstr>EP1-4</vt:lpstr>
      <vt:lpstr>EP1-5</vt:lpstr>
      <vt:lpstr>EP1-5</vt:lpstr>
      <vt:lpstr>EP1-5</vt:lpstr>
      <vt:lpstr>EP1-5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COMP2711H Tutorial 1</dc:title>
  <dc:creator>Hon Hing CHAK</dc:creator>
  <cp:lastModifiedBy>Hon Hing CHAK</cp:lastModifiedBy>
  <cp:revision>6</cp:revision>
  <dcterms:created xsi:type="dcterms:W3CDTF">2021-09-04T12:42:39Z</dcterms:created>
  <dcterms:modified xsi:type="dcterms:W3CDTF">2021-09-09T09:42:08Z</dcterms:modified>
</cp:coreProperties>
</file>