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66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3711H – Fall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idterm </a:t>
            </a:r>
            <a:r>
              <a:rPr lang="en-US" dirty="0"/>
              <a:t>E</a:t>
            </a:r>
            <a:r>
              <a:rPr lang="en-US" dirty="0" smtClean="0"/>
              <a:t>xam Revision</a:t>
            </a:r>
          </a:p>
          <a:p>
            <a:r>
              <a:rPr lang="en-US" dirty="0" smtClean="0"/>
              <a:t>(See handout on web page </a:t>
            </a:r>
          </a:p>
          <a:p>
            <a:r>
              <a:rPr lang="en-US" dirty="0" smtClean="0"/>
              <a:t>for full details)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91606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5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81000"/>
            <a:ext cx="8084332" cy="5334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553200" cy="4691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0668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exactly what was taught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8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599"/>
            <a:ext cx="8305800" cy="239741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7391400" cy="9570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400" y="4267200"/>
                <a:ext cx="8305800" cy="95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(b)  You could either have shown the proof in class which gave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or showed that the minimum number of nodes in an AVL of height h  grows like the Fibonacci numbers and gives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8305800" cy="950325"/>
              </a:xfrm>
              <a:prstGeom prst="rect">
                <a:avLst/>
              </a:prstGeom>
              <a:blipFill rotWithShape="0">
                <a:blip r:embed="rId4"/>
                <a:stretch>
                  <a:fillRect l="-661" r="-58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599"/>
            <a:ext cx="8305800" cy="2397415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7772400" cy="37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8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17541"/>
            <a:ext cx="6019800" cy="302096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5715000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5562600" cy="402691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3810000"/>
            <a:ext cx="535776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"/>
            <a:ext cx="742414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42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7543800" cy="132347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42667"/>
            <a:ext cx="7086600" cy="50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9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8789"/>
            <a:ext cx="7334710" cy="67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85194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"/>
            <a:ext cx="6239746" cy="2105319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69464"/>
            <a:ext cx="4115374" cy="248637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59964"/>
            <a:ext cx="1914792" cy="230537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57800"/>
            <a:ext cx="546811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"/>
            <a:ext cx="73882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7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721"/>
            <a:ext cx="9144000" cy="34494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3733800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solution to this problem was to describe the algorithm given by following the blue arrows.</a:t>
            </a:r>
          </a:p>
          <a:p>
            <a:endParaRPr lang="en-US" sz="2800" dirty="0"/>
          </a:p>
          <a:p>
            <a:r>
              <a:rPr lang="en-US" sz="2800" dirty="0" smtClean="0"/>
              <a:t>Common errors were to say that A,B were evaluated at n points and not 2n ones,  or to forget to say that multiplying the polynomial values </a:t>
            </a:r>
            <a:r>
              <a:rPr lang="en-US" sz="2800" smtClean="0"/>
              <a:t>pointwise gives </a:t>
            </a:r>
            <a:r>
              <a:rPr lang="en-US" sz="2800" dirty="0" smtClean="0"/>
              <a:t>the same values as the FFT on </a:t>
            </a:r>
            <a:r>
              <a:rPr lang="en-US" sz="2800" smtClean="0"/>
              <a:t>C.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532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304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 smtClean="0"/>
              <a:t>Heaps [8 pts]</a:t>
            </a:r>
          </a:p>
          <a:p>
            <a:pPr marL="342900" indent="-342900">
              <a:buAutoNum type="arabicPeriod" startAt="2"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4800"/>
            <a:ext cx="5077534" cy="337232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4143953" cy="2381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200" y="4114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node was added to hold the 7 and it was then bubbled up to</a:t>
            </a:r>
          </a:p>
          <a:p>
            <a:r>
              <a:rPr lang="en-US" dirty="0"/>
              <a:t>its proper place.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 </a:t>
            </a:r>
            <a:r>
              <a:rPr lang="en-US" dirty="0"/>
              <a:t>and the items that were moved are in bold.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5106113" cy="349616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62400"/>
            <a:ext cx="4435610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0" y="403860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was removed, 25 was moved to the top and bubbled down.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node </a:t>
            </a:r>
            <a:r>
              <a:rPr lang="en-US" dirty="0"/>
              <a:t>originally holding 25 was removed.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items that were</a:t>
            </a:r>
          </a:p>
          <a:p>
            <a:r>
              <a:rPr lang="en-US" dirty="0"/>
              <a:t>moved are in bold.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4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5051308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an O(n log k) worst-case time algorithm for k-sorting </a:t>
            </a:r>
            <a:r>
              <a:rPr lang="en-US" dirty="0" smtClean="0"/>
              <a:t>an   array</a:t>
            </a:r>
            <a:r>
              <a:rPr lang="en-US" dirty="0"/>
              <a:t>.</a:t>
            </a:r>
          </a:p>
          <a:p>
            <a:r>
              <a:rPr lang="en-US" dirty="0"/>
              <a:t>You must describe (either in plain </a:t>
            </a:r>
            <a:r>
              <a:rPr lang="en-US" dirty="0" err="1"/>
              <a:t>english</a:t>
            </a:r>
            <a:r>
              <a:rPr lang="en-US" dirty="0"/>
              <a:t> or pseudocode) how your </a:t>
            </a:r>
            <a:r>
              <a:rPr lang="en-US" dirty="0" smtClean="0"/>
              <a:t>algorithm </a:t>
            </a:r>
            <a:r>
              <a:rPr lang="en-US" dirty="0"/>
              <a:t>works, justify its correctness and prove that it runs in O(n log </a:t>
            </a:r>
            <a:r>
              <a:rPr lang="en-US" dirty="0" smtClean="0"/>
              <a:t>k) worst-case </a:t>
            </a:r>
            <a:r>
              <a:rPr lang="en-US" dirty="0"/>
              <a:t>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simplicity, you may assume that both n and k are powers of 2 </a:t>
            </a:r>
            <a:r>
              <a:rPr lang="en-US" dirty="0" smtClean="0"/>
              <a:t>and  that </a:t>
            </a:r>
            <a:r>
              <a:rPr lang="en-US" dirty="0"/>
              <a:t>all elements in the array are distinct.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6781800" cy="47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62484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Intuition was to do something like quicksort but at </a:t>
            </a:r>
            <a:r>
              <a:rPr lang="en-US" sz="11200" dirty="0"/>
              <a:t>each step choosing the median item as the partition. </a:t>
            </a:r>
            <a:endParaRPr lang="en-US" sz="11200" dirty="0" smtClean="0"/>
          </a:p>
          <a:p>
            <a:endParaRPr lang="en-US" sz="11200" dirty="0" smtClean="0"/>
          </a:p>
          <a:p>
            <a:r>
              <a:rPr lang="en-US" sz="11200" dirty="0" smtClean="0"/>
              <a:t>The </a:t>
            </a:r>
            <a:r>
              <a:rPr lang="en-US" sz="11200" dirty="0"/>
              <a:t>median can </a:t>
            </a:r>
            <a:r>
              <a:rPr lang="en-US" sz="11200" dirty="0" smtClean="0"/>
              <a:t>be found </a:t>
            </a:r>
            <a:r>
              <a:rPr lang="en-US" sz="11200" dirty="0"/>
              <a:t>in O(n) time using deterministic selection and partitioning </a:t>
            </a:r>
            <a:r>
              <a:rPr lang="en-US" sz="11200" dirty="0" smtClean="0"/>
              <a:t>takes O(n</a:t>
            </a:r>
            <a:r>
              <a:rPr lang="en-US" sz="11200" dirty="0"/>
              <a:t>) </a:t>
            </a:r>
            <a:r>
              <a:rPr lang="en-US" sz="11200" dirty="0" smtClean="0"/>
              <a:t>time.</a:t>
            </a:r>
          </a:p>
          <a:p>
            <a:endParaRPr lang="en-US" sz="11200" dirty="0" smtClean="0"/>
          </a:p>
          <a:p>
            <a:r>
              <a:rPr lang="en-US" sz="11200" dirty="0" smtClean="0"/>
              <a:t>After </a:t>
            </a:r>
            <a:r>
              <a:rPr lang="en-US" sz="11200" dirty="0"/>
              <a:t>one step, the array is split into halves with </a:t>
            </a:r>
            <a:r>
              <a:rPr lang="en-US" sz="11200" dirty="0" smtClean="0"/>
              <a:t>everything in </a:t>
            </a:r>
            <a:r>
              <a:rPr lang="en-US" sz="11200" dirty="0"/>
              <a:t>the </a:t>
            </a:r>
            <a:r>
              <a:rPr lang="en-US" sz="11200" dirty="0" smtClean="0"/>
              <a:t>first </a:t>
            </a:r>
            <a:r>
              <a:rPr lang="en-US" sz="11200" dirty="0"/>
              <a:t>half less than everything in the second one. </a:t>
            </a:r>
            <a:endParaRPr lang="en-US" sz="11200" dirty="0" smtClean="0"/>
          </a:p>
          <a:p>
            <a:endParaRPr lang="en-US" sz="11200" dirty="0" smtClean="0"/>
          </a:p>
          <a:p>
            <a:r>
              <a:rPr lang="en-US" sz="11200" dirty="0" smtClean="0"/>
              <a:t>Now </a:t>
            </a:r>
            <a:r>
              <a:rPr lang="en-US" sz="11200" dirty="0" err="1"/>
              <a:t>recurse</a:t>
            </a:r>
            <a:r>
              <a:rPr lang="en-US" sz="11200" dirty="0"/>
              <a:t> </a:t>
            </a:r>
            <a:r>
              <a:rPr lang="en-US" sz="11200" dirty="0" smtClean="0"/>
              <a:t>in the </a:t>
            </a:r>
            <a:r>
              <a:rPr lang="en-US" sz="11200" dirty="0"/>
              <a:t>two halves and repeat </a:t>
            </a:r>
            <a:r>
              <a:rPr lang="en-US" sz="11200" dirty="0" err="1"/>
              <a:t>recursing</a:t>
            </a:r>
            <a:r>
              <a:rPr lang="en-US" sz="11200" dirty="0"/>
              <a:t> until the subarray sizes are </a:t>
            </a:r>
            <a:r>
              <a:rPr lang="en-US" sz="11200" dirty="0" smtClean="0"/>
              <a:t>n/k :</a:t>
            </a:r>
          </a:p>
          <a:p>
            <a:endParaRPr lang="en-US" sz="11200" dirty="0"/>
          </a:p>
          <a:p>
            <a:r>
              <a:rPr lang="en-US" sz="11200" dirty="0" smtClean="0"/>
              <a:t>This doesn’t quite work because it doesn’t include the partitioning elements in the two sides of the recursion but we can fix this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1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9292855" cy="350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3400" y="381000"/>
                <a:ext cx="800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algorithm recursively k-sorts the sub- array </a:t>
                </a:r>
                <a:r>
                  <a:rPr lang="en-US" dirty="0"/>
                  <a:t>A[</a:t>
                </a:r>
                <a:r>
                  <a:rPr lang="en-US" dirty="0" err="1"/>
                  <a:t>i</a:t>
                </a:r>
                <a:r>
                  <a:rPr lang="en-US" dirty="0"/>
                  <a:t>; j]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assume that the top level call will be </a:t>
                </a:r>
                <a:r>
                  <a:rPr lang="en-US" dirty="0" smtClean="0"/>
                  <a:t>to  </a:t>
                </a:r>
                <a:r>
                  <a:rPr lang="en-US" dirty="0" err="1" smtClean="0"/>
                  <a:t>KSort</a:t>
                </a:r>
                <a:r>
                  <a:rPr lang="en-US" dirty="0" smtClean="0"/>
                  <a:t>(1</a:t>
                </a:r>
                <a:r>
                  <a:rPr lang="en-US" dirty="0"/>
                  <a:t>; n; k)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1000"/>
                <a:ext cx="8001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6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5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worst case running time of this algorithm to k-sort n items </a:t>
            </a:r>
            <a:r>
              <a:rPr lang="en-US" dirty="0" smtClean="0"/>
              <a:t>is T(n</a:t>
            </a:r>
            <a:r>
              <a:rPr lang="en-US" dirty="0"/>
              <a:t>; k),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from the description </a:t>
            </a:r>
            <a:r>
              <a:rPr lang="en-US" dirty="0" smtClean="0"/>
              <a:t>on previous page satisfies the below which can be solved using the expansion method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95294"/>
            <a:ext cx="2057400" cy="46582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52600"/>
            <a:ext cx="4043029" cy="55246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2438400"/>
            <a:ext cx="5431680" cy="273431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48000"/>
            <a:ext cx="7086600" cy="5675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339723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Plugging  l= log k into this  expansion gives the final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US" dirty="0" smtClean="0"/>
              <a:t>. Interval Selection [12 </a:t>
            </a:r>
            <a:r>
              <a:rPr lang="en-US" dirty="0" err="1" smtClean="0"/>
              <a:t>pt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exactly what was taught in class</a:t>
            </a:r>
          </a:p>
          <a:p>
            <a:pPr marL="0" indent="0">
              <a:buNone/>
            </a:pPr>
            <a:r>
              <a:rPr lang="en-US" dirty="0" smtClean="0"/>
              <a:t>(see class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442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COMP 3711H – Fall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3711H – Fall 2016</dc:title>
  <dc:creator>user</dc:creator>
  <cp:lastModifiedBy>M Golin</cp:lastModifiedBy>
  <cp:revision>8</cp:revision>
  <dcterms:created xsi:type="dcterms:W3CDTF">2006-08-16T00:00:00Z</dcterms:created>
  <dcterms:modified xsi:type="dcterms:W3CDTF">2016-10-23T12:29:07Z</dcterms:modified>
</cp:coreProperties>
</file>