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83" r:id="rId2"/>
    <p:sldId id="636" r:id="rId3"/>
    <p:sldId id="661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2" r:id="rId23"/>
    <p:sldId id="704" r:id="rId24"/>
    <p:sldId id="705" r:id="rId25"/>
    <p:sldId id="706" r:id="rId26"/>
    <p:sldId id="707" r:id="rId27"/>
    <p:sldId id="708" r:id="rId28"/>
    <p:sldId id="683" r:id="rId29"/>
    <p:sldId id="684" r:id="rId30"/>
    <p:sldId id="70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91383" autoAdjust="0"/>
  </p:normalViewPr>
  <p:slideViewPr>
    <p:cSldViewPr>
      <p:cViewPr varScale="1">
        <p:scale>
          <a:sx n="97" d="100"/>
          <a:sy n="97" d="100"/>
        </p:scale>
        <p:origin x="7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ER" userId="affd6e74-9f3a-4b29-89c7-35064ff47285" providerId="ADAL" clId="{E3CBB45F-3AEF-4A69-B2A6-FF63F8DE0FF7}"/>
    <pc:docChg chg="undo custSel addSld delSld modSld">
      <pc:chgData name="Pedro SANDER" userId="affd6e74-9f3a-4b29-89c7-35064ff47285" providerId="ADAL" clId="{E3CBB45F-3AEF-4A69-B2A6-FF63F8DE0FF7}" dt="2021-02-25T07:48:52.426" v="224" actId="14100"/>
      <pc:docMkLst>
        <pc:docMk/>
      </pc:docMkLst>
      <pc:sldChg chg="modSp">
        <pc:chgData name="Pedro SANDER" userId="affd6e74-9f3a-4b29-89c7-35064ff47285" providerId="ADAL" clId="{E3CBB45F-3AEF-4A69-B2A6-FF63F8DE0FF7}" dt="2021-02-16T07:57:22.557" v="12" actId="20577"/>
        <pc:sldMkLst>
          <pc:docMk/>
          <pc:sldMk cId="0" sldId="283"/>
        </pc:sldMkLst>
        <pc:spChg chg="mod">
          <ac:chgData name="Pedro SANDER" userId="affd6e74-9f3a-4b29-89c7-35064ff47285" providerId="ADAL" clId="{E3CBB45F-3AEF-4A69-B2A6-FF63F8DE0FF7}" dt="2021-02-16T07:57:22.557" v="12" actId="20577"/>
          <ac:spMkLst>
            <pc:docMk/>
            <pc:sldMk cId="0" sldId="283"/>
            <ac:spMk id="137218" creationId="{00000000-0000-0000-0000-000000000000}"/>
          </ac:spMkLst>
        </pc:spChg>
      </pc:sldChg>
      <pc:sldChg chg="delSp modSp add del">
        <pc:chgData name="Pedro SANDER" userId="affd6e74-9f3a-4b29-89c7-35064ff47285" providerId="ADAL" clId="{E3CBB45F-3AEF-4A69-B2A6-FF63F8DE0FF7}" dt="2021-02-16T07:58:56.032" v="67" actId="2696"/>
        <pc:sldMkLst>
          <pc:docMk/>
          <pc:sldMk cId="2742624272" sldId="636"/>
        </pc:sldMkLst>
        <pc:spChg chg="mod">
          <ac:chgData name="Pedro SANDER" userId="affd6e74-9f3a-4b29-89c7-35064ff47285" providerId="ADAL" clId="{E3CBB45F-3AEF-4A69-B2A6-FF63F8DE0FF7}" dt="2021-02-16T07:58:02.750" v="40" actId="1035"/>
          <ac:spMkLst>
            <pc:docMk/>
            <pc:sldMk cId="2742624272" sldId="636"/>
            <ac:spMk id="3" creationId="{00000000-0000-0000-0000-000000000000}"/>
          </ac:spMkLst>
        </pc:spChg>
        <pc:spChg chg="mod">
          <ac:chgData name="Pedro SANDER" userId="affd6e74-9f3a-4b29-89c7-35064ff47285" providerId="ADAL" clId="{E3CBB45F-3AEF-4A69-B2A6-FF63F8DE0FF7}" dt="2021-02-16T07:58:02.750" v="40" actId="1035"/>
          <ac:spMkLst>
            <pc:docMk/>
            <pc:sldMk cId="2742624272" sldId="636"/>
            <ac:spMk id="4" creationId="{00000000-0000-0000-0000-000000000000}"/>
          </ac:spMkLst>
        </pc:spChg>
        <pc:spChg chg="mod">
          <ac:chgData name="Pedro SANDER" userId="affd6e74-9f3a-4b29-89c7-35064ff47285" providerId="ADAL" clId="{E3CBB45F-3AEF-4A69-B2A6-FF63F8DE0FF7}" dt="2021-02-16T07:58:02.750" v="40" actId="1035"/>
          <ac:spMkLst>
            <pc:docMk/>
            <pc:sldMk cId="2742624272" sldId="636"/>
            <ac:spMk id="5" creationId="{00000000-0000-0000-0000-000000000000}"/>
          </ac:spMkLst>
        </pc:spChg>
        <pc:spChg chg="mod">
          <ac:chgData name="Pedro SANDER" userId="affd6e74-9f3a-4b29-89c7-35064ff47285" providerId="ADAL" clId="{E3CBB45F-3AEF-4A69-B2A6-FF63F8DE0FF7}" dt="2021-02-16T07:58:02.750" v="40" actId="1035"/>
          <ac:spMkLst>
            <pc:docMk/>
            <pc:sldMk cId="2742624272" sldId="636"/>
            <ac:spMk id="6" creationId="{00000000-0000-0000-0000-000000000000}"/>
          </ac:spMkLst>
        </pc:spChg>
        <pc:spChg chg="mod">
          <ac:chgData name="Pedro SANDER" userId="affd6e74-9f3a-4b29-89c7-35064ff47285" providerId="ADAL" clId="{E3CBB45F-3AEF-4A69-B2A6-FF63F8DE0FF7}" dt="2021-02-16T07:58:02.750" v="40" actId="1035"/>
          <ac:spMkLst>
            <pc:docMk/>
            <pc:sldMk cId="2742624272" sldId="636"/>
            <ac:spMk id="7" creationId="{00000000-0000-0000-0000-000000000000}"/>
          </ac:spMkLst>
        </pc:spChg>
        <pc:spChg chg="mod">
          <ac:chgData name="Pedro SANDER" userId="affd6e74-9f3a-4b29-89c7-35064ff47285" providerId="ADAL" clId="{E3CBB45F-3AEF-4A69-B2A6-FF63F8DE0FF7}" dt="2021-02-16T07:58:02.750" v="40" actId="1035"/>
          <ac:spMkLst>
            <pc:docMk/>
            <pc:sldMk cId="2742624272" sldId="636"/>
            <ac:spMk id="8" creationId="{00000000-0000-0000-0000-000000000000}"/>
          </ac:spMkLst>
        </pc:spChg>
        <pc:spChg chg="del">
          <ac:chgData name="Pedro SANDER" userId="affd6e74-9f3a-4b29-89c7-35064ff47285" providerId="ADAL" clId="{E3CBB45F-3AEF-4A69-B2A6-FF63F8DE0FF7}" dt="2021-02-16T07:57:52.222" v="24" actId="478"/>
          <ac:spMkLst>
            <pc:docMk/>
            <pc:sldMk cId="2742624272" sldId="636"/>
            <ac:spMk id="9" creationId="{00000000-0000-0000-0000-000000000000}"/>
          </ac:spMkLst>
        </pc:spChg>
      </pc:sldChg>
      <pc:sldChg chg="modSp">
        <pc:chgData name="Pedro SANDER" userId="affd6e74-9f3a-4b29-89c7-35064ff47285" providerId="ADAL" clId="{E3CBB45F-3AEF-4A69-B2A6-FF63F8DE0FF7}" dt="2021-02-25T07:43:08.548" v="194" actId="1035"/>
        <pc:sldMkLst>
          <pc:docMk/>
          <pc:sldMk cId="2480892554" sldId="663"/>
        </pc:sldMkLst>
        <pc:spChg chg="mod">
          <ac:chgData name="Pedro SANDER" userId="affd6e74-9f3a-4b29-89c7-35064ff47285" providerId="ADAL" clId="{E3CBB45F-3AEF-4A69-B2A6-FF63F8DE0FF7}" dt="2021-02-25T07:43:08.548" v="194" actId="1035"/>
          <ac:spMkLst>
            <pc:docMk/>
            <pc:sldMk cId="2480892554" sldId="663"/>
            <ac:spMk id="3" creationId="{00000000-0000-0000-0000-000000000000}"/>
          </ac:spMkLst>
        </pc:spChg>
        <pc:spChg chg="mod">
          <ac:chgData name="Pedro SANDER" userId="affd6e74-9f3a-4b29-89c7-35064ff47285" providerId="ADAL" clId="{E3CBB45F-3AEF-4A69-B2A6-FF63F8DE0FF7}" dt="2021-02-25T07:43:08.548" v="194" actId="1035"/>
          <ac:spMkLst>
            <pc:docMk/>
            <pc:sldMk cId="2480892554" sldId="663"/>
            <ac:spMk id="6" creationId="{00000000-0000-0000-0000-000000000000}"/>
          </ac:spMkLst>
        </pc:spChg>
        <pc:spChg chg="mod">
          <ac:chgData name="Pedro SANDER" userId="affd6e74-9f3a-4b29-89c7-35064ff47285" providerId="ADAL" clId="{E3CBB45F-3AEF-4A69-B2A6-FF63F8DE0FF7}" dt="2021-02-16T08:01:14.720" v="78" actId="1076"/>
          <ac:spMkLst>
            <pc:docMk/>
            <pc:sldMk cId="2480892554" sldId="663"/>
            <ac:spMk id="13" creationId="{00000000-0000-0000-0000-000000000000}"/>
          </ac:spMkLst>
        </pc:spChg>
      </pc:sldChg>
      <pc:sldChg chg="modSp">
        <pc:chgData name="Pedro SANDER" userId="affd6e74-9f3a-4b29-89c7-35064ff47285" providerId="ADAL" clId="{E3CBB45F-3AEF-4A69-B2A6-FF63F8DE0FF7}" dt="2021-02-16T08:02:37.719" v="90" actId="20577"/>
        <pc:sldMkLst>
          <pc:docMk/>
          <pc:sldMk cId="3049582958" sldId="666"/>
        </pc:sldMkLst>
        <pc:spChg chg="mod">
          <ac:chgData name="Pedro SANDER" userId="affd6e74-9f3a-4b29-89c7-35064ff47285" providerId="ADAL" clId="{E3CBB45F-3AEF-4A69-B2A6-FF63F8DE0FF7}" dt="2021-02-16T08:02:37.719" v="90" actId="20577"/>
          <ac:spMkLst>
            <pc:docMk/>
            <pc:sldMk cId="3049582958" sldId="666"/>
            <ac:spMk id="5" creationId="{00000000-0000-0000-0000-000000000000}"/>
          </ac:spMkLst>
        </pc:spChg>
      </pc:sldChg>
      <pc:sldChg chg="modSp">
        <pc:chgData name="Pedro SANDER" userId="affd6e74-9f3a-4b29-89c7-35064ff47285" providerId="ADAL" clId="{E3CBB45F-3AEF-4A69-B2A6-FF63F8DE0FF7}" dt="2021-02-16T08:03:11.800" v="109" actId="14100"/>
        <pc:sldMkLst>
          <pc:docMk/>
          <pc:sldMk cId="3580997388" sldId="668"/>
        </pc:sldMkLst>
        <pc:spChg chg="mod">
          <ac:chgData name="Pedro SANDER" userId="affd6e74-9f3a-4b29-89c7-35064ff47285" providerId="ADAL" clId="{E3CBB45F-3AEF-4A69-B2A6-FF63F8DE0FF7}" dt="2021-02-16T08:03:11.800" v="109" actId="14100"/>
          <ac:spMkLst>
            <pc:docMk/>
            <pc:sldMk cId="3580997388" sldId="668"/>
            <ac:spMk id="3" creationId="{00000000-0000-0000-0000-000000000000}"/>
          </ac:spMkLst>
        </pc:spChg>
      </pc:sldChg>
      <pc:sldChg chg="modSp">
        <pc:chgData name="Pedro SANDER" userId="affd6e74-9f3a-4b29-89c7-35064ff47285" providerId="ADAL" clId="{E3CBB45F-3AEF-4A69-B2A6-FF63F8DE0FF7}" dt="2021-02-25T07:46:10.803" v="196" actId="14100"/>
        <pc:sldMkLst>
          <pc:docMk/>
          <pc:sldMk cId="2504416880" sldId="678"/>
        </pc:sldMkLst>
        <pc:spChg chg="mod">
          <ac:chgData name="Pedro SANDER" userId="affd6e74-9f3a-4b29-89c7-35064ff47285" providerId="ADAL" clId="{E3CBB45F-3AEF-4A69-B2A6-FF63F8DE0FF7}" dt="2021-02-25T07:46:10.803" v="196" actId="14100"/>
          <ac:spMkLst>
            <pc:docMk/>
            <pc:sldMk cId="2504416880" sldId="678"/>
            <ac:spMk id="8" creationId="{00000000-0000-0000-0000-000000000000}"/>
          </ac:spMkLst>
        </pc:spChg>
      </pc:sldChg>
      <pc:sldChg chg="modSp">
        <pc:chgData name="Pedro SANDER" userId="affd6e74-9f3a-4b29-89c7-35064ff47285" providerId="ADAL" clId="{E3CBB45F-3AEF-4A69-B2A6-FF63F8DE0FF7}" dt="2021-02-16T08:05:46.002" v="125" actId="20577"/>
        <pc:sldMkLst>
          <pc:docMk/>
          <pc:sldMk cId="1373503809" sldId="682"/>
        </pc:sldMkLst>
        <pc:spChg chg="mod">
          <ac:chgData name="Pedro SANDER" userId="affd6e74-9f3a-4b29-89c7-35064ff47285" providerId="ADAL" clId="{E3CBB45F-3AEF-4A69-B2A6-FF63F8DE0FF7}" dt="2021-02-16T08:05:46.002" v="125" actId="20577"/>
          <ac:spMkLst>
            <pc:docMk/>
            <pc:sldMk cId="1373503809" sldId="682"/>
            <ac:spMk id="3" creationId="{00000000-0000-0000-0000-000000000000}"/>
          </ac:spMkLst>
        </pc:spChg>
        <pc:spChg chg="mod">
          <ac:chgData name="Pedro SANDER" userId="affd6e74-9f3a-4b29-89c7-35064ff47285" providerId="ADAL" clId="{E3CBB45F-3AEF-4A69-B2A6-FF63F8DE0FF7}" dt="2021-02-16T08:05:12.258" v="124" actId="20577"/>
          <ac:spMkLst>
            <pc:docMk/>
            <pc:sldMk cId="1373503809" sldId="682"/>
            <ac:spMk id="20" creationId="{00000000-0000-0000-0000-000000000000}"/>
          </ac:spMkLst>
        </pc:spChg>
      </pc:sldChg>
      <pc:sldChg chg="modSp">
        <pc:chgData name="Pedro SANDER" userId="affd6e74-9f3a-4b29-89c7-35064ff47285" providerId="ADAL" clId="{E3CBB45F-3AEF-4A69-B2A6-FF63F8DE0FF7}" dt="2021-02-25T07:48:52.426" v="224" actId="14100"/>
        <pc:sldMkLst>
          <pc:docMk/>
          <pc:sldMk cId="1395926222" sldId="684"/>
        </pc:sldMkLst>
        <pc:spChg chg="mod">
          <ac:chgData name="Pedro SANDER" userId="affd6e74-9f3a-4b29-89c7-35064ff47285" providerId="ADAL" clId="{E3CBB45F-3AEF-4A69-B2A6-FF63F8DE0FF7}" dt="2021-02-25T07:48:52.426" v="224" actId="14100"/>
          <ac:spMkLst>
            <pc:docMk/>
            <pc:sldMk cId="1395926222" sldId="684"/>
            <ac:spMk id="6" creationId="{00000000-0000-0000-0000-000000000000}"/>
          </ac:spMkLst>
        </pc:spChg>
      </pc:sldChg>
      <pc:sldChg chg="addSp modSp add">
        <pc:chgData name="Pedro SANDER" userId="affd6e74-9f3a-4b29-89c7-35064ff47285" providerId="ADAL" clId="{E3CBB45F-3AEF-4A69-B2A6-FF63F8DE0FF7}" dt="2021-02-16T08:08:42.764" v="185" actId="20577"/>
        <pc:sldMkLst>
          <pc:docMk/>
          <pc:sldMk cId="3623673794" sldId="709"/>
        </pc:sldMkLst>
        <pc:spChg chg="mod">
          <ac:chgData name="Pedro SANDER" userId="affd6e74-9f3a-4b29-89c7-35064ff47285" providerId="ADAL" clId="{E3CBB45F-3AEF-4A69-B2A6-FF63F8DE0FF7}" dt="2021-02-16T08:08:01.174" v="128" actId="5793"/>
          <ac:spMkLst>
            <pc:docMk/>
            <pc:sldMk cId="3623673794" sldId="709"/>
            <ac:spMk id="3" creationId="{00000000-0000-0000-0000-000000000000}"/>
          </ac:spMkLst>
        </pc:spChg>
        <pc:spChg chg="mod">
          <ac:chgData name="Pedro SANDER" userId="affd6e74-9f3a-4b29-89c7-35064ff47285" providerId="ADAL" clId="{E3CBB45F-3AEF-4A69-B2A6-FF63F8DE0FF7}" dt="2021-02-16T08:08:18.574" v="134"/>
          <ac:spMkLst>
            <pc:docMk/>
            <pc:sldMk cId="3623673794" sldId="709"/>
            <ac:spMk id="7" creationId="{00000000-0000-0000-0000-000000000000}"/>
          </ac:spMkLst>
        </pc:spChg>
        <pc:spChg chg="add mod">
          <ac:chgData name="Pedro SANDER" userId="affd6e74-9f3a-4b29-89c7-35064ff47285" providerId="ADAL" clId="{E3CBB45F-3AEF-4A69-B2A6-FF63F8DE0FF7}" dt="2021-02-16T08:08:42.764" v="185" actId="20577"/>
          <ac:spMkLst>
            <pc:docMk/>
            <pc:sldMk cId="3623673794" sldId="709"/>
            <ac:spMk id="9" creationId="{DBC456D2-CE6F-4CC3-B96F-19046EDDF81A}"/>
          </ac:spMkLst>
        </pc:spChg>
        <pc:spChg chg="mod">
          <ac:chgData name="Pedro SANDER" userId="affd6e74-9f3a-4b29-89c7-35064ff47285" providerId="ADAL" clId="{E3CBB45F-3AEF-4A69-B2A6-FF63F8DE0FF7}" dt="2021-02-16T07:59:08.500" v="77" actId="14100"/>
          <ac:spMkLst>
            <pc:docMk/>
            <pc:sldMk cId="3623673794" sldId="709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0LwS4ysGbE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2vgICfQawE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/>
              <a:t>Game AI 2: Agents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/>
              <a:t>COMP4451 Game Programming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46093" y="514305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3125" y="514305"/>
            <a:ext cx="200867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 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7494" y="514305"/>
            <a:ext cx="144456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8977" y="514305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2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1206" y="514305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9511" y="514305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2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398" y="1358874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085" y="1358874"/>
            <a:ext cx="301383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Ma</a:t>
            </a:r>
            <a:r>
              <a:rPr sz="2471" spc="-4" dirty="0">
                <a:latin typeface="Tahoma"/>
                <a:cs typeface="Tahoma"/>
              </a:rPr>
              <a:t>ki</a:t>
            </a:r>
            <a:r>
              <a:rPr sz="2471" dirty="0">
                <a:latin typeface="Tahoma"/>
                <a:cs typeface="Tahoma"/>
              </a:rPr>
              <a:t>ng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gents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0810" y="1791000"/>
            <a:ext cx="1763410" cy="100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  <a:p>
            <a:pPr marL="414639" marR="3773">
              <a:lnSpc>
                <a:spcPct val="100585"/>
              </a:lnSpc>
              <a:spcBef>
                <a:spcPts val="309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r>
              <a:rPr sz="1765" spc="233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Ex: </a:t>
            </a:r>
            <a:r>
              <a:rPr sz="1765" spc="-4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n </a:t>
            </a:r>
            <a:r>
              <a:rPr sz="1765" spc="-4" dirty="0">
                <a:latin typeface="Tahoma"/>
                <a:cs typeface="Tahoma"/>
              </a:rPr>
              <a:t>FP</a:t>
            </a:r>
            <a:r>
              <a:rPr sz="1765" spc="-12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,</a:t>
            </a:r>
            <a:endParaRPr sz="1765">
              <a:latin typeface="Tahoma"/>
              <a:cs typeface="Tahoma"/>
            </a:endParaRPr>
          </a:p>
          <a:p>
            <a:pPr marL="11206" marR="13068">
              <a:lnSpc>
                <a:spcPct val="100585"/>
              </a:lnSpc>
              <a:spcBef>
                <a:spcPts val="470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b 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2365" y="1791000"/>
            <a:ext cx="3725057" cy="100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87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ake 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ts</a:t>
            </a:r>
            <a:r>
              <a:rPr sz="2118" spc="-8" dirty="0">
                <a:latin typeface="Tahoma"/>
                <a:cs typeface="Tahoma"/>
              </a:rPr>
              <a:t> d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ate</a:t>
            </a:r>
            <a:endParaRPr sz="2118">
              <a:latin typeface="Tahoma"/>
              <a:cs typeface="Tahoma"/>
            </a:endParaRPr>
          </a:p>
          <a:p>
            <a:pPr marL="12412" marR="40342">
              <a:lnSpc>
                <a:spcPct val="100585"/>
              </a:lnSpc>
              <a:spcBef>
                <a:spcPts val="309"/>
              </a:spcBef>
            </a:pPr>
            <a:r>
              <a:rPr sz="1765" dirty="0">
                <a:latin typeface="Tahoma"/>
                <a:cs typeface="Tahoma"/>
              </a:rPr>
              <a:t>al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o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or </a:t>
            </a:r>
            <a:r>
              <a:rPr sz="1765" spc="-12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spc="-8" dirty="0">
                <a:latin typeface="Tahoma"/>
                <a:cs typeface="Tahoma"/>
              </a:rPr>
              <a:t>-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ot</a:t>
            </a:r>
            <a:endParaRPr sz="1765">
              <a:latin typeface="Tahoma"/>
              <a:cs typeface="Tahoma"/>
            </a:endParaRPr>
          </a:p>
          <a:p>
            <a:pPr marL="11206" marR="40342">
              <a:lnSpc>
                <a:spcPct val="100585"/>
              </a:lnSpc>
              <a:spcBef>
                <a:spcPts val="470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 </a:t>
            </a:r>
            <a:r>
              <a:rPr sz="2118" spc="4" dirty="0">
                <a:latin typeface="Tahoma"/>
                <a:cs typeface="Tahoma"/>
              </a:rPr>
              <a:t>gi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 </a:t>
            </a:r>
            <a:r>
              <a:rPr sz="2118" spc="-4" dirty="0">
                <a:latin typeface="Tahoma"/>
                <a:cs typeface="Tahoma"/>
              </a:rPr>
              <a:t>“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” </a:t>
            </a:r>
            <a:r>
              <a:rPr sz="2118" spc="-17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222" y="2869928"/>
            <a:ext cx="158374" cy="891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01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10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6019" y="2869928"/>
            <a:ext cx="2471426" cy="891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9372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lo</a:t>
            </a:r>
            <a:r>
              <a:rPr sz="1765" spc="-4" dirty="0">
                <a:latin typeface="Tahoma"/>
                <a:cs typeface="Tahoma"/>
              </a:rPr>
              <a:t>ng</a:t>
            </a:r>
            <a:r>
              <a:rPr sz="1765" dirty="0">
                <a:latin typeface="Tahoma"/>
                <a:cs typeface="Tahoma"/>
              </a:rPr>
              <a:t>er 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n 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es</a:t>
            </a:r>
          </a:p>
          <a:p>
            <a:pPr marL="11206">
              <a:lnSpc>
                <a:spcPts val="2541"/>
              </a:lnSpc>
              <a:spcBef>
                <a:spcPts val="163"/>
              </a:spcBef>
            </a:pPr>
            <a:r>
              <a:rPr sz="1765" spc="-4" dirty="0">
                <a:latin typeface="Tahoma"/>
                <a:cs typeface="Tahoma"/>
              </a:rPr>
              <a:t>unn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ce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ily </a:t>
            </a:r>
            <a:r>
              <a:rPr sz="1765" spc="-4" dirty="0">
                <a:latin typeface="Tahoma"/>
                <a:cs typeface="Tahoma"/>
              </a:rPr>
              <a:t>vu</a:t>
            </a:r>
            <a:r>
              <a:rPr sz="1765" dirty="0">
                <a:latin typeface="Tahoma"/>
                <a:cs typeface="Tahoma"/>
              </a:rPr>
              <a:t>l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le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12" dirty="0">
                <a:latin typeface="Tahoma"/>
                <a:cs typeface="Tahoma"/>
              </a:rPr>
              <a:t>i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ta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7398" y="3873474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932" y="3873474"/>
            <a:ext cx="214741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gent c</a:t>
            </a:r>
            <a:r>
              <a:rPr sz="2471" spc="-12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810" y="4305599"/>
            <a:ext cx="209845" cy="1064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6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3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641" y="4305599"/>
            <a:ext cx="6188759" cy="1064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8695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Id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ll</a:t>
            </a:r>
            <a:r>
              <a:rPr sz="2118" dirty="0">
                <a:latin typeface="Tahoma"/>
                <a:cs typeface="Tahoma"/>
              </a:rPr>
              <a:t>y, </a:t>
            </a:r>
            <a:r>
              <a:rPr sz="2118" spc="-8" dirty="0">
                <a:latin typeface="Tahoma"/>
                <a:cs typeface="Tahoma"/>
              </a:rPr>
              <a:t>do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’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ave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fa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r a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</a:t>
            </a:r>
          </a:p>
          <a:p>
            <a:pPr marL="11206">
              <a:lnSpc>
                <a:spcPct val="100585"/>
              </a:lnSpc>
              <a:spcBef>
                <a:spcPts val="368"/>
              </a:spcBef>
            </a:pPr>
            <a:r>
              <a:rPr sz="2118" dirty="0">
                <a:latin typeface="Tahoma"/>
                <a:cs typeface="Tahoma"/>
              </a:rPr>
              <a:t>B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4" dirty="0">
                <a:latin typeface="Tahoma"/>
                <a:cs typeface="Tahoma"/>
              </a:rPr>
              <a:t>“c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at” to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ake </a:t>
            </a:r>
            <a:r>
              <a:rPr lang="en-HK" sz="2118" dirty="0">
                <a:latin typeface="Tahoma"/>
                <a:cs typeface="Tahoma"/>
              </a:rPr>
              <a:t>it challenging</a:t>
            </a:r>
            <a:endParaRPr sz="2118" dirty="0">
              <a:latin typeface="Tahoma"/>
              <a:cs typeface="Tahoma"/>
            </a:endParaRPr>
          </a:p>
          <a:p>
            <a:pPr marL="11206" marR="48695">
              <a:lnSpc>
                <a:spcPct val="100585"/>
              </a:lnSpc>
              <a:spcBef>
                <a:spcPts val="493"/>
              </a:spcBef>
            </a:pPr>
            <a:r>
              <a:rPr sz="2118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 to 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pl</a:t>
            </a:r>
            <a:r>
              <a:rPr sz="2118" dirty="0">
                <a:latin typeface="Tahoma"/>
                <a:cs typeface="Tahoma"/>
              </a:rPr>
              <a:t>ay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k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5809973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250589" y="756352"/>
            <a:ext cx="127935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6136" y="756352"/>
            <a:ext cx="122085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3191" y="756352"/>
            <a:ext cx="21033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Ma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spc="-8" dirty="0">
                <a:latin typeface="Tahoma"/>
                <a:cs typeface="Tahoma"/>
              </a:rPr>
              <a:t>hi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686113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48" y="1686112"/>
            <a:ext cx="7142652" cy="1681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8" marR="46667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ff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ul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fo</a:t>
            </a:r>
            <a:r>
              <a:rPr sz="2118" dirty="0">
                <a:latin typeface="Tahoma"/>
                <a:cs typeface="Tahoma"/>
              </a:rPr>
              <a:t>r 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ts</a:t>
            </a:r>
          </a:p>
          <a:p>
            <a:pPr marL="112087">
              <a:lnSpc>
                <a:spcPct val="100585"/>
              </a:lnSpc>
              <a:spcBef>
                <a:spcPts val="243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r>
              <a:rPr sz="1941" spc="323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Ex: </a:t>
            </a:r>
            <a:r>
              <a:rPr sz="2030" dirty="0">
                <a:latin typeface="Tahoma"/>
                <a:cs typeface="Tahoma"/>
              </a:rPr>
              <a:t>s</a:t>
            </a:r>
            <a:r>
              <a:rPr sz="2030" spc="-4" dirty="0">
                <a:latin typeface="Tahoma"/>
                <a:cs typeface="Tahoma"/>
              </a:rPr>
              <a:t>e</a:t>
            </a:r>
            <a:r>
              <a:rPr sz="2030" dirty="0">
                <a:latin typeface="Tahoma"/>
                <a:cs typeface="Tahoma"/>
              </a:rPr>
              <a:t>nsin</a:t>
            </a:r>
            <a:r>
              <a:rPr sz="2030" spc="-4" dirty="0">
                <a:latin typeface="Tahoma"/>
                <a:cs typeface="Tahoma"/>
              </a:rPr>
              <a:t>g</a:t>
            </a:r>
            <a:r>
              <a:rPr sz="2030" dirty="0">
                <a:latin typeface="Tahoma"/>
                <a:cs typeface="Tahoma"/>
              </a:rPr>
              <a:t>,</a:t>
            </a:r>
            <a:r>
              <a:rPr sz="2030" spc="9" dirty="0">
                <a:latin typeface="Tahoma"/>
                <a:cs typeface="Tahoma"/>
              </a:rPr>
              <a:t> </a:t>
            </a:r>
            <a:r>
              <a:rPr sz="2030" spc="-4" dirty="0">
                <a:latin typeface="Tahoma"/>
                <a:cs typeface="Tahoma"/>
              </a:rPr>
              <a:t>t</a:t>
            </a:r>
            <a:r>
              <a:rPr sz="2030" dirty="0">
                <a:latin typeface="Tahoma"/>
                <a:cs typeface="Tahoma"/>
              </a:rPr>
              <a:t>hin</a:t>
            </a:r>
            <a:r>
              <a:rPr sz="2030" spc="-4" dirty="0">
                <a:latin typeface="Tahoma"/>
                <a:cs typeface="Tahoma"/>
              </a:rPr>
              <a:t>k</a:t>
            </a:r>
            <a:r>
              <a:rPr sz="2030" dirty="0">
                <a:latin typeface="Tahoma"/>
                <a:cs typeface="Tahoma"/>
              </a:rPr>
              <a:t>ing</a:t>
            </a:r>
            <a:r>
              <a:rPr sz="2030" spc="-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dirty="0">
                <a:latin typeface="Tahoma"/>
                <a:cs typeface="Tahoma"/>
              </a:rPr>
              <a:t>d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2030" spc="-4" dirty="0">
                <a:latin typeface="Tahoma"/>
                <a:cs typeface="Tahoma"/>
              </a:rPr>
              <a:t>a</a:t>
            </a:r>
            <a:r>
              <a:rPr sz="2030" spc="-8" dirty="0">
                <a:latin typeface="Tahoma"/>
                <a:cs typeface="Tahoma"/>
              </a:rPr>
              <a:t>c</a:t>
            </a:r>
            <a:r>
              <a:rPr sz="2030" spc="-4" dirty="0">
                <a:latin typeface="Tahoma"/>
                <a:cs typeface="Tahoma"/>
              </a:rPr>
              <a:t>t</a:t>
            </a:r>
            <a:r>
              <a:rPr sz="2030" dirty="0">
                <a:latin typeface="Tahoma"/>
                <a:cs typeface="Tahoma"/>
              </a:rPr>
              <a:t>ing</a:t>
            </a:r>
            <a:r>
              <a:rPr sz="2030" spc="6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w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2030" spc="-4" dirty="0">
                <a:latin typeface="Tahoma"/>
                <a:cs typeface="Tahoma"/>
              </a:rPr>
              <a:t>f</a:t>
            </a:r>
            <a:r>
              <a:rPr sz="2030" dirty="0">
                <a:latin typeface="Tahoma"/>
                <a:cs typeface="Tahoma"/>
              </a:rPr>
              <a:t>i</a:t>
            </a:r>
            <a:r>
              <a:rPr sz="2030" spc="-4" dirty="0">
                <a:latin typeface="Tahoma"/>
                <a:cs typeface="Tahoma"/>
              </a:rPr>
              <a:t>g</a:t>
            </a:r>
            <a:r>
              <a:rPr sz="2030" dirty="0">
                <a:latin typeface="Tahoma"/>
                <a:cs typeface="Tahoma"/>
              </a:rPr>
              <a:t>h</a:t>
            </a:r>
            <a:r>
              <a:rPr sz="2030" spc="-4" dirty="0">
                <a:latin typeface="Tahoma"/>
                <a:cs typeface="Tahoma"/>
              </a:rPr>
              <a:t>t</a:t>
            </a:r>
            <a:r>
              <a:rPr sz="2030" dirty="0">
                <a:latin typeface="Tahoma"/>
                <a:cs typeface="Tahoma"/>
              </a:rPr>
              <a:t>in</a:t>
            </a:r>
            <a:r>
              <a:rPr sz="2030" spc="-4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,</a:t>
            </a:r>
            <a:r>
              <a:rPr sz="1941" spc="58" dirty="0">
                <a:latin typeface="Tahoma"/>
                <a:cs typeface="Tahoma"/>
              </a:rPr>
              <a:t> </a:t>
            </a:r>
            <a:r>
              <a:rPr sz="2030" dirty="0">
                <a:latin typeface="Tahoma"/>
                <a:cs typeface="Tahoma"/>
              </a:rPr>
              <a:t>runnin</a:t>
            </a:r>
            <a:r>
              <a:rPr sz="2030" spc="-8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,</a:t>
            </a:r>
          </a:p>
          <a:p>
            <a:pPr marL="364905" marR="46667">
              <a:lnSpc>
                <a:spcPts val="2330"/>
              </a:lnSpc>
              <a:spcBef>
                <a:spcPts val="116"/>
              </a:spcBef>
            </a:pPr>
            <a:r>
              <a:rPr sz="3044" spc="-4" baseline="-1200" dirty="0">
                <a:latin typeface="Tahoma"/>
                <a:cs typeface="Tahoma"/>
              </a:rPr>
              <a:t>e</a:t>
            </a:r>
            <a:r>
              <a:rPr sz="3044" baseline="-1200" dirty="0">
                <a:latin typeface="Tahoma"/>
                <a:cs typeface="Tahoma"/>
              </a:rPr>
              <a:t>x</a:t>
            </a:r>
            <a:r>
              <a:rPr sz="3044" spc="-4" baseline="-1200" dirty="0">
                <a:latin typeface="Tahoma"/>
                <a:cs typeface="Tahoma"/>
              </a:rPr>
              <a:t>p</a:t>
            </a:r>
            <a:r>
              <a:rPr sz="3044" baseline="-1200" dirty="0">
                <a:latin typeface="Tahoma"/>
                <a:cs typeface="Tahoma"/>
              </a:rPr>
              <a:t>l</a:t>
            </a:r>
            <a:r>
              <a:rPr sz="3044" spc="-4" baseline="-1200" dirty="0">
                <a:latin typeface="Tahoma"/>
                <a:cs typeface="Tahoma"/>
              </a:rPr>
              <a:t>o</a:t>
            </a:r>
            <a:r>
              <a:rPr sz="3044" baseline="-1200" dirty="0">
                <a:latin typeface="Tahoma"/>
                <a:cs typeface="Tahoma"/>
              </a:rPr>
              <a:t>rin</a:t>
            </a:r>
            <a:r>
              <a:rPr sz="3044" spc="-4" baseline="-1200" dirty="0">
                <a:latin typeface="Tahoma"/>
                <a:cs typeface="Tahoma"/>
              </a:rPr>
              <a:t>g</a:t>
            </a:r>
            <a:r>
              <a:rPr sz="2912" baseline="-1255" dirty="0">
                <a:latin typeface="Tahoma"/>
                <a:cs typeface="Tahoma"/>
              </a:rPr>
              <a:t>…</a:t>
            </a:r>
            <a:endParaRPr sz="1941" dirty="0">
              <a:latin typeface="Tahoma"/>
              <a:cs typeface="Tahoma"/>
            </a:endParaRPr>
          </a:p>
          <a:p>
            <a:pPr marL="112087" marR="46667">
              <a:lnSpc>
                <a:spcPct val="100585"/>
              </a:lnSpc>
              <a:spcBef>
                <a:spcPts val="316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r>
              <a:rPr sz="1941" spc="323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ff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ult 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o </a:t>
            </a:r>
            <a:r>
              <a:rPr sz="1941" spc="8" dirty="0">
                <a:latin typeface="Tahoma"/>
                <a:cs typeface="Tahoma"/>
              </a:rPr>
              <a:t>k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p </a:t>
            </a:r>
            <a:r>
              <a:rPr sz="1941" spc="8" dirty="0">
                <a:latin typeface="Tahoma"/>
                <a:cs typeface="Tahoma"/>
              </a:rPr>
              <a:t>r</a:t>
            </a:r>
            <a:r>
              <a:rPr sz="1941" dirty="0">
                <a:latin typeface="Tahoma"/>
                <a:cs typeface="Tahoma"/>
              </a:rPr>
              <a:t>ul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nsis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!</a:t>
            </a:r>
          </a:p>
          <a:p>
            <a:pPr marL="11206" marR="46667">
              <a:lnSpc>
                <a:spcPct val="100585"/>
              </a:lnSpc>
              <a:spcBef>
                <a:spcPts val="476"/>
              </a:spcBef>
            </a:pP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F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ni</a:t>
            </a:r>
            <a:r>
              <a:rPr sz="2118" dirty="0">
                <a:latin typeface="Tahoma"/>
                <a:cs typeface="Tahoma"/>
              </a:rPr>
              <a:t>te </a:t>
            </a:r>
            <a:r>
              <a:rPr sz="2118" spc="-17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tate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hin</a:t>
            </a:r>
            <a:r>
              <a:rPr sz="2118" dirty="0">
                <a:latin typeface="Tahoma"/>
                <a:cs typeface="Tahoma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8211" y="3076538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860" y="3434610"/>
            <a:ext cx="193911" cy="1330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</a:p>
          <a:p>
            <a:pPr marL="11206">
              <a:lnSpc>
                <a:spcPct val="100585"/>
              </a:lnSpc>
              <a:spcBef>
                <a:spcPts val="336"/>
              </a:spcBef>
            </a:pPr>
            <a:r>
              <a:rPr sz="1941" dirty="0">
                <a:latin typeface="Tahoma"/>
                <a:cs typeface="Tahoma"/>
              </a:rPr>
              <a:t>–</a:t>
            </a:r>
          </a:p>
          <a:p>
            <a:pPr marL="11206">
              <a:lnSpc>
                <a:spcPct val="100585"/>
              </a:lnSpc>
              <a:spcBef>
                <a:spcPts val="452"/>
              </a:spcBef>
            </a:pPr>
            <a:r>
              <a:rPr sz="1941" dirty="0">
                <a:latin typeface="Tahoma"/>
                <a:cs typeface="Tahoma"/>
              </a:rPr>
              <a:t>–</a:t>
            </a:r>
          </a:p>
          <a:p>
            <a:pPr marL="11206">
              <a:lnSpc>
                <a:spcPct val="100585"/>
              </a:lnSpc>
              <a:spcBef>
                <a:spcPts val="441"/>
              </a:spcBef>
            </a:pPr>
            <a:r>
              <a:rPr sz="1941" dirty="0">
                <a:latin typeface="Tahoma"/>
                <a:cs typeface="Tahoma"/>
              </a:rPr>
              <a:t>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3429000"/>
            <a:ext cx="5979454" cy="1330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4637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Pr</a:t>
            </a:r>
            <a:r>
              <a:rPr sz="1941" spc="-4" dirty="0">
                <a:latin typeface="Tahoma"/>
                <a:cs typeface="Tahoma"/>
              </a:rPr>
              <a:t>obab</a:t>
            </a:r>
            <a:r>
              <a:rPr sz="1941" dirty="0">
                <a:latin typeface="Tahoma"/>
                <a:cs typeface="Tahoma"/>
              </a:rPr>
              <a:t>ly 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st </a:t>
            </a:r>
            <a:r>
              <a:rPr sz="1941" spc="4" dirty="0">
                <a:latin typeface="Tahoma"/>
                <a:cs typeface="Tahoma"/>
              </a:rPr>
              <a:t>co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ga</a:t>
            </a:r>
            <a:r>
              <a:rPr sz="1941" dirty="0">
                <a:latin typeface="Tahoma"/>
                <a:cs typeface="Tahoma"/>
              </a:rPr>
              <a:t>me </a:t>
            </a:r>
            <a:r>
              <a:rPr sz="1941" spc="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I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4" dirty="0">
                <a:latin typeface="Tahoma"/>
                <a:cs typeface="Tahoma"/>
              </a:rPr>
              <a:t>f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w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re </a:t>
            </a:r>
            <a:r>
              <a:rPr sz="1941" spc="-4" dirty="0">
                <a:latin typeface="Tahoma"/>
                <a:cs typeface="Tahoma"/>
              </a:rPr>
              <a:t>pat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r</a:t>
            </a:r>
            <a:r>
              <a:rPr sz="1941" dirty="0">
                <a:latin typeface="Tahoma"/>
                <a:cs typeface="Tahoma"/>
              </a:rPr>
              <a:t>n</a:t>
            </a:r>
          </a:p>
          <a:p>
            <a:pPr marL="11206">
              <a:lnSpc>
                <a:spcPct val="100585"/>
              </a:lnSpc>
              <a:spcBef>
                <a:spcPts val="336"/>
              </a:spcBef>
            </a:pPr>
            <a:r>
              <a:rPr sz="1941" spc="-4" dirty="0">
                <a:latin typeface="Tahoma"/>
                <a:cs typeface="Tahoma"/>
              </a:rPr>
              <a:t>Nat</a:t>
            </a:r>
            <a:r>
              <a:rPr sz="1941" dirty="0">
                <a:latin typeface="Tahoma"/>
                <a:cs typeface="Tahoma"/>
              </a:rPr>
              <a:t>ur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l 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rr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8" dirty="0">
                <a:latin typeface="Tahoma"/>
                <a:cs typeface="Tahoma"/>
              </a:rPr>
              <a:t>d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e </a:t>
            </a:r>
            <a:r>
              <a:rPr sz="1941" spc="-4" dirty="0">
                <a:latin typeface="Tahoma"/>
                <a:cs typeface="Tahoma"/>
              </a:rPr>
              <a:t>be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spc="8" dirty="0">
                <a:latin typeface="Tahoma"/>
                <a:cs typeface="Tahoma"/>
              </a:rPr>
              <a:t>w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nd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av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rs</a:t>
            </a:r>
          </a:p>
          <a:p>
            <a:pPr marL="11206" marR="44637">
              <a:lnSpc>
                <a:spcPct val="100585"/>
              </a:lnSpc>
              <a:spcBef>
                <a:spcPts val="452"/>
              </a:spcBef>
            </a:pPr>
            <a:r>
              <a:rPr sz="1941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y</a:t>
            </a:r>
            <a:r>
              <a:rPr sz="1941" dirty="0">
                <a:latin typeface="Tahoma"/>
                <a:cs typeface="Tahoma"/>
              </a:rPr>
              <a:t>: 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o 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ag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m,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og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m, </a:t>
            </a:r>
            <a:r>
              <a:rPr sz="1941" spc="-4" dirty="0">
                <a:latin typeface="Tahoma"/>
                <a:cs typeface="Tahoma"/>
              </a:rPr>
              <a:t>de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ug</a:t>
            </a:r>
          </a:p>
          <a:p>
            <a:pPr marL="11206" marR="44637">
              <a:lnSpc>
                <a:spcPct val="100585"/>
              </a:lnSpc>
              <a:spcBef>
                <a:spcPts val="441"/>
              </a:spcBef>
            </a:pPr>
            <a:r>
              <a:rPr sz="1941" spc="-4" dirty="0">
                <a:latin typeface="Tahoma"/>
                <a:cs typeface="Tahoma"/>
              </a:rPr>
              <a:t>Ge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l 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o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ny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spc="8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ob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211" y="4881133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879" y="4881132"/>
            <a:ext cx="5286325" cy="646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F</a:t>
            </a:r>
            <a:r>
              <a:rPr sz="2118" dirty="0">
                <a:latin typeface="Tahoma"/>
                <a:cs typeface="Tahoma"/>
              </a:rPr>
              <a:t>or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oo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e a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ate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tate</a:t>
            </a:r>
            <a:endParaRPr sz="2118">
              <a:latin typeface="Tahoma"/>
              <a:cs typeface="Tahoma"/>
            </a:endParaRPr>
          </a:p>
          <a:p>
            <a:pPr marL="111955" marR="40342">
              <a:lnSpc>
                <a:spcPct val="100585"/>
              </a:lnSpc>
              <a:spcBef>
                <a:spcPts val="333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r>
              <a:rPr sz="1941" spc="32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N</a:t>
            </a:r>
            <a:r>
              <a:rPr sz="1941" dirty="0">
                <a:latin typeface="Tahoma"/>
                <a:cs typeface="Tahoma"/>
              </a:rPr>
              <a:t>um</a:t>
            </a:r>
            <a:r>
              <a:rPr sz="1941" spc="-4" dirty="0">
                <a:latin typeface="Tahoma"/>
                <a:cs typeface="Tahoma"/>
              </a:rPr>
              <a:t>be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f rul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4" dirty="0">
                <a:latin typeface="Tahoma"/>
                <a:cs typeface="Tahoma"/>
              </a:rPr>
              <a:t>f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r 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h s</a:t>
            </a:r>
            <a:r>
              <a:rPr sz="1941" spc="-4" dirty="0">
                <a:latin typeface="Tahoma"/>
                <a:cs typeface="Tahoma"/>
              </a:rPr>
              <a:t>ta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e is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ll</a:t>
            </a:r>
            <a:endParaRPr sz="194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44690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256496" y="1295400"/>
            <a:ext cx="6515904" cy="228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17"/>
          <p:cNvSpPr/>
          <p:nvPr/>
        </p:nvSpPr>
        <p:spPr>
          <a:xfrm>
            <a:off x="2407022" y="1593475"/>
            <a:ext cx="1471114" cy="580919"/>
          </a:xfrm>
          <a:custGeom>
            <a:avLst/>
            <a:gdLst/>
            <a:ahLst/>
            <a:cxnLst/>
            <a:rect l="l" t="t" r="r" b="b"/>
            <a:pathLst>
              <a:path w="1667263" h="658375">
                <a:moveTo>
                  <a:pt x="1667263" y="329187"/>
                </a:moveTo>
                <a:lnTo>
                  <a:pt x="1662540" y="275529"/>
                </a:lnTo>
                <a:lnTo>
                  <a:pt x="1648866" y="224724"/>
                </a:lnTo>
                <a:lnTo>
                  <a:pt x="1626980" y="177430"/>
                </a:lnTo>
                <a:lnTo>
                  <a:pt x="1597623" y="134307"/>
                </a:lnTo>
                <a:lnTo>
                  <a:pt x="1561537" y="96011"/>
                </a:lnTo>
                <a:lnTo>
                  <a:pt x="1519461" y="63203"/>
                </a:lnTo>
                <a:lnTo>
                  <a:pt x="1472137" y="36539"/>
                </a:lnTo>
                <a:lnTo>
                  <a:pt x="1420306" y="16678"/>
                </a:lnTo>
                <a:lnTo>
                  <a:pt x="1364707" y="4279"/>
                </a:lnTo>
                <a:lnTo>
                  <a:pt x="1306082" y="0"/>
                </a:lnTo>
                <a:lnTo>
                  <a:pt x="361197" y="0"/>
                </a:lnTo>
                <a:lnTo>
                  <a:pt x="302571" y="4279"/>
                </a:lnTo>
                <a:lnTo>
                  <a:pt x="246971" y="16678"/>
                </a:lnTo>
                <a:lnTo>
                  <a:pt x="195138" y="36539"/>
                </a:lnTo>
                <a:lnTo>
                  <a:pt x="147812" y="63203"/>
                </a:lnTo>
                <a:lnTo>
                  <a:pt x="105734" y="96011"/>
                </a:lnTo>
                <a:lnTo>
                  <a:pt x="69645" y="134307"/>
                </a:lnTo>
                <a:lnTo>
                  <a:pt x="40286" y="177430"/>
                </a:lnTo>
                <a:lnTo>
                  <a:pt x="18399" y="224724"/>
                </a:lnTo>
                <a:lnTo>
                  <a:pt x="4723" y="275529"/>
                </a:lnTo>
                <a:lnTo>
                  <a:pt x="0" y="329187"/>
                </a:lnTo>
                <a:lnTo>
                  <a:pt x="4723" y="382472"/>
                </a:lnTo>
                <a:lnTo>
                  <a:pt x="18399" y="433061"/>
                </a:lnTo>
                <a:lnTo>
                  <a:pt x="40286" y="480267"/>
                </a:lnTo>
                <a:lnTo>
                  <a:pt x="69645" y="523404"/>
                </a:lnTo>
                <a:lnTo>
                  <a:pt x="105734" y="561787"/>
                </a:lnTo>
                <a:lnTo>
                  <a:pt x="147812" y="594730"/>
                </a:lnTo>
                <a:lnTo>
                  <a:pt x="195138" y="621546"/>
                </a:lnTo>
                <a:lnTo>
                  <a:pt x="246971" y="641549"/>
                </a:lnTo>
                <a:lnTo>
                  <a:pt x="302571" y="654054"/>
                </a:lnTo>
                <a:lnTo>
                  <a:pt x="361197" y="658375"/>
                </a:lnTo>
                <a:lnTo>
                  <a:pt x="1306082" y="658375"/>
                </a:lnTo>
                <a:lnTo>
                  <a:pt x="1364707" y="654054"/>
                </a:lnTo>
                <a:lnTo>
                  <a:pt x="1420306" y="641549"/>
                </a:lnTo>
                <a:lnTo>
                  <a:pt x="1472137" y="621546"/>
                </a:lnTo>
                <a:lnTo>
                  <a:pt x="1519461" y="594730"/>
                </a:lnTo>
                <a:lnTo>
                  <a:pt x="1561537" y="561787"/>
                </a:lnTo>
                <a:lnTo>
                  <a:pt x="1597623" y="523404"/>
                </a:lnTo>
                <a:lnTo>
                  <a:pt x="1626980" y="480267"/>
                </a:lnTo>
                <a:lnTo>
                  <a:pt x="1648866" y="433061"/>
                </a:lnTo>
                <a:lnTo>
                  <a:pt x="1662540" y="382472"/>
                </a:lnTo>
                <a:lnTo>
                  <a:pt x="1666067" y="356124"/>
                </a:lnTo>
                <a:lnTo>
                  <a:pt x="1667263" y="329187"/>
                </a:lnTo>
                <a:close/>
              </a:path>
            </a:pathLst>
          </a:custGeom>
          <a:ln w="117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31142" y="1593475"/>
            <a:ext cx="1472456" cy="580919"/>
          </a:xfrm>
          <a:custGeom>
            <a:avLst/>
            <a:gdLst/>
            <a:ahLst/>
            <a:cxnLst/>
            <a:rect l="l" t="t" r="r" b="b"/>
            <a:pathLst>
              <a:path w="1668784" h="658375">
                <a:moveTo>
                  <a:pt x="1668784" y="329187"/>
                </a:moveTo>
                <a:lnTo>
                  <a:pt x="1664062" y="275529"/>
                </a:lnTo>
                <a:lnTo>
                  <a:pt x="1650387" y="224724"/>
                </a:lnTo>
                <a:lnTo>
                  <a:pt x="1628501" y="177430"/>
                </a:lnTo>
                <a:lnTo>
                  <a:pt x="1599144" y="134307"/>
                </a:lnTo>
                <a:lnTo>
                  <a:pt x="1563058" y="96011"/>
                </a:lnTo>
                <a:lnTo>
                  <a:pt x="1520983" y="63203"/>
                </a:lnTo>
                <a:lnTo>
                  <a:pt x="1473659" y="36539"/>
                </a:lnTo>
                <a:lnTo>
                  <a:pt x="1421827" y="16678"/>
                </a:lnTo>
                <a:lnTo>
                  <a:pt x="1366228" y="4279"/>
                </a:lnTo>
                <a:lnTo>
                  <a:pt x="1307603" y="0"/>
                </a:lnTo>
                <a:lnTo>
                  <a:pt x="361197" y="0"/>
                </a:lnTo>
                <a:lnTo>
                  <a:pt x="302567" y="4279"/>
                </a:lnTo>
                <a:lnTo>
                  <a:pt x="246965" y="16678"/>
                </a:lnTo>
                <a:lnTo>
                  <a:pt x="195131" y="36539"/>
                </a:lnTo>
                <a:lnTo>
                  <a:pt x="147805" y="63203"/>
                </a:lnTo>
                <a:lnTo>
                  <a:pt x="105728" y="96011"/>
                </a:lnTo>
                <a:lnTo>
                  <a:pt x="69640" y="134307"/>
                </a:lnTo>
                <a:lnTo>
                  <a:pt x="40283" y="177430"/>
                </a:lnTo>
                <a:lnTo>
                  <a:pt x="18397" y="224724"/>
                </a:lnTo>
                <a:lnTo>
                  <a:pt x="4722" y="275529"/>
                </a:lnTo>
                <a:lnTo>
                  <a:pt x="0" y="329187"/>
                </a:lnTo>
                <a:lnTo>
                  <a:pt x="4722" y="382472"/>
                </a:lnTo>
                <a:lnTo>
                  <a:pt x="18397" y="433061"/>
                </a:lnTo>
                <a:lnTo>
                  <a:pt x="40283" y="480267"/>
                </a:lnTo>
                <a:lnTo>
                  <a:pt x="69640" y="523404"/>
                </a:lnTo>
                <a:lnTo>
                  <a:pt x="105728" y="561787"/>
                </a:lnTo>
                <a:lnTo>
                  <a:pt x="147805" y="594730"/>
                </a:lnTo>
                <a:lnTo>
                  <a:pt x="195131" y="621546"/>
                </a:lnTo>
                <a:lnTo>
                  <a:pt x="246965" y="641549"/>
                </a:lnTo>
                <a:lnTo>
                  <a:pt x="302567" y="654054"/>
                </a:lnTo>
                <a:lnTo>
                  <a:pt x="361197" y="658375"/>
                </a:lnTo>
                <a:lnTo>
                  <a:pt x="1307603" y="658375"/>
                </a:lnTo>
                <a:lnTo>
                  <a:pt x="1366228" y="654054"/>
                </a:lnTo>
                <a:lnTo>
                  <a:pt x="1421827" y="641549"/>
                </a:lnTo>
                <a:lnTo>
                  <a:pt x="1473659" y="621546"/>
                </a:lnTo>
                <a:lnTo>
                  <a:pt x="1520983" y="594730"/>
                </a:lnTo>
                <a:lnTo>
                  <a:pt x="1563058" y="561787"/>
                </a:lnTo>
                <a:lnTo>
                  <a:pt x="1599144" y="523404"/>
                </a:lnTo>
                <a:lnTo>
                  <a:pt x="1628501" y="480267"/>
                </a:lnTo>
                <a:lnTo>
                  <a:pt x="1650387" y="433061"/>
                </a:lnTo>
                <a:lnTo>
                  <a:pt x="1664062" y="382472"/>
                </a:lnTo>
                <a:lnTo>
                  <a:pt x="1667588" y="356124"/>
                </a:lnTo>
                <a:lnTo>
                  <a:pt x="1668784" y="329187"/>
                </a:lnTo>
                <a:close/>
              </a:path>
            </a:pathLst>
          </a:custGeom>
          <a:ln w="117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3416" y="1481867"/>
            <a:ext cx="1920247" cy="192292"/>
          </a:xfrm>
          <a:custGeom>
            <a:avLst/>
            <a:gdLst/>
            <a:ahLst/>
            <a:cxnLst/>
            <a:rect l="l" t="t" r="r" b="b"/>
            <a:pathLst>
              <a:path w="2176280" h="217931">
                <a:moveTo>
                  <a:pt x="2176280" y="173739"/>
                </a:moveTo>
                <a:lnTo>
                  <a:pt x="2127192" y="157006"/>
                </a:lnTo>
                <a:lnTo>
                  <a:pt x="2077774" y="141100"/>
                </a:lnTo>
                <a:lnTo>
                  <a:pt x="2028040" y="126023"/>
                </a:lnTo>
                <a:lnTo>
                  <a:pt x="1978005" y="111779"/>
                </a:lnTo>
                <a:lnTo>
                  <a:pt x="1927682" y="98372"/>
                </a:lnTo>
                <a:lnTo>
                  <a:pt x="1877084" y="85805"/>
                </a:lnTo>
                <a:lnTo>
                  <a:pt x="1826226" y="74082"/>
                </a:lnTo>
                <a:lnTo>
                  <a:pt x="1775120" y="63205"/>
                </a:lnTo>
                <a:lnTo>
                  <a:pt x="1723782" y="53179"/>
                </a:lnTo>
                <a:lnTo>
                  <a:pt x="1672223" y="44007"/>
                </a:lnTo>
                <a:lnTo>
                  <a:pt x="1620459" y="35692"/>
                </a:lnTo>
                <a:lnTo>
                  <a:pt x="1568503" y="28238"/>
                </a:lnTo>
                <a:lnTo>
                  <a:pt x="1516368" y="21647"/>
                </a:lnTo>
                <a:lnTo>
                  <a:pt x="1464069" y="15925"/>
                </a:lnTo>
                <a:lnTo>
                  <a:pt x="1411618" y="11073"/>
                </a:lnTo>
                <a:lnTo>
                  <a:pt x="1359031" y="7096"/>
                </a:lnTo>
                <a:lnTo>
                  <a:pt x="1306319" y="3996"/>
                </a:lnTo>
                <a:lnTo>
                  <a:pt x="1253498" y="1778"/>
                </a:lnTo>
                <a:lnTo>
                  <a:pt x="1200581" y="445"/>
                </a:lnTo>
                <a:lnTo>
                  <a:pt x="1147581" y="0"/>
                </a:lnTo>
                <a:lnTo>
                  <a:pt x="1088401" y="559"/>
                </a:lnTo>
                <a:lnTo>
                  <a:pt x="1029286" y="2234"/>
                </a:lnTo>
                <a:lnTo>
                  <a:pt x="970258" y="5019"/>
                </a:lnTo>
                <a:lnTo>
                  <a:pt x="911338" y="8912"/>
                </a:lnTo>
                <a:lnTo>
                  <a:pt x="852545" y="13906"/>
                </a:lnTo>
                <a:lnTo>
                  <a:pt x="793901" y="19997"/>
                </a:lnTo>
                <a:lnTo>
                  <a:pt x="735426" y="27181"/>
                </a:lnTo>
                <a:lnTo>
                  <a:pt x="677141" y="35453"/>
                </a:lnTo>
                <a:lnTo>
                  <a:pt x="619066" y="44809"/>
                </a:lnTo>
                <a:lnTo>
                  <a:pt x="561222" y="55243"/>
                </a:lnTo>
                <a:lnTo>
                  <a:pt x="503629" y="66753"/>
                </a:lnTo>
                <a:lnTo>
                  <a:pt x="446308" y="79332"/>
                </a:lnTo>
                <a:lnTo>
                  <a:pt x="389280" y="92976"/>
                </a:lnTo>
                <a:lnTo>
                  <a:pt x="332564" y="107681"/>
                </a:lnTo>
                <a:lnTo>
                  <a:pt x="276183" y="123442"/>
                </a:lnTo>
                <a:lnTo>
                  <a:pt x="220155" y="140255"/>
                </a:lnTo>
                <a:lnTo>
                  <a:pt x="164503" y="158115"/>
                </a:lnTo>
                <a:lnTo>
                  <a:pt x="109245" y="177017"/>
                </a:lnTo>
                <a:lnTo>
                  <a:pt x="54404" y="196958"/>
                </a:lnTo>
                <a:lnTo>
                  <a:pt x="0" y="217931"/>
                </a:lnTo>
              </a:path>
            </a:pathLst>
          </a:custGeom>
          <a:ln w="115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3143" y="1573306"/>
            <a:ext cx="165399" cy="99507"/>
          </a:xfrm>
          <a:custGeom>
            <a:avLst/>
            <a:gdLst/>
            <a:ahLst/>
            <a:cxnLst/>
            <a:rect l="l" t="t" r="r" b="b"/>
            <a:pathLst>
              <a:path w="187452" h="112775">
                <a:moveTo>
                  <a:pt x="187452" y="112775"/>
                </a:moveTo>
                <a:lnTo>
                  <a:pt x="47244" y="0"/>
                </a:lnTo>
                <a:lnTo>
                  <a:pt x="0" y="105156"/>
                </a:lnTo>
                <a:lnTo>
                  <a:pt x="187452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3143" y="1573306"/>
            <a:ext cx="165399" cy="99507"/>
          </a:xfrm>
          <a:custGeom>
            <a:avLst/>
            <a:gdLst/>
            <a:ahLst/>
            <a:cxnLst/>
            <a:rect l="l" t="t" r="r" b="b"/>
            <a:pathLst>
              <a:path w="187452" h="112775">
                <a:moveTo>
                  <a:pt x="187452" y="112775"/>
                </a:moveTo>
                <a:lnTo>
                  <a:pt x="0" y="105156"/>
                </a:lnTo>
                <a:lnTo>
                  <a:pt x="47244" y="0"/>
                </a:lnTo>
                <a:lnTo>
                  <a:pt x="187452" y="112775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1222" y="1401183"/>
            <a:ext cx="808168" cy="164054"/>
          </a:xfrm>
          <a:custGeom>
            <a:avLst/>
            <a:gdLst/>
            <a:ahLst/>
            <a:cxnLst/>
            <a:rect l="l" t="t" r="r" b="b"/>
            <a:pathLst>
              <a:path w="915924" h="185928">
                <a:moveTo>
                  <a:pt x="0" y="0"/>
                </a:moveTo>
                <a:lnTo>
                  <a:pt x="0" y="185928"/>
                </a:lnTo>
                <a:lnTo>
                  <a:pt x="915924" y="185928"/>
                </a:lnTo>
                <a:lnTo>
                  <a:pt x="915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7189" y="2181109"/>
            <a:ext cx="809517" cy="890204"/>
          </a:xfrm>
          <a:custGeom>
            <a:avLst/>
            <a:gdLst/>
            <a:ahLst/>
            <a:cxnLst/>
            <a:rect l="l" t="t" r="r" b="b"/>
            <a:pathLst>
              <a:path w="917453" h="1008898">
                <a:moveTo>
                  <a:pt x="0" y="1008898"/>
                </a:moveTo>
                <a:lnTo>
                  <a:pt x="77829" y="996484"/>
                </a:lnTo>
                <a:lnTo>
                  <a:pt x="153453" y="979040"/>
                </a:lnTo>
                <a:lnTo>
                  <a:pt x="226680" y="956774"/>
                </a:lnTo>
                <a:lnTo>
                  <a:pt x="297315" y="929889"/>
                </a:lnTo>
                <a:lnTo>
                  <a:pt x="365166" y="898593"/>
                </a:lnTo>
                <a:lnTo>
                  <a:pt x="430040" y="863091"/>
                </a:lnTo>
                <a:lnTo>
                  <a:pt x="491743" y="823588"/>
                </a:lnTo>
                <a:lnTo>
                  <a:pt x="550081" y="780290"/>
                </a:lnTo>
                <a:lnTo>
                  <a:pt x="604863" y="733404"/>
                </a:lnTo>
                <a:lnTo>
                  <a:pt x="655895" y="683135"/>
                </a:lnTo>
                <a:lnTo>
                  <a:pt x="702983" y="629688"/>
                </a:lnTo>
                <a:lnTo>
                  <a:pt x="745935" y="573269"/>
                </a:lnTo>
                <a:lnTo>
                  <a:pt x="784557" y="514084"/>
                </a:lnTo>
                <a:lnTo>
                  <a:pt x="818656" y="452339"/>
                </a:lnTo>
                <a:lnTo>
                  <a:pt x="848039" y="388240"/>
                </a:lnTo>
                <a:lnTo>
                  <a:pt x="872513" y="321992"/>
                </a:lnTo>
                <a:lnTo>
                  <a:pt x="891885" y="253801"/>
                </a:lnTo>
                <a:lnTo>
                  <a:pt x="905961" y="183872"/>
                </a:lnTo>
                <a:lnTo>
                  <a:pt x="914548" y="112412"/>
                </a:lnTo>
                <a:lnTo>
                  <a:pt x="917453" y="39626"/>
                </a:lnTo>
                <a:lnTo>
                  <a:pt x="917403" y="24830"/>
                </a:lnTo>
                <a:lnTo>
                  <a:pt x="917054" y="12240"/>
                </a:lnTo>
                <a:lnTo>
                  <a:pt x="916104" y="1262"/>
                </a:lnTo>
                <a:lnTo>
                  <a:pt x="915932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69082" y="2788924"/>
            <a:ext cx="1472456" cy="580907"/>
          </a:xfrm>
          <a:custGeom>
            <a:avLst/>
            <a:gdLst/>
            <a:ahLst/>
            <a:cxnLst/>
            <a:rect l="l" t="t" r="r" b="b"/>
            <a:pathLst>
              <a:path w="1668784" h="658361">
                <a:moveTo>
                  <a:pt x="1668784" y="329173"/>
                </a:moveTo>
                <a:lnTo>
                  <a:pt x="1664019" y="275888"/>
                </a:lnTo>
                <a:lnTo>
                  <a:pt x="1650229" y="225301"/>
                </a:lnTo>
                <a:lnTo>
                  <a:pt x="1628172" y="178096"/>
                </a:lnTo>
                <a:lnTo>
                  <a:pt x="1598609" y="134961"/>
                </a:lnTo>
                <a:lnTo>
                  <a:pt x="1562298" y="96580"/>
                </a:lnTo>
                <a:lnTo>
                  <a:pt x="1519997" y="63640"/>
                </a:lnTo>
                <a:lnTo>
                  <a:pt x="1472466" y="36826"/>
                </a:lnTo>
                <a:lnTo>
                  <a:pt x="1420464" y="16824"/>
                </a:lnTo>
                <a:lnTo>
                  <a:pt x="1364749" y="4320"/>
                </a:lnTo>
                <a:lnTo>
                  <a:pt x="1306082" y="0"/>
                </a:lnTo>
                <a:lnTo>
                  <a:pt x="361197" y="0"/>
                </a:lnTo>
                <a:lnTo>
                  <a:pt x="302571" y="4320"/>
                </a:lnTo>
                <a:lnTo>
                  <a:pt x="246971" y="16824"/>
                </a:lnTo>
                <a:lnTo>
                  <a:pt x="195138" y="36826"/>
                </a:lnTo>
                <a:lnTo>
                  <a:pt x="147812" y="63640"/>
                </a:lnTo>
                <a:lnTo>
                  <a:pt x="105734" y="96580"/>
                </a:lnTo>
                <a:lnTo>
                  <a:pt x="69645" y="134961"/>
                </a:lnTo>
                <a:lnTo>
                  <a:pt x="40286" y="178096"/>
                </a:lnTo>
                <a:lnTo>
                  <a:pt x="18399" y="225301"/>
                </a:lnTo>
                <a:lnTo>
                  <a:pt x="4723" y="275888"/>
                </a:lnTo>
                <a:lnTo>
                  <a:pt x="0" y="329173"/>
                </a:lnTo>
                <a:lnTo>
                  <a:pt x="4723" y="382831"/>
                </a:lnTo>
                <a:lnTo>
                  <a:pt x="18399" y="433636"/>
                </a:lnTo>
                <a:lnTo>
                  <a:pt x="40286" y="480930"/>
                </a:lnTo>
                <a:lnTo>
                  <a:pt x="69645" y="524053"/>
                </a:lnTo>
                <a:lnTo>
                  <a:pt x="105734" y="562349"/>
                </a:lnTo>
                <a:lnTo>
                  <a:pt x="147812" y="595157"/>
                </a:lnTo>
                <a:lnTo>
                  <a:pt x="195138" y="621821"/>
                </a:lnTo>
                <a:lnTo>
                  <a:pt x="246971" y="641682"/>
                </a:lnTo>
                <a:lnTo>
                  <a:pt x="302571" y="654081"/>
                </a:lnTo>
                <a:lnTo>
                  <a:pt x="361197" y="658361"/>
                </a:lnTo>
                <a:lnTo>
                  <a:pt x="1306082" y="658361"/>
                </a:lnTo>
                <a:lnTo>
                  <a:pt x="1364749" y="654081"/>
                </a:lnTo>
                <a:lnTo>
                  <a:pt x="1420464" y="641682"/>
                </a:lnTo>
                <a:lnTo>
                  <a:pt x="1472466" y="621821"/>
                </a:lnTo>
                <a:lnTo>
                  <a:pt x="1519997" y="595157"/>
                </a:lnTo>
                <a:lnTo>
                  <a:pt x="1562298" y="562349"/>
                </a:lnTo>
                <a:lnTo>
                  <a:pt x="1598609" y="524053"/>
                </a:lnTo>
                <a:lnTo>
                  <a:pt x="1628172" y="480930"/>
                </a:lnTo>
                <a:lnTo>
                  <a:pt x="1650229" y="433636"/>
                </a:lnTo>
                <a:lnTo>
                  <a:pt x="1664019" y="382831"/>
                </a:lnTo>
                <a:lnTo>
                  <a:pt x="1667577" y="356317"/>
                </a:lnTo>
                <a:lnTo>
                  <a:pt x="1668784" y="329173"/>
                </a:lnTo>
                <a:close/>
              </a:path>
            </a:pathLst>
          </a:custGeom>
          <a:ln w="117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8257" y="3017519"/>
            <a:ext cx="161364" cy="100853"/>
          </a:xfrm>
          <a:custGeom>
            <a:avLst/>
            <a:gdLst/>
            <a:ahLst/>
            <a:cxnLst/>
            <a:rect l="l" t="t" r="r" b="b"/>
            <a:pathLst>
              <a:path w="182879" h="114300">
                <a:moveTo>
                  <a:pt x="0" y="71628"/>
                </a:moveTo>
                <a:lnTo>
                  <a:pt x="182879" y="114300"/>
                </a:lnTo>
                <a:lnTo>
                  <a:pt x="172212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8257" y="3017519"/>
            <a:ext cx="161364" cy="100853"/>
          </a:xfrm>
          <a:custGeom>
            <a:avLst/>
            <a:gdLst/>
            <a:ahLst/>
            <a:cxnLst/>
            <a:rect l="l" t="t" r="r" b="b"/>
            <a:pathLst>
              <a:path w="182879" h="114300">
                <a:moveTo>
                  <a:pt x="0" y="71628"/>
                </a:moveTo>
                <a:lnTo>
                  <a:pt x="172212" y="0"/>
                </a:lnTo>
                <a:lnTo>
                  <a:pt x="182879" y="114300"/>
                </a:lnTo>
                <a:lnTo>
                  <a:pt x="0" y="71628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62917" y="2474258"/>
            <a:ext cx="697902" cy="668318"/>
          </a:xfrm>
          <a:custGeom>
            <a:avLst/>
            <a:gdLst/>
            <a:ahLst/>
            <a:cxnLst/>
            <a:rect l="l" t="t" r="r" b="b"/>
            <a:pathLst>
              <a:path w="790956" h="757427">
                <a:moveTo>
                  <a:pt x="0" y="629412"/>
                </a:moveTo>
                <a:lnTo>
                  <a:pt x="143256" y="757427"/>
                </a:lnTo>
                <a:lnTo>
                  <a:pt x="790956" y="126492"/>
                </a:lnTo>
                <a:lnTo>
                  <a:pt x="646175" y="0"/>
                </a:lnTo>
                <a:lnTo>
                  <a:pt x="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4519" y="2274793"/>
            <a:ext cx="929194" cy="805933"/>
          </a:xfrm>
          <a:custGeom>
            <a:avLst/>
            <a:gdLst/>
            <a:ahLst/>
            <a:cxnLst/>
            <a:rect l="l" t="t" r="r" b="b"/>
            <a:pathLst>
              <a:path w="1053087" h="913391">
                <a:moveTo>
                  <a:pt x="0" y="8124"/>
                </a:moveTo>
                <a:lnTo>
                  <a:pt x="0" y="0"/>
                </a:lnTo>
                <a:lnTo>
                  <a:pt x="0" y="7704"/>
                </a:lnTo>
                <a:lnTo>
                  <a:pt x="0" y="12704"/>
                </a:lnTo>
                <a:lnTo>
                  <a:pt x="3238" y="86492"/>
                </a:lnTo>
                <a:lnTo>
                  <a:pt x="12786" y="158652"/>
                </a:lnTo>
                <a:lnTo>
                  <a:pt x="28392" y="228951"/>
                </a:lnTo>
                <a:lnTo>
                  <a:pt x="49804" y="297157"/>
                </a:lnTo>
                <a:lnTo>
                  <a:pt x="76771" y="363035"/>
                </a:lnTo>
                <a:lnTo>
                  <a:pt x="109042" y="426353"/>
                </a:lnTo>
                <a:lnTo>
                  <a:pt x="146365" y="486877"/>
                </a:lnTo>
                <a:lnTo>
                  <a:pt x="188488" y="544375"/>
                </a:lnTo>
                <a:lnTo>
                  <a:pt x="235160" y="598612"/>
                </a:lnTo>
                <a:lnTo>
                  <a:pt x="286130" y="649357"/>
                </a:lnTo>
                <a:lnTo>
                  <a:pt x="341147" y="696376"/>
                </a:lnTo>
                <a:lnTo>
                  <a:pt x="399958" y="739435"/>
                </a:lnTo>
                <a:lnTo>
                  <a:pt x="462312" y="778302"/>
                </a:lnTo>
                <a:lnTo>
                  <a:pt x="527958" y="812743"/>
                </a:lnTo>
                <a:lnTo>
                  <a:pt x="596644" y="842525"/>
                </a:lnTo>
                <a:lnTo>
                  <a:pt x="668119" y="867415"/>
                </a:lnTo>
                <a:lnTo>
                  <a:pt x="742132" y="887179"/>
                </a:lnTo>
                <a:lnTo>
                  <a:pt x="818430" y="901586"/>
                </a:lnTo>
                <a:lnTo>
                  <a:pt x="896763" y="910401"/>
                </a:lnTo>
                <a:lnTo>
                  <a:pt x="976879" y="913391"/>
                </a:lnTo>
                <a:lnTo>
                  <a:pt x="990976" y="913270"/>
                </a:lnTo>
                <a:lnTo>
                  <a:pt x="1029556" y="911804"/>
                </a:lnTo>
                <a:lnTo>
                  <a:pt x="1053025" y="91033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75343" y="2181113"/>
            <a:ext cx="108920" cy="147918"/>
          </a:xfrm>
          <a:custGeom>
            <a:avLst/>
            <a:gdLst/>
            <a:ahLst/>
            <a:cxnLst/>
            <a:rect l="l" t="t" r="r" b="b"/>
            <a:pathLst>
              <a:path w="123443" h="167640">
                <a:moveTo>
                  <a:pt x="77724" y="0"/>
                </a:moveTo>
                <a:lnTo>
                  <a:pt x="0" y="158495"/>
                </a:lnTo>
                <a:lnTo>
                  <a:pt x="123443" y="167639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5343" y="2181113"/>
            <a:ext cx="108920" cy="147918"/>
          </a:xfrm>
          <a:custGeom>
            <a:avLst/>
            <a:gdLst/>
            <a:ahLst/>
            <a:cxnLst/>
            <a:rect l="l" t="t" r="r" b="b"/>
            <a:pathLst>
              <a:path w="123443" h="167640">
                <a:moveTo>
                  <a:pt x="77724" y="0"/>
                </a:moveTo>
                <a:lnTo>
                  <a:pt x="123443" y="167639"/>
                </a:lnTo>
                <a:lnTo>
                  <a:pt x="0" y="158495"/>
                </a:lnTo>
                <a:lnTo>
                  <a:pt x="77724" y="0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53827" y="2532080"/>
            <a:ext cx="630667" cy="603773"/>
          </a:xfrm>
          <a:custGeom>
            <a:avLst/>
            <a:gdLst/>
            <a:ahLst/>
            <a:cxnLst/>
            <a:rect l="l" t="t" r="r" b="b"/>
            <a:pathLst>
              <a:path w="714756" h="684276">
                <a:moveTo>
                  <a:pt x="146303" y="0"/>
                </a:moveTo>
                <a:lnTo>
                  <a:pt x="0" y="128016"/>
                </a:lnTo>
                <a:lnTo>
                  <a:pt x="568451" y="684276"/>
                </a:lnTo>
                <a:lnTo>
                  <a:pt x="714756" y="556260"/>
                </a:lnTo>
                <a:lnTo>
                  <a:pt x="146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0245" y="2093710"/>
            <a:ext cx="1929657" cy="260866"/>
          </a:xfrm>
          <a:custGeom>
            <a:avLst/>
            <a:gdLst/>
            <a:ahLst/>
            <a:cxnLst/>
            <a:rect l="l" t="t" r="r" b="b"/>
            <a:pathLst>
              <a:path w="2186945" h="295648">
                <a:moveTo>
                  <a:pt x="0" y="57903"/>
                </a:moveTo>
                <a:lnTo>
                  <a:pt x="6085" y="60961"/>
                </a:lnTo>
                <a:lnTo>
                  <a:pt x="10664" y="62483"/>
                </a:lnTo>
                <a:lnTo>
                  <a:pt x="13707" y="64005"/>
                </a:lnTo>
                <a:lnTo>
                  <a:pt x="19808" y="65527"/>
                </a:lnTo>
                <a:lnTo>
                  <a:pt x="24372" y="70107"/>
                </a:lnTo>
                <a:lnTo>
                  <a:pt x="30473" y="71629"/>
                </a:lnTo>
                <a:lnTo>
                  <a:pt x="35053" y="73151"/>
                </a:lnTo>
                <a:lnTo>
                  <a:pt x="39617" y="76194"/>
                </a:lnTo>
                <a:lnTo>
                  <a:pt x="45718" y="79238"/>
                </a:lnTo>
                <a:lnTo>
                  <a:pt x="50282" y="80775"/>
                </a:lnTo>
                <a:lnTo>
                  <a:pt x="56383" y="83818"/>
                </a:lnTo>
                <a:lnTo>
                  <a:pt x="60962" y="85340"/>
                </a:lnTo>
                <a:lnTo>
                  <a:pt x="67048" y="89906"/>
                </a:lnTo>
                <a:lnTo>
                  <a:pt x="73149" y="91442"/>
                </a:lnTo>
                <a:lnTo>
                  <a:pt x="77712" y="92964"/>
                </a:lnTo>
                <a:lnTo>
                  <a:pt x="83814" y="94486"/>
                </a:lnTo>
                <a:lnTo>
                  <a:pt x="86856" y="99051"/>
                </a:lnTo>
                <a:lnTo>
                  <a:pt x="94478" y="100573"/>
                </a:lnTo>
                <a:lnTo>
                  <a:pt x="100580" y="102110"/>
                </a:lnTo>
                <a:lnTo>
                  <a:pt x="103622" y="105153"/>
                </a:lnTo>
                <a:lnTo>
                  <a:pt x="111244" y="108197"/>
                </a:lnTo>
                <a:lnTo>
                  <a:pt x="117345" y="111241"/>
                </a:lnTo>
                <a:lnTo>
                  <a:pt x="123447" y="112777"/>
                </a:lnTo>
                <a:lnTo>
                  <a:pt x="126489" y="114299"/>
                </a:lnTo>
                <a:lnTo>
                  <a:pt x="134111" y="118865"/>
                </a:lnTo>
                <a:lnTo>
                  <a:pt x="140197" y="120387"/>
                </a:lnTo>
                <a:lnTo>
                  <a:pt x="146298" y="121923"/>
                </a:lnTo>
                <a:lnTo>
                  <a:pt x="152399" y="123445"/>
                </a:lnTo>
                <a:lnTo>
                  <a:pt x="156963" y="128011"/>
                </a:lnTo>
                <a:lnTo>
                  <a:pt x="163064" y="129532"/>
                </a:lnTo>
                <a:lnTo>
                  <a:pt x="169165" y="131054"/>
                </a:lnTo>
                <a:lnTo>
                  <a:pt x="175250" y="134113"/>
                </a:lnTo>
                <a:lnTo>
                  <a:pt x="181351" y="137156"/>
                </a:lnTo>
                <a:lnTo>
                  <a:pt x="187452" y="140200"/>
                </a:lnTo>
                <a:lnTo>
                  <a:pt x="193537" y="141722"/>
                </a:lnTo>
                <a:lnTo>
                  <a:pt x="201160" y="143258"/>
                </a:lnTo>
                <a:lnTo>
                  <a:pt x="207261" y="144780"/>
                </a:lnTo>
                <a:lnTo>
                  <a:pt x="213362" y="149346"/>
                </a:lnTo>
                <a:lnTo>
                  <a:pt x="219447" y="150868"/>
                </a:lnTo>
                <a:lnTo>
                  <a:pt x="227069" y="152389"/>
                </a:lnTo>
                <a:lnTo>
                  <a:pt x="234691" y="155448"/>
                </a:lnTo>
                <a:lnTo>
                  <a:pt x="240792" y="158491"/>
                </a:lnTo>
                <a:lnTo>
                  <a:pt x="246878" y="160013"/>
                </a:lnTo>
                <a:lnTo>
                  <a:pt x="254500" y="163057"/>
                </a:lnTo>
                <a:lnTo>
                  <a:pt x="260601" y="164593"/>
                </a:lnTo>
                <a:lnTo>
                  <a:pt x="268223" y="169159"/>
                </a:lnTo>
                <a:lnTo>
                  <a:pt x="275846" y="170681"/>
                </a:lnTo>
                <a:lnTo>
                  <a:pt x="281931" y="172203"/>
                </a:lnTo>
                <a:lnTo>
                  <a:pt x="288032" y="173739"/>
                </a:lnTo>
                <a:lnTo>
                  <a:pt x="297176" y="178305"/>
                </a:lnTo>
                <a:lnTo>
                  <a:pt x="303277" y="179827"/>
                </a:lnTo>
                <a:lnTo>
                  <a:pt x="310899" y="181348"/>
                </a:lnTo>
                <a:lnTo>
                  <a:pt x="320043" y="184407"/>
                </a:lnTo>
                <a:lnTo>
                  <a:pt x="326128" y="187450"/>
                </a:lnTo>
                <a:lnTo>
                  <a:pt x="333750" y="188972"/>
                </a:lnTo>
                <a:lnTo>
                  <a:pt x="342894" y="192016"/>
                </a:lnTo>
                <a:lnTo>
                  <a:pt x="350516" y="193538"/>
                </a:lnTo>
                <a:lnTo>
                  <a:pt x="358138" y="198118"/>
                </a:lnTo>
                <a:lnTo>
                  <a:pt x="365761" y="199640"/>
                </a:lnTo>
                <a:lnTo>
                  <a:pt x="374904" y="201162"/>
                </a:lnTo>
                <a:lnTo>
                  <a:pt x="382527" y="202684"/>
                </a:lnTo>
                <a:lnTo>
                  <a:pt x="391670" y="207264"/>
                </a:lnTo>
                <a:lnTo>
                  <a:pt x="399277" y="208786"/>
                </a:lnTo>
                <a:lnTo>
                  <a:pt x="409958" y="210307"/>
                </a:lnTo>
                <a:lnTo>
                  <a:pt x="417564" y="213351"/>
                </a:lnTo>
                <a:lnTo>
                  <a:pt x="426724" y="216410"/>
                </a:lnTo>
                <a:lnTo>
                  <a:pt x="437389" y="217931"/>
                </a:lnTo>
                <a:lnTo>
                  <a:pt x="445011" y="220975"/>
                </a:lnTo>
                <a:lnTo>
                  <a:pt x="454155" y="222497"/>
                </a:lnTo>
                <a:lnTo>
                  <a:pt x="464820" y="224019"/>
                </a:lnTo>
                <a:lnTo>
                  <a:pt x="475484" y="228599"/>
                </a:lnTo>
                <a:lnTo>
                  <a:pt x="484628" y="230121"/>
                </a:lnTo>
                <a:lnTo>
                  <a:pt x="493772" y="231643"/>
                </a:lnTo>
                <a:lnTo>
                  <a:pt x="504437" y="234686"/>
                </a:lnTo>
                <a:lnTo>
                  <a:pt x="515102" y="237745"/>
                </a:lnTo>
                <a:lnTo>
                  <a:pt x="527304" y="239267"/>
                </a:lnTo>
                <a:lnTo>
                  <a:pt x="537969" y="242310"/>
                </a:lnTo>
                <a:lnTo>
                  <a:pt x="548634" y="243832"/>
                </a:lnTo>
                <a:lnTo>
                  <a:pt x="560836" y="246890"/>
                </a:lnTo>
                <a:lnTo>
                  <a:pt x="573022" y="249934"/>
                </a:lnTo>
                <a:lnTo>
                  <a:pt x="585208" y="251456"/>
                </a:lnTo>
                <a:lnTo>
                  <a:pt x="598931" y="252978"/>
                </a:lnTo>
                <a:lnTo>
                  <a:pt x="611118" y="257558"/>
                </a:lnTo>
                <a:lnTo>
                  <a:pt x="623320" y="259080"/>
                </a:lnTo>
                <a:lnTo>
                  <a:pt x="638549" y="260602"/>
                </a:lnTo>
                <a:lnTo>
                  <a:pt x="652272" y="263645"/>
                </a:lnTo>
                <a:lnTo>
                  <a:pt x="667501" y="266689"/>
                </a:lnTo>
                <a:lnTo>
                  <a:pt x="684267" y="268226"/>
                </a:lnTo>
                <a:lnTo>
                  <a:pt x="697990" y="271269"/>
                </a:lnTo>
                <a:lnTo>
                  <a:pt x="717799" y="272791"/>
                </a:lnTo>
                <a:lnTo>
                  <a:pt x="734565" y="275835"/>
                </a:lnTo>
                <a:lnTo>
                  <a:pt x="755895" y="278893"/>
                </a:lnTo>
                <a:lnTo>
                  <a:pt x="775719" y="280415"/>
                </a:lnTo>
                <a:lnTo>
                  <a:pt x="798570" y="281937"/>
                </a:lnTo>
                <a:lnTo>
                  <a:pt x="824480" y="286502"/>
                </a:lnTo>
                <a:lnTo>
                  <a:pt x="853432" y="288039"/>
                </a:lnTo>
                <a:lnTo>
                  <a:pt x="886964" y="289561"/>
                </a:lnTo>
                <a:lnTo>
                  <a:pt x="931161" y="292604"/>
                </a:lnTo>
                <a:lnTo>
                  <a:pt x="1037842" y="295648"/>
                </a:lnTo>
                <a:lnTo>
                  <a:pt x="1156709" y="292604"/>
                </a:lnTo>
                <a:lnTo>
                  <a:pt x="1207007" y="288039"/>
                </a:lnTo>
                <a:lnTo>
                  <a:pt x="1245103" y="286502"/>
                </a:lnTo>
                <a:lnTo>
                  <a:pt x="1277114" y="281937"/>
                </a:lnTo>
                <a:lnTo>
                  <a:pt x="1303023" y="280415"/>
                </a:lnTo>
                <a:lnTo>
                  <a:pt x="1330454" y="275835"/>
                </a:lnTo>
                <a:lnTo>
                  <a:pt x="1353305" y="274313"/>
                </a:lnTo>
                <a:lnTo>
                  <a:pt x="1374651" y="271269"/>
                </a:lnTo>
                <a:lnTo>
                  <a:pt x="1395981" y="268226"/>
                </a:lnTo>
                <a:lnTo>
                  <a:pt x="1414268" y="265167"/>
                </a:lnTo>
                <a:lnTo>
                  <a:pt x="1434077" y="263645"/>
                </a:lnTo>
                <a:lnTo>
                  <a:pt x="1450843" y="259080"/>
                </a:lnTo>
                <a:lnTo>
                  <a:pt x="1467609" y="256022"/>
                </a:lnTo>
                <a:lnTo>
                  <a:pt x="1484375" y="252978"/>
                </a:lnTo>
                <a:lnTo>
                  <a:pt x="1498082" y="249934"/>
                </a:lnTo>
                <a:lnTo>
                  <a:pt x="1513327" y="246890"/>
                </a:lnTo>
                <a:lnTo>
                  <a:pt x="1527050" y="243832"/>
                </a:lnTo>
                <a:lnTo>
                  <a:pt x="1542279" y="242310"/>
                </a:lnTo>
                <a:lnTo>
                  <a:pt x="1557524" y="237745"/>
                </a:lnTo>
                <a:lnTo>
                  <a:pt x="1569726" y="236223"/>
                </a:lnTo>
                <a:lnTo>
                  <a:pt x="1581912" y="231643"/>
                </a:lnTo>
                <a:lnTo>
                  <a:pt x="1594098" y="230121"/>
                </a:lnTo>
                <a:lnTo>
                  <a:pt x="1607822" y="227077"/>
                </a:lnTo>
                <a:lnTo>
                  <a:pt x="1620008" y="222497"/>
                </a:lnTo>
                <a:lnTo>
                  <a:pt x="1630673" y="220975"/>
                </a:lnTo>
                <a:lnTo>
                  <a:pt x="1642875" y="216410"/>
                </a:lnTo>
                <a:lnTo>
                  <a:pt x="1653540" y="214873"/>
                </a:lnTo>
                <a:lnTo>
                  <a:pt x="1665726" y="210307"/>
                </a:lnTo>
                <a:lnTo>
                  <a:pt x="1676391" y="208786"/>
                </a:lnTo>
                <a:lnTo>
                  <a:pt x="1687072" y="205742"/>
                </a:lnTo>
                <a:lnTo>
                  <a:pt x="1697737" y="202684"/>
                </a:lnTo>
                <a:lnTo>
                  <a:pt x="1708402" y="199640"/>
                </a:lnTo>
                <a:lnTo>
                  <a:pt x="1717545" y="198118"/>
                </a:lnTo>
                <a:lnTo>
                  <a:pt x="1728210" y="193538"/>
                </a:lnTo>
                <a:lnTo>
                  <a:pt x="1737354" y="188972"/>
                </a:lnTo>
                <a:lnTo>
                  <a:pt x="1748019" y="187450"/>
                </a:lnTo>
                <a:lnTo>
                  <a:pt x="1755641" y="184407"/>
                </a:lnTo>
                <a:lnTo>
                  <a:pt x="1766322" y="181348"/>
                </a:lnTo>
                <a:lnTo>
                  <a:pt x="1773928" y="178305"/>
                </a:lnTo>
                <a:lnTo>
                  <a:pt x="1784609" y="176783"/>
                </a:lnTo>
                <a:lnTo>
                  <a:pt x="1793753" y="172203"/>
                </a:lnTo>
                <a:lnTo>
                  <a:pt x="1801359" y="170681"/>
                </a:lnTo>
                <a:lnTo>
                  <a:pt x="1810503" y="166115"/>
                </a:lnTo>
                <a:lnTo>
                  <a:pt x="1821184" y="164593"/>
                </a:lnTo>
                <a:lnTo>
                  <a:pt x="1828806" y="160013"/>
                </a:lnTo>
                <a:lnTo>
                  <a:pt x="1837950" y="156970"/>
                </a:lnTo>
                <a:lnTo>
                  <a:pt x="1845556" y="155448"/>
                </a:lnTo>
                <a:lnTo>
                  <a:pt x="1854700" y="150868"/>
                </a:lnTo>
                <a:lnTo>
                  <a:pt x="1862322" y="149346"/>
                </a:lnTo>
                <a:lnTo>
                  <a:pt x="1868423" y="144780"/>
                </a:lnTo>
                <a:lnTo>
                  <a:pt x="1877567" y="143258"/>
                </a:lnTo>
                <a:lnTo>
                  <a:pt x="1885189" y="140200"/>
                </a:lnTo>
                <a:lnTo>
                  <a:pt x="1894333" y="137156"/>
                </a:lnTo>
                <a:lnTo>
                  <a:pt x="1900434" y="134113"/>
                </a:lnTo>
                <a:lnTo>
                  <a:pt x="1908040" y="131054"/>
                </a:lnTo>
                <a:lnTo>
                  <a:pt x="1917184" y="128011"/>
                </a:lnTo>
                <a:lnTo>
                  <a:pt x="1923285" y="123445"/>
                </a:lnTo>
                <a:lnTo>
                  <a:pt x="1930907" y="121923"/>
                </a:lnTo>
                <a:lnTo>
                  <a:pt x="1938530" y="118865"/>
                </a:lnTo>
                <a:lnTo>
                  <a:pt x="1946152" y="115821"/>
                </a:lnTo>
                <a:lnTo>
                  <a:pt x="1952237" y="112777"/>
                </a:lnTo>
                <a:lnTo>
                  <a:pt x="1961381" y="111241"/>
                </a:lnTo>
                <a:lnTo>
                  <a:pt x="1967482" y="106675"/>
                </a:lnTo>
                <a:lnTo>
                  <a:pt x="1973583" y="105153"/>
                </a:lnTo>
                <a:lnTo>
                  <a:pt x="1981205" y="100573"/>
                </a:lnTo>
                <a:lnTo>
                  <a:pt x="1988812" y="99051"/>
                </a:lnTo>
                <a:lnTo>
                  <a:pt x="1994913" y="94486"/>
                </a:lnTo>
                <a:lnTo>
                  <a:pt x="2001014" y="91442"/>
                </a:lnTo>
                <a:lnTo>
                  <a:pt x="2008636" y="89906"/>
                </a:lnTo>
                <a:lnTo>
                  <a:pt x="2014721" y="85340"/>
                </a:lnTo>
                <a:lnTo>
                  <a:pt x="2022344" y="83818"/>
                </a:lnTo>
                <a:lnTo>
                  <a:pt x="2028445" y="79238"/>
                </a:lnTo>
                <a:lnTo>
                  <a:pt x="2034546" y="77716"/>
                </a:lnTo>
                <a:lnTo>
                  <a:pt x="2040631" y="73151"/>
                </a:lnTo>
                <a:lnTo>
                  <a:pt x="2046732" y="71629"/>
                </a:lnTo>
                <a:lnTo>
                  <a:pt x="2052833" y="68571"/>
                </a:lnTo>
                <a:lnTo>
                  <a:pt x="2058918" y="65527"/>
                </a:lnTo>
                <a:lnTo>
                  <a:pt x="2065019" y="62483"/>
                </a:lnTo>
                <a:lnTo>
                  <a:pt x="2072642" y="57903"/>
                </a:lnTo>
                <a:lnTo>
                  <a:pt x="2078743" y="56381"/>
                </a:lnTo>
                <a:lnTo>
                  <a:pt x="2084828" y="51816"/>
                </a:lnTo>
                <a:lnTo>
                  <a:pt x="2090929" y="50294"/>
                </a:lnTo>
                <a:lnTo>
                  <a:pt x="2097030" y="47235"/>
                </a:lnTo>
                <a:lnTo>
                  <a:pt x="2103115" y="44192"/>
                </a:lnTo>
                <a:lnTo>
                  <a:pt x="2107695" y="41148"/>
                </a:lnTo>
                <a:lnTo>
                  <a:pt x="2113780" y="39626"/>
                </a:lnTo>
                <a:lnTo>
                  <a:pt x="2119881" y="35046"/>
                </a:lnTo>
                <a:lnTo>
                  <a:pt x="2125982" y="33524"/>
                </a:lnTo>
                <a:lnTo>
                  <a:pt x="2130546" y="28959"/>
                </a:lnTo>
                <a:lnTo>
                  <a:pt x="2136647" y="25900"/>
                </a:lnTo>
                <a:lnTo>
                  <a:pt x="2142748" y="22857"/>
                </a:lnTo>
                <a:lnTo>
                  <a:pt x="2148833" y="19813"/>
                </a:lnTo>
                <a:lnTo>
                  <a:pt x="2153413" y="18291"/>
                </a:lnTo>
                <a:lnTo>
                  <a:pt x="2159514" y="13711"/>
                </a:lnTo>
                <a:lnTo>
                  <a:pt x="2165599" y="12189"/>
                </a:lnTo>
                <a:lnTo>
                  <a:pt x="2170179" y="7609"/>
                </a:lnTo>
                <a:lnTo>
                  <a:pt x="2176264" y="6087"/>
                </a:lnTo>
                <a:lnTo>
                  <a:pt x="2180844" y="3043"/>
                </a:lnTo>
                <a:lnTo>
                  <a:pt x="2186945" y="0"/>
                </a:lnTo>
              </a:path>
            </a:pathLst>
          </a:custGeom>
          <a:ln w="11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93416" y="2096396"/>
            <a:ext cx="162709" cy="112955"/>
          </a:xfrm>
          <a:custGeom>
            <a:avLst/>
            <a:gdLst/>
            <a:ahLst/>
            <a:cxnLst/>
            <a:rect l="l" t="t" r="r" b="b"/>
            <a:pathLst>
              <a:path w="184403" h="128016">
                <a:moveTo>
                  <a:pt x="0" y="0"/>
                </a:moveTo>
                <a:lnTo>
                  <a:pt x="123444" y="128016"/>
                </a:lnTo>
                <a:lnTo>
                  <a:pt x="184403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93416" y="2096396"/>
            <a:ext cx="162709" cy="112955"/>
          </a:xfrm>
          <a:custGeom>
            <a:avLst/>
            <a:gdLst/>
            <a:ahLst/>
            <a:cxnLst/>
            <a:rect l="l" t="t" r="r" b="b"/>
            <a:pathLst>
              <a:path w="184403" h="128016">
                <a:moveTo>
                  <a:pt x="0" y="0"/>
                </a:moveTo>
                <a:lnTo>
                  <a:pt x="184403" y="28956"/>
                </a:lnTo>
                <a:lnTo>
                  <a:pt x="123444" y="128016"/>
                </a:lnTo>
                <a:lnTo>
                  <a:pt x="0" y="0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1564" y="2273897"/>
            <a:ext cx="731519" cy="165398"/>
          </a:xfrm>
          <a:custGeom>
            <a:avLst/>
            <a:gdLst/>
            <a:ahLst/>
            <a:cxnLst/>
            <a:rect l="l" t="t" r="r" b="b"/>
            <a:pathLst>
              <a:path w="829055" h="187451">
                <a:moveTo>
                  <a:pt x="0" y="0"/>
                </a:moveTo>
                <a:lnTo>
                  <a:pt x="0" y="187451"/>
                </a:lnTo>
                <a:lnTo>
                  <a:pt x="829055" y="187451"/>
                </a:lnTo>
                <a:lnTo>
                  <a:pt x="8290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58875" y="1883935"/>
            <a:ext cx="531168" cy="0"/>
          </a:xfrm>
          <a:custGeom>
            <a:avLst/>
            <a:gdLst/>
            <a:ahLst/>
            <a:cxnLst/>
            <a:rect l="l" t="t" r="r" b="b"/>
            <a:pathLst>
              <a:path w="601990">
                <a:moveTo>
                  <a:pt x="0" y="0"/>
                </a:moveTo>
                <a:lnTo>
                  <a:pt x="601990" y="0"/>
                </a:lnTo>
              </a:path>
            </a:pathLst>
          </a:custGeom>
          <a:ln w="115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45659" y="1832834"/>
            <a:ext cx="155985" cy="102198"/>
          </a:xfrm>
          <a:custGeom>
            <a:avLst/>
            <a:gdLst/>
            <a:ahLst/>
            <a:cxnLst/>
            <a:rect l="l" t="t" r="r" b="b"/>
            <a:pathLst>
              <a:path w="176783" h="115824">
                <a:moveTo>
                  <a:pt x="176783" y="57912"/>
                </a:moveTo>
                <a:lnTo>
                  <a:pt x="0" y="0"/>
                </a:lnTo>
                <a:lnTo>
                  <a:pt x="0" y="115824"/>
                </a:lnTo>
                <a:lnTo>
                  <a:pt x="17678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45659" y="1832834"/>
            <a:ext cx="155985" cy="102198"/>
          </a:xfrm>
          <a:custGeom>
            <a:avLst/>
            <a:gdLst/>
            <a:ahLst/>
            <a:cxnLst/>
            <a:rect l="l" t="t" r="r" b="b"/>
            <a:pathLst>
              <a:path w="176783" h="115824">
                <a:moveTo>
                  <a:pt x="176783" y="57912"/>
                </a:moveTo>
                <a:lnTo>
                  <a:pt x="0" y="115824"/>
                </a:lnTo>
                <a:lnTo>
                  <a:pt x="0" y="0"/>
                </a:lnTo>
                <a:lnTo>
                  <a:pt x="176783" y="57912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45920" y="1780391"/>
            <a:ext cx="224565" cy="208429"/>
          </a:xfrm>
          <a:custGeom>
            <a:avLst/>
            <a:gdLst/>
            <a:ahLst/>
            <a:cxnLst/>
            <a:rect l="l" t="t" r="r" b="b"/>
            <a:pathLst>
              <a:path w="254507" h="236219">
                <a:moveTo>
                  <a:pt x="254507" y="117348"/>
                </a:moveTo>
                <a:lnTo>
                  <a:pt x="253608" y="103404"/>
                </a:lnTo>
                <a:lnTo>
                  <a:pt x="250978" y="89909"/>
                </a:lnTo>
                <a:lnTo>
                  <a:pt x="246719" y="76966"/>
                </a:lnTo>
                <a:lnTo>
                  <a:pt x="240933" y="64675"/>
                </a:lnTo>
                <a:lnTo>
                  <a:pt x="233722" y="53139"/>
                </a:lnTo>
                <a:lnTo>
                  <a:pt x="225190" y="42461"/>
                </a:lnTo>
                <a:lnTo>
                  <a:pt x="215436" y="32742"/>
                </a:lnTo>
                <a:lnTo>
                  <a:pt x="204565" y="24085"/>
                </a:lnTo>
                <a:lnTo>
                  <a:pt x="192677" y="16591"/>
                </a:lnTo>
                <a:lnTo>
                  <a:pt x="179875" y="10363"/>
                </a:lnTo>
                <a:lnTo>
                  <a:pt x="166262" y="5503"/>
                </a:lnTo>
                <a:lnTo>
                  <a:pt x="151938" y="2112"/>
                </a:lnTo>
                <a:lnTo>
                  <a:pt x="137007" y="294"/>
                </a:lnTo>
                <a:lnTo>
                  <a:pt x="128016" y="0"/>
                </a:lnTo>
                <a:lnTo>
                  <a:pt x="112562" y="839"/>
                </a:lnTo>
                <a:lnTo>
                  <a:pt x="97693" y="3289"/>
                </a:lnTo>
                <a:lnTo>
                  <a:pt x="83507" y="7251"/>
                </a:lnTo>
                <a:lnTo>
                  <a:pt x="70099" y="12624"/>
                </a:lnTo>
                <a:lnTo>
                  <a:pt x="57567" y="19308"/>
                </a:lnTo>
                <a:lnTo>
                  <a:pt x="46007" y="27203"/>
                </a:lnTo>
                <a:lnTo>
                  <a:pt x="35515" y="36209"/>
                </a:lnTo>
                <a:lnTo>
                  <a:pt x="26188" y="46226"/>
                </a:lnTo>
                <a:lnTo>
                  <a:pt x="18122" y="57152"/>
                </a:lnTo>
                <a:lnTo>
                  <a:pt x="11415" y="68890"/>
                </a:lnTo>
                <a:lnTo>
                  <a:pt x="6162" y="81337"/>
                </a:lnTo>
                <a:lnTo>
                  <a:pt x="2460" y="94395"/>
                </a:lnTo>
                <a:lnTo>
                  <a:pt x="406" y="107963"/>
                </a:lnTo>
                <a:lnTo>
                  <a:pt x="0" y="117348"/>
                </a:lnTo>
                <a:lnTo>
                  <a:pt x="878" y="131430"/>
                </a:lnTo>
                <a:lnTo>
                  <a:pt x="3449" y="145032"/>
                </a:lnTo>
                <a:lnTo>
                  <a:pt x="7619" y="158057"/>
                </a:lnTo>
                <a:lnTo>
                  <a:pt x="13292" y="170411"/>
                </a:lnTo>
                <a:lnTo>
                  <a:pt x="20374" y="181999"/>
                </a:lnTo>
                <a:lnTo>
                  <a:pt x="28770" y="192726"/>
                </a:lnTo>
                <a:lnTo>
                  <a:pt x="38384" y="202498"/>
                </a:lnTo>
                <a:lnTo>
                  <a:pt x="49123" y="211218"/>
                </a:lnTo>
                <a:lnTo>
                  <a:pt x="60891" y="218794"/>
                </a:lnTo>
                <a:lnTo>
                  <a:pt x="73593" y="225129"/>
                </a:lnTo>
                <a:lnTo>
                  <a:pt x="87134" y="230129"/>
                </a:lnTo>
                <a:lnTo>
                  <a:pt x="101421" y="233699"/>
                </a:lnTo>
                <a:lnTo>
                  <a:pt x="116357" y="235744"/>
                </a:lnTo>
                <a:lnTo>
                  <a:pt x="128016" y="236219"/>
                </a:lnTo>
                <a:lnTo>
                  <a:pt x="143166" y="235379"/>
                </a:lnTo>
                <a:lnTo>
                  <a:pt x="157775" y="232922"/>
                </a:lnTo>
                <a:lnTo>
                  <a:pt x="171744" y="228945"/>
                </a:lnTo>
                <a:lnTo>
                  <a:pt x="184971" y="223546"/>
                </a:lnTo>
                <a:lnTo>
                  <a:pt x="197356" y="216819"/>
                </a:lnTo>
                <a:lnTo>
                  <a:pt x="208800" y="208863"/>
                </a:lnTo>
                <a:lnTo>
                  <a:pt x="219201" y="199774"/>
                </a:lnTo>
                <a:lnTo>
                  <a:pt x="228460" y="189649"/>
                </a:lnTo>
                <a:lnTo>
                  <a:pt x="236476" y="178584"/>
                </a:lnTo>
                <a:lnTo>
                  <a:pt x="243150" y="166676"/>
                </a:lnTo>
                <a:lnTo>
                  <a:pt x="248380" y="154022"/>
                </a:lnTo>
                <a:lnTo>
                  <a:pt x="252066" y="140719"/>
                </a:lnTo>
                <a:lnTo>
                  <a:pt x="254109" y="126862"/>
                </a:lnTo>
                <a:lnTo>
                  <a:pt x="254507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45924" y="1780396"/>
            <a:ext cx="224559" cy="208419"/>
          </a:xfrm>
          <a:custGeom>
            <a:avLst/>
            <a:gdLst/>
            <a:ahLst/>
            <a:cxnLst/>
            <a:rect l="l" t="t" r="r" b="b"/>
            <a:pathLst>
              <a:path w="254500" h="236208">
                <a:moveTo>
                  <a:pt x="254500" y="117343"/>
                </a:moveTo>
                <a:lnTo>
                  <a:pt x="253601" y="103400"/>
                </a:lnTo>
                <a:lnTo>
                  <a:pt x="250970" y="89905"/>
                </a:lnTo>
                <a:lnTo>
                  <a:pt x="246711" y="76961"/>
                </a:lnTo>
                <a:lnTo>
                  <a:pt x="240926" y="64671"/>
                </a:lnTo>
                <a:lnTo>
                  <a:pt x="233715" y="53136"/>
                </a:lnTo>
                <a:lnTo>
                  <a:pt x="225182" y="42458"/>
                </a:lnTo>
                <a:lnTo>
                  <a:pt x="215429" y="32739"/>
                </a:lnTo>
                <a:lnTo>
                  <a:pt x="204557" y="24082"/>
                </a:lnTo>
                <a:lnTo>
                  <a:pt x="192669" y="16589"/>
                </a:lnTo>
                <a:lnTo>
                  <a:pt x="179867" y="10361"/>
                </a:lnTo>
                <a:lnTo>
                  <a:pt x="166253" y="5501"/>
                </a:lnTo>
                <a:lnTo>
                  <a:pt x="151929" y="2111"/>
                </a:lnTo>
                <a:lnTo>
                  <a:pt x="136996" y="293"/>
                </a:lnTo>
                <a:lnTo>
                  <a:pt x="128010" y="0"/>
                </a:lnTo>
                <a:lnTo>
                  <a:pt x="112556" y="839"/>
                </a:lnTo>
                <a:lnTo>
                  <a:pt x="97687" y="3289"/>
                </a:lnTo>
                <a:lnTo>
                  <a:pt x="83501" y="7251"/>
                </a:lnTo>
                <a:lnTo>
                  <a:pt x="70093" y="12625"/>
                </a:lnTo>
                <a:lnTo>
                  <a:pt x="57561" y="19309"/>
                </a:lnTo>
                <a:lnTo>
                  <a:pt x="46001" y="27204"/>
                </a:lnTo>
                <a:lnTo>
                  <a:pt x="35510" y="36210"/>
                </a:lnTo>
                <a:lnTo>
                  <a:pt x="26183" y="46227"/>
                </a:lnTo>
                <a:lnTo>
                  <a:pt x="18118" y="57154"/>
                </a:lnTo>
                <a:lnTo>
                  <a:pt x="11411" y="68892"/>
                </a:lnTo>
                <a:lnTo>
                  <a:pt x="6159" y="81340"/>
                </a:lnTo>
                <a:lnTo>
                  <a:pt x="2458" y="94398"/>
                </a:lnTo>
                <a:lnTo>
                  <a:pt x="405" y="107965"/>
                </a:lnTo>
                <a:lnTo>
                  <a:pt x="0" y="117343"/>
                </a:lnTo>
                <a:lnTo>
                  <a:pt x="878" y="131426"/>
                </a:lnTo>
                <a:lnTo>
                  <a:pt x="3449" y="145027"/>
                </a:lnTo>
                <a:lnTo>
                  <a:pt x="7619" y="158052"/>
                </a:lnTo>
                <a:lnTo>
                  <a:pt x="13292" y="170406"/>
                </a:lnTo>
                <a:lnTo>
                  <a:pt x="20374" y="181993"/>
                </a:lnTo>
                <a:lnTo>
                  <a:pt x="28770" y="192720"/>
                </a:lnTo>
                <a:lnTo>
                  <a:pt x="38385" y="202491"/>
                </a:lnTo>
                <a:lnTo>
                  <a:pt x="49124" y="211211"/>
                </a:lnTo>
                <a:lnTo>
                  <a:pt x="60892" y="218786"/>
                </a:lnTo>
                <a:lnTo>
                  <a:pt x="73595" y="225121"/>
                </a:lnTo>
                <a:lnTo>
                  <a:pt x="87137" y="230120"/>
                </a:lnTo>
                <a:lnTo>
                  <a:pt x="101424" y="233689"/>
                </a:lnTo>
                <a:lnTo>
                  <a:pt x="116361" y="235733"/>
                </a:lnTo>
                <a:lnTo>
                  <a:pt x="128010" y="236208"/>
                </a:lnTo>
                <a:lnTo>
                  <a:pt x="143162" y="235368"/>
                </a:lnTo>
                <a:lnTo>
                  <a:pt x="157772" y="232911"/>
                </a:lnTo>
                <a:lnTo>
                  <a:pt x="171741" y="228934"/>
                </a:lnTo>
                <a:lnTo>
                  <a:pt x="184968" y="223534"/>
                </a:lnTo>
                <a:lnTo>
                  <a:pt x="197354" y="216807"/>
                </a:lnTo>
                <a:lnTo>
                  <a:pt x="208797" y="208851"/>
                </a:lnTo>
                <a:lnTo>
                  <a:pt x="219198" y="199762"/>
                </a:lnTo>
                <a:lnTo>
                  <a:pt x="228457" y="189637"/>
                </a:lnTo>
                <a:lnTo>
                  <a:pt x="236473" y="178572"/>
                </a:lnTo>
                <a:lnTo>
                  <a:pt x="243145" y="166664"/>
                </a:lnTo>
                <a:lnTo>
                  <a:pt x="248374" y="154010"/>
                </a:lnTo>
                <a:lnTo>
                  <a:pt x="252060" y="140706"/>
                </a:lnTo>
                <a:lnTo>
                  <a:pt x="254102" y="126850"/>
                </a:lnTo>
                <a:lnTo>
                  <a:pt x="254500" y="117343"/>
                </a:lnTo>
                <a:close/>
              </a:path>
            </a:pathLst>
          </a:custGeom>
          <a:ln w="12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50589" y="648775"/>
            <a:ext cx="127935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6136" y="648775"/>
            <a:ext cx="122085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3191" y="648775"/>
            <a:ext cx="21033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Ma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spc="-8" dirty="0">
                <a:latin typeface="Tahoma"/>
                <a:cs typeface="Tahoma"/>
              </a:rPr>
              <a:t>hi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148" y="1415892"/>
            <a:ext cx="741857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4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1103" spc="-17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22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3" spc="-52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-4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spc="-3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4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89323" y="1817959"/>
            <a:ext cx="527439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-30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103" spc="-17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103" spc="-12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spc="-4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sz="1103" spc="-3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52432" y="1817959"/>
            <a:ext cx="454090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-10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103" spc="4" dirty="0">
                <a:solidFill>
                  <a:schemeClr val="bg1"/>
                </a:solidFill>
                <a:latin typeface="Times New Roman"/>
                <a:cs typeface="Times New Roman"/>
              </a:rPr>
              <a:t>tt</a:t>
            </a:r>
            <a:r>
              <a:rPr sz="1103" spc="-17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103" spc="56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k</a:t>
            </a:r>
            <a:endParaRPr sz="110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2629" y="2288606"/>
            <a:ext cx="709584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-12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1103" spc="20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3" spc="-52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-4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spc="-3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4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8368" y="3014747"/>
            <a:ext cx="301436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12" dirty="0">
                <a:solidFill>
                  <a:schemeClr val="bg1"/>
                </a:solidFill>
                <a:latin typeface="Times New Roman"/>
                <a:cs typeface="Times New Roman"/>
              </a:rPr>
              <a:t>F</a:t>
            </a:r>
            <a:r>
              <a:rPr sz="1103" spc="-88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103" spc="-17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endParaRPr sz="110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387" y="3716143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075" y="3716143"/>
            <a:ext cx="138803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e h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e: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799" y="4083722"/>
            <a:ext cx="209845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32"/>
              </a:lnSpc>
              <a:spcBef>
                <a:spcPts val="12"/>
              </a:spcBef>
            </a:pPr>
            <a:r>
              <a:rPr sz="3177" baseline="-2301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0"/>
              </a:spcBef>
            </a:pPr>
            <a:r>
              <a:rPr sz="3177" baseline="-2301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498" y="4083722"/>
            <a:ext cx="2456546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8" marR="40342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 of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32"/>
              </a:lnSpc>
              <a:spcBef>
                <a:spcPts val="12"/>
              </a:spcBef>
            </a:pPr>
            <a:r>
              <a:rPr sz="3177" baseline="-2301" dirty="0">
                <a:latin typeface="Tahoma"/>
                <a:cs typeface="Tahoma"/>
              </a:rPr>
              <a:t>A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baseline="-2301" dirty="0">
                <a:latin typeface="Tahoma"/>
                <a:cs typeface="Tahoma"/>
              </a:rPr>
              <a:t>ta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n</a:t>
            </a:r>
            <a:r>
              <a:rPr sz="3177" baseline="-2301" dirty="0">
                <a:latin typeface="Tahoma"/>
                <a:cs typeface="Tahoma"/>
              </a:rPr>
              <a:t>g 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baseline="-2301" dirty="0">
                <a:latin typeface="Tahoma"/>
                <a:cs typeface="Tahoma"/>
              </a:rPr>
              <a:t>tate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0"/>
              </a:spcBef>
            </a:pPr>
            <a:r>
              <a:rPr sz="3177" baseline="-2301" dirty="0">
                <a:latin typeface="Tahoma"/>
                <a:cs typeface="Tahoma"/>
              </a:rPr>
              <a:t>A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spc="-12" baseline="-2301" dirty="0">
                <a:latin typeface="Tahoma"/>
                <a:cs typeface="Tahoma"/>
              </a:rPr>
              <a:t>a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baseline="-2301" dirty="0">
                <a:latin typeface="Tahoma"/>
                <a:cs typeface="Tahoma"/>
              </a:rPr>
              <a:t>n </a:t>
            </a:r>
            <a:r>
              <a:rPr sz="3177" spc="-8" baseline="-2301" dirty="0">
                <a:latin typeface="Tahoma"/>
                <a:cs typeface="Tahoma"/>
              </a:rPr>
              <a:t>f</a:t>
            </a:r>
            <a:r>
              <a:rPr sz="3177" spc="4" baseline="-2301" dirty="0">
                <a:latin typeface="Tahoma"/>
                <a:cs typeface="Tahoma"/>
              </a:rPr>
              <a:t>un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8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on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 rot="2760000">
            <a:off x="3034693" y="2780913"/>
            <a:ext cx="665629" cy="1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21"/>
              </a:lnSpc>
              <a:spcBef>
                <a:spcPts val="56"/>
              </a:spcBef>
            </a:pPr>
            <a:r>
              <a:rPr sz="1655" spc="-61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655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1655" spc="121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655" spc="-52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-44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spc="-48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-66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" name="object 2"/>
          <p:cNvSpPr txBox="1"/>
          <p:nvPr/>
        </p:nvSpPr>
        <p:spPr>
          <a:xfrm rot="18840000">
            <a:off x="5877863" y="2740140"/>
            <a:ext cx="716162" cy="140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90"/>
              </a:lnSpc>
              <a:spcBef>
                <a:spcPts val="54"/>
              </a:spcBef>
            </a:pPr>
            <a:r>
              <a:rPr sz="1103" spc="-52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655" spc="-56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1655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655" spc="151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655" spc="-79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r>
              <a:rPr sz="1655" spc="-56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655" spc="-66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655" spc="-30" baseline="4638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655" spc="-48" baseline="4638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655" baseline="4638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endParaRPr sz="110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68084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259169" y="1283970"/>
            <a:ext cx="2318224" cy="40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46059" y="1546412"/>
            <a:ext cx="1675503" cy="605118"/>
          </a:xfrm>
          <a:custGeom>
            <a:avLst/>
            <a:gdLst/>
            <a:ahLst/>
            <a:cxnLst/>
            <a:rect l="l" t="t" r="r" b="b"/>
            <a:pathLst>
              <a:path w="1898903" h="685800">
                <a:moveTo>
                  <a:pt x="949451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899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1" y="685799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3" y="342899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4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80530" y="2891117"/>
            <a:ext cx="1675503" cy="605118"/>
          </a:xfrm>
          <a:custGeom>
            <a:avLst/>
            <a:gdLst/>
            <a:ahLst/>
            <a:cxnLst/>
            <a:rect l="l" t="t" r="r" b="b"/>
            <a:pathLst>
              <a:path w="1898903" h="685800">
                <a:moveTo>
                  <a:pt x="949451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900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1" y="685800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3" y="342900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4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78562" y="2151530"/>
            <a:ext cx="100853" cy="739587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38100" y="742187"/>
                </a:moveTo>
                <a:lnTo>
                  <a:pt x="38100" y="723900"/>
                </a:lnTo>
                <a:lnTo>
                  <a:pt x="0" y="723899"/>
                </a:lnTo>
                <a:lnTo>
                  <a:pt x="56388" y="838199"/>
                </a:lnTo>
                <a:lnTo>
                  <a:pt x="38100" y="742187"/>
                </a:lnTo>
                <a:close/>
              </a:path>
              <a:path w="114300" h="838200">
                <a:moveTo>
                  <a:pt x="76200" y="742187"/>
                </a:moveTo>
                <a:lnTo>
                  <a:pt x="114300" y="723899"/>
                </a:lnTo>
                <a:lnTo>
                  <a:pt x="76199" y="723899"/>
                </a:lnTo>
                <a:lnTo>
                  <a:pt x="76200" y="742187"/>
                </a:lnTo>
                <a:close/>
              </a:path>
              <a:path w="114300" h="838200">
                <a:moveTo>
                  <a:pt x="76200" y="0"/>
                </a:moveTo>
                <a:lnTo>
                  <a:pt x="38100" y="0"/>
                </a:lnTo>
                <a:lnTo>
                  <a:pt x="38100" y="742187"/>
                </a:lnTo>
                <a:lnTo>
                  <a:pt x="56388" y="838199"/>
                </a:lnTo>
                <a:lnTo>
                  <a:pt x="114300" y="723899"/>
                </a:lnTo>
                <a:lnTo>
                  <a:pt x="76200" y="74218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91287" y="4235822"/>
            <a:ext cx="1675504" cy="605118"/>
          </a:xfrm>
          <a:custGeom>
            <a:avLst/>
            <a:gdLst/>
            <a:ahLst/>
            <a:cxnLst/>
            <a:rect l="l" t="t" r="r" b="b"/>
            <a:pathLst>
              <a:path w="1898904" h="685800">
                <a:moveTo>
                  <a:pt x="949452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900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2" y="685800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4" y="342900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3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51176" y="3496235"/>
            <a:ext cx="100853" cy="739588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38100" y="742188"/>
                </a:moveTo>
                <a:lnTo>
                  <a:pt x="38100" y="723900"/>
                </a:lnTo>
                <a:lnTo>
                  <a:pt x="0" y="723900"/>
                </a:lnTo>
                <a:lnTo>
                  <a:pt x="56387" y="838200"/>
                </a:lnTo>
                <a:lnTo>
                  <a:pt x="38100" y="742188"/>
                </a:lnTo>
                <a:close/>
              </a:path>
              <a:path w="114300" h="838200">
                <a:moveTo>
                  <a:pt x="76200" y="742188"/>
                </a:moveTo>
                <a:lnTo>
                  <a:pt x="114300" y="723900"/>
                </a:lnTo>
                <a:lnTo>
                  <a:pt x="76199" y="723899"/>
                </a:lnTo>
                <a:lnTo>
                  <a:pt x="76200" y="742188"/>
                </a:lnTo>
                <a:close/>
              </a:path>
              <a:path w="114300" h="838200">
                <a:moveTo>
                  <a:pt x="76200" y="0"/>
                </a:moveTo>
                <a:lnTo>
                  <a:pt x="38100" y="0"/>
                </a:lnTo>
                <a:lnTo>
                  <a:pt x="38100" y="742188"/>
                </a:lnTo>
                <a:lnTo>
                  <a:pt x="56387" y="838200"/>
                </a:lnTo>
                <a:lnTo>
                  <a:pt x="114300" y="723900"/>
                </a:lnTo>
                <a:lnTo>
                  <a:pt x="76200" y="7421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06048" y="2151530"/>
            <a:ext cx="67235" cy="739587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8100" y="114300"/>
                </a:moveTo>
                <a:lnTo>
                  <a:pt x="38100" y="838199"/>
                </a:lnTo>
                <a:lnTo>
                  <a:pt x="76200" y="838199"/>
                </a:lnTo>
                <a:lnTo>
                  <a:pt x="76200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76200" h="838200">
                <a:moveTo>
                  <a:pt x="76200" y="114300"/>
                </a:moveTo>
                <a:lnTo>
                  <a:pt x="114300" y="114299"/>
                </a:lnTo>
                <a:lnTo>
                  <a:pt x="57912" y="0"/>
                </a:lnTo>
                <a:lnTo>
                  <a:pt x="0" y="114299"/>
                </a:lnTo>
                <a:lnTo>
                  <a:pt x="38100" y="1143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80007" y="3496235"/>
            <a:ext cx="67235" cy="739588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8100" y="114300"/>
                </a:moveTo>
                <a:lnTo>
                  <a:pt x="38100" y="838200"/>
                </a:lnTo>
                <a:lnTo>
                  <a:pt x="76200" y="838200"/>
                </a:lnTo>
                <a:lnTo>
                  <a:pt x="76200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76200" h="838200">
                <a:moveTo>
                  <a:pt x="76200" y="114300"/>
                </a:moveTo>
                <a:lnTo>
                  <a:pt x="114300" y="114300"/>
                </a:lnTo>
                <a:lnTo>
                  <a:pt x="56388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8763" y="636048"/>
            <a:ext cx="3864730" cy="122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s</a:t>
            </a:r>
            <a:endParaRPr sz="3177">
              <a:latin typeface="Tahoma"/>
              <a:cs typeface="Tahoma"/>
            </a:endParaRPr>
          </a:p>
          <a:p>
            <a:pPr marL="152499" marR="60514">
              <a:lnSpc>
                <a:spcPct val="100585"/>
              </a:lnSpc>
              <a:spcBef>
                <a:spcPts val="1633"/>
              </a:spcBef>
            </a:pPr>
            <a:r>
              <a:rPr sz="1765" spc="-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cc</a:t>
            </a:r>
            <a:r>
              <a:rPr sz="1765" dirty="0">
                <a:latin typeface="Tahoma"/>
                <a:cs typeface="Tahoma"/>
              </a:rPr>
              <a:t>er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  <a:p>
            <a:pPr marL="152499" marR="60514">
              <a:lnSpc>
                <a:spcPct val="100585"/>
              </a:lnSpc>
              <a:spcBef>
                <a:spcPts val="199"/>
              </a:spcBef>
            </a:pPr>
            <a:r>
              <a:rPr sz="1765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oal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ee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er</a:t>
            </a:r>
            <a:r>
              <a:rPr sz="1765" spc="536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ior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98215" y="636048"/>
            <a:ext cx="30356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–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45191" y="636048"/>
            <a:ext cx="1588277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dirty="0">
                <a:latin typeface="Tahoma"/>
                <a:cs typeface="Tahoma"/>
              </a:rPr>
              <a:t>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722" y="636048"/>
            <a:ext cx="458278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(1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77272" y="636048"/>
            <a:ext cx="429452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12" dirty="0">
                <a:latin typeface="Tahoma"/>
                <a:cs typeface="Tahoma"/>
              </a:rPr>
              <a:t>o</a:t>
            </a:r>
            <a:r>
              <a:rPr sz="3177" dirty="0">
                <a:latin typeface="Tahoma"/>
                <a:cs typeface="Tahoma"/>
              </a:rPr>
              <a:t>f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50681" y="636048"/>
            <a:ext cx="458219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2)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7399" y="1320827"/>
            <a:ext cx="158374" cy="542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62105" y="1719340"/>
            <a:ext cx="1182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W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d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e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r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endParaRPr sz="176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83614" y="1897699"/>
            <a:ext cx="2848082" cy="452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26">
              <a:lnSpc>
                <a:spcPts val="1827"/>
              </a:lnSpc>
              <a:spcBef>
                <a:spcPts val="91"/>
              </a:spcBef>
            </a:pPr>
            <a:r>
              <a:rPr sz="1588" spc="4" dirty="0">
                <a:latin typeface="Tahoma"/>
                <a:cs typeface="Tahoma"/>
              </a:rPr>
              <a:t>S</a:t>
            </a:r>
            <a:r>
              <a:rPr sz="1588" dirty="0">
                <a:latin typeface="Tahoma"/>
                <a:cs typeface="Tahoma"/>
              </a:rPr>
              <a:t>pe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d 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l 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f e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er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spc="-4" dirty="0">
                <a:latin typeface="Tahoma"/>
                <a:cs typeface="Tahoma"/>
              </a:rPr>
              <a:t>it</a:t>
            </a:r>
            <a:r>
              <a:rPr sz="1588" dirty="0">
                <a:latin typeface="Tahoma"/>
                <a:cs typeface="Tahoma"/>
              </a:rPr>
              <a:t>y </a:t>
            </a:r>
            <a:r>
              <a:rPr sz="1677" spc="-4" dirty="0">
                <a:latin typeface="Tahoma"/>
                <a:cs typeface="Tahoma"/>
              </a:rPr>
              <a:t>w</a:t>
            </a:r>
            <a:r>
              <a:rPr sz="1677" dirty="0">
                <a:latin typeface="Tahoma"/>
                <a:cs typeface="Tahoma"/>
              </a:rPr>
              <a:t>a</a:t>
            </a:r>
            <a:r>
              <a:rPr sz="1677" spc="4" dirty="0">
                <a:latin typeface="Tahoma"/>
                <a:cs typeface="Tahoma"/>
              </a:rPr>
              <a:t>n</a:t>
            </a:r>
            <a:r>
              <a:rPr sz="1677" dirty="0">
                <a:latin typeface="Tahoma"/>
                <a:cs typeface="Tahoma"/>
              </a:rPr>
              <a:t>der</a:t>
            </a:r>
            <a:r>
              <a:rPr sz="1677" spc="8" dirty="0">
                <a:latin typeface="Tahoma"/>
                <a:cs typeface="Tahoma"/>
              </a:rPr>
              <a:t>i</a:t>
            </a:r>
            <a:r>
              <a:rPr sz="1677" spc="4" dirty="0">
                <a:latin typeface="Tahoma"/>
                <a:cs typeface="Tahoma"/>
              </a:rPr>
              <a:t>n</a:t>
            </a:r>
            <a:r>
              <a:rPr sz="1677" dirty="0">
                <a:latin typeface="Tahoma"/>
                <a:cs typeface="Tahoma"/>
              </a:rPr>
              <a:t>g</a:t>
            </a:r>
            <a:endParaRPr sz="1677">
              <a:latin typeface="Tahoma"/>
              <a:cs typeface="Tahoma"/>
            </a:endParaRPr>
          </a:p>
          <a:p>
            <a:pPr marL="11206" marR="36522">
              <a:lnSpc>
                <a:spcPts val="1707"/>
              </a:lnSpc>
            </a:pP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ear g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al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30810" y="1907242"/>
            <a:ext cx="16298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2730" y="2384481"/>
            <a:ext cx="1893257" cy="795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7">
              <a:lnSpc>
                <a:spcPts val="1827"/>
              </a:lnSpc>
              <a:spcBef>
                <a:spcPts val="91"/>
              </a:spcBef>
            </a:pPr>
            <a:r>
              <a:rPr sz="1588" spc="-4" dirty="0">
                <a:latin typeface="Tahoma"/>
                <a:cs typeface="Tahoma"/>
              </a:rPr>
              <a:t>clo</a:t>
            </a:r>
            <a:r>
              <a:rPr sz="1588" dirty="0">
                <a:latin typeface="Tahoma"/>
                <a:cs typeface="Tahoma"/>
              </a:rPr>
              <a:t>se,</a:t>
            </a:r>
            <a:r>
              <a:rPr sz="1588" spc="-8" dirty="0">
                <a:latin typeface="Tahoma"/>
                <a:cs typeface="Tahoma"/>
              </a:rPr>
              <a:t> </a:t>
            </a:r>
            <a:r>
              <a:rPr sz="1677" dirty="0">
                <a:latin typeface="Tahoma"/>
                <a:cs typeface="Tahoma"/>
              </a:rPr>
              <a:t>p</a:t>
            </a:r>
            <a:r>
              <a:rPr sz="1677" spc="-4" dirty="0">
                <a:latin typeface="Tahoma"/>
                <a:cs typeface="Tahoma"/>
              </a:rPr>
              <a:t>o</a:t>
            </a:r>
            <a:r>
              <a:rPr sz="1677" dirty="0">
                <a:latin typeface="Tahoma"/>
                <a:cs typeface="Tahoma"/>
              </a:rPr>
              <a:t>s</a:t>
            </a:r>
            <a:r>
              <a:rPr sz="1677" spc="-4" dirty="0">
                <a:latin typeface="Tahoma"/>
                <a:cs typeface="Tahoma"/>
              </a:rPr>
              <a:t>i</a:t>
            </a:r>
            <a:r>
              <a:rPr sz="1677" spc="8" dirty="0">
                <a:latin typeface="Tahoma"/>
                <a:cs typeface="Tahoma"/>
              </a:rPr>
              <a:t>t</a:t>
            </a:r>
            <a:r>
              <a:rPr sz="1677" spc="-4" dirty="0">
                <a:latin typeface="Tahoma"/>
                <a:cs typeface="Tahoma"/>
              </a:rPr>
              <a:t>io</a:t>
            </a:r>
            <a:r>
              <a:rPr sz="1677" spc="4" dirty="0">
                <a:latin typeface="Tahoma"/>
                <a:cs typeface="Tahoma"/>
              </a:rPr>
              <a:t>n</a:t>
            </a:r>
            <a:r>
              <a:rPr sz="1677" spc="-4" dirty="0">
                <a:latin typeface="Tahoma"/>
                <a:cs typeface="Tahoma"/>
              </a:rPr>
              <a:t>i</a:t>
            </a:r>
            <a:r>
              <a:rPr sz="1677" spc="4" dirty="0">
                <a:latin typeface="Tahoma"/>
                <a:cs typeface="Tahoma"/>
              </a:rPr>
              <a:t>n</a:t>
            </a:r>
            <a:r>
              <a:rPr sz="1677" dirty="0">
                <a:latin typeface="Tahoma"/>
                <a:cs typeface="Tahoma"/>
              </a:rPr>
              <a:t>g</a:t>
            </a:r>
          </a:p>
          <a:p>
            <a:pPr marL="11206" marR="31984">
              <a:lnSpc>
                <a:spcPct val="100585"/>
              </a:lnSpc>
            </a:pPr>
            <a:r>
              <a:rPr sz="1588" spc="-4" dirty="0">
                <a:latin typeface="Tahoma"/>
                <a:cs typeface="Tahoma"/>
              </a:rPr>
              <a:t>co</a:t>
            </a:r>
            <a:r>
              <a:rPr sz="1588" dirty="0">
                <a:latin typeface="Tahoma"/>
                <a:cs typeface="Tahoma"/>
              </a:rPr>
              <a:t>m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g,</a:t>
            </a:r>
            <a:r>
              <a:rPr sz="1588" spc="-12" dirty="0">
                <a:latin typeface="Tahoma"/>
                <a:cs typeface="Tahoma"/>
              </a:rPr>
              <a:t> </a:t>
            </a:r>
            <a:r>
              <a:rPr sz="1677" spc="-4" dirty="0">
                <a:latin typeface="Tahoma"/>
                <a:cs typeface="Tahoma"/>
              </a:rPr>
              <a:t>j</a:t>
            </a:r>
            <a:r>
              <a:rPr sz="1677" spc="4" dirty="0">
                <a:latin typeface="Tahoma"/>
                <a:cs typeface="Tahoma"/>
              </a:rPr>
              <a:t>u</a:t>
            </a:r>
            <a:r>
              <a:rPr sz="1677" dirty="0">
                <a:latin typeface="Tahoma"/>
                <a:cs typeface="Tahoma"/>
              </a:rPr>
              <a:t>mp</a:t>
            </a:r>
          </a:p>
          <a:p>
            <a:pPr marL="18578" marR="31984">
              <a:lnSpc>
                <a:spcPct val="100585"/>
              </a:lnSpc>
              <a:spcBef>
                <a:spcPts val="172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30810" y="2394025"/>
            <a:ext cx="162985" cy="49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7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  <a:p>
            <a:pPr marL="11206" marR="1">
              <a:lnSpc>
                <a:spcPct val="100585"/>
              </a:lnSpc>
              <a:spcBef>
                <a:spcPts val="102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3634" y="2394025"/>
            <a:ext cx="1138613" cy="49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7">
              <a:lnSpc>
                <a:spcPts val="1733"/>
              </a:lnSpc>
              <a:spcBef>
                <a:spcPts val="86"/>
              </a:spcBef>
            </a:pPr>
            <a:r>
              <a:rPr sz="1588" spc="-4" dirty="0">
                <a:latin typeface="Tahoma"/>
                <a:cs typeface="Tahoma"/>
              </a:rPr>
              <a:t>W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ba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l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s</a:t>
            </a:r>
            <a:endParaRPr sz="1588">
              <a:latin typeface="Tahoma"/>
              <a:cs typeface="Tahoma"/>
            </a:endParaRPr>
          </a:p>
          <a:p>
            <a:pPr marL="11206" marR="1">
              <a:lnSpc>
                <a:spcPct val="100585"/>
              </a:lnSpc>
              <a:spcBef>
                <a:spcPts val="102"/>
              </a:spcBef>
            </a:pPr>
            <a:r>
              <a:rPr sz="1588" spc="-4" dirty="0">
                <a:latin typeface="Tahoma"/>
                <a:cs typeface="Tahoma"/>
              </a:rPr>
              <a:t>W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ba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l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s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7399" y="2933129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0048" y="2933129"/>
            <a:ext cx="149628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Ma</a:t>
            </a:r>
            <a:r>
              <a:rPr sz="1765" spc="-12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12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0228" y="3064045"/>
            <a:ext cx="86777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Po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s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tion</a:t>
            </a:r>
            <a:endParaRPr sz="1765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810" y="3223708"/>
            <a:ext cx="16298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3634" y="3223708"/>
            <a:ext cx="2659131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Def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e be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av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r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ea</a:t>
            </a:r>
            <a:r>
              <a:rPr sz="1588" spc="-4" dirty="0">
                <a:latin typeface="Tahoma"/>
                <a:cs typeface="Tahoma"/>
              </a:rPr>
              <a:t>c</a:t>
            </a:r>
            <a:r>
              <a:rPr sz="1588" dirty="0">
                <a:latin typeface="Tahoma"/>
                <a:cs typeface="Tahoma"/>
              </a:rPr>
              <a:t>h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s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e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0049" y="3484703"/>
            <a:ext cx="658531" cy="97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1701" algn="r">
              <a:lnSpc>
                <a:spcPts val="1549"/>
              </a:lnSpc>
              <a:spcBef>
                <a:spcPts val="77"/>
              </a:spcBef>
            </a:pPr>
            <a:r>
              <a:rPr sz="1412" dirty="0">
                <a:latin typeface="Tahoma"/>
                <a:cs typeface="Tahoma"/>
              </a:rPr>
              <a:t>•</a:t>
            </a:r>
            <a:endParaRPr sz="1412">
              <a:latin typeface="Tahoma"/>
              <a:cs typeface="Tahoma"/>
            </a:endParaRPr>
          </a:p>
          <a:p>
            <a:pPr marR="61701" algn="r">
              <a:lnSpc>
                <a:spcPct val="100585"/>
              </a:lnSpc>
              <a:spcBef>
                <a:spcPts val="103"/>
              </a:spcBef>
            </a:pPr>
            <a:r>
              <a:rPr sz="1412" dirty="0">
                <a:latin typeface="Tahoma"/>
                <a:cs typeface="Tahoma"/>
              </a:rPr>
              <a:t>•</a:t>
            </a:r>
            <a:endParaRPr sz="1412">
              <a:latin typeface="Tahoma"/>
              <a:cs typeface="Tahoma"/>
            </a:endParaRPr>
          </a:p>
          <a:p>
            <a:pPr marR="61701" algn="r">
              <a:lnSpc>
                <a:spcPct val="100585"/>
              </a:lnSpc>
              <a:spcBef>
                <a:spcPts val="168"/>
              </a:spcBef>
            </a:pPr>
            <a:r>
              <a:rPr sz="1412" dirty="0">
                <a:latin typeface="Tahoma"/>
                <a:cs typeface="Tahoma"/>
              </a:rPr>
              <a:t>•</a:t>
            </a:r>
            <a:endParaRPr sz="1412">
              <a:latin typeface="Tahoma"/>
              <a:cs typeface="Tahoma"/>
            </a:endParaRPr>
          </a:p>
          <a:p>
            <a:pPr marR="11206" algn="r">
              <a:lnSpc>
                <a:spcPct val="100585"/>
              </a:lnSpc>
              <a:spcBef>
                <a:spcPts val="199"/>
              </a:spcBef>
            </a:pP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6001" y="3484703"/>
            <a:ext cx="2689987" cy="97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49"/>
              </a:lnSpc>
              <a:spcBef>
                <a:spcPts val="77"/>
              </a:spcBef>
            </a:pPr>
            <a:r>
              <a:rPr sz="1412" dirty="0">
                <a:latin typeface="Tahoma"/>
                <a:cs typeface="Tahoma"/>
              </a:rPr>
              <a:t>Wa</a:t>
            </a:r>
            <a:r>
              <a:rPr sz="1412" spc="-4" dirty="0">
                <a:latin typeface="Tahoma"/>
                <a:cs typeface="Tahoma"/>
              </a:rPr>
              <a:t>n</a:t>
            </a:r>
            <a:r>
              <a:rPr sz="1412" spc="4" dirty="0">
                <a:latin typeface="Tahoma"/>
                <a:cs typeface="Tahoma"/>
              </a:rPr>
              <a:t>d</a:t>
            </a:r>
            <a:r>
              <a:rPr sz="1412" dirty="0">
                <a:latin typeface="Tahoma"/>
                <a:cs typeface="Tahoma"/>
              </a:rPr>
              <a:t>er – m</a:t>
            </a:r>
            <a:r>
              <a:rPr sz="1412" spc="8" dirty="0">
                <a:latin typeface="Tahoma"/>
                <a:cs typeface="Tahoma"/>
              </a:rPr>
              <a:t>o</a:t>
            </a:r>
            <a:r>
              <a:rPr sz="1412" spc="-4" dirty="0">
                <a:latin typeface="Tahoma"/>
                <a:cs typeface="Tahoma"/>
              </a:rPr>
              <a:t>v</a:t>
            </a:r>
            <a:r>
              <a:rPr sz="1412" dirty="0">
                <a:latin typeface="Tahoma"/>
                <a:cs typeface="Tahoma"/>
              </a:rPr>
              <a:t>e</a:t>
            </a:r>
            <a:r>
              <a:rPr sz="1412" spc="-6" dirty="0">
                <a:latin typeface="Tahoma"/>
                <a:cs typeface="Tahoma"/>
              </a:rPr>
              <a:t> </a:t>
            </a:r>
            <a:r>
              <a:rPr sz="1412" spc="-4" dirty="0">
                <a:latin typeface="Tahoma"/>
                <a:cs typeface="Tahoma"/>
              </a:rPr>
              <a:t>slo</a:t>
            </a:r>
            <a:r>
              <a:rPr sz="1412" spc="12" dirty="0">
                <a:latin typeface="Tahoma"/>
                <a:cs typeface="Tahoma"/>
              </a:rPr>
              <a:t>w</a:t>
            </a:r>
            <a:r>
              <a:rPr sz="1412" spc="-4" dirty="0">
                <a:latin typeface="Tahoma"/>
                <a:cs typeface="Tahoma"/>
              </a:rPr>
              <a:t>l</a:t>
            </a:r>
            <a:r>
              <a:rPr sz="1412" spc="8" dirty="0">
                <a:latin typeface="Tahoma"/>
                <a:cs typeface="Tahoma"/>
              </a:rPr>
              <a:t>y</a:t>
            </a:r>
            <a:r>
              <a:rPr sz="1412" dirty="0">
                <a:latin typeface="Tahoma"/>
                <a:cs typeface="Tahoma"/>
              </a:rPr>
              <a:t>,</a:t>
            </a:r>
            <a:r>
              <a:rPr sz="1412" spc="-17" dirty="0">
                <a:latin typeface="Tahoma"/>
                <a:cs typeface="Tahoma"/>
              </a:rPr>
              <a:t> </a:t>
            </a:r>
            <a:r>
              <a:rPr sz="1412" dirty="0">
                <a:latin typeface="Tahoma"/>
                <a:cs typeface="Tahoma"/>
              </a:rPr>
              <a:t>ra</a:t>
            </a:r>
            <a:r>
              <a:rPr sz="1412" spc="-4" dirty="0">
                <a:latin typeface="Tahoma"/>
                <a:cs typeface="Tahoma"/>
              </a:rPr>
              <a:t>n</a:t>
            </a:r>
            <a:r>
              <a:rPr sz="1412" spc="4" dirty="0">
                <a:latin typeface="Tahoma"/>
                <a:cs typeface="Tahoma"/>
              </a:rPr>
              <a:t>d</a:t>
            </a:r>
            <a:r>
              <a:rPr sz="1412" spc="8" dirty="0">
                <a:latin typeface="Tahoma"/>
                <a:cs typeface="Tahoma"/>
              </a:rPr>
              <a:t>o</a:t>
            </a:r>
            <a:r>
              <a:rPr sz="1412" dirty="0">
                <a:latin typeface="Tahoma"/>
                <a:cs typeface="Tahoma"/>
              </a:rPr>
              <a:t>m</a:t>
            </a:r>
            <a:r>
              <a:rPr sz="1412" spc="4" dirty="0">
                <a:latin typeface="Tahoma"/>
                <a:cs typeface="Tahoma"/>
              </a:rPr>
              <a:t>l</a:t>
            </a:r>
            <a:r>
              <a:rPr sz="1412" dirty="0">
                <a:latin typeface="Tahoma"/>
                <a:cs typeface="Tahoma"/>
              </a:rPr>
              <a:t>y</a:t>
            </a:r>
            <a:endParaRPr sz="1412">
              <a:latin typeface="Tahoma"/>
              <a:cs typeface="Tahoma"/>
            </a:endParaRPr>
          </a:p>
          <a:p>
            <a:pPr marL="11206" marR="26828">
              <a:lnSpc>
                <a:spcPct val="100585"/>
              </a:lnSpc>
              <a:spcBef>
                <a:spcPts val="103"/>
              </a:spcBef>
            </a:pPr>
            <a:r>
              <a:rPr sz="1412" spc="4" dirty="0">
                <a:latin typeface="Tahoma"/>
                <a:cs typeface="Tahoma"/>
              </a:rPr>
              <a:t>P</a:t>
            </a:r>
            <a:r>
              <a:rPr sz="1412" spc="-4" dirty="0">
                <a:latin typeface="Tahoma"/>
                <a:cs typeface="Tahoma"/>
              </a:rPr>
              <a:t>os</a:t>
            </a:r>
            <a:r>
              <a:rPr sz="1412" spc="4" dirty="0">
                <a:latin typeface="Tahoma"/>
                <a:cs typeface="Tahoma"/>
              </a:rPr>
              <a:t>i</a:t>
            </a:r>
            <a:r>
              <a:rPr sz="1412" spc="-8" dirty="0">
                <a:latin typeface="Tahoma"/>
                <a:cs typeface="Tahoma"/>
              </a:rPr>
              <a:t>t</a:t>
            </a:r>
            <a:r>
              <a:rPr sz="1412" spc="4" dirty="0">
                <a:latin typeface="Tahoma"/>
                <a:cs typeface="Tahoma"/>
              </a:rPr>
              <a:t>i</a:t>
            </a:r>
            <a:r>
              <a:rPr sz="1412" spc="-4" dirty="0">
                <a:latin typeface="Tahoma"/>
                <a:cs typeface="Tahoma"/>
              </a:rPr>
              <a:t>o</a:t>
            </a:r>
            <a:r>
              <a:rPr sz="1412" dirty="0">
                <a:latin typeface="Tahoma"/>
                <a:cs typeface="Tahoma"/>
              </a:rPr>
              <a:t>n</a:t>
            </a:r>
            <a:r>
              <a:rPr sz="1412" spc="-7" dirty="0">
                <a:latin typeface="Tahoma"/>
                <a:cs typeface="Tahoma"/>
              </a:rPr>
              <a:t> </a:t>
            </a:r>
            <a:r>
              <a:rPr sz="1412" dirty="0">
                <a:latin typeface="Tahoma"/>
                <a:cs typeface="Tahoma"/>
              </a:rPr>
              <a:t>–</a:t>
            </a:r>
            <a:r>
              <a:rPr sz="1412" spc="8" dirty="0">
                <a:latin typeface="Tahoma"/>
                <a:cs typeface="Tahoma"/>
              </a:rPr>
              <a:t> </a:t>
            </a:r>
            <a:r>
              <a:rPr sz="1412" spc="12" dirty="0">
                <a:latin typeface="Tahoma"/>
                <a:cs typeface="Tahoma"/>
              </a:rPr>
              <a:t>m</a:t>
            </a:r>
            <a:r>
              <a:rPr sz="1412" spc="8" dirty="0">
                <a:latin typeface="Tahoma"/>
                <a:cs typeface="Tahoma"/>
              </a:rPr>
              <a:t>o</a:t>
            </a:r>
            <a:r>
              <a:rPr sz="1412" spc="-4" dirty="0">
                <a:latin typeface="Tahoma"/>
                <a:cs typeface="Tahoma"/>
              </a:rPr>
              <a:t>v</a:t>
            </a:r>
            <a:r>
              <a:rPr sz="1412" dirty="0">
                <a:latin typeface="Tahoma"/>
                <a:cs typeface="Tahoma"/>
              </a:rPr>
              <a:t>e</a:t>
            </a:r>
            <a:r>
              <a:rPr sz="1412" spc="-6" dirty="0">
                <a:latin typeface="Tahoma"/>
                <a:cs typeface="Tahoma"/>
              </a:rPr>
              <a:t> </a:t>
            </a:r>
            <a:r>
              <a:rPr sz="1412" spc="4" dirty="0">
                <a:latin typeface="Tahoma"/>
                <a:cs typeface="Tahoma"/>
              </a:rPr>
              <a:t>f</a:t>
            </a:r>
            <a:r>
              <a:rPr sz="1412" dirty="0">
                <a:latin typeface="Tahoma"/>
                <a:cs typeface="Tahoma"/>
              </a:rPr>
              <a:t>a</a:t>
            </a:r>
            <a:r>
              <a:rPr sz="1412" spc="-4" dirty="0">
                <a:latin typeface="Tahoma"/>
                <a:cs typeface="Tahoma"/>
              </a:rPr>
              <a:t>s</a:t>
            </a:r>
            <a:r>
              <a:rPr sz="1412" spc="-8" dirty="0">
                <a:latin typeface="Tahoma"/>
                <a:cs typeface="Tahoma"/>
              </a:rPr>
              <a:t>t</a:t>
            </a:r>
            <a:r>
              <a:rPr sz="1412" dirty="0">
                <a:latin typeface="Tahoma"/>
                <a:cs typeface="Tahoma"/>
              </a:rPr>
              <a:t>er, </a:t>
            </a:r>
            <a:r>
              <a:rPr sz="1412" spc="-4" dirty="0">
                <a:latin typeface="Tahoma"/>
                <a:cs typeface="Tahoma"/>
              </a:rPr>
              <a:t>i</a:t>
            </a:r>
            <a:r>
              <a:rPr sz="1412" dirty="0">
                <a:latin typeface="Tahoma"/>
                <a:cs typeface="Tahoma"/>
              </a:rPr>
              <a:t>n </a:t>
            </a:r>
            <a:r>
              <a:rPr sz="1412" spc="-4" dirty="0">
                <a:latin typeface="Tahoma"/>
                <a:cs typeface="Tahoma"/>
              </a:rPr>
              <a:t>lin</a:t>
            </a:r>
            <a:r>
              <a:rPr sz="1412" dirty="0">
                <a:latin typeface="Tahoma"/>
                <a:cs typeface="Tahoma"/>
              </a:rPr>
              <a:t>es</a:t>
            </a:r>
            <a:endParaRPr sz="1412">
              <a:latin typeface="Tahoma"/>
              <a:cs typeface="Tahoma"/>
            </a:endParaRPr>
          </a:p>
          <a:p>
            <a:pPr marL="11206" marR="26828">
              <a:lnSpc>
                <a:spcPct val="100585"/>
              </a:lnSpc>
              <a:spcBef>
                <a:spcPts val="168"/>
              </a:spcBef>
            </a:pPr>
            <a:r>
              <a:rPr sz="1412" spc="-4" dirty="0">
                <a:latin typeface="Tahoma"/>
                <a:cs typeface="Tahoma"/>
              </a:rPr>
              <a:t>Ju</a:t>
            </a:r>
            <a:r>
              <a:rPr sz="1412" dirty="0">
                <a:latin typeface="Tahoma"/>
                <a:cs typeface="Tahoma"/>
              </a:rPr>
              <a:t>mp</a:t>
            </a:r>
            <a:r>
              <a:rPr sz="1412" spc="8" dirty="0">
                <a:latin typeface="Tahoma"/>
                <a:cs typeface="Tahoma"/>
              </a:rPr>
              <a:t> </a:t>
            </a:r>
            <a:r>
              <a:rPr sz="1412" dirty="0">
                <a:latin typeface="Tahoma"/>
                <a:cs typeface="Tahoma"/>
              </a:rPr>
              <a:t>–</a:t>
            </a:r>
            <a:r>
              <a:rPr sz="1412" spc="8" dirty="0">
                <a:latin typeface="Tahoma"/>
                <a:cs typeface="Tahoma"/>
              </a:rPr>
              <a:t> </a:t>
            </a:r>
            <a:r>
              <a:rPr sz="1412" spc="4" dirty="0">
                <a:latin typeface="Tahoma"/>
                <a:cs typeface="Tahoma"/>
              </a:rPr>
              <a:t>g</a:t>
            </a:r>
            <a:r>
              <a:rPr sz="1412" dirty="0">
                <a:latin typeface="Tahoma"/>
                <a:cs typeface="Tahoma"/>
              </a:rPr>
              <a:t>o </a:t>
            </a:r>
            <a:r>
              <a:rPr sz="1412" spc="4" dirty="0">
                <a:latin typeface="Tahoma"/>
                <a:cs typeface="Tahoma"/>
              </a:rPr>
              <a:t>t</a:t>
            </a:r>
            <a:r>
              <a:rPr sz="1412" dirty="0">
                <a:latin typeface="Tahoma"/>
                <a:cs typeface="Tahoma"/>
              </a:rPr>
              <a:t>o </a:t>
            </a:r>
            <a:r>
              <a:rPr sz="1412" spc="4" dirty="0">
                <a:latin typeface="Tahoma"/>
                <a:cs typeface="Tahoma"/>
              </a:rPr>
              <a:t>b</a:t>
            </a:r>
            <a:r>
              <a:rPr sz="1412" dirty="0">
                <a:latin typeface="Tahoma"/>
                <a:cs typeface="Tahoma"/>
              </a:rPr>
              <a:t>a</a:t>
            </a:r>
            <a:r>
              <a:rPr sz="1412" spc="4" dirty="0">
                <a:latin typeface="Tahoma"/>
                <a:cs typeface="Tahoma"/>
              </a:rPr>
              <a:t>l</a:t>
            </a:r>
            <a:r>
              <a:rPr sz="1412" dirty="0">
                <a:latin typeface="Tahoma"/>
                <a:cs typeface="Tahoma"/>
              </a:rPr>
              <a:t>l</a:t>
            </a:r>
            <a:endParaRPr sz="1412">
              <a:latin typeface="Tahoma"/>
              <a:cs typeface="Tahoma"/>
            </a:endParaRPr>
          </a:p>
          <a:p>
            <a:pPr marL="11234" marR="26828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itio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399" y="4210599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6213" y="4434299"/>
            <a:ext cx="6161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J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u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mp</a:t>
            </a:r>
            <a:endParaRPr sz="176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0810" y="4501179"/>
            <a:ext cx="162984" cy="49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3634" y="4501179"/>
            <a:ext cx="1863331" cy="49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0257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C</a:t>
            </a:r>
            <a:r>
              <a:rPr sz="1588" spc="-4" dirty="0">
                <a:latin typeface="Tahoma"/>
                <a:cs typeface="Tahoma"/>
              </a:rPr>
              <a:t>lo</a:t>
            </a:r>
            <a:r>
              <a:rPr sz="1588" dirty="0">
                <a:latin typeface="Tahoma"/>
                <a:cs typeface="Tahoma"/>
              </a:rPr>
              <a:t>se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s 30 me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ers</a:t>
            </a:r>
            <a:endParaRPr sz="158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588" spc="-4" dirty="0">
                <a:latin typeface="Tahoma"/>
                <a:cs typeface="Tahoma"/>
              </a:rPr>
              <a:t>B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l </a:t>
            </a:r>
            <a:r>
              <a:rPr sz="1588" spc="-4" dirty="0">
                <a:latin typeface="Tahoma"/>
                <a:cs typeface="Tahoma"/>
              </a:rPr>
              <a:t>co</a:t>
            </a:r>
            <a:r>
              <a:rPr sz="1588" spc="8" dirty="0">
                <a:latin typeface="Tahoma"/>
                <a:cs typeface="Tahoma"/>
              </a:rPr>
              <a:t>m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g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s based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7565" y="4724400"/>
            <a:ext cx="1007321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ve</a:t>
            </a:r>
            <a:r>
              <a:rPr sz="1588" spc="-4" dirty="0">
                <a:latin typeface="Tahoma"/>
                <a:cs typeface="Tahoma"/>
              </a:rPr>
              <a:t>loc</a:t>
            </a:r>
            <a:r>
              <a:rPr sz="1588" spc="8" dirty="0">
                <a:latin typeface="Tahoma"/>
                <a:cs typeface="Tahoma"/>
              </a:rPr>
              <a:t>i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 rot="5400000">
            <a:off x="6641080" y="3888402"/>
            <a:ext cx="842088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w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 rot="5400000">
            <a:off x="6639786" y="2468387"/>
            <a:ext cx="699448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Far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aw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5491666" y="2440095"/>
            <a:ext cx="658451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C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l</a:t>
            </a: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se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 b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 rot="16200000">
            <a:off x="5607860" y="3831088"/>
            <a:ext cx="568603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C</a:t>
            </a: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m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33126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1088763" y="636048"/>
            <a:ext cx="3864730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s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98215" y="636048"/>
            <a:ext cx="30356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–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45191" y="636048"/>
            <a:ext cx="1588277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dirty="0">
                <a:latin typeface="Tahoma"/>
                <a:cs typeface="Tahoma"/>
              </a:rPr>
              <a:t>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76722" y="636048"/>
            <a:ext cx="458278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(2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7272" y="636048"/>
            <a:ext cx="429452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12" dirty="0">
                <a:latin typeface="Tahoma"/>
                <a:cs typeface="Tahoma"/>
              </a:rPr>
              <a:t>o</a:t>
            </a:r>
            <a:r>
              <a:rPr sz="3177" dirty="0">
                <a:latin typeface="Tahoma"/>
                <a:cs typeface="Tahoma"/>
              </a:rPr>
              <a:t>f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0681" y="636048"/>
            <a:ext cx="458219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2)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3534" y="159688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6222" y="1596887"/>
            <a:ext cx="120041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Sc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3534" y="242657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6093" y="2426570"/>
            <a:ext cx="3120049" cy="674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4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dd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a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2669"/>
              </a:lnSpc>
              <a:spcBef>
                <a:spcPts val="1"/>
              </a:spcBef>
            </a:pPr>
            <a:r>
              <a:rPr sz="2471" dirty="0">
                <a:latin typeface="Tahoma"/>
                <a:cs typeface="Tahoma"/>
              </a:rPr>
              <a:t>the 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 r</a:t>
            </a:r>
            <a:r>
              <a:rPr sz="2471" spc="8" dirty="0">
                <a:latin typeface="Tahoma"/>
                <a:cs typeface="Tahoma"/>
              </a:rPr>
              <a:t>ig</a:t>
            </a:r>
            <a:r>
              <a:rPr sz="2471" dirty="0">
                <a:latin typeface="Tahoma"/>
                <a:cs typeface="Tahoma"/>
              </a:rPr>
              <a:t>ht: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5104" y="2426570"/>
            <a:ext cx="34459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to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6946" y="3578113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9778" y="3578112"/>
            <a:ext cx="1862659" cy="29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03"/>
              </a:lnSpc>
              <a:spcBef>
                <a:spcPts val="115"/>
              </a:spcBef>
            </a:pPr>
            <a:r>
              <a:rPr sz="2118" spc="-8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j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p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☺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0359" y="3920143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2156" y="3920143"/>
            <a:ext cx="4859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Le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2383" y="3920143"/>
            <a:ext cx="55162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li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ely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7494" y="3920143"/>
            <a:ext cx="25345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to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6448" y="3920143"/>
            <a:ext cx="37337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et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3706" y="3920143"/>
            <a:ext cx="25345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to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1315" y="3920143"/>
            <a:ext cx="40084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all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9169" y="1283970"/>
            <a:ext cx="2318224" cy="40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object 32"/>
          <p:cNvSpPr/>
          <p:nvPr/>
        </p:nvSpPr>
        <p:spPr>
          <a:xfrm>
            <a:off x="5446059" y="1546412"/>
            <a:ext cx="1675503" cy="605118"/>
          </a:xfrm>
          <a:custGeom>
            <a:avLst/>
            <a:gdLst/>
            <a:ahLst/>
            <a:cxnLst/>
            <a:rect l="l" t="t" r="r" b="b"/>
            <a:pathLst>
              <a:path w="1898903" h="685800">
                <a:moveTo>
                  <a:pt x="949451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899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1" y="685799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3" y="342899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4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2" name="object 33"/>
          <p:cNvSpPr/>
          <p:nvPr/>
        </p:nvSpPr>
        <p:spPr>
          <a:xfrm>
            <a:off x="5580530" y="2891117"/>
            <a:ext cx="1675503" cy="605118"/>
          </a:xfrm>
          <a:custGeom>
            <a:avLst/>
            <a:gdLst/>
            <a:ahLst/>
            <a:cxnLst/>
            <a:rect l="l" t="t" r="r" b="b"/>
            <a:pathLst>
              <a:path w="1898903" h="685800">
                <a:moveTo>
                  <a:pt x="949451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900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1" y="685800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3" y="342900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4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3" name="object 34"/>
          <p:cNvSpPr/>
          <p:nvPr/>
        </p:nvSpPr>
        <p:spPr>
          <a:xfrm>
            <a:off x="5978562" y="2151530"/>
            <a:ext cx="100853" cy="739587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38100" y="742187"/>
                </a:moveTo>
                <a:lnTo>
                  <a:pt x="38100" y="723900"/>
                </a:lnTo>
                <a:lnTo>
                  <a:pt x="0" y="723899"/>
                </a:lnTo>
                <a:lnTo>
                  <a:pt x="56388" y="838199"/>
                </a:lnTo>
                <a:lnTo>
                  <a:pt x="38100" y="742187"/>
                </a:lnTo>
                <a:close/>
              </a:path>
              <a:path w="114300" h="838200">
                <a:moveTo>
                  <a:pt x="76200" y="742187"/>
                </a:moveTo>
                <a:lnTo>
                  <a:pt x="114300" y="723899"/>
                </a:lnTo>
                <a:lnTo>
                  <a:pt x="76199" y="723899"/>
                </a:lnTo>
                <a:lnTo>
                  <a:pt x="76200" y="742187"/>
                </a:lnTo>
                <a:close/>
              </a:path>
              <a:path w="114300" h="838200">
                <a:moveTo>
                  <a:pt x="76200" y="0"/>
                </a:moveTo>
                <a:lnTo>
                  <a:pt x="38100" y="0"/>
                </a:lnTo>
                <a:lnTo>
                  <a:pt x="38100" y="742187"/>
                </a:lnTo>
                <a:lnTo>
                  <a:pt x="56388" y="838199"/>
                </a:lnTo>
                <a:lnTo>
                  <a:pt x="114300" y="723899"/>
                </a:lnTo>
                <a:lnTo>
                  <a:pt x="76200" y="74218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4" name="object 35"/>
          <p:cNvSpPr/>
          <p:nvPr/>
        </p:nvSpPr>
        <p:spPr>
          <a:xfrm>
            <a:off x="5591287" y="4235822"/>
            <a:ext cx="1675504" cy="605118"/>
          </a:xfrm>
          <a:custGeom>
            <a:avLst/>
            <a:gdLst/>
            <a:ahLst/>
            <a:cxnLst/>
            <a:rect l="l" t="t" r="r" b="b"/>
            <a:pathLst>
              <a:path w="1898904" h="685800">
                <a:moveTo>
                  <a:pt x="949452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900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2" y="685800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4" y="342900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3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5" name="object 36"/>
          <p:cNvSpPr/>
          <p:nvPr/>
        </p:nvSpPr>
        <p:spPr>
          <a:xfrm>
            <a:off x="6051176" y="3496235"/>
            <a:ext cx="100853" cy="739588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38100" y="742188"/>
                </a:moveTo>
                <a:lnTo>
                  <a:pt x="38100" y="723900"/>
                </a:lnTo>
                <a:lnTo>
                  <a:pt x="0" y="723900"/>
                </a:lnTo>
                <a:lnTo>
                  <a:pt x="56387" y="838200"/>
                </a:lnTo>
                <a:lnTo>
                  <a:pt x="38100" y="742188"/>
                </a:lnTo>
                <a:close/>
              </a:path>
              <a:path w="114300" h="838200">
                <a:moveTo>
                  <a:pt x="76200" y="742188"/>
                </a:moveTo>
                <a:lnTo>
                  <a:pt x="114300" y="723900"/>
                </a:lnTo>
                <a:lnTo>
                  <a:pt x="76199" y="723899"/>
                </a:lnTo>
                <a:lnTo>
                  <a:pt x="76200" y="742188"/>
                </a:lnTo>
                <a:close/>
              </a:path>
              <a:path w="114300" h="838200">
                <a:moveTo>
                  <a:pt x="76200" y="0"/>
                </a:moveTo>
                <a:lnTo>
                  <a:pt x="38100" y="0"/>
                </a:lnTo>
                <a:lnTo>
                  <a:pt x="38100" y="742188"/>
                </a:lnTo>
                <a:lnTo>
                  <a:pt x="56387" y="838200"/>
                </a:lnTo>
                <a:lnTo>
                  <a:pt x="114300" y="723900"/>
                </a:lnTo>
                <a:lnTo>
                  <a:pt x="76200" y="7421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37"/>
          <p:cNvSpPr/>
          <p:nvPr/>
        </p:nvSpPr>
        <p:spPr>
          <a:xfrm>
            <a:off x="6706048" y="2151530"/>
            <a:ext cx="67235" cy="739587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8100" y="114300"/>
                </a:moveTo>
                <a:lnTo>
                  <a:pt x="38100" y="838199"/>
                </a:lnTo>
                <a:lnTo>
                  <a:pt x="76200" y="838199"/>
                </a:lnTo>
                <a:lnTo>
                  <a:pt x="76200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76200" h="838200">
                <a:moveTo>
                  <a:pt x="76200" y="114300"/>
                </a:moveTo>
                <a:lnTo>
                  <a:pt x="114300" y="114299"/>
                </a:lnTo>
                <a:lnTo>
                  <a:pt x="57912" y="0"/>
                </a:lnTo>
                <a:lnTo>
                  <a:pt x="0" y="114299"/>
                </a:lnTo>
                <a:lnTo>
                  <a:pt x="38100" y="1143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7" name="object 38"/>
          <p:cNvSpPr/>
          <p:nvPr/>
        </p:nvSpPr>
        <p:spPr>
          <a:xfrm>
            <a:off x="6780007" y="3496235"/>
            <a:ext cx="67235" cy="739588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8100" y="114300"/>
                </a:moveTo>
                <a:lnTo>
                  <a:pt x="38100" y="838200"/>
                </a:lnTo>
                <a:lnTo>
                  <a:pt x="76200" y="838200"/>
                </a:lnTo>
                <a:lnTo>
                  <a:pt x="76200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76200" h="838200">
                <a:moveTo>
                  <a:pt x="76200" y="114300"/>
                </a:moveTo>
                <a:lnTo>
                  <a:pt x="114300" y="114300"/>
                </a:lnTo>
                <a:lnTo>
                  <a:pt x="56388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8" name="object 24"/>
          <p:cNvSpPr txBox="1"/>
          <p:nvPr/>
        </p:nvSpPr>
        <p:spPr>
          <a:xfrm>
            <a:off x="5662105" y="1719340"/>
            <a:ext cx="1182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W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d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e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r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endParaRPr sz="176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49" name="object 16"/>
          <p:cNvSpPr txBox="1"/>
          <p:nvPr/>
        </p:nvSpPr>
        <p:spPr>
          <a:xfrm>
            <a:off x="5990228" y="3064045"/>
            <a:ext cx="86777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Po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s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tion</a:t>
            </a:r>
            <a:endParaRPr sz="1765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0" name="object 10"/>
          <p:cNvSpPr txBox="1"/>
          <p:nvPr/>
        </p:nvSpPr>
        <p:spPr>
          <a:xfrm>
            <a:off x="6146213" y="4434299"/>
            <a:ext cx="6161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J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u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mp</a:t>
            </a:r>
            <a:endParaRPr sz="176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1" name="object 5"/>
          <p:cNvSpPr txBox="1"/>
          <p:nvPr/>
        </p:nvSpPr>
        <p:spPr>
          <a:xfrm rot="5400000">
            <a:off x="6641080" y="3888402"/>
            <a:ext cx="842088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w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2" name="object 4"/>
          <p:cNvSpPr txBox="1"/>
          <p:nvPr/>
        </p:nvSpPr>
        <p:spPr>
          <a:xfrm rot="5400000">
            <a:off x="6639786" y="2468387"/>
            <a:ext cx="699448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Far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aw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3" name="object 3"/>
          <p:cNvSpPr txBox="1"/>
          <p:nvPr/>
        </p:nvSpPr>
        <p:spPr>
          <a:xfrm rot="16200000">
            <a:off x="5491666" y="2440095"/>
            <a:ext cx="658451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C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l</a:t>
            </a: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se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 b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4" name="object 2"/>
          <p:cNvSpPr txBox="1"/>
          <p:nvPr/>
        </p:nvSpPr>
        <p:spPr>
          <a:xfrm rot="16200000">
            <a:off x="5607860" y="3831088"/>
            <a:ext cx="568603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C</a:t>
            </a: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m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9452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920674" y="756352"/>
            <a:ext cx="258022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7" dirty="0">
                <a:latin typeface="Tahoma"/>
                <a:cs typeface="Tahoma"/>
              </a:rPr>
              <a:t>-</a:t>
            </a: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7095" y="756352"/>
            <a:ext cx="205751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Ma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spc="-8" dirty="0">
                <a:latin typeface="Tahoma"/>
                <a:cs typeface="Tahoma"/>
              </a:rPr>
              <a:t>hi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1732" y="756352"/>
            <a:ext cx="262365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pp</a:t>
            </a:r>
            <a:r>
              <a:rPr sz="3883" spc="-8" dirty="0">
                <a:latin typeface="Tahoma"/>
                <a:cs typeface="Tahoma"/>
              </a:rPr>
              <a:t>ro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742" y="1903235"/>
            <a:ext cx="291825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Th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ee 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pp</a:t>
            </a:r>
            <a:r>
              <a:rPr sz="2824" spc="-4" dirty="0">
                <a:latin typeface="Tahoma"/>
                <a:cs typeface="Tahoma"/>
              </a:rPr>
              <a:t>roac</a:t>
            </a:r>
            <a:r>
              <a:rPr sz="2824" spc="-12" dirty="0">
                <a:latin typeface="Tahoma"/>
                <a:cs typeface="Tahoma"/>
              </a:rPr>
              <a:t>h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1611" y="2379506"/>
            <a:ext cx="240782" cy="1716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7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 marR="11">
              <a:lnSpc>
                <a:spcPct val="100585"/>
              </a:lnSpc>
              <a:spcBef>
                <a:spcPts val="634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 marR="11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 marR="11">
              <a:lnSpc>
                <a:spcPct val="100585"/>
              </a:lnSpc>
              <a:spcBef>
                <a:spcPts val="58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4447" y="2379506"/>
            <a:ext cx="2403412" cy="1263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7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H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rdc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ded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,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634"/>
              </a:spcBef>
            </a:pP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ent 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en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Scr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pted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3354" y="2379506"/>
            <a:ext cx="157674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-12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temen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)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6989" y="2397573"/>
            <a:ext cx="119770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3706" baseline="3152" dirty="0">
                <a:latin typeface="Courier New"/>
                <a:cs typeface="Courier New"/>
              </a:rPr>
              <a:t>swi</a:t>
            </a:r>
            <a:r>
              <a:rPr sz="3706" spc="-12" baseline="3152" dirty="0">
                <a:latin typeface="Courier New"/>
                <a:cs typeface="Courier New"/>
              </a:rPr>
              <a:t>t</a:t>
            </a:r>
            <a:r>
              <a:rPr sz="3706" baseline="3152" dirty="0">
                <a:latin typeface="Courier New"/>
                <a:cs typeface="Courier New"/>
              </a:rPr>
              <a:t>ch</a:t>
            </a:r>
            <a:endParaRPr sz="247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47" y="3760518"/>
            <a:ext cx="96907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321" y="3760518"/>
            <a:ext cx="137423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ppr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837478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212589" y="743624"/>
            <a:ext cx="3518321" cy="198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206" algn="r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e-</a:t>
            </a:r>
            <a:r>
              <a:rPr sz="3177" spc="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</a:t>
            </a:r>
            <a:endParaRPr sz="3177">
              <a:latin typeface="Tahoma"/>
              <a:cs typeface="Tahoma"/>
            </a:endParaRPr>
          </a:p>
          <a:p>
            <a:pPr marR="37436" algn="r">
              <a:lnSpc>
                <a:spcPts val="3812"/>
              </a:lnSpc>
              <a:spcBef>
                <a:spcPts val="21"/>
              </a:spcBef>
            </a:pPr>
            <a:r>
              <a:rPr sz="4765" spc="-4" baseline="-1534" dirty="0">
                <a:latin typeface="Tahoma"/>
                <a:cs typeface="Tahoma"/>
              </a:rPr>
              <a:t>s</a:t>
            </a:r>
            <a:r>
              <a:rPr sz="4765" baseline="-1534" dirty="0">
                <a:latin typeface="Tahoma"/>
                <a:cs typeface="Tahoma"/>
              </a:rPr>
              <a:t>w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spc="-8" baseline="-1534" dirty="0">
                <a:latin typeface="Tahoma"/>
                <a:cs typeface="Tahoma"/>
              </a:rPr>
              <a:t>tc</a:t>
            </a:r>
            <a:r>
              <a:rPr sz="4765" baseline="-1534" dirty="0">
                <a:latin typeface="Tahoma"/>
                <a:cs typeface="Tahoma"/>
              </a:rPr>
              <a:t>h</a:t>
            </a:r>
            <a:endParaRPr sz="3177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976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 h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c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78"/>
              </a:spcBef>
            </a:pPr>
            <a:r>
              <a:rPr sz="2471" dirty="0">
                <a:latin typeface="Tahoma"/>
                <a:cs typeface="Tahoma"/>
              </a:rPr>
              <a:t>Ine</a:t>
            </a:r>
            <a:r>
              <a:rPr sz="2471" spc="-4" dirty="0">
                <a:latin typeface="Tahoma"/>
                <a:cs typeface="Tahoma"/>
              </a:rPr>
              <a:t>ffi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ent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9567" y="743624"/>
            <a:ext cx="1715726" cy="909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17">
              <a:lnSpc>
                <a:spcPts val="3379"/>
              </a:lnSpc>
              <a:spcBef>
                <a:spcPts val="169"/>
              </a:spcBef>
            </a:pP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:</a:t>
            </a:r>
            <a:endParaRPr sz="3177">
              <a:latin typeface="Tahoma"/>
              <a:cs typeface="Tahoma"/>
            </a:endParaRPr>
          </a:p>
          <a:p>
            <a:pPr marL="11206" marR="60514">
              <a:lnSpc>
                <a:spcPts val="3785"/>
              </a:lnSpc>
              <a:spcBef>
                <a:spcPts val="20"/>
              </a:spcBef>
            </a:pPr>
            <a:r>
              <a:rPr sz="4765" spc="-8" baseline="-2301" dirty="0">
                <a:latin typeface="Tahoma"/>
                <a:cs typeface="Tahoma"/>
              </a:rPr>
              <a:t>F</a:t>
            </a:r>
            <a:r>
              <a:rPr sz="4765" spc="-4" baseline="-2301" dirty="0">
                <a:latin typeface="Tahoma"/>
                <a:cs typeface="Tahoma"/>
              </a:rPr>
              <a:t>S</a:t>
            </a:r>
            <a:r>
              <a:rPr sz="4765" baseline="-2301" dirty="0">
                <a:latin typeface="Tahoma"/>
                <a:cs typeface="Tahoma"/>
              </a:rPr>
              <a:t>M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4594" y="1974749"/>
            <a:ext cx="335249" cy="7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1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spc="-4" dirty="0">
                <a:latin typeface="Tahoma"/>
                <a:cs typeface="Tahoma"/>
              </a:rPr>
              <a:t>2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8005" y="2786082"/>
            <a:ext cx="185241" cy="64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8760" y="2786082"/>
            <a:ext cx="505680" cy="64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7509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ot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24"/>
              </a:spcBef>
            </a:pPr>
            <a:r>
              <a:rPr sz="2118" spc="-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8875" y="2786082"/>
            <a:ext cx="1932451" cy="64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  <a:p>
            <a:pPr marL="38219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to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 a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l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594" y="3802204"/>
            <a:ext cx="33524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3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9281" y="3802204"/>
            <a:ext cx="101065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der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9922" y="3802204"/>
            <a:ext cx="45270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1269" y="3802204"/>
            <a:ext cx="138746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de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spc="8" dirty="0">
                <a:latin typeface="Tahoma"/>
                <a:cs typeface="Tahoma"/>
              </a:rPr>
              <a:t>g</a:t>
            </a:r>
            <a:r>
              <a:rPr sz="2471" dirty="0">
                <a:latin typeface="Tahoma"/>
                <a:cs typeface="Tahoma"/>
              </a:rPr>
              <a:t>ners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7314" y="3802204"/>
            <a:ext cx="34459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to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1159" y="3802204"/>
            <a:ext cx="58600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816" y="3802204"/>
            <a:ext cx="35331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769" y="3802204"/>
            <a:ext cx="102159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if</a:t>
            </a:r>
            <a:r>
              <a:rPr sz="2471" dirty="0">
                <a:latin typeface="Tahoma"/>
                <a:cs typeface="Tahoma"/>
              </a:rPr>
              <a:t>y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95768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481877" y="748528"/>
            <a:ext cx="116365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Fini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e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5040" y="748528"/>
            <a:ext cx="110925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S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a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e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3798" y="748528"/>
            <a:ext cx="187439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Machin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: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6354" y="1286410"/>
            <a:ext cx="255848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Ev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nt </a:t>
            </a:r>
            <a:r>
              <a:rPr sz="3530" spc="-4" dirty="0">
                <a:latin typeface="Tahoma"/>
                <a:cs typeface="Tahoma"/>
              </a:rPr>
              <a:t>dr</a:t>
            </a:r>
            <a:r>
              <a:rPr sz="3530" dirty="0">
                <a:latin typeface="Tahoma"/>
                <a:cs typeface="Tahoma"/>
              </a:rPr>
              <a:t>iv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n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211" y="1903235"/>
            <a:ext cx="239789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66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743" y="1903234"/>
            <a:ext cx="5738025" cy="2694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81" marR="45605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Us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b</a:t>
            </a:r>
            <a:r>
              <a:rPr sz="2824" spc="-12" dirty="0">
                <a:latin typeface="Tahoma"/>
                <a:cs typeface="Tahoma"/>
              </a:rPr>
              <a:t>j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dirty="0">
                <a:latin typeface="Tahoma"/>
                <a:cs typeface="Tahoma"/>
              </a:rPr>
              <a:t>s</a:t>
            </a:r>
          </a:p>
          <a:p>
            <a:pPr marL="11206" marR="45605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ns 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</a:t>
            </a:r>
          </a:p>
          <a:p>
            <a:pPr marL="77386" marR="2338972" algn="ctr">
              <a:lnSpc>
                <a:spcPct val="100585"/>
              </a:lnSpc>
              <a:spcBef>
                <a:spcPts val="587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Ob</a:t>
            </a:r>
            <a:r>
              <a:rPr sz="2471" spc="4" dirty="0">
                <a:latin typeface="Tahoma"/>
                <a:cs typeface="Tahoma"/>
              </a:rPr>
              <a:t>j</a:t>
            </a:r>
            <a:r>
              <a:rPr sz="2471" dirty="0">
                <a:latin typeface="Tahoma"/>
                <a:cs typeface="Tahoma"/>
              </a:rPr>
              <a:t>ects</a:t>
            </a:r>
            <a:r>
              <a:rPr sz="2471" spc="-8" dirty="0">
                <a:latin typeface="Tahoma"/>
                <a:cs typeface="Tahoma"/>
              </a:rPr>
              <a:t> c</a:t>
            </a:r>
            <a:r>
              <a:rPr sz="2471" dirty="0">
                <a:latin typeface="Tahoma"/>
                <a:cs typeface="Tahoma"/>
              </a:rPr>
              <a:t>re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 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nts</a:t>
            </a:r>
          </a:p>
          <a:p>
            <a:pPr marL="364909" indent="-252817">
              <a:lnSpc>
                <a:spcPts val="2965"/>
              </a:lnSpc>
              <a:spcBef>
                <a:spcPts val="82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, 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 runs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nd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4" dirty="0">
                <a:latin typeface="Tahoma"/>
                <a:cs typeface="Tahoma"/>
              </a:rPr>
              <a:t>j</a:t>
            </a:r>
            <a:r>
              <a:rPr sz="2471" dirty="0">
                <a:latin typeface="Tahoma"/>
                <a:cs typeface="Tahoma"/>
              </a:rPr>
              <a:t>ects 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ge get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“</a:t>
            </a:r>
            <a:r>
              <a:rPr sz="2471" dirty="0">
                <a:latin typeface="Tahoma"/>
                <a:cs typeface="Tahoma"/>
              </a:rPr>
              <a:t>run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nd” 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ent</a:t>
            </a:r>
          </a:p>
          <a:p>
            <a:pPr marL="11381" marR="45605">
              <a:lnSpc>
                <a:spcPts val="3397"/>
              </a:lnSpc>
              <a:spcBef>
                <a:spcPts val="595"/>
              </a:spcBef>
            </a:pP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ac</a:t>
            </a:r>
            <a:r>
              <a:rPr sz="4236" baseline="-1725" dirty="0">
                <a:latin typeface="Tahoma"/>
                <a:cs typeface="Tahoma"/>
              </a:rPr>
              <a:t>h 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b</a:t>
            </a:r>
            <a:r>
              <a:rPr sz="4236" spc="-12" baseline="-1725" dirty="0">
                <a:latin typeface="Tahoma"/>
                <a:cs typeface="Tahoma"/>
              </a:rPr>
              <a:t>j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c</a:t>
            </a:r>
            <a:r>
              <a:rPr sz="4236" baseline="-1725" dirty="0">
                <a:latin typeface="Tahoma"/>
                <a:cs typeface="Tahoma"/>
              </a:rPr>
              <a:t>t </a:t>
            </a:r>
            <a:r>
              <a:rPr sz="4236" spc="-4" baseline="-1725" dirty="0">
                <a:latin typeface="Tahoma"/>
                <a:cs typeface="Tahoma"/>
              </a:rPr>
              <a:t>ca</a:t>
            </a:r>
            <a:r>
              <a:rPr sz="4236" baseline="-1725" dirty="0">
                <a:latin typeface="Tahoma"/>
                <a:cs typeface="Tahoma"/>
              </a:rPr>
              <a:t>n h</a:t>
            </a:r>
            <a:r>
              <a:rPr sz="4236" spc="-4" baseline="-1725" dirty="0">
                <a:latin typeface="Tahoma"/>
                <a:cs typeface="Tahoma"/>
              </a:rPr>
              <a:t>av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st</a:t>
            </a:r>
            <a:r>
              <a:rPr sz="4236" baseline="-1725" dirty="0">
                <a:latin typeface="Tahoma"/>
                <a:cs typeface="Tahoma"/>
              </a:rPr>
              <a:t>ep e</a:t>
            </a:r>
            <a:r>
              <a:rPr sz="4236" spc="-4" baseline="-1725" dirty="0">
                <a:latin typeface="Tahoma"/>
                <a:cs typeface="Tahoma"/>
              </a:rPr>
              <a:t>v</a:t>
            </a:r>
            <a:r>
              <a:rPr sz="4236" baseline="-1725" dirty="0">
                <a:latin typeface="Tahoma"/>
                <a:cs typeface="Tahoma"/>
              </a:rPr>
              <a:t>ent</a:t>
            </a:r>
            <a:endParaRPr sz="2824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8964" y="3370554"/>
            <a:ext cx="110775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he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11" y="4216128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623" y="4715259"/>
            <a:ext cx="531954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Gets 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ped to 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g</a:t>
            </a:r>
            <a:r>
              <a:rPr sz="2471" dirty="0">
                <a:latin typeface="Tahoma"/>
                <a:cs typeface="Tahoma"/>
              </a:rPr>
              <a:t>ht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0132" y="4715259"/>
            <a:ext cx="168934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b</a:t>
            </a:r>
            <a:r>
              <a:rPr sz="2471" dirty="0">
                <a:latin typeface="Tahoma"/>
                <a:cs typeface="Tahoma"/>
              </a:rPr>
              <a:t>y c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8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ck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955742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2469775" y="506482"/>
            <a:ext cx="234492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Fini</a:t>
            </a:r>
            <a:r>
              <a:rPr sz="3530" spc="-8" dirty="0">
                <a:latin typeface="Tahoma"/>
                <a:cs typeface="Tahoma"/>
              </a:rPr>
              <a:t>te</a:t>
            </a:r>
            <a:r>
              <a:rPr sz="3530" spc="-4" dirty="0">
                <a:latin typeface="Tahoma"/>
                <a:cs typeface="Tahoma"/>
              </a:rPr>
              <a:t>-</a:t>
            </a:r>
            <a:r>
              <a:rPr sz="3530" dirty="0">
                <a:latin typeface="Tahoma"/>
                <a:cs typeface="Tahoma"/>
              </a:rPr>
              <a:t>S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a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e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4206" y="506482"/>
            <a:ext cx="187439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Machin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: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5241" y="1039458"/>
            <a:ext cx="6602090" cy="1401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1849">
              <a:lnSpc>
                <a:spcPts val="3379"/>
              </a:lnSpc>
              <a:spcBef>
                <a:spcPts val="169"/>
              </a:spcBef>
            </a:pPr>
            <a:r>
              <a:rPr sz="3177" spc="-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d w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dirty="0">
                <a:latin typeface="Tahoma"/>
                <a:cs typeface="Tahoma"/>
              </a:rPr>
              <a:t>h</a:t>
            </a:r>
            <a:r>
              <a:rPr sz="3177" spc="-12" dirty="0">
                <a:latin typeface="Tahoma"/>
                <a:cs typeface="Tahoma"/>
              </a:rPr>
              <a:t> </a:t>
            </a:r>
            <a:r>
              <a:rPr sz="3177" dirty="0">
                <a:latin typeface="Tahoma"/>
                <a:cs typeface="Tahoma"/>
              </a:rPr>
              <a:t>A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er</a:t>
            </a:r>
            <a:r>
              <a:rPr sz="3177" spc="4" dirty="0">
                <a:latin typeface="Tahoma"/>
                <a:cs typeface="Tahoma"/>
              </a:rPr>
              <a:t>na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v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L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dirty="0">
                <a:latin typeface="Tahoma"/>
                <a:cs typeface="Tahoma"/>
              </a:rPr>
              <a:t>g</a:t>
            </a:r>
            <a:r>
              <a:rPr sz="3177" spc="-4" dirty="0">
                <a:latin typeface="Tahoma"/>
                <a:cs typeface="Tahoma"/>
              </a:rPr>
              <a:t>u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ge</a:t>
            </a:r>
            <a:endParaRPr sz="3177">
              <a:latin typeface="Tahoma"/>
              <a:cs typeface="Tahoma"/>
            </a:endParaRPr>
          </a:p>
          <a:p>
            <a:pPr marL="11206" marR="60514">
              <a:lnSpc>
                <a:spcPct val="94401"/>
              </a:lnSpc>
              <a:spcBef>
                <a:spcPts val="1662"/>
              </a:spcBef>
            </a:pPr>
            <a:r>
              <a:rPr sz="1235" spc="-4" dirty="0">
                <a:latin typeface="Courier New"/>
                <a:cs typeface="Courier New"/>
              </a:rPr>
              <a:t>AgentF</a:t>
            </a:r>
            <a:r>
              <a:rPr sz="1235" spc="-12" dirty="0">
                <a:latin typeface="Courier New"/>
                <a:cs typeface="Courier New"/>
              </a:rPr>
              <a:t>S</a:t>
            </a:r>
            <a:r>
              <a:rPr sz="1235" dirty="0">
                <a:latin typeface="Courier New"/>
                <a:cs typeface="Courier New"/>
              </a:rPr>
              <a:t>M {</a:t>
            </a:r>
            <a:endParaRPr sz="1235">
              <a:latin typeface="Courier New"/>
              <a:cs typeface="Courier New"/>
            </a:endParaRPr>
          </a:p>
          <a:p>
            <a:pPr marL="762935" marR="4216155" indent="-375191">
              <a:lnSpc>
                <a:spcPts val="1399"/>
              </a:lnSpc>
              <a:spcBef>
                <a:spcPts val="71"/>
              </a:spcBef>
            </a:pP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TE_Wan</a:t>
            </a:r>
            <a:r>
              <a:rPr sz="1235" spc="-12" dirty="0">
                <a:latin typeface="Courier New"/>
                <a:cs typeface="Courier New"/>
              </a:rPr>
              <a:t>d</a:t>
            </a: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dirty="0">
                <a:latin typeface="Courier New"/>
                <a:cs typeface="Courier New"/>
              </a:rPr>
              <a:t>r ) </a:t>
            </a: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U</a:t>
            </a:r>
            <a:r>
              <a:rPr sz="1235" spc="-4" dirty="0">
                <a:latin typeface="Courier New"/>
                <a:cs typeface="Courier New"/>
              </a:rPr>
              <a:t>pd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e</a:t>
            </a:r>
            <a:endParaRPr sz="1235">
              <a:latin typeface="Courier New"/>
              <a:cs typeface="Courier New"/>
            </a:endParaRPr>
          </a:p>
          <a:p>
            <a:pPr marL="1138126" marR="60514">
              <a:lnSpc>
                <a:spcPts val="1390"/>
              </a:lnSpc>
              <a:spcBef>
                <a:spcPts val="152"/>
              </a:spcBef>
            </a:pPr>
            <a:r>
              <a:rPr sz="1853" spc="-4" baseline="4203" dirty="0">
                <a:latin typeface="Courier New"/>
                <a:cs typeface="Courier New"/>
              </a:rPr>
              <a:t>E</a:t>
            </a:r>
            <a:r>
              <a:rPr sz="1853" spc="-12" baseline="4203" dirty="0">
                <a:latin typeface="Courier New"/>
                <a:cs typeface="Courier New"/>
              </a:rPr>
              <a:t>x</a:t>
            </a:r>
            <a:r>
              <a:rPr sz="1853" spc="-4" baseline="4203" dirty="0">
                <a:latin typeface="Courier New"/>
                <a:cs typeface="Courier New"/>
              </a:rPr>
              <a:t>ecute</a:t>
            </a:r>
            <a:r>
              <a:rPr sz="1853" baseline="4203" dirty="0">
                <a:latin typeface="Courier New"/>
                <a:cs typeface="Courier New"/>
              </a:rPr>
              <a:t>(</a:t>
            </a:r>
            <a:r>
              <a:rPr sz="1853" spc="-12" baseline="4203" dirty="0">
                <a:latin typeface="Courier New"/>
                <a:cs typeface="Courier New"/>
              </a:rPr>
              <a:t> </a:t>
            </a:r>
            <a:r>
              <a:rPr sz="1853" spc="-4" baseline="4203" dirty="0">
                <a:latin typeface="Courier New"/>
                <a:cs typeface="Courier New"/>
              </a:rPr>
              <a:t>Wan</a:t>
            </a:r>
            <a:r>
              <a:rPr sz="1853" spc="-12" baseline="4203" dirty="0">
                <a:latin typeface="Courier New"/>
                <a:cs typeface="Courier New"/>
              </a:rPr>
              <a:t>d</a:t>
            </a:r>
            <a:r>
              <a:rPr sz="1853" spc="-4" baseline="4203" dirty="0">
                <a:latin typeface="Courier New"/>
                <a:cs typeface="Courier New"/>
              </a:rPr>
              <a:t>e</a:t>
            </a:r>
            <a:r>
              <a:rPr sz="1853" baseline="4203" dirty="0">
                <a:latin typeface="Courier New"/>
                <a:cs typeface="Courier New"/>
              </a:rPr>
              <a:t>r</a:t>
            </a:r>
            <a:r>
              <a:rPr sz="1853" spc="-12" baseline="4203" dirty="0">
                <a:latin typeface="Courier New"/>
                <a:cs typeface="Courier New"/>
              </a:rPr>
              <a:t> </a:t>
            </a:r>
            <a:r>
              <a:rPr sz="1853" baseline="4203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2100" y="2449292"/>
            <a:ext cx="13602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i</a:t>
            </a:r>
            <a:r>
              <a:rPr sz="1235" spc="-12" dirty="0">
                <a:latin typeface="Courier New"/>
                <a:cs typeface="Courier New"/>
              </a:rPr>
              <a:t>f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SeeE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em</a:t>
            </a:r>
            <a:r>
              <a:rPr sz="1235" dirty="0">
                <a:latin typeface="Courier New"/>
                <a:cs typeface="Courier New"/>
              </a:rPr>
              <a:t>y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1048" y="2449292"/>
            <a:ext cx="89227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SetS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</a:t>
            </a:r>
            <a:r>
              <a:rPr sz="1235" dirty="0">
                <a:latin typeface="Courier New"/>
                <a:cs typeface="Courier New"/>
              </a:rPr>
              <a:t>(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9652" y="2449292"/>
            <a:ext cx="1173318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ATE_At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ac</a:t>
            </a:r>
            <a:r>
              <a:rPr sz="1235" dirty="0">
                <a:latin typeface="Courier New"/>
                <a:cs typeface="Courier New"/>
              </a:rPr>
              <a:t>k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9298" y="2449292"/>
            <a:ext cx="140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1756" y="2637551"/>
            <a:ext cx="3041031" cy="1118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1591" marR="186921" indent="-375191">
              <a:lnSpc>
                <a:spcPts val="1399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ve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Att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cke</a:t>
            </a:r>
            <a:r>
              <a:rPr sz="1235" spc="-12" dirty="0">
                <a:latin typeface="Courier New"/>
                <a:cs typeface="Courier New"/>
              </a:rPr>
              <a:t>d</a:t>
            </a:r>
            <a:r>
              <a:rPr sz="1235" spc="-4" dirty="0">
                <a:latin typeface="Courier New"/>
                <a:cs typeface="Courier New"/>
              </a:rPr>
              <a:t>By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nem</a:t>
            </a:r>
            <a:r>
              <a:rPr sz="1235" dirty="0">
                <a:latin typeface="Courier New"/>
                <a:cs typeface="Courier New"/>
              </a:rPr>
              <a:t>y ) </a:t>
            </a: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tState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At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ac</a:t>
            </a:r>
            <a:r>
              <a:rPr sz="1235" dirty="0">
                <a:latin typeface="Courier New"/>
                <a:cs typeface="Courier New"/>
              </a:rPr>
              <a:t>k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  <a:p>
            <a:pPr marL="386398" marR="1031442" indent="-375191">
              <a:lnSpc>
                <a:spcPts val="1399"/>
              </a:lnSpc>
              <a:spcBef>
                <a:spcPts val="81"/>
              </a:spcBef>
            </a:pP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TE_Att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c</a:t>
            </a:r>
            <a:r>
              <a:rPr sz="1235" dirty="0">
                <a:latin typeface="Courier New"/>
                <a:cs typeface="Courier New"/>
              </a:rPr>
              <a:t>k ) </a:t>
            </a: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nt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dirty="0">
                <a:latin typeface="Courier New"/>
                <a:cs typeface="Courier New"/>
              </a:rPr>
              <a:t>r</a:t>
            </a:r>
            <a:endParaRPr sz="1235">
              <a:latin typeface="Courier New"/>
              <a:cs typeface="Courier New"/>
            </a:endParaRPr>
          </a:p>
          <a:p>
            <a:pPr marL="386398" indent="375191">
              <a:lnSpc>
                <a:spcPts val="1399"/>
              </a:lnSpc>
              <a:spcBef>
                <a:spcPts val="81"/>
              </a:spcBef>
            </a:pP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x</a:t>
            </a:r>
            <a:r>
              <a:rPr sz="1235" spc="-4" dirty="0">
                <a:latin typeface="Courier New"/>
                <a:cs typeface="Courier New"/>
              </a:rPr>
              <a:t>ecute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Pre</a:t>
            </a:r>
            <a:r>
              <a:rPr sz="1235" spc="-12" dirty="0">
                <a:latin typeface="Courier New"/>
                <a:cs typeface="Courier New"/>
              </a:rPr>
              <a:t>p</a:t>
            </a:r>
            <a:r>
              <a:rPr sz="1235" spc="-4" dirty="0">
                <a:latin typeface="Courier New"/>
                <a:cs typeface="Courier New"/>
              </a:rPr>
              <a:t>ar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Weapo</a:t>
            </a:r>
            <a:r>
              <a:rPr sz="1235" dirty="0">
                <a:latin typeface="Courier New"/>
                <a:cs typeface="Courier New"/>
              </a:rPr>
              <a:t>n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 </a:t>
            </a: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U</a:t>
            </a:r>
            <a:r>
              <a:rPr sz="1235" spc="-4" dirty="0">
                <a:latin typeface="Courier New"/>
                <a:cs typeface="Courier New"/>
              </a:rPr>
              <a:t>pd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e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6928" y="3763070"/>
            <a:ext cx="1821386" cy="743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6398" algn="just">
              <a:lnSpc>
                <a:spcPts val="1399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x</a:t>
            </a:r>
            <a:r>
              <a:rPr sz="1235" spc="-4" dirty="0">
                <a:latin typeface="Courier New"/>
                <a:cs typeface="Courier New"/>
              </a:rPr>
              <a:t>ecute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Att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c</a:t>
            </a:r>
            <a:r>
              <a:rPr sz="1235" dirty="0">
                <a:latin typeface="Courier New"/>
                <a:cs typeface="Courier New"/>
              </a:rPr>
              <a:t>k </a:t>
            </a:r>
            <a:r>
              <a:rPr sz="1235" spc="-4" dirty="0">
                <a:latin typeface="Courier New"/>
                <a:cs typeface="Courier New"/>
              </a:rPr>
              <a:t>i</a:t>
            </a:r>
            <a:r>
              <a:rPr sz="1235" spc="-12" dirty="0">
                <a:latin typeface="Courier New"/>
                <a:cs typeface="Courier New"/>
              </a:rPr>
              <a:t>f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LowO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Hea</a:t>
            </a:r>
            <a:r>
              <a:rPr sz="1235" spc="-12" dirty="0">
                <a:latin typeface="Courier New"/>
                <a:cs typeface="Courier New"/>
              </a:rPr>
              <a:t>l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h </a:t>
            </a:r>
            <a:r>
              <a:rPr sz="1235" spc="-4" dirty="0">
                <a:latin typeface="Courier New"/>
                <a:cs typeface="Courier New"/>
              </a:rPr>
              <a:t>i</a:t>
            </a:r>
            <a:r>
              <a:rPr sz="1235" spc="-12" dirty="0">
                <a:latin typeface="Courier New"/>
                <a:cs typeface="Courier New"/>
              </a:rPr>
              <a:t>f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NoEn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m</a:t>
            </a:r>
            <a:r>
              <a:rPr sz="1235" dirty="0">
                <a:latin typeface="Courier New"/>
                <a:cs typeface="Courier New"/>
              </a:rPr>
              <a:t>y )</a:t>
            </a:r>
            <a:endParaRPr sz="1235">
              <a:latin typeface="Courier New"/>
              <a:cs typeface="Courier New"/>
            </a:endParaRPr>
          </a:p>
          <a:p>
            <a:pPr marL="11206" marR="15453">
              <a:lnSpc>
                <a:spcPct val="94401"/>
              </a:lnSpc>
              <a:spcBef>
                <a:spcPts val="82"/>
              </a:spcBef>
            </a:pP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xi</a:t>
            </a:r>
            <a:r>
              <a:rPr sz="1235" dirty="0">
                <a:latin typeface="Courier New"/>
                <a:cs typeface="Courier New"/>
              </a:rPr>
              <a:t>t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2789" y="3763070"/>
            <a:ext cx="1072386" cy="554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5453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  <a:p>
            <a:pPr marL="199474" indent="-188268">
              <a:lnSpc>
                <a:spcPts val="1399"/>
              </a:lnSpc>
              <a:spcBef>
                <a:spcPts val="84"/>
              </a:spcBef>
            </a:pPr>
            <a:r>
              <a:rPr sz="1235" dirty="0">
                <a:latin typeface="Courier New"/>
                <a:cs typeface="Courier New"/>
              </a:rPr>
              <a:t>) </a:t>
            </a:r>
            <a:r>
              <a:rPr sz="1235" spc="-4" dirty="0">
                <a:latin typeface="Courier New"/>
                <a:cs typeface="Courier New"/>
              </a:rPr>
              <a:t>SetS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SetS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</a:t>
            </a:r>
            <a:r>
              <a:rPr sz="1235" dirty="0">
                <a:latin typeface="Courier New"/>
                <a:cs typeface="Courier New"/>
              </a:rPr>
              <a:t>(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9650" y="3951328"/>
            <a:ext cx="1165170" cy="366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99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ATE_Fl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dirty="0">
                <a:latin typeface="Courier New"/>
                <a:cs typeface="Courier New"/>
              </a:rPr>
              <a:t>e ) </a:t>
            </a: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ATE_Wa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de</a:t>
            </a:r>
            <a:r>
              <a:rPr sz="1235" dirty="0">
                <a:latin typeface="Courier New"/>
                <a:cs typeface="Courier New"/>
              </a:rPr>
              <a:t>r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9296" y="4138242"/>
            <a:ext cx="140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1755" y="4513415"/>
            <a:ext cx="2854118" cy="743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750384">
              <a:lnSpc>
                <a:spcPts val="1399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x</a:t>
            </a:r>
            <a:r>
              <a:rPr sz="1235" spc="-4" dirty="0">
                <a:latin typeface="Courier New"/>
                <a:cs typeface="Courier New"/>
              </a:rPr>
              <a:t>ecute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Sto</a:t>
            </a:r>
            <a:r>
              <a:rPr sz="1235" spc="-12" dirty="0">
                <a:latin typeface="Courier New"/>
                <a:cs typeface="Courier New"/>
              </a:rPr>
              <a:t>r</a:t>
            </a:r>
            <a:r>
              <a:rPr sz="1235" spc="-4" dirty="0">
                <a:latin typeface="Courier New"/>
                <a:cs typeface="Courier New"/>
              </a:rPr>
              <a:t>eW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apo</a:t>
            </a:r>
            <a:r>
              <a:rPr sz="1235" dirty="0">
                <a:latin typeface="Courier New"/>
                <a:cs typeface="Courier New"/>
              </a:rPr>
              <a:t>n ) </a:t>
            </a: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TE_Fle</a:t>
            </a:r>
            <a:r>
              <a:rPr sz="1235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  <a:p>
            <a:pPr marL="386398" marR="15453">
              <a:lnSpc>
                <a:spcPct val="94401"/>
              </a:lnSpc>
              <a:spcBef>
                <a:spcPts val="82"/>
              </a:spcBef>
            </a:pP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U</a:t>
            </a:r>
            <a:r>
              <a:rPr sz="1235" spc="-4" dirty="0">
                <a:latin typeface="Courier New"/>
                <a:cs typeface="Courier New"/>
              </a:rPr>
              <a:t>pd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e</a:t>
            </a:r>
            <a:endParaRPr sz="1235">
              <a:latin typeface="Courier New"/>
              <a:cs typeface="Courier New"/>
            </a:endParaRPr>
          </a:p>
          <a:p>
            <a:pPr marL="761589" marR="15453">
              <a:lnSpc>
                <a:spcPct val="94401"/>
              </a:lnSpc>
              <a:spcBef>
                <a:spcPts val="71"/>
              </a:spcBef>
            </a:pP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x</a:t>
            </a:r>
            <a:r>
              <a:rPr sz="1235" spc="-4" dirty="0">
                <a:latin typeface="Courier New"/>
                <a:cs typeface="Courier New"/>
              </a:rPr>
              <a:t>ecute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Fle</a:t>
            </a:r>
            <a:r>
              <a:rPr sz="1235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2098" y="5265106"/>
            <a:ext cx="1267447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i</a:t>
            </a:r>
            <a:r>
              <a:rPr sz="1235" spc="-12" dirty="0">
                <a:latin typeface="Courier New"/>
                <a:cs typeface="Courier New"/>
              </a:rPr>
              <a:t>f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NoEn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m</a:t>
            </a:r>
            <a:r>
              <a:rPr sz="1235" dirty="0">
                <a:latin typeface="Courier New"/>
                <a:cs typeface="Courier New"/>
              </a:rPr>
              <a:t>y 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1046" y="5265106"/>
            <a:ext cx="89227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SetS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</a:t>
            </a:r>
            <a:r>
              <a:rPr sz="1235" dirty="0">
                <a:latin typeface="Courier New"/>
                <a:cs typeface="Courier New"/>
              </a:rPr>
              <a:t>(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649" y="5265106"/>
            <a:ext cx="1173318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ATE_Wa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de</a:t>
            </a:r>
            <a:r>
              <a:rPr sz="1235" dirty="0">
                <a:latin typeface="Courier New"/>
                <a:cs typeface="Courier New"/>
              </a:rPr>
              <a:t>r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9296" y="5265106"/>
            <a:ext cx="140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238" y="5457399"/>
            <a:ext cx="140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}</a:t>
            </a:r>
            <a:endParaRPr sz="1235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49948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11623" y="743624"/>
            <a:ext cx="6508377" cy="3025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6527" marR="64927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e-</a:t>
            </a:r>
            <a:r>
              <a:rPr sz="3177" spc="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:</a:t>
            </a:r>
          </a:p>
          <a:p>
            <a:pPr marL="1591319" marR="64927">
              <a:lnSpc>
                <a:spcPts val="3812"/>
              </a:lnSpc>
              <a:spcBef>
                <a:spcPts val="21"/>
              </a:spcBef>
            </a:pPr>
            <a:r>
              <a:rPr sz="4765" spc="-4" baseline="-1534" dirty="0">
                <a:latin typeface="Tahoma"/>
                <a:cs typeface="Tahoma"/>
              </a:rPr>
              <a:t>S</a:t>
            </a:r>
            <a:r>
              <a:rPr sz="4765" spc="-8" baseline="-1534" dirty="0">
                <a:latin typeface="Tahoma"/>
                <a:cs typeface="Tahoma"/>
              </a:rPr>
              <a:t>c</a:t>
            </a:r>
            <a:r>
              <a:rPr sz="4765" spc="-4" baseline="-1534" dirty="0">
                <a:latin typeface="Tahoma"/>
                <a:cs typeface="Tahoma"/>
              </a:rPr>
              <a:t>r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baseline="-1534" dirty="0">
                <a:latin typeface="Tahoma"/>
                <a:cs typeface="Tahoma"/>
              </a:rPr>
              <a:t>p</a:t>
            </a:r>
            <a:r>
              <a:rPr sz="4765" spc="-8" baseline="-1534" dirty="0">
                <a:latin typeface="Tahoma"/>
                <a:cs typeface="Tahoma"/>
              </a:rPr>
              <a:t>t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spc="-4" baseline="-1534" dirty="0">
                <a:latin typeface="Tahoma"/>
                <a:cs typeface="Tahoma"/>
              </a:rPr>
              <a:t>n</a:t>
            </a:r>
            <a:r>
              <a:rPr sz="4765" baseline="-1534" dirty="0">
                <a:latin typeface="Tahoma"/>
                <a:cs typeface="Tahoma"/>
              </a:rPr>
              <a:t>g Ad</a:t>
            </a:r>
            <a:r>
              <a:rPr sz="4765" spc="-8" baseline="-1534" dirty="0">
                <a:latin typeface="Tahoma"/>
                <a:cs typeface="Tahoma"/>
              </a:rPr>
              <a:t>v</a:t>
            </a:r>
            <a:r>
              <a:rPr sz="4765" spc="-17" baseline="-1534" dirty="0">
                <a:latin typeface="Tahoma"/>
                <a:cs typeface="Tahoma"/>
              </a:rPr>
              <a:t>a</a:t>
            </a:r>
            <a:r>
              <a:rPr sz="4765" spc="-4" baseline="-1534" dirty="0">
                <a:latin typeface="Tahoma"/>
                <a:cs typeface="Tahoma"/>
              </a:rPr>
              <a:t>n</a:t>
            </a:r>
            <a:r>
              <a:rPr sz="4765" spc="-8" baseline="-1534" dirty="0">
                <a:latin typeface="Tahoma"/>
                <a:cs typeface="Tahoma"/>
              </a:rPr>
              <a:t>ta</a:t>
            </a:r>
            <a:r>
              <a:rPr sz="4765" baseline="-1534" dirty="0">
                <a:latin typeface="Tahoma"/>
                <a:cs typeface="Tahoma"/>
              </a:rPr>
              <a:t>g</a:t>
            </a:r>
            <a:r>
              <a:rPr sz="4765" spc="-4" baseline="-1534" dirty="0">
                <a:latin typeface="Tahoma"/>
                <a:cs typeface="Tahoma"/>
              </a:rPr>
              <a:t>e</a:t>
            </a:r>
            <a:r>
              <a:rPr sz="4765" baseline="-1534" dirty="0">
                <a:latin typeface="Tahoma"/>
                <a:cs typeface="Tahoma"/>
              </a:rPr>
              <a:t>s</a:t>
            </a:r>
            <a:endParaRPr sz="3177" dirty="0">
              <a:latin typeface="Tahoma"/>
              <a:cs typeface="Tahoma"/>
            </a:endParaRPr>
          </a:p>
          <a:p>
            <a:pPr marL="24967" marR="64927">
              <a:lnSpc>
                <a:spcPct val="100585"/>
              </a:lnSpc>
              <a:spcBef>
                <a:spcPts val="1357"/>
              </a:spcBef>
            </a:pPr>
            <a:r>
              <a:rPr sz="2824" dirty="0">
                <a:latin typeface="Tahoma"/>
                <a:cs typeface="Tahoma"/>
              </a:rPr>
              <a:t>S</a:t>
            </a: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 en</a:t>
            </a:r>
            <a:r>
              <a:rPr sz="2824" spc="-4" dirty="0">
                <a:latin typeface="Tahoma"/>
                <a:cs typeface="Tahoma"/>
              </a:rPr>
              <a:t>forc</a:t>
            </a:r>
            <a:r>
              <a:rPr sz="2824" dirty="0">
                <a:latin typeface="Tahoma"/>
                <a:cs typeface="Tahoma"/>
              </a:rPr>
              <a:t>ed</a:t>
            </a:r>
          </a:p>
          <a:p>
            <a:pPr marL="24967">
              <a:lnSpc>
                <a:spcPct val="100585"/>
              </a:lnSpc>
              <a:spcBef>
                <a:spcPts val="647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lang="en-HK" sz="2824" spc="4" dirty="0">
                <a:latin typeface="Tahoma"/>
                <a:cs typeface="Tahoma"/>
              </a:rPr>
              <a:t>l</a:t>
            </a:r>
            <a:r>
              <a:rPr sz="2824" dirty="0">
                <a:latin typeface="Tahoma"/>
                <a:cs typeface="Tahoma"/>
              </a:rPr>
              <a:t>ed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ell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lli</a:t>
            </a:r>
            <a:r>
              <a:rPr sz="2824" spc="8" dirty="0">
                <a:latin typeface="Tahoma"/>
                <a:cs typeface="Tahoma"/>
              </a:rPr>
              <a:t>n</a:t>
            </a:r>
            <a:r>
              <a:rPr sz="2824" dirty="0">
                <a:latin typeface="Tahoma"/>
                <a:cs typeface="Tahoma"/>
              </a:rPr>
              <a:t>g</a:t>
            </a:r>
          </a:p>
          <a:p>
            <a:pPr marL="24967" marR="64927">
              <a:lnSpc>
                <a:spcPct val="100585"/>
              </a:lnSpc>
              <a:spcBef>
                <a:spcPts val="657"/>
              </a:spcBef>
            </a:pPr>
            <a:r>
              <a:rPr sz="2824" dirty="0">
                <a:latin typeface="Tahoma"/>
                <a:cs typeface="Tahoma"/>
              </a:rPr>
              <a:t>OnEn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er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 OnE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dirty="0">
                <a:latin typeface="Tahoma"/>
                <a:cs typeface="Tahoma"/>
              </a:rPr>
              <a:t>it </a:t>
            </a:r>
            <a:r>
              <a:rPr sz="2824" spc="4" dirty="0">
                <a:latin typeface="Tahoma"/>
                <a:cs typeface="Tahoma"/>
              </a:rPr>
              <a:t>c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t 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s</a:t>
            </a:r>
          </a:p>
          <a:p>
            <a:pPr marL="11206" marR="64927">
              <a:lnSpc>
                <a:spcPct val="100585"/>
              </a:lnSpc>
              <a:spcBef>
                <a:spcPts val="57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hen cre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ted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8211" y="1903235"/>
            <a:ext cx="38152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1.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2.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27"/>
              </a:spcBef>
            </a:pPr>
            <a:r>
              <a:rPr sz="4236" baseline="-1725" dirty="0">
                <a:latin typeface="Tahoma"/>
                <a:cs typeface="Tahoma"/>
              </a:rPr>
              <a:t>3.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11" y="3901467"/>
            <a:ext cx="38152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4.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23" y="3901467"/>
            <a:ext cx="1195713" cy="83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967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12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206" marR="42316">
              <a:lnSpc>
                <a:spcPct val="100585"/>
              </a:lnSpc>
              <a:spcBef>
                <a:spcPts val="43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asi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660" y="3901467"/>
            <a:ext cx="2036999" cy="83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38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or</a:t>
            </a:r>
            <a:r>
              <a:rPr sz="2824" dirty="0">
                <a:latin typeface="Tahoma"/>
                <a:cs typeface="Tahoma"/>
              </a:rPr>
              <a:t>ed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  <a:p>
            <a:pPr marL="11206" marR="2697">
              <a:lnSpc>
                <a:spcPct val="100585"/>
              </a:lnSpc>
              <a:spcBef>
                <a:spcPts val="436"/>
              </a:spcBef>
            </a:pP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rn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 cu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6925" y="3901467"/>
            <a:ext cx="3677092" cy="83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139">
              <a:lnSpc>
                <a:spcPts val="3013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17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ne</a:t>
            </a:r>
            <a:r>
              <a:rPr sz="2824" spc="-4" dirty="0">
                <a:latin typeface="Tahoma"/>
                <a:cs typeface="Tahoma"/>
              </a:rPr>
              <a:t>rs/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spc="-4" dirty="0">
                <a:latin typeface="Tahoma"/>
                <a:cs typeface="Tahoma"/>
              </a:rPr>
              <a:t>rt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ct val="100585"/>
              </a:lnSpc>
              <a:spcBef>
                <a:spcPts val="436"/>
              </a:spcBef>
            </a:pP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ght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C</a:t>
            </a:r>
            <a:r>
              <a:rPr sz="2471" spc="8" dirty="0">
                <a:latin typeface="Tahoma"/>
                <a:cs typeface="Tahoma"/>
              </a:rPr>
              <a:t>/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+</a:t>
            </a:r>
            <a:r>
              <a:rPr sz="2471" dirty="0">
                <a:latin typeface="Tahoma"/>
                <a:cs typeface="Tahoma"/>
              </a:rPr>
              <a:t>+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044168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865333" y="756352"/>
            <a:ext cx="148607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pi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71" y="381000"/>
            <a:ext cx="4221011" cy="231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3013"/>
              </a:lnSpc>
              <a:spcBef>
                <a:spcPts val="150"/>
              </a:spcBef>
            </a:pPr>
            <a:endParaRPr lang="en-US" sz="2824" dirty="0">
              <a:latin typeface="Tahoma"/>
              <a:cs typeface="Tahoma"/>
            </a:endParaRPr>
          </a:p>
          <a:p>
            <a:pPr marL="112064">
              <a:lnSpc>
                <a:spcPct val="100585"/>
              </a:lnSpc>
              <a:spcBef>
                <a:spcPts val="425"/>
              </a:spcBef>
            </a:pPr>
            <a:endParaRPr lang="en-US" sz="2471" dirty="0">
              <a:latin typeface="Tahoma"/>
              <a:cs typeface="Tahoma"/>
            </a:endParaRPr>
          </a:p>
          <a:p>
            <a:pPr marL="68394" marR="2267744" algn="ctr">
              <a:lnSpc>
                <a:spcPct val="100585"/>
              </a:lnSpc>
              <a:spcBef>
                <a:spcPts val="586"/>
              </a:spcBef>
            </a:pPr>
            <a:endParaRPr lang="en-US" sz="2471" dirty="0">
              <a:latin typeface="Tahoma"/>
              <a:cs typeface="Tahoma"/>
            </a:endParaRPr>
          </a:p>
          <a:p>
            <a:pPr marL="11354" marR="46999">
              <a:lnSpc>
                <a:spcPct val="100585"/>
              </a:lnSpc>
              <a:spcBef>
                <a:spcPts val="646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</a:t>
            </a:r>
          </a:p>
          <a:p>
            <a:pPr marL="11354" marR="46999">
              <a:lnSpc>
                <a:spcPts val="3397"/>
              </a:lnSpc>
              <a:spcBef>
                <a:spcPts val="827"/>
              </a:spcBef>
            </a:pPr>
            <a:r>
              <a:rPr sz="4236" spc="-8" baseline="-1725" dirty="0">
                <a:latin typeface="Tahoma"/>
                <a:cs typeface="Tahoma"/>
              </a:rPr>
              <a:t>F</a:t>
            </a:r>
            <a:r>
              <a:rPr sz="4236" baseline="-1725" dirty="0">
                <a:latin typeface="Tahoma"/>
                <a:cs typeface="Tahoma"/>
              </a:rPr>
              <a:t>in</a:t>
            </a:r>
            <a:r>
              <a:rPr sz="4236" spc="8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spc="-4" baseline="-1725" dirty="0">
                <a:latin typeface="Tahoma"/>
                <a:cs typeface="Tahoma"/>
              </a:rPr>
              <a:t>at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mac</a:t>
            </a:r>
            <a:r>
              <a:rPr sz="4236" baseline="-1725" dirty="0">
                <a:latin typeface="Tahoma"/>
                <a:cs typeface="Tahoma"/>
              </a:rPr>
              <a:t>hines</a:t>
            </a:r>
            <a:endParaRPr sz="2824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1801010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0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918" y="2832399"/>
            <a:ext cx="129435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0799" y="2832399"/>
            <a:ext cx="95428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563" y="2832399"/>
            <a:ext cx="42592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AI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2276" y="2832399"/>
            <a:ext cx="178465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hni</a:t>
            </a:r>
            <a:r>
              <a:rPr sz="2824" spc="12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ues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4262427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10898" y="743624"/>
            <a:ext cx="5727921" cy="1488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35793" marR="243794" algn="ctr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e-</a:t>
            </a:r>
            <a:r>
              <a:rPr sz="3177" spc="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:</a:t>
            </a:r>
          </a:p>
          <a:p>
            <a:pPr marL="1392387" algn="ctr">
              <a:lnSpc>
                <a:spcPts val="3812"/>
              </a:lnSpc>
              <a:spcBef>
                <a:spcPts val="21"/>
              </a:spcBef>
            </a:pPr>
            <a:r>
              <a:rPr sz="4765" spc="-4" baseline="-1534" dirty="0">
                <a:latin typeface="Tahoma"/>
                <a:cs typeface="Tahoma"/>
              </a:rPr>
              <a:t>S</a:t>
            </a:r>
            <a:r>
              <a:rPr sz="4765" spc="-8" baseline="-1534" dirty="0">
                <a:latin typeface="Tahoma"/>
                <a:cs typeface="Tahoma"/>
              </a:rPr>
              <a:t>c</a:t>
            </a:r>
            <a:r>
              <a:rPr sz="4765" spc="-4" baseline="-1534" dirty="0">
                <a:latin typeface="Tahoma"/>
                <a:cs typeface="Tahoma"/>
              </a:rPr>
              <a:t>r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baseline="-1534" dirty="0">
                <a:latin typeface="Tahoma"/>
                <a:cs typeface="Tahoma"/>
              </a:rPr>
              <a:t>p</a:t>
            </a:r>
            <a:r>
              <a:rPr sz="4765" spc="-8" baseline="-1534" dirty="0">
                <a:latin typeface="Tahoma"/>
                <a:cs typeface="Tahoma"/>
              </a:rPr>
              <a:t>t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spc="-4" baseline="-1534" dirty="0">
                <a:latin typeface="Tahoma"/>
                <a:cs typeface="Tahoma"/>
              </a:rPr>
              <a:t>n</a:t>
            </a:r>
            <a:r>
              <a:rPr sz="4765" baseline="-1534" dirty="0">
                <a:latin typeface="Tahoma"/>
                <a:cs typeface="Tahoma"/>
              </a:rPr>
              <a:t>g </a:t>
            </a:r>
            <a:r>
              <a:rPr sz="4765" spc="-8" baseline="-1534" dirty="0">
                <a:latin typeface="Tahoma"/>
                <a:cs typeface="Tahoma"/>
              </a:rPr>
              <a:t>D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spc="-4" baseline="-1534" dirty="0">
                <a:latin typeface="Tahoma"/>
                <a:cs typeface="Tahoma"/>
              </a:rPr>
              <a:t>s</a:t>
            </a:r>
            <a:r>
              <a:rPr sz="4765" spc="-8" baseline="-1534" dirty="0">
                <a:latin typeface="Tahoma"/>
                <a:cs typeface="Tahoma"/>
              </a:rPr>
              <a:t>a</a:t>
            </a:r>
            <a:r>
              <a:rPr sz="4765" baseline="-1534" dirty="0">
                <a:latin typeface="Tahoma"/>
                <a:cs typeface="Tahoma"/>
              </a:rPr>
              <a:t>d</a:t>
            </a:r>
            <a:r>
              <a:rPr sz="4765" spc="-8" baseline="-1534" dirty="0">
                <a:latin typeface="Tahoma"/>
                <a:cs typeface="Tahoma"/>
              </a:rPr>
              <a:t>va</a:t>
            </a:r>
            <a:r>
              <a:rPr sz="4765" spc="-4" baseline="-1534" dirty="0">
                <a:latin typeface="Tahoma"/>
                <a:cs typeface="Tahoma"/>
              </a:rPr>
              <a:t>n</a:t>
            </a:r>
            <a:r>
              <a:rPr sz="4765" spc="-8" baseline="-1534" dirty="0">
                <a:latin typeface="Tahoma"/>
                <a:cs typeface="Tahoma"/>
              </a:rPr>
              <a:t>ta</a:t>
            </a:r>
            <a:r>
              <a:rPr sz="4765" spc="8" baseline="-1534" dirty="0">
                <a:latin typeface="Tahoma"/>
                <a:cs typeface="Tahoma"/>
              </a:rPr>
              <a:t>g</a:t>
            </a:r>
            <a:r>
              <a:rPr sz="4765" spc="-4" baseline="-1534" dirty="0">
                <a:latin typeface="Tahoma"/>
                <a:cs typeface="Tahoma"/>
              </a:rPr>
              <a:t>e</a:t>
            </a:r>
            <a:r>
              <a:rPr sz="4765" baseline="-1534" dirty="0">
                <a:latin typeface="Tahoma"/>
                <a:cs typeface="Tahoma"/>
              </a:rPr>
              <a:t>s</a:t>
            </a:r>
            <a:endParaRPr sz="3177" dirty="0">
              <a:latin typeface="Tahoma"/>
              <a:cs typeface="Tahoma"/>
            </a:endParaRPr>
          </a:p>
          <a:p>
            <a:pPr marL="11206" marR="30257">
              <a:lnSpc>
                <a:spcPct val="100585"/>
              </a:lnSpc>
              <a:spcBef>
                <a:spcPts val="1362"/>
              </a:spcBef>
            </a:pPr>
            <a:r>
              <a:rPr lang="en-US" sz="2471" dirty="0">
                <a:latin typeface="Tahoma"/>
                <a:cs typeface="Tahoma"/>
              </a:rPr>
              <a:t>Need to use engines, less direct control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211" y="1896757"/>
            <a:ext cx="212109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10898" y="2349923"/>
            <a:ext cx="483179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8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nths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8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ent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71065" y="2349923"/>
            <a:ext cx="133253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la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gu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1623" y="2780703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454" y="2780703"/>
            <a:ext cx="20468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tom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pil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5035" y="3150972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6833" y="3150972"/>
            <a:ext cx="51104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With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1499" y="3150972"/>
            <a:ext cx="54763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od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2487" y="3150972"/>
            <a:ext cx="13283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dirty="0">
                <a:latin typeface="Tahoma"/>
                <a:cs typeface="Tahoma"/>
              </a:rPr>
              <a:t>ile-ti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646" y="3150972"/>
            <a:ext cx="53766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or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5774" y="3150972"/>
            <a:ext cx="94384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ee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k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6838572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676859" y="743624"/>
            <a:ext cx="3818178" cy="909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e-</a:t>
            </a:r>
            <a:r>
              <a:rPr sz="3177" spc="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:</a:t>
            </a:r>
            <a:endParaRPr sz="3177">
              <a:latin typeface="Tahoma"/>
              <a:cs typeface="Tahoma"/>
            </a:endParaRPr>
          </a:p>
          <a:p>
            <a:pPr marL="374521" marR="403850" algn="ctr">
              <a:lnSpc>
                <a:spcPts val="3785"/>
              </a:lnSpc>
              <a:spcBef>
                <a:spcPts val="20"/>
              </a:spcBef>
            </a:pPr>
            <a:r>
              <a:rPr sz="4765" baseline="-2301" dirty="0">
                <a:latin typeface="Tahoma"/>
                <a:cs typeface="Tahoma"/>
              </a:rPr>
              <a:t>H</a:t>
            </a:r>
            <a:r>
              <a:rPr sz="4765" spc="-8" baseline="-2301" dirty="0">
                <a:latin typeface="Tahoma"/>
                <a:cs typeface="Tahoma"/>
              </a:rPr>
              <a:t>y</a:t>
            </a:r>
            <a:r>
              <a:rPr sz="4765" baseline="-2301" dirty="0">
                <a:latin typeface="Tahoma"/>
                <a:cs typeface="Tahoma"/>
              </a:rPr>
              <a:t>b</a:t>
            </a:r>
            <a:r>
              <a:rPr sz="4765" spc="-4" baseline="-2301" dirty="0">
                <a:latin typeface="Tahoma"/>
                <a:cs typeface="Tahoma"/>
              </a:rPr>
              <a:t>ri</a:t>
            </a:r>
            <a:r>
              <a:rPr sz="4765" baseline="-2301" dirty="0">
                <a:latin typeface="Tahoma"/>
                <a:cs typeface="Tahoma"/>
              </a:rPr>
              <a:t>d App</a:t>
            </a:r>
            <a:r>
              <a:rPr sz="4765" spc="-4" baseline="-2301" dirty="0">
                <a:latin typeface="Tahoma"/>
                <a:cs typeface="Tahoma"/>
              </a:rPr>
              <a:t>r</a:t>
            </a:r>
            <a:r>
              <a:rPr sz="4765" baseline="-2301" dirty="0">
                <a:latin typeface="Tahoma"/>
                <a:cs typeface="Tahoma"/>
              </a:rPr>
              <a:t>o</a:t>
            </a:r>
            <a:r>
              <a:rPr sz="4765" spc="-8" baseline="-2301" dirty="0">
                <a:latin typeface="Tahoma"/>
                <a:cs typeface="Tahoma"/>
              </a:rPr>
              <a:t>ac</a:t>
            </a:r>
            <a:r>
              <a:rPr sz="4765" baseline="-2301" dirty="0">
                <a:latin typeface="Tahoma"/>
                <a:cs typeface="Tahoma"/>
              </a:rPr>
              <a:t>h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2626" y="1798593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5159" y="1798593"/>
            <a:ext cx="5429162" cy="221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9" marR="4860261" algn="just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  <a:p>
            <a:pPr marL="112090" marR="45605">
              <a:lnSpc>
                <a:spcPct val="100585"/>
              </a:lnSpc>
              <a:spcBef>
                <a:spcPts val="8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90" marR="45605">
              <a:lnSpc>
                <a:spcPct val="100585"/>
              </a:lnSpc>
              <a:spcBef>
                <a:spcPts val="229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-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ty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cr</a:t>
            </a:r>
            <a:r>
              <a:rPr sz="2118" dirty="0">
                <a:latin typeface="Tahoma"/>
                <a:cs typeface="Tahoma"/>
              </a:rPr>
              <a:t>os to a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x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 </a:t>
            </a:r>
            <a:r>
              <a:rPr sz="2118" spc="-4" dirty="0">
                <a:latin typeface="Tahoma"/>
                <a:cs typeface="Tahoma"/>
              </a:rPr>
              <a:t>scr</a:t>
            </a:r>
            <a:r>
              <a:rPr sz="2118" spc="4" dirty="0">
                <a:latin typeface="Tahoma"/>
                <a:cs typeface="Tahoma"/>
              </a:rPr>
              <a:t>ip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  <a:p>
            <a:pPr marL="11230" indent="-24" algn="just">
              <a:lnSpc>
                <a:spcPct val="99982"/>
              </a:lnSpc>
              <a:spcBef>
                <a:spcPts val="322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ll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s FSM to be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tten 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ete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 e</a:t>
            </a:r>
            <a:r>
              <a:rPr sz="2471" spc="-4" dirty="0">
                <a:latin typeface="Tahoma"/>
                <a:cs typeface="Tahoma"/>
              </a:rPr>
              <a:t>xis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r/</a:t>
            </a:r>
            <a:r>
              <a:rPr sz="2471" dirty="0">
                <a:latin typeface="Tahoma"/>
                <a:cs typeface="Tahoma"/>
              </a:rPr>
              <a:t>debugg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pture 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tur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/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ten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7756" y="2550758"/>
            <a:ext cx="1146403" cy="707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97973" marR="40342">
              <a:lnSpc>
                <a:spcPct val="100585"/>
              </a:lnSpc>
              <a:spcBef>
                <a:spcPts val="194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+</a:t>
            </a:r>
            <a:r>
              <a:rPr sz="2471" dirty="0">
                <a:latin typeface="Tahoma"/>
                <a:cs typeface="Tahoma"/>
              </a:rPr>
              <a:t>+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2626" y="292276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626" y="3675802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6038" y="4061337"/>
            <a:ext cx="178918" cy="1133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85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756" y="4061337"/>
            <a:ext cx="3219093" cy="1133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6" marR="33687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On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te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8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xit</a:t>
            </a:r>
            <a:endParaRPr sz="1765">
              <a:latin typeface="Tahoma"/>
              <a:cs typeface="Tahoma"/>
            </a:endParaRPr>
          </a:p>
          <a:p>
            <a:pPr marL="11206" marR="33687">
              <a:lnSpc>
                <a:spcPct val="100585"/>
              </a:lnSpc>
              <a:spcBef>
                <a:spcPts val="102"/>
              </a:spcBef>
            </a:pPr>
            <a:r>
              <a:rPr sz="1765" spc="4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  <a:p>
            <a:pPr marL="11316" marR="33687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Ha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le e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  <a:p>
            <a:pPr marL="11316">
              <a:lnSpc>
                <a:spcPct val="100585"/>
              </a:lnSpc>
              <a:spcBef>
                <a:spcPts val="185"/>
              </a:spcBef>
            </a:pPr>
            <a:r>
              <a:rPr sz="1765" dirty="0">
                <a:latin typeface="Tahoma"/>
                <a:cs typeface="Tahoma"/>
              </a:rPr>
              <a:t>M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lti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le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spc="-12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Ms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ncurr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spc="-12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626" y="5273312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313" y="5273312"/>
            <a:ext cx="547089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’</a:t>
            </a:r>
            <a:r>
              <a:rPr sz="2471" dirty="0">
                <a:latin typeface="Tahoma"/>
                <a:cs typeface="Tahoma"/>
              </a:rPr>
              <a:t>t be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ted by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dirty="0">
                <a:latin typeface="Tahoma"/>
                <a:cs typeface="Tahoma"/>
              </a:rPr>
              <a:t>gne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p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spc="-4" dirty="0">
                <a:latin typeface="Tahoma"/>
                <a:cs typeface="Tahoma"/>
              </a:rPr>
              <a:t>ay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rs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397008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30085" y="640951"/>
            <a:ext cx="1695752" cy="15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992">
              <a:lnSpc>
                <a:spcPts val="3741"/>
              </a:lnSpc>
              <a:spcBef>
                <a:spcPts val="187"/>
              </a:spcBef>
            </a:pPr>
            <a:r>
              <a:rPr sz="3530" spc="-8" dirty="0">
                <a:latin typeface="Tahoma"/>
                <a:cs typeface="Tahoma"/>
              </a:rPr>
              <a:t>G</a:t>
            </a:r>
            <a:r>
              <a:rPr sz="3530" dirty="0">
                <a:latin typeface="Tahoma"/>
                <a:cs typeface="Tahoma"/>
              </a:rPr>
              <a:t>ame</a:t>
            </a:r>
          </a:p>
          <a:p>
            <a:pPr marR="205447" algn="ctr">
              <a:lnSpc>
                <a:spcPct val="100585"/>
              </a:lnSpc>
              <a:spcBef>
                <a:spcPts val="1917"/>
              </a:spcBef>
            </a:pPr>
            <a:r>
              <a:rPr sz="2471" u="heavy" spc="4" dirty="0">
                <a:latin typeface="Tahoma"/>
                <a:cs typeface="Tahoma"/>
              </a:rPr>
              <a:t>Mo</a:t>
            </a:r>
            <a:r>
              <a:rPr sz="2471" u="heavy" spc="-4" dirty="0">
                <a:latin typeface="Tahoma"/>
                <a:cs typeface="Tahoma"/>
              </a:rPr>
              <a:t>v</a:t>
            </a:r>
            <a:r>
              <a:rPr sz="2471" u="heavy" dirty="0">
                <a:latin typeface="Tahoma"/>
                <a:cs typeface="Tahoma"/>
              </a:rPr>
              <a:t>eme</a:t>
            </a:r>
            <a:r>
              <a:rPr sz="2471" u="heavy" spc="8" dirty="0">
                <a:latin typeface="Tahoma"/>
                <a:cs typeface="Tahoma"/>
              </a:rPr>
              <a:t>n</a:t>
            </a:r>
            <a:r>
              <a:rPr sz="2471" u="heavy" dirty="0">
                <a:latin typeface="Tahoma"/>
                <a:cs typeface="Tahoma"/>
              </a:rPr>
              <a:t>t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6470" y="640951"/>
            <a:ext cx="290484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4" dirty="0">
                <a:latin typeface="Tahoma"/>
                <a:cs typeface="Tahoma"/>
              </a:rPr>
              <a:t>A</a:t>
            </a:r>
            <a:r>
              <a:rPr sz="3530" dirty="0">
                <a:latin typeface="Tahoma"/>
                <a:cs typeface="Tahoma"/>
              </a:rPr>
              <a:t>I </a:t>
            </a:r>
            <a:r>
              <a:rPr sz="3530" spc="-8" dirty="0">
                <a:latin typeface="Tahoma"/>
                <a:cs typeface="Tahoma"/>
              </a:rPr>
              <a:t>Te</a:t>
            </a:r>
            <a:r>
              <a:rPr sz="3530" spc="8" dirty="0">
                <a:latin typeface="Tahoma"/>
                <a:cs typeface="Tahoma"/>
              </a:rPr>
              <a:t>c</a:t>
            </a:r>
            <a:r>
              <a:rPr sz="3530" dirty="0">
                <a:latin typeface="Tahoma"/>
                <a:cs typeface="Tahoma"/>
              </a:rPr>
              <a:t>hni</a:t>
            </a:r>
            <a:r>
              <a:rPr sz="3530" spc="-4" dirty="0">
                <a:latin typeface="Tahoma"/>
                <a:cs typeface="Tahoma"/>
              </a:rPr>
              <a:t>q</a:t>
            </a:r>
            <a:r>
              <a:rPr sz="3530" dirty="0">
                <a:latin typeface="Tahoma"/>
                <a:cs typeface="Tahoma"/>
              </a:rPr>
              <a:t>u</a:t>
            </a:r>
            <a:r>
              <a:rPr sz="3530" spc="-17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s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1821" y="640951"/>
            <a:ext cx="50669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4" dirty="0">
                <a:latin typeface="Tahoma"/>
                <a:cs typeface="Tahoma"/>
              </a:rPr>
              <a:t>(</a:t>
            </a:r>
            <a:r>
              <a:rPr sz="3530" dirty="0">
                <a:latin typeface="Tahoma"/>
                <a:cs typeface="Tahoma"/>
              </a:rPr>
              <a:t>1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8883" y="640951"/>
            <a:ext cx="47581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of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6085" y="640951"/>
            <a:ext cx="50744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8" dirty="0">
                <a:latin typeface="Tahoma"/>
                <a:cs typeface="Tahoma"/>
              </a:rPr>
              <a:t>3</a:t>
            </a:r>
            <a:r>
              <a:rPr sz="3530" dirty="0">
                <a:latin typeface="Tahoma"/>
                <a:cs typeface="Tahoma"/>
              </a:rPr>
              <a:t>)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7398" y="142611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0810" y="2593866"/>
            <a:ext cx="6027414" cy="987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2696"/>
              </a:lnSpc>
              <a:spcBef>
                <a:spcPts val="134"/>
              </a:spcBef>
            </a:pPr>
            <a:r>
              <a:rPr sz="2382" dirty="0">
                <a:latin typeface="Tahoma"/>
                <a:cs typeface="Tahoma"/>
              </a:rPr>
              <a:t>–</a:t>
            </a:r>
            <a:r>
              <a:rPr sz="2382" spc="-56" dirty="0">
                <a:latin typeface="Tahoma"/>
                <a:cs typeface="Tahoma"/>
              </a:rPr>
              <a:t> </a:t>
            </a:r>
            <a:r>
              <a:rPr sz="2515" spc="-8" dirty="0">
                <a:latin typeface="Tahoma"/>
                <a:cs typeface="Tahoma"/>
              </a:rPr>
              <a:t>F</a:t>
            </a:r>
            <a:r>
              <a:rPr sz="2515" spc="-4" dirty="0">
                <a:latin typeface="Tahoma"/>
                <a:cs typeface="Tahoma"/>
              </a:rPr>
              <a:t>ormation</a:t>
            </a:r>
            <a:r>
              <a:rPr sz="2515" dirty="0">
                <a:latin typeface="Tahoma"/>
                <a:cs typeface="Tahoma"/>
              </a:rPr>
              <a:t>s</a:t>
            </a:r>
          </a:p>
          <a:p>
            <a:pPr marL="414639">
              <a:lnSpc>
                <a:spcPct val="100585"/>
              </a:lnSpc>
              <a:spcBef>
                <a:spcPts val="258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r>
              <a:rPr sz="1765" spc="233" dirty="0">
                <a:latin typeface="Tahoma"/>
                <a:cs typeface="Tahoma"/>
              </a:rPr>
              <a:t> </a:t>
            </a:r>
            <a:r>
              <a:rPr lang="en-HK" sz="1765" dirty="0">
                <a:latin typeface="Tahoma"/>
                <a:cs typeface="Tahoma"/>
              </a:rPr>
              <a:t>U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its 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spc="-12" dirty="0">
                <a:latin typeface="Tahoma"/>
                <a:cs typeface="Tahoma"/>
              </a:rPr>
              <a:t>ee</a:t>
            </a:r>
            <a:r>
              <a:rPr sz="1765" dirty="0">
                <a:latin typeface="Tahoma"/>
                <a:cs typeface="Tahoma"/>
              </a:rPr>
              <a:t>p 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ition 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elati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 to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ot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</a:t>
            </a:r>
          </a:p>
          <a:p>
            <a:pPr marL="414639" marR="33687">
              <a:lnSpc>
                <a:spcPct val="100585"/>
              </a:lnSpc>
              <a:spcBef>
                <a:spcPts val="397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r>
              <a:rPr sz="1765" spc="233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Ex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dirty="0">
                <a:latin typeface="Tahoma"/>
                <a:cs typeface="Tahoma"/>
              </a:rPr>
              <a:t>le –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ilita</a:t>
            </a:r>
            <a:r>
              <a:rPr sz="1765" spc="8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y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rm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8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on </a:t>
            </a:r>
            <a:r>
              <a:rPr sz="1765" spc="-8" dirty="0">
                <a:latin typeface="Tahoma"/>
                <a:cs typeface="Tahoma"/>
              </a:rPr>
              <a:t>(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 in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ck</a:t>
            </a:r>
            <a:r>
              <a:rPr sz="1765" dirty="0">
                <a:latin typeface="Tahoma"/>
                <a:cs typeface="Tahoma"/>
              </a:rPr>
              <a:t>)</a:t>
            </a:r>
          </a:p>
        </p:txBody>
      </p:sp>
      <p:sp>
        <p:nvSpPr>
          <p:cNvPr id="20" name="object 3"/>
          <p:cNvSpPr txBox="1"/>
          <p:nvPr/>
        </p:nvSpPr>
        <p:spPr>
          <a:xfrm>
            <a:off x="1330810" y="1828800"/>
            <a:ext cx="6027414" cy="987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2696"/>
              </a:lnSpc>
              <a:spcBef>
                <a:spcPts val="134"/>
              </a:spcBef>
            </a:pPr>
            <a:r>
              <a:rPr sz="2382" dirty="0">
                <a:latin typeface="Tahoma"/>
                <a:cs typeface="Tahoma"/>
              </a:rPr>
              <a:t>–</a:t>
            </a:r>
            <a:r>
              <a:rPr sz="2382" spc="-56" dirty="0">
                <a:latin typeface="Tahoma"/>
                <a:cs typeface="Tahoma"/>
              </a:rPr>
              <a:t> </a:t>
            </a:r>
            <a:r>
              <a:rPr lang="en-US" sz="2515" spc="-8" dirty="0">
                <a:latin typeface="Tahoma"/>
                <a:cs typeface="Tahoma"/>
              </a:rPr>
              <a:t>A* pathfinding (next lecture)</a:t>
            </a:r>
          </a:p>
          <a:p>
            <a:pPr marL="11206" marR="33687">
              <a:lnSpc>
                <a:spcPts val="2696"/>
              </a:lnSpc>
              <a:spcBef>
                <a:spcPts val="134"/>
              </a:spcBef>
            </a:pPr>
            <a:r>
              <a:rPr lang="en-US" sz="2382" dirty="0">
                <a:latin typeface="Tahoma"/>
                <a:cs typeface="Tahoma"/>
              </a:rPr>
              <a:t>–</a:t>
            </a:r>
            <a:r>
              <a:rPr lang="en-US" sz="2382" spc="-56" dirty="0">
                <a:latin typeface="Tahoma"/>
                <a:cs typeface="Tahoma"/>
              </a:rPr>
              <a:t> </a:t>
            </a:r>
            <a:r>
              <a:rPr lang="en-US" sz="2515" spc="-8" dirty="0">
                <a:latin typeface="Tahoma"/>
                <a:cs typeface="Tahoma"/>
              </a:rPr>
              <a:t>Obstacle avoidance</a:t>
            </a:r>
          </a:p>
          <a:p>
            <a:pPr marL="11206" marR="33687">
              <a:lnSpc>
                <a:spcPts val="2696"/>
              </a:lnSpc>
              <a:spcBef>
                <a:spcPts val="134"/>
              </a:spcBef>
            </a:pPr>
            <a:endParaRPr sz="2515" dirty="0">
              <a:latin typeface="Tahoma"/>
              <a:cs typeface="Tahoma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1312522" y="3660666"/>
            <a:ext cx="6027414" cy="987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2696"/>
              </a:lnSpc>
              <a:spcBef>
                <a:spcPts val="134"/>
              </a:spcBef>
            </a:pPr>
            <a:r>
              <a:rPr sz="2382" dirty="0">
                <a:latin typeface="Tahoma"/>
                <a:cs typeface="Tahoma"/>
              </a:rPr>
              <a:t>–</a:t>
            </a:r>
            <a:r>
              <a:rPr sz="2382" spc="-56" dirty="0">
                <a:latin typeface="Tahoma"/>
                <a:cs typeface="Tahoma"/>
              </a:rPr>
              <a:t> </a:t>
            </a:r>
            <a:r>
              <a:rPr sz="2515" spc="-8" dirty="0">
                <a:latin typeface="Tahoma"/>
                <a:cs typeface="Tahoma"/>
              </a:rPr>
              <a:t>F</a:t>
            </a:r>
            <a:r>
              <a:rPr lang="en-US" sz="2515" spc="-4" dirty="0">
                <a:latin typeface="Tahoma"/>
                <a:cs typeface="Tahoma"/>
              </a:rPr>
              <a:t>locking…</a:t>
            </a:r>
            <a:endParaRPr sz="2515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35038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925630" y="756352"/>
            <a:ext cx="154334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6514" y="756352"/>
            <a:ext cx="176580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10" y="1824143"/>
            <a:ext cx="323011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The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tee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 be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464" y="2277309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901" y="2277308"/>
            <a:ext cx="6527795" cy="2282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9" marR="4057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Sep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  <a:p>
            <a:pPr marL="109497" marR="40579">
              <a:lnSpc>
                <a:spcPct val="100585"/>
              </a:lnSpc>
              <a:spcBef>
                <a:spcPts val="341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3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ee</a:t>
            </a:r>
            <a:r>
              <a:rPr sz="2118" dirty="0">
                <a:latin typeface="Tahoma"/>
                <a:cs typeface="Tahoma"/>
              </a:rPr>
              <a:t>r to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ve a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ay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om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6" marR="40579">
              <a:lnSpc>
                <a:spcPct val="100585"/>
              </a:lnSpc>
              <a:spcBef>
                <a:spcPts val="595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dirty="0">
                <a:latin typeface="Tahoma"/>
                <a:cs typeface="Tahoma"/>
              </a:rPr>
              <a:t>gnment</a:t>
            </a:r>
            <a:endParaRPr sz="2471">
              <a:latin typeface="Tahoma"/>
              <a:cs typeface="Tahoma"/>
            </a:endParaRPr>
          </a:p>
          <a:p>
            <a:pPr marL="109497">
              <a:lnSpc>
                <a:spcPct val="100585"/>
              </a:lnSpc>
              <a:spcBef>
                <a:spcPts val="473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3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ee</a:t>
            </a:r>
            <a:r>
              <a:rPr sz="2118" dirty="0">
                <a:latin typeface="Tahoma"/>
                <a:cs typeface="Tahoma"/>
              </a:rPr>
              <a:t>r to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 f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358291" marR="40579">
              <a:lnSpc>
                <a:spcPct val="100585"/>
              </a:lnSpc>
            </a:pPr>
            <a:r>
              <a:rPr sz="1765" dirty="0">
                <a:latin typeface="Tahoma"/>
                <a:cs typeface="Tahoma"/>
              </a:rPr>
              <a:t>to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 a</a:t>
            </a:r>
            <a:r>
              <a:rPr sz="1765" spc="-12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elo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ity of 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-4" dirty="0">
                <a:latin typeface="Tahoma"/>
                <a:cs typeface="Tahoma"/>
              </a:rPr>
              <a:t>rb</a:t>
            </a:r>
            <a:r>
              <a:rPr sz="1765" dirty="0">
                <a:latin typeface="Tahoma"/>
                <a:cs typeface="Tahoma"/>
              </a:rPr>
              <a:t>y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lo</a:t>
            </a:r>
            <a:r>
              <a:rPr sz="1765" spc="-4" dirty="0">
                <a:latin typeface="Tahoma"/>
                <a:cs typeface="Tahoma"/>
              </a:rPr>
              <a:t>ckm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359" marR="40579">
              <a:lnSpc>
                <a:spcPct val="100585"/>
              </a:lnSpc>
              <a:spcBef>
                <a:spcPts val="583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he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464" y="3116404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1738" y="3583966"/>
            <a:ext cx="11463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(a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12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ele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ate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464" y="4224442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1186" y="4655222"/>
            <a:ext cx="65299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3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ee</a:t>
            </a:r>
            <a:r>
              <a:rPr sz="2118" dirty="0">
                <a:latin typeface="Tahoma"/>
                <a:cs typeface="Tahoma"/>
              </a:rPr>
              <a:t>r to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s av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on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 f</a:t>
            </a:r>
            <a:r>
              <a:rPr sz="2118" spc="-8" dirty="0">
                <a:latin typeface="Tahoma"/>
                <a:cs typeface="Tahoma"/>
              </a:rPr>
              <a:t>lo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611" y="5411422"/>
            <a:ext cx="674962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(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an 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er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dd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g 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b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le a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oi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gr</a:t>
            </a:r>
            <a:r>
              <a:rPr sz="1765" dirty="0">
                <a:latin typeface="Tahoma"/>
                <a:cs typeface="Tahoma"/>
              </a:rPr>
              <a:t>ation</a:t>
            </a:r>
            <a:r>
              <a:rPr sz="1765" spc="-12" dirty="0">
                <a:latin typeface="Tahoma"/>
                <a:cs typeface="Tahoma"/>
              </a:rPr>
              <a:t> p</a:t>
            </a:r>
            <a:r>
              <a:rPr sz="1765" dirty="0">
                <a:latin typeface="Tahoma"/>
                <a:cs typeface="Tahoma"/>
              </a:rPr>
              <a:t>atte</a:t>
            </a:r>
            <a:r>
              <a:rPr sz="1765" spc="-4" dirty="0">
                <a:latin typeface="Tahoma"/>
                <a:cs typeface="Tahoma"/>
              </a:rPr>
              <a:t>rn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,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et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…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6056046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611419" y="2291378"/>
            <a:ext cx="4059666" cy="3545989"/>
          </a:xfrm>
          <a:custGeom>
            <a:avLst/>
            <a:gdLst/>
            <a:ahLst/>
            <a:cxnLst/>
            <a:rect l="l" t="t" r="r" b="b"/>
            <a:pathLst>
              <a:path w="4600955" h="4018788">
                <a:moveTo>
                  <a:pt x="2301240" y="0"/>
                </a:moveTo>
                <a:lnTo>
                  <a:pt x="2112492" y="6657"/>
                </a:lnTo>
                <a:lnTo>
                  <a:pt x="1927948" y="26285"/>
                </a:lnTo>
                <a:lnTo>
                  <a:pt x="1748200" y="58368"/>
                </a:lnTo>
                <a:lnTo>
                  <a:pt x="1573840" y="102388"/>
                </a:lnTo>
                <a:lnTo>
                  <a:pt x="1405461" y="157829"/>
                </a:lnTo>
                <a:lnTo>
                  <a:pt x="1243654" y="224174"/>
                </a:lnTo>
                <a:lnTo>
                  <a:pt x="1089011" y="300906"/>
                </a:lnTo>
                <a:lnTo>
                  <a:pt x="942124" y="387510"/>
                </a:lnTo>
                <a:lnTo>
                  <a:pt x="803586" y="483468"/>
                </a:lnTo>
                <a:lnTo>
                  <a:pt x="673988" y="588263"/>
                </a:lnTo>
                <a:lnTo>
                  <a:pt x="553924" y="701380"/>
                </a:lnTo>
                <a:lnTo>
                  <a:pt x="443983" y="822301"/>
                </a:lnTo>
                <a:lnTo>
                  <a:pt x="344760" y="950510"/>
                </a:lnTo>
                <a:lnTo>
                  <a:pt x="256845" y="1085490"/>
                </a:lnTo>
                <a:lnTo>
                  <a:pt x="180832" y="1226724"/>
                </a:lnTo>
                <a:lnTo>
                  <a:pt x="117311" y="1373697"/>
                </a:lnTo>
                <a:lnTo>
                  <a:pt x="66875" y="1525890"/>
                </a:lnTo>
                <a:lnTo>
                  <a:pt x="30117" y="1682788"/>
                </a:lnTo>
                <a:lnTo>
                  <a:pt x="7628" y="1843874"/>
                </a:lnTo>
                <a:lnTo>
                  <a:pt x="0" y="2008632"/>
                </a:lnTo>
                <a:lnTo>
                  <a:pt x="7628" y="2173400"/>
                </a:lnTo>
                <a:lnTo>
                  <a:pt x="30117" y="2334518"/>
                </a:lnTo>
                <a:lnTo>
                  <a:pt x="66875" y="2491466"/>
                </a:lnTo>
                <a:lnTo>
                  <a:pt x="117311" y="2643725"/>
                </a:lnTo>
                <a:lnTo>
                  <a:pt x="180832" y="2790777"/>
                </a:lnTo>
                <a:lnTo>
                  <a:pt x="256845" y="2932102"/>
                </a:lnTo>
                <a:lnTo>
                  <a:pt x="344760" y="3067182"/>
                </a:lnTo>
                <a:lnTo>
                  <a:pt x="443983" y="3195498"/>
                </a:lnTo>
                <a:lnTo>
                  <a:pt x="553924" y="3316531"/>
                </a:lnTo>
                <a:lnTo>
                  <a:pt x="673988" y="3429761"/>
                </a:lnTo>
                <a:lnTo>
                  <a:pt x="803586" y="3534671"/>
                </a:lnTo>
                <a:lnTo>
                  <a:pt x="942124" y="3630741"/>
                </a:lnTo>
                <a:lnTo>
                  <a:pt x="1089011" y="3717451"/>
                </a:lnTo>
                <a:lnTo>
                  <a:pt x="1243654" y="3794284"/>
                </a:lnTo>
                <a:lnTo>
                  <a:pt x="1405461" y="3860720"/>
                </a:lnTo>
                <a:lnTo>
                  <a:pt x="1573840" y="3916241"/>
                </a:lnTo>
                <a:lnTo>
                  <a:pt x="1748200" y="3960326"/>
                </a:lnTo>
                <a:lnTo>
                  <a:pt x="1927948" y="3992459"/>
                </a:lnTo>
                <a:lnTo>
                  <a:pt x="2112492" y="4012119"/>
                </a:lnTo>
                <a:lnTo>
                  <a:pt x="2301240" y="4018788"/>
                </a:lnTo>
                <a:lnTo>
                  <a:pt x="2489770" y="4012119"/>
                </a:lnTo>
                <a:lnTo>
                  <a:pt x="2674118" y="3992459"/>
                </a:lnTo>
                <a:lnTo>
                  <a:pt x="2853691" y="3960326"/>
                </a:lnTo>
                <a:lnTo>
                  <a:pt x="3027895" y="3916241"/>
                </a:lnTo>
                <a:lnTo>
                  <a:pt x="3196137" y="3860720"/>
                </a:lnTo>
                <a:lnTo>
                  <a:pt x="3357824" y="3794284"/>
                </a:lnTo>
                <a:lnTo>
                  <a:pt x="3512363" y="3717451"/>
                </a:lnTo>
                <a:lnTo>
                  <a:pt x="3659160" y="3630741"/>
                </a:lnTo>
                <a:lnTo>
                  <a:pt x="3797623" y="3534671"/>
                </a:lnTo>
                <a:lnTo>
                  <a:pt x="3927157" y="3429761"/>
                </a:lnTo>
                <a:lnTo>
                  <a:pt x="4047170" y="3316531"/>
                </a:lnTo>
                <a:lnTo>
                  <a:pt x="4157069" y="3195498"/>
                </a:lnTo>
                <a:lnTo>
                  <a:pt x="4256260" y="3067182"/>
                </a:lnTo>
                <a:lnTo>
                  <a:pt x="4344151" y="2932102"/>
                </a:lnTo>
                <a:lnTo>
                  <a:pt x="4420147" y="2790777"/>
                </a:lnTo>
                <a:lnTo>
                  <a:pt x="4483656" y="2643725"/>
                </a:lnTo>
                <a:lnTo>
                  <a:pt x="4534085" y="2491466"/>
                </a:lnTo>
                <a:lnTo>
                  <a:pt x="4570840" y="2334518"/>
                </a:lnTo>
                <a:lnTo>
                  <a:pt x="4593328" y="2173400"/>
                </a:lnTo>
                <a:lnTo>
                  <a:pt x="4600955" y="2008631"/>
                </a:lnTo>
                <a:lnTo>
                  <a:pt x="4593328" y="1843874"/>
                </a:lnTo>
                <a:lnTo>
                  <a:pt x="4570840" y="1682788"/>
                </a:lnTo>
                <a:lnTo>
                  <a:pt x="4534085" y="1525890"/>
                </a:lnTo>
                <a:lnTo>
                  <a:pt x="4483656" y="1373697"/>
                </a:lnTo>
                <a:lnTo>
                  <a:pt x="4420147" y="1226724"/>
                </a:lnTo>
                <a:lnTo>
                  <a:pt x="4344151" y="1085490"/>
                </a:lnTo>
                <a:lnTo>
                  <a:pt x="4256260" y="950510"/>
                </a:lnTo>
                <a:lnTo>
                  <a:pt x="4157069" y="822301"/>
                </a:lnTo>
                <a:lnTo>
                  <a:pt x="4047170" y="701380"/>
                </a:lnTo>
                <a:lnTo>
                  <a:pt x="3927157" y="588263"/>
                </a:lnTo>
                <a:lnTo>
                  <a:pt x="3797623" y="483468"/>
                </a:lnTo>
                <a:lnTo>
                  <a:pt x="3659160" y="387510"/>
                </a:lnTo>
                <a:lnTo>
                  <a:pt x="3512363" y="300906"/>
                </a:lnTo>
                <a:lnTo>
                  <a:pt x="3357824" y="224174"/>
                </a:lnTo>
                <a:lnTo>
                  <a:pt x="3196137" y="157829"/>
                </a:lnTo>
                <a:lnTo>
                  <a:pt x="3027895" y="102388"/>
                </a:lnTo>
                <a:lnTo>
                  <a:pt x="2853691" y="58368"/>
                </a:lnTo>
                <a:lnTo>
                  <a:pt x="2674118" y="26285"/>
                </a:lnTo>
                <a:lnTo>
                  <a:pt x="2489770" y="6657"/>
                </a:lnTo>
                <a:lnTo>
                  <a:pt x="2301240" y="0"/>
                </a:lnTo>
                <a:close/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0724" y="2232211"/>
            <a:ext cx="621254" cy="705970"/>
          </a:xfrm>
          <a:custGeom>
            <a:avLst/>
            <a:gdLst/>
            <a:ahLst/>
            <a:cxnLst/>
            <a:rect l="l" t="t" r="r" b="b"/>
            <a:pathLst>
              <a:path w="704088" h="800100">
                <a:moveTo>
                  <a:pt x="531876" y="0"/>
                </a:moveTo>
                <a:lnTo>
                  <a:pt x="0" y="649224"/>
                </a:lnTo>
                <a:lnTo>
                  <a:pt x="704088" y="800100"/>
                </a:lnTo>
                <a:lnTo>
                  <a:pt x="531876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0724" y="2232211"/>
            <a:ext cx="621254" cy="705970"/>
          </a:xfrm>
          <a:custGeom>
            <a:avLst/>
            <a:gdLst/>
            <a:ahLst/>
            <a:cxnLst/>
            <a:rect l="l" t="t" r="r" b="b"/>
            <a:pathLst>
              <a:path w="704088" h="800100">
                <a:moveTo>
                  <a:pt x="531876" y="0"/>
                </a:moveTo>
                <a:lnTo>
                  <a:pt x="704088" y="800100"/>
                </a:lnTo>
                <a:lnTo>
                  <a:pt x="0" y="649224"/>
                </a:lnTo>
                <a:lnTo>
                  <a:pt x="531876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6226" y="4999616"/>
            <a:ext cx="601083" cy="715384"/>
          </a:xfrm>
          <a:custGeom>
            <a:avLst/>
            <a:gdLst/>
            <a:ahLst/>
            <a:cxnLst/>
            <a:rect l="l" t="t" r="r" b="b"/>
            <a:pathLst>
              <a:path w="681227" h="810768">
                <a:moveTo>
                  <a:pt x="603503" y="0"/>
                </a:moveTo>
                <a:lnTo>
                  <a:pt x="0" y="592836"/>
                </a:lnTo>
                <a:lnTo>
                  <a:pt x="681227" y="810768"/>
                </a:lnTo>
                <a:lnTo>
                  <a:pt x="603503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6226" y="4999616"/>
            <a:ext cx="601083" cy="715384"/>
          </a:xfrm>
          <a:custGeom>
            <a:avLst/>
            <a:gdLst/>
            <a:ahLst/>
            <a:cxnLst/>
            <a:rect l="l" t="t" r="r" b="b"/>
            <a:pathLst>
              <a:path w="681227" h="810768">
                <a:moveTo>
                  <a:pt x="603503" y="0"/>
                </a:moveTo>
                <a:lnTo>
                  <a:pt x="681227" y="810768"/>
                </a:lnTo>
                <a:lnTo>
                  <a:pt x="0" y="592836"/>
                </a:lnTo>
                <a:lnTo>
                  <a:pt x="603503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4997" y="2247004"/>
            <a:ext cx="594359" cy="718072"/>
          </a:xfrm>
          <a:custGeom>
            <a:avLst/>
            <a:gdLst/>
            <a:ahLst/>
            <a:cxnLst/>
            <a:rect l="l" t="t" r="r" b="b"/>
            <a:pathLst>
              <a:path w="673607" h="813815">
                <a:moveTo>
                  <a:pt x="47243" y="0"/>
                </a:moveTo>
                <a:lnTo>
                  <a:pt x="0" y="813815"/>
                </a:lnTo>
                <a:lnTo>
                  <a:pt x="673607" y="574547"/>
                </a:lnTo>
                <a:lnTo>
                  <a:pt x="47243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4997" y="2247004"/>
            <a:ext cx="594359" cy="718072"/>
          </a:xfrm>
          <a:custGeom>
            <a:avLst/>
            <a:gdLst/>
            <a:ahLst/>
            <a:cxnLst/>
            <a:rect l="l" t="t" r="r" b="b"/>
            <a:pathLst>
              <a:path w="673607" h="813815">
                <a:moveTo>
                  <a:pt x="47243" y="0"/>
                </a:moveTo>
                <a:lnTo>
                  <a:pt x="673607" y="574547"/>
                </a:lnTo>
                <a:lnTo>
                  <a:pt x="0" y="813815"/>
                </a:lnTo>
                <a:lnTo>
                  <a:pt x="47243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4613" y="3630705"/>
            <a:ext cx="1165860" cy="470647"/>
          </a:xfrm>
          <a:custGeom>
            <a:avLst/>
            <a:gdLst/>
            <a:ahLst/>
            <a:cxnLst/>
            <a:rect l="l" t="t" r="r" b="b"/>
            <a:pathLst>
              <a:path w="1321308" h="533400">
                <a:moveTo>
                  <a:pt x="0" y="533400"/>
                </a:moveTo>
                <a:lnTo>
                  <a:pt x="132130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4613" y="4101353"/>
            <a:ext cx="364415" cy="605118"/>
          </a:xfrm>
          <a:custGeom>
            <a:avLst/>
            <a:gdLst/>
            <a:ahLst/>
            <a:cxnLst/>
            <a:rect l="l" t="t" r="r" b="b"/>
            <a:pathLst>
              <a:path w="413004" h="685800">
                <a:moveTo>
                  <a:pt x="413004" y="685800"/>
                </a:moveTo>
                <a:lnTo>
                  <a:pt x="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2712" y="3765177"/>
            <a:ext cx="1091901" cy="336176"/>
          </a:xfrm>
          <a:custGeom>
            <a:avLst/>
            <a:gdLst/>
            <a:ahLst/>
            <a:cxnLst/>
            <a:rect l="l" t="t" r="r" b="b"/>
            <a:pathLst>
              <a:path w="1237488" h="381000">
                <a:moveTo>
                  <a:pt x="1237488" y="381000"/>
                </a:moveTo>
                <a:lnTo>
                  <a:pt x="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7177" y="3111649"/>
            <a:ext cx="611840" cy="711349"/>
          </a:xfrm>
          <a:custGeom>
            <a:avLst/>
            <a:gdLst/>
            <a:ahLst/>
            <a:cxnLst/>
            <a:rect l="l" t="t" r="r" b="b"/>
            <a:pathLst>
              <a:path w="693419" h="806195">
                <a:moveTo>
                  <a:pt x="568452" y="0"/>
                </a:moveTo>
                <a:lnTo>
                  <a:pt x="0" y="623315"/>
                </a:lnTo>
                <a:lnTo>
                  <a:pt x="693419" y="806195"/>
                </a:lnTo>
                <a:lnTo>
                  <a:pt x="568452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7177" y="3111649"/>
            <a:ext cx="611840" cy="711349"/>
          </a:xfrm>
          <a:custGeom>
            <a:avLst/>
            <a:gdLst/>
            <a:ahLst/>
            <a:cxnLst/>
            <a:rect l="l" t="t" r="r" b="b"/>
            <a:pathLst>
              <a:path w="693419" h="806195">
                <a:moveTo>
                  <a:pt x="568452" y="0"/>
                </a:moveTo>
                <a:lnTo>
                  <a:pt x="693419" y="806195"/>
                </a:lnTo>
                <a:lnTo>
                  <a:pt x="0" y="623315"/>
                </a:lnTo>
                <a:lnTo>
                  <a:pt x="568452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577" y="3636084"/>
            <a:ext cx="637391" cy="654872"/>
          </a:xfrm>
          <a:custGeom>
            <a:avLst/>
            <a:gdLst/>
            <a:ahLst/>
            <a:cxnLst/>
            <a:rect l="l" t="t" r="r" b="b"/>
            <a:pathLst>
              <a:path w="722376" h="742188">
                <a:moveTo>
                  <a:pt x="361188" y="0"/>
                </a:moveTo>
                <a:lnTo>
                  <a:pt x="0" y="742188"/>
                </a:lnTo>
                <a:lnTo>
                  <a:pt x="722376" y="742188"/>
                </a:lnTo>
                <a:lnTo>
                  <a:pt x="361188" y="0"/>
                </a:lnTo>
                <a:close/>
              </a:path>
            </a:pathLst>
          </a:custGeom>
          <a:solidFill>
            <a:srgbClr val="D9309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5577" y="3636084"/>
            <a:ext cx="637391" cy="654872"/>
          </a:xfrm>
          <a:custGeom>
            <a:avLst/>
            <a:gdLst/>
            <a:ahLst/>
            <a:cxnLst/>
            <a:rect l="l" t="t" r="r" b="b"/>
            <a:pathLst>
              <a:path w="722376" h="742188">
                <a:moveTo>
                  <a:pt x="361188" y="0"/>
                </a:moveTo>
                <a:lnTo>
                  <a:pt x="722376" y="742188"/>
                </a:lnTo>
                <a:lnTo>
                  <a:pt x="0" y="742188"/>
                </a:lnTo>
                <a:lnTo>
                  <a:pt x="36118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2969" y="4593515"/>
            <a:ext cx="606461" cy="716728"/>
          </a:xfrm>
          <a:custGeom>
            <a:avLst/>
            <a:gdLst/>
            <a:ahLst/>
            <a:cxnLst/>
            <a:rect l="l" t="t" r="r" b="b"/>
            <a:pathLst>
              <a:path w="687323" h="812292">
                <a:moveTo>
                  <a:pt x="94487" y="0"/>
                </a:moveTo>
                <a:lnTo>
                  <a:pt x="0" y="812292"/>
                </a:lnTo>
                <a:lnTo>
                  <a:pt x="687323" y="605027"/>
                </a:lnTo>
                <a:lnTo>
                  <a:pt x="94487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2969" y="4593515"/>
            <a:ext cx="606461" cy="716728"/>
          </a:xfrm>
          <a:custGeom>
            <a:avLst/>
            <a:gdLst/>
            <a:ahLst/>
            <a:cxnLst/>
            <a:rect l="l" t="t" r="r" b="b"/>
            <a:pathLst>
              <a:path w="687323" h="812292">
                <a:moveTo>
                  <a:pt x="94487" y="0"/>
                </a:moveTo>
                <a:lnTo>
                  <a:pt x="687323" y="605027"/>
                </a:lnTo>
                <a:lnTo>
                  <a:pt x="0" y="812292"/>
                </a:lnTo>
                <a:lnTo>
                  <a:pt x="94487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447" y="3299907"/>
            <a:ext cx="636046" cy="654872"/>
          </a:xfrm>
          <a:custGeom>
            <a:avLst/>
            <a:gdLst/>
            <a:ahLst/>
            <a:cxnLst/>
            <a:rect l="l" t="t" r="r" b="b"/>
            <a:pathLst>
              <a:path w="720852" h="742188">
                <a:moveTo>
                  <a:pt x="359664" y="0"/>
                </a:moveTo>
                <a:lnTo>
                  <a:pt x="0" y="742188"/>
                </a:lnTo>
                <a:lnTo>
                  <a:pt x="720852" y="742188"/>
                </a:lnTo>
                <a:lnTo>
                  <a:pt x="359664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8447" y="3299907"/>
            <a:ext cx="636046" cy="654872"/>
          </a:xfrm>
          <a:custGeom>
            <a:avLst/>
            <a:gdLst/>
            <a:ahLst/>
            <a:cxnLst/>
            <a:rect l="l" t="t" r="r" b="b"/>
            <a:pathLst>
              <a:path w="720852" h="742188">
                <a:moveTo>
                  <a:pt x="359664" y="0"/>
                </a:moveTo>
                <a:lnTo>
                  <a:pt x="720852" y="742188"/>
                </a:lnTo>
                <a:lnTo>
                  <a:pt x="0" y="742188"/>
                </a:lnTo>
                <a:lnTo>
                  <a:pt x="359664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1925" y="4090596"/>
            <a:ext cx="949361" cy="244736"/>
          </a:xfrm>
          <a:custGeom>
            <a:avLst/>
            <a:gdLst/>
            <a:ahLst/>
            <a:cxnLst/>
            <a:rect l="l" t="t" r="r" b="b"/>
            <a:pathLst>
              <a:path w="1075943" h="277367">
                <a:moveTo>
                  <a:pt x="6095" y="0"/>
                </a:moveTo>
                <a:lnTo>
                  <a:pt x="0" y="24384"/>
                </a:lnTo>
                <a:lnTo>
                  <a:pt x="949309" y="225980"/>
                </a:lnTo>
                <a:lnTo>
                  <a:pt x="961643" y="228599"/>
                </a:lnTo>
                <a:lnTo>
                  <a:pt x="938783" y="277367"/>
                </a:lnTo>
                <a:lnTo>
                  <a:pt x="1075943" y="240791"/>
                </a:lnTo>
                <a:lnTo>
                  <a:pt x="966215" y="204215"/>
                </a:lnTo>
                <a:lnTo>
                  <a:pt x="954286" y="201678"/>
                </a:lnTo>
                <a:lnTo>
                  <a:pt x="6095" y="0"/>
                </a:lnTo>
                <a:close/>
              </a:path>
              <a:path w="1075943" h="277367">
                <a:moveTo>
                  <a:pt x="966215" y="204215"/>
                </a:moveTo>
                <a:lnTo>
                  <a:pt x="1075943" y="240791"/>
                </a:lnTo>
                <a:lnTo>
                  <a:pt x="964691" y="150875"/>
                </a:lnTo>
                <a:lnTo>
                  <a:pt x="954286" y="201678"/>
                </a:lnTo>
                <a:lnTo>
                  <a:pt x="966215" y="204215"/>
                </a:lnTo>
                <a:close/>
              </a:path>
              <a:path w="1075943" h="277367">
                <a:moveTo>
                  <a:pt x="938783" y="277367"/>
                </a:moveTo>
                <a:lnTo>
                  <a:pt x="961643" y="228599"/>
                </a:lnTo>
                <a:lnTo>
                  <a:pt x="949309" y="225980"/>
                </a:lnTo>
                <a:lnTo>
                  <a:pt x="938783" y="27736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62356" y="3227295"/>
            <a:ext cx="591671" cy="880781"/>
          </a:xfrm>
          <a:custGeom>
            <a:avLst/>
            <a:gdLst/>
            <a:ahLst/>
            <a:cxnLst/>
            <a:rect l="l" t="t" r="r" b="b"/>
            <a:pathLst>
              <a:path w="670560" h="998219">
                <a:moveTo>
                  <a:pt x="81329" y="98380"/>
                </a:moveTo>
                <a:lnTo>
                  <a:pt x="123444" y="70103"/>
                </a:lnTo>
                <a:lnTo>
                  <a:pt x="0" y="0"/>
                </a:lnTo>
                <a:lnTo>
                  <a:pt x="16763" y="141731"/>
                </a:lnTo>
                <a:lnTo>
                  <a:pt x="60265" y="112523"/>
                </a:lnTo>
                <a:lnTo>
                  <a:pt x="53339" y="102107"/>
                </a:lnTo>
                <a:lnTo>
                  <a:pt x="74675" y="88391"/>
                </a:lnTo>
                <a:lnTo>
                  <a:pt x="81329" y="98380"/>
                </a:lnTo>
                <a:close/>
              </a:path>
              <a:path w="670560" h="998219">
                <a:moveTo>
                  <a:pt x="74675" y="88391"/>
                </a:moveTo>
                <a:lnTo>
                  <a:pt x="53339" y="102107"/>
                </a:lnTo>
                <a:lnTo>
                  <a:pt x="60265" y="112523"/>
                </a:lnTo>
                <a:lnTo>
                  <a:pt x="649224" y="998219"/>
                </a:lnTo>
                <a:lnTo>
                  <a:pt x="670560" y="982979"/>
                </a:lnTo>
                <a:lnTo>
                  <a:pt x="81329" y="98380"/>
                </a:lnTo>
                <a:lnTo>
                  <a:pt x="74675" y="88391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9742" y="4090595"/>
            <a:ext cx="658906" cy="289112"/>
          </a:xfrm>
          <a:custGeom>
            <a:avLst/>
            <a:gdLst/>
            <a:ahLst/>
            <a:cxnLst/>
            <a:rect l="l" t="t" r="r" b="b"/>
            <a:pathLst>
              <a:path w="746760" h="327660">
                <a:moveTo>
                  <a:pt x="100584" y="262128"/>
                </a:moveTo>
                <a:lnTo>
                  <a:pt x="112787" y="257106"/>
                </a:lnTo>
                <a:lnTo>
                  <a:pt x="92964" y="208787"/>
                </a:lnTo>
                <a:lnTo>
                  <a:pt x="0" y="316992"/>
                </a:lnTo>
                <a:lnTo>
                  <a:pt x="100584" y="262128"/>
                </a:lnTo>
                <a:close/>
              </a:path>
              <a:path w="746760" h="327660">
                <a:moveTo>
                  <a:pt x="111252" y="284988"/>
                </a:moveTo>
                <a:lnTo>
                  <a:pt x="141732" y="327660"/>
                </a:lnTo>
                <a:lnTo>
                  <a:pt x="122357" y="280434"/>
                </a:lnTo>
                <a:lnTo>
                  <a:pt x="111252" y="284988"/>
                </a:lnTo>
                <a:close/>
              </a:path>
              <a:path w="746760" h="327660">
                <a:moveTo>
                  <a:pt x="746760" y="24384"/>
                </a:moveTo>
                <a:lnTo>
                  <a:pt x="737616" y="0"/>
                </a:lnTo>
                <a:lnTo>
                  <a:pt x="112787" y="257106"/>
                </a:lnTo>
                <a:lnTo>
                  <a:pt x="100584" y="262128"/>
                </a:lnTo>
                <a:lnTo>
                  <a:pt x="0" y="316992"/>
                </a:lnTo>
                <a:lnTo>
                  <a:pt x="141732" y="327660"/>
                </a:lnTo>
                <a:lnTo>
                  <a:pt x="111252" y="284988"/>
                </a:lnTo>
                <a:lnTo>
                  <a:pt x="122357" y="280434"/>
                </a:lnTo>
                <a:lnTo>
                  <a:pt x="746760" y="24384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9557" y="3879477"/>
            <a:ext cx="268941" cy="380551"/>
          </a:xfrm>
          <a:custGeom>
            <a:avLst/>
            <a:gdLst/>
            <a:ahLst/>
            <a:cxnLst/>
            <a:rect l="l" t="t" r="r" b="b"/>
            <a:pathLst>
              <a:path w="304800" h="431291">
                <a:moveTo>
                  <a:pt x="164591" y="431291"/>
                </a:moveTo>
                <a:lnTo>
                  <a:pt x="70103" y="225551"/>
                </a:lnTo>
                <a:lnTo>
                  <a:pt x="0" y="252984"/>
                </a:lnTo>
                <a:lnTo>
                  <a:pt x="50291" y="0"/>
                </a:lnTo>
                <a:lnTo>
                  <a:pt x="280415" y="141732"/>
                </a:lnTo>
                <a:lnTo>
                  <a:pt x="210312" y="169163"/>
                </a:lnTo>
                <a:lnTo>
                  <a:pt x="304800" y="377951"/>
                </a:lnTo>
                <a:lnTo>
                  <a:pt x="164591" y="431291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7337" y="4924312"/>
            <a:ext cx="619909" cy="711349"/>
          </a:xfrm>
          <a:custGeom>
            <a:avLst/>
            <a:gdLst/>
            <a:ahLst/>
            <a:cxnLst/>
            <a:rect l="l" t="t" r="r" b="b"/>
            <a:pathLst>
              <a:path w="702564" h="806195">
                <a:moveTo>
                  <a:pt x="143256" y="0"/>
                </a:moveTo>
                <a:lnTo>
                  <a:pt x="0" y="806195"/>
                </a:lnTo>
                <a:lnTo>
                  <a:pt x="702564" y="632460"/>
                </a:lnTo>
                <a:lnTo>
                  <a:pt x="143256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7337" y="4924312"/>
            <a:ext cx="619909" cy="711349"/>
          </a:xfrm>
          <a:custGeom>
            <a:avLst/>
            <a:gdLst/>
            <a:ahLst/>
            <a:cxnLst/>
            <a:rect l="l" t="t" r="r" b="b"/>
            <a:pathLst>
              <a:path w="702564" h="806195">
                <a:moveTo>
                  <a:pt x="143256" y="0"/>
                </a:moveTo>
                <a:lnTo>
                  <a:pt x="702564" y="632460"/>
                </a:lnTo>
                <a:lnTo>
                  <a:pt x="0" y="806195"/>
                </a:lnTo>
                <a:lnTo>
                  <a:pt x="143256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7622" y="756352"/>
            <a:ext cx="241996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pa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ati</a:t>
            </a:r>
            <a:r>
              <a:rPr sz="3883" spc="-17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770006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566621" y="3330837"/>
            <a:ext cx="67235" cy="615874"/>
          </a:xfrm>
          <a:custGeom>
            <a:avLst/>
            <a:gdLst/>
            <a:ahLst/>
            <a:cxnLst/>
            <a:rect l="l" t="t" r="r" b="b"/>
            <a:pathLst>
              <a:path w="76200" h="697991">
                <a:moveTo>
                  <a:pt x="50184" y="128015"/>
                </a:moveTo>
                <a:lnTo>
                  <a:pt x="45720" y="697991"/>
                </a:lnTo>
                <a:lnTo>
                  <a:pt x="71627" y="697991"/>
                </a:lnTo>
                <a:lnTo>
                  <a:pt x="76104" y="128016"/>
                </a:lnTo>
                <a:lnTo>
                  <a:pt x="76200" y="115824"/>
                </a:lnTo>
                <a:lnTo>
                  <a:pt x="50291" y="114300"/>
                </a:lnTo>
                <a:lnTo>
                  <a:pt x="50184" y="128015"/>
                </a:lnTo>
                <a:close/>
              </a:path>
              <a:path w="76200" h="697991">
                <a:moveTo>
                  <a:pt x="76104" y="128016"/>
                </a:moveTo>
                <a:lnTo>
                  <a:pt x="128015" y="128015"/>
                </a:lnTo>
                <a:lnTo>
                  <a:pt x="65532" y="0"/>
                </a:lnTo>
                <a:lnTo>
                  <a:pt x="0" y="128015"/>
                </a:lnTo>
                <a:lnTo>
                  <a:pt x="50184" y="128015"/>
                </a:lnTo>
                <a:lnTo>
                  <a:pt x="50291" y="114300"/>
                </a:lnTo>
                <a:lnTo>
                  <a:pt x="76200" y="115824"/>
                </a:lnTo>
                <a:lnTo>
                  <a:pt x="76104" y="128016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1419" y="2291378"/>
            <a:ext cx="4061011" cy="3545989"/>
          </a:xfrm>
          <a:custGeom>
            <a:avLst/>
            <a:gdLst/>
            <a:ahLst/>
            <a:cxnLst/>
            <a:rect l="l" t="t" r="r" b="b"/>
            <a:pathLst>
              <a:path w="4602479" h="4018788">
                <a:moveTo>
                  <a:pt x="2301240" y="0"/>
                </a:moveTo>
                <a:lnTo>
                  <a:pt x="2112492" y="6657"/>
                </a:lnTo>
                <a:lnTo>
                  <a:pt x="1927948" y="26285"/>
                </a:lnTo>
                <a:lnTo>
                  <a:pt x="1748200" y="58368"/>
                </a:lnTo>
                <a:lnTo>
                  <a:pt x="1573840" y="102388"/>
                </a:lnTo>
                <a:lnTo>
                  <a:pt x="1405461" y="157829"/>
                </a:lnTo>
                <a:lnTo>
                  <a:pt x="1243654" y="224174"/>
                </a:lnTo>
                <a:lnTo>
                  <a:pt x="1089011" y="300906"/>
                </a:lnTo>
                <a:lnTo>
                  <a:pt x="942124" y="387510"/>
                </a:lnTo>
                <a:lnTo>
                  <a:pt x="803586" y="483468"/>
                </a:lnTo>
                <a:lnTo>
                  <a:pt x="673988" y="588263"/>
                </a:lnTo>
                <a:lnTo>
                  <a:pt x="553924" y="701380"/>
                </a:lnTo>
                <a:lnTo>
                  <a:pt x="443983" y="822301"/>
                </a:lnTo>
                <a:lnTo>
                  <a:pt x="344760" y="950510"/>
                </a:lnTo>
                <a:lnTo>
                  <a:pt x="256845" y="1085490"/>
                </a:lnTo>
                <a:lnTo>
                  <a:pt x="180832" y="1226724"/>
                </a:lnTo>
                <a:lnTo>
                  <a:pt x="117311" y="1373697"/>
                </a:lnTo>
                <a:lnTo>
                  <a:pt x="66875" y="1525890"/>
                </a:lnTo>
                <a:lnTo>
                  <a:pt x="30117" y="1682788"/>
                </a:lnTo>
                <a:lnTo>
                  <a:pt x="7628" y="1843874"/>
                </a:lnTo>
                <a:lnTo>
                  <a:pt x="0" y="2008632"/>
                </a:lnTo>
                <a:lnTo>
                  <a:pt x="7628" y="2173400"/>
                </a:lnTo>
                <a:lnTo>
                  <a:pt x="30117" y="2334518"/>
                </a:lnTo>
                <a:lnTo>
                  <a:pt x="66875" y="2491466"/>
                </a:lnTo>
                <a:lnTo>
                  <a:pt x="117311" y="2643725"/>
                </a:lnTo>
                <a:lnTo>
                  <a:pt x="180832" y="2790777"/>
                </a:lnTo>
                <a:lnTo>
                  <a:pt x="256845" y="2932102"/>
                </a:lnTo>
                <a:lnTo>
                  <a:pt x="344760" y="3067182"/>
                </a:lnTo>
                <a:lnTo>
                  <a:pt x="443983" y="3195498"/>
                </a:lnTo>
                <a:lnTo>
                  <a:pt x="553924" y="3316531"/>
                </a:lnTo>
                <a:lnTo>
                  <a:pt x="673988" y="3429761"/>
                </a:lnTo>
                <a:lnTo>
                  <a:pt x="803586" y="3534671"/>
                </a:lnTo>
                <a:lnTo>
                  <a:pt x="942124" y="3630741"/>
                </a:lnTo>
                <a:lnTo>
                  <a:pt x="1089011" y="3717451"/>
                </a:lnTo>
                <a:lnTo>
                  <a:pt x="1243654" y="3794284"/>
                </a:lnTo>
                <a:lnTo>
                  <a:pt x="1405461" y="3860720"/>
                </a:lnTo>
                <a:lnTo>
                  <a:pt x="1573840" y="3916241"/>
                </a:lnTo>
                <a:lnTo>
                  <a:pt x="1748200" y="3960326"/>
                </a:lnTo>
                <a:lnTo>
                  <a:pt x="1927948" y="3992459"/>
                </a:lnTo>
                <a:lnTo>
                  <a:pt x="2112492" y="4012119"/>
                </a:lnTo>
                <a:lnTo>
                  <a:pt x="2301240" y="4018788"/>
                </a:lnTo>
                <a:lnTo>
                  <a:pt x="2489987" y="4012119"/>
                </a:lnTo>
                <a:lnTo>
                  <a:pt x="2674531" y="3992459"/>
                </a:lnTo>
                <a:lnTo>
                  <a:pt x="2854279" y="3960326"/>
                </a:lnTo>
                <a:lnTo>
                  <a:pt x="3028639" y="3916241"/>
                </a:lnTo>
                <a:lnTo>
                  <a:pt x="3197018" y="3860720"/>
                </a:lnTo>
                <a:lnTo>
                  <a:pt x="3358825" y="3794284"/>
                </a:lnTo>
                <a:lnTo>
                  <a:pt x="3513468" y="3717451"/>
                </a:lnTo>
                <a:lnTo>
                  <a:pt x="3660355" y="3630741"/>
                </a:lnTo>
                <a:lnTo>
                  <a:pt x="3798893" y="3534671"/>
                </a:lnTo>
                <a:lnTo>
                  <a:pt x="3928490" y="3429761"/>
                </a:lnTo>
                <a:lnTo>
                  <a:pt x="4048555" y="3316531"/>
                </a:lnTo>
                <a:lnTo>
                  <a:pt x="4158496" y="3195498"/>
                </a:lnTo>
                <a:lnTo>
                  <a:pt x="4257719" y="3067182"/>
                </a:lnTo>
                <a:lnTo>
                  <a:pt x="4345634" y="2932102"/>
                </a:lnTo>
                <a:lnTo>
                  <a:pt x="4421647" y="2790777"/>
                </a:lnTo>
                <a:lnTo>
                  <a:pt x="4485168" y="2643725"/>
                </a:lnTo>
                <a:lnTo>
                  <a:pt x="4535604" y="2491466"/>
                </a:lnTo>
                <a:lnTo>
                  <a:pt x="4572362" y="2334518"/>
                </a:lnTo>
                <a:lnTo>
                  <a:pt x="4594851" y="2173400"/>
                </a:lnTo>
                <a:lnTo>
                  <a:pt x="4602479" y="2008631"/>
                </a:lnTo>
                <a:lnTo>
                  <a:pt x="4594851" y="1843874"/>
                </a:lnTo>
                <a:lnTo>
                  <a:pt x="4572362" y="1682788"/>
                </a:lnTo>
                <a:lnTo>
                  <a:pt x="4535604" y="1525890"/>
                </a:lnTo>
                <a:lnTo>
                  <a:pt x="4485168" y="1373697"/>
                </a:lnTo>
                <a:lnTo>
                  <a:pt x="4421647" y="1226724"/>
                </a:lnTo>
                <a:lnTo>
                  <a:pt x="4345634" y="1085490"/>
                </a:lnTo>
                <a:lnTo>
                  <a:pt x="4257719" y="950510"/>
                </a:lnTo>
                <a:lnTo>
                  <a:pt x="4158496" y="822301"/>
                </a:lnTo>
                <a:lnTo>
                  <a:pt x="4048555" y="701380"/>
                </a:lnTo>
                <a:lnTo>
                  <a:pt x="3928490" y="588263"/>
                </a:lnTo>
                <a:lnTo>
                  <a:pt x="3798893" y="483468"/>
                </a:lnTo>
                <a:lnTo>
                  <a:pt x="3660355" y="387510"/>
                </a:lnTo>
                <a:lnTo>
                  <a:pt x="3513468" y="300906"/>
                </a:lnTo>
                <a:lnTo>
                  <a:pt x="3358825" y="224174"/>
                </a:lnTo>
                <a:lnTo>
                  <a:pt x="3197018" y="157829"/>
                </a:lnTo>
                <a:lnTo>
                  <a:pt x="3028639" y="102388"/>
                </a:lnTo>
                <a:lnTo>
                  <a:pt x="2854279" y="58368"/>
                </a:lnTo>
                <a:lnTo>
                  <a:pt x="2674531" y="26285"/>
                </a:lnTo>
                <a:lnTo>
                  <a:pt x="2489987" y="6657"/>
                </a:lnTo>
                <a:lnTo>
                  <a:pt x="2301240" y="0"/>
                </a:lnTo>
                <a:close/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5577" y="3636084"/>
            <a:ext cx="637391" cy="654872"/>
          </a:xfrm>
          <a:custGeom>
            <a:avLst/>
            <a:gdLst/>
            <a:ahLst/>
            <a:cxnLst/>
            <a:rect l="l" t="t" r="r" b="b"/>
            <a:pathLst>
              <a:path w="722376" h="742188">
                <a:moveTo>
                  <a:pt x="361188" y="0"/>
                </a:moveTo>
                <a:lnTo>
                  <a:pt x="0" y="742188"/>
                </a:lnTo>
                <a:lnTo>
                  <a:pt x="722376" y="742188"/>
                </a:lnTo>
                <a:lnTo>
                  <a:pt x="361188" y="0"/>
                </a:lnTo>
                <a:close/>
              </a:path>
            </a:pathLst>
          </a:custGeom>
          <a:solidFill>
            <a:srgbClr val="D9309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5577" y="3636084"/>
            <a:ext cx="637391" cy="654872"/>
          </a:xfrm>
          <a:custGeom>
            <a:avLst/>
            <a:gdLst/>
            <a:ahLst/>
            <a:cxnLst/>
            <a:rect l="l" t="t" r="r" b="b"/>
            <a:pathLst>
              <a:path w="722376" h="742188">
                <a:moveTo>
                  <a:pt x="361188" y="0"/>
                </a:moveTo>
                <a:lnTo>
                  <a:pt x="722376" y="742188"/>
                </a:lnTo>
                <a:lnTo>
                  <a:pt x="0" y="742188"/>
                </a:lnTo>
                <a:lnTo>
                  <a:pt x="36118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2478" y="2259106"/>
            <a:ext cx="311971" cy="455855"/>
          </a:xfrm>
          <a:custGeom>
            <a:avLst/>
            <a:gdLst/>
            <a:ahLst/>
            <a:cxnLst/>
            <a:rect l="l" t="t" r="r" b="b"/>
            <a:pathLst>
              <a:path w="353567" h="516636">
                <a:moveTo>
                  <a:pt x="278891" y="88391"/>
                </a:moveTo>
                <a:lnTo>
                  <a:pt x="353567" y="0"/>
                </a:lnTo>
                <a:lnTo>
                  <a:pt x="228599" y="70103"/>
                </a:lnTo>
                <a:lnTo>
                  <a:pt x="271718" y="99054"/>
                </a:lnTo>
                <a:lnTo>
                  <a:pt x="278891" y="88391"/>
                </a:lnTo>
                <a:close/>
              </a:path>
              <a:path w="353567" h="516636">
                <a:moveTo>
                  <a:pt x="300227" y="102107"/>
                </a:moveTo>
                <a:lnTo>
                  <a:pt x="271718" y="99054"/>
                </a:lnTo>
                <a:lnTo>
                  <a:pt x="0" y="502919"/>
                </a:lnTo>
                <a:lnTo>
                  <a:pt x="21336" y="516635"/>
                </a:lnTo>
                <a:lnTo>
                  <a:pt x="292771" y="113190"/>
                </a:lnTo>
                <a:lnTo>
                  <a:pt x="335279" y="141731"/>
                </a:lnTo>
                <a:lnTo>
                  <a:pt x="353567" y="0"/>
                </a:lnTo>
                <a:lnTo>
                  <a:pt x="278891" y="88391"/>
                </a:lnTo>
                <a:lnTo>
                  <a:pt x="271718" y="99054"/>
                </a:lnTo>
                <a:lnTo>
                  <a:pt x="300227" y="10210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8725" y="2560320"/>
            <a:ext cx="555363" cy="636046"/>
          </a:xfrm>
          <a:custGeom>
            <a:avLst/>
            <a:gdLst/>
            <a:ahLst/>
            <a:cxnLst/>
            <a:rect l="l" t="t" r="r" b="b"/>
            <a:pathLst>
              <a:path w="629411" h="720851">
                <a:moveTo>
                  <a:pt x="629411" y="0"/>
                </a:moveTo>
                <a:lnTo>
                  <a:pt x="0" y="385571"/>
                </a:lnTo>
                <a:lnTo>
                  <a:pt x="502919" y="720851"/>
                </a:lnTo>
                <a:lnTo>
                  <a:pt x="629411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8725" y="2560320"/>
            <a:ext cx="555363" cy="636046"/>
          </a:xfrm>
          <a:custGeom>
            <a:avLst/>
            <a:gdLst/>
            <a:ahLst/>
            <a:cxnLst/>
            <a:rect l="l" t="t" r="r" b="b"/>
            <a:pathLst>
              <a:path w="629411" h="720851">
                <a:moveTo>
                  <a:pt x="629411" y="0"/>
                </a:moveTo>
                <a:lnTo>
                  <a:pt x="502919" y="720851"/>
                </a:lnTo>
                <a:lnTo>
                  <a:pt x="0" y="385571"/>
                </a:lnTo>
                <a:lnTo>
                  <a:pt x="629411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74989" y="4659405"/>
            <a:ext cx="67235" cy="597049"/>
          </a:xfrm>
          <a:custGeom>
            <a:avLst/>
            <a:gdLst/>
            <a:ahLst/>
            <a:cxnLst/>
            <a:rect l="l" t="t" r="r" b="b"/>
            <a:pathLst>
              <a:path w="76200" h="676655">
                <a:moveTo>
                  <a:pt x="50996" y="126516"/>
                </a:moveTo>
                <a:lnTo>
                  <a:pt x="18288" y="675131"/>
                </a:lnTo>
                <a:lnTo>
                  <a:pt x="44196" y="676655"/>
                </a:lnTo>
                <a:lnTo>
                  <a:pt x="75421" y="127987"/>
                </a:lnTo>
                <a:lnTo>
                  <a:pt x="76200" y="114300"/>
                </a:lnTo>
                <a:lnTo>
                  <a:pt x="51816" y="112775"/>
                </a:lnTo>
                <a:lnTo>
                  <a:pt x="50996" y="126516"/>
                </a:lnTo>
                <a:close/>
              </a:path>
              <a:path w="76200" h="676655">
                <a:moveTo>
                  <a:pt x="75421" y="127987"/>
                </a:moveTo>
                <a:lnTo>
                  <a:pt x="126492" y="131063"/>
                </a:lnTo>
                <a:lnTo>
                  <a:pt x="70103" y="0"/>
                </a:lnTo>
                <a:lnTo>
                  <a:pt x="0" y="123443"/>
                </a:lnTo>
                <a:lnTo>
                  <a:pt x="50996" y="126516"/>
                </a:lnTo>
                <a:lnTo>
                  <a:pt x="51816" y="112775"/>
                </a:lnTo>
                <a:lnTo>
                  <a:pt x="76200" y="114300"/>
                </a:lnTo>
                <a:lnTo>
                  <a:pt x="75421" y="12798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0328" y="5054749"/>
            <a:ext cx="638735" cy="662940"/>
          </a:xfrm>
          <a:custGeom>
            <a:avLst/>
            <a:gdLst/>
            <a:ahLst/>
            <a:cxnLst/>
            <a:rect l="l" t="t" r="r" b="b"/>
            <a:pathLst>
              <a:path w="723900" h="751332">
                <a:moveTo>
                  <a:pt x="403859" y="0"/>
                </a:moveTo>
                <a:lnTo>
                  <a:pt x="0" y="716279"/>
                </a:lnTo>
                <a:lnTo>
                  <a:pt x="723900" y="751332"/>
                </a:lnTo>
                <a:lnTo>
                  <a:pt x="403859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60328" y="5054749"/>
            <a:ext cx="638735" cy="662940"/>
          </a:xfrm>
          <a:custGeom>
            <a:avLst/>
            <a:gdLst/>
            <a:ahLst/>
            <a:cxnLst/>
            <a:rect l="l" t="t" r="r" b="b"/>
            <a:pathLst>
              <a:path w="723900" h="751332">
                <a:moveTo>
                  <a:pt x="403859" y="0"/>
                </a:moveTo>
                <a:lnTo>
                  <a:pt x="723900" y="751332"/>
                </a:lnTo>
                <a:lnTo>
                  <a:pt x="0" y="716279"/>
                </a:lnTo>
                <a:lnTo>
                  <a:pt x="403859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4960" y="4496696"/>
            <a:ext cx="446441" cy="457200"/>
          </a:xfrm>
          <a:custGeom>
            <a:avLst/>
            <a:gdLst/>
            <a:ahLst/>
            <a:cxnLst/>
            <a:rect l="l" t="t" r="r" b="b"/>
            <a:pathLst>
              <a:path w="505967" h="518160">
                <a:moveTo>
                  <a:pt x="416051" y="73151"/>
                </a:moveTo>
                <a:lnTo>
                  <a:pt x="505967" y="0"/>
                </a:lnTo>
                <a:lnTo>
                  <a:pt x="370331" y="45720"/>
                </a:lnTo>
                <a:lnTo>
                  <a:pt x="407328" y="82099"/>
                </a:lnTo>
                <a:lnTo>
                  <a:pt x="416051" y="73151"/>
                </a:lnTo>
                <a:close/>
              </a:path>
              <a:path w="505967" h="518160">
                <a:moveTo>
                  <a:pt x="434339" y="91439"/>
                </a:moveTo>
                <a:lnTo>
                  <a:pt x="407328" y="82099"/>
                </a:lnTo>
                <a:lnTo>
                  <a:pt x="0" y="499872"/>
                </a:lnTo>
                <a:lnTo>
                  <a:pt x="18287" y="518160"/>
                </a:lnTo>
                <a:lnTo>
                  <a:pt x="425767" y="100231"/>
                </a:lnTo>
                <a:lnTo>
                  <a:pt x="461771" y="135636"/>
                </a:lnTo>
                <a:lnTo>
                  <a:pt x="505967" y="0"/>
                </a:lnTo>
                <a:lnTo>
                  <a:pt x="416051" y="73151"/>
                </a:lnTo>
                <a:lnTo>
                  <a:pt x="407328" y="82099"/>
                </a:lnTo>
                <a:lnTo>
                  <a:pt x="434339" y="91439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2873" y="4800599"/>
            <a:ext cx="715384" cy="685800"/>
          </a:xfrm>
          <a:custGeom>
            <a:avLst/>
            <a:gdLst/>
            <a:ahLst/>
            <a:cxnLst/>
            <a:rect l="l" t="t" r="r" b="b"/>
            <a:pathLst>
              <a:path w="810768" h="777240">
                <a:moveTo>
                  <a:pt x="810768" y="0"/>
                </a:moveTo>
                <a:lnTo>
                  <a:pt x="0" y="329184"/>
                </a:lnTo>
                <a:lnTo>
                  <a:pt x="541020" y="777240"/>
                </a:lnTo>
                <a:lnTo>
                  <a:pt x="810768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2873" y="4800599"/>
            <a:ext cx="715384" cy="685800"/>
          </a:xfrm>
          <a:custGeom>
            <a:avLst/>
            <a:gdLst/>
            <a:ahLst/>
            <a:cxnLst/>
            <a:rect l="l" t="t" r="r" b="b"/>
            <a:pathLst>
              <a:path w="810768" h="777240">
                <a:moveTo>
                  <a:pt x="810768" y="0"/>
                </a:moveTo>
                <a:lnTo>
                  <a:pt x="541020" y="777240"/>
                </a:lnTo>
                <a:lnTo>
                  <a:pt x="0" y="329184"/>
                </a:lnTo>
                <a:lnTo>
                  <a:pt x="81076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3281" y="4004535"/>
            <a:ext cx="278353" cy="558052"/>
          </a:xfrm>
          <a:custGeom>
            <a:avLst/>
            <a:gdLst/>
            <a:ahLst/>
            <a:cxnLst/>
            <a:rect l="l" t="t" r="r" b="b"/>
            <a:pathLst>
              <a:path w="315467" h="632459">
                <a:moveTo>
                  <a:pt x="252983" y="97535"/>
                </a:moveTo>
                <a:lnTo>
                  <a:pt x="315467" y="0"/>
                </a:lnTo>
                <a:lnTo>
                  <a:pt x="202691" y="86867"/>
                </a:lnTo>
                <a:lnTo>
                  <a:pt x="247471" y="108959"/>
                </a:lnTo>
                <a:lnTo>
                  <a:pt x="252983" y="97535"/>
                </a:lnTo>
                <a:close/>
              </a:path>
              <a:path w="315467" h="632459">
                <a:moveTo>
                  <a:pt x="277367" y="109727"/>
                </a:moveTo>
                <a:lnTo>
                  <a:pt x="247471" y="108959"/>
                </a:lnTo>
                <a:lnTo>
                  <a:pt x="0" y="621791"/>
                </a:lnTo>
                <a:lnTo>
                  <a:pt x="22859" y="632459"/>
                </a:lnTo>
                <a:lnTo>
                  <a:pt x="271879" y="121000"/>
                </a:lnTo>
                <a:lnTo>
                  <a:pt x="316991" y="143255"/>
                </a:lnTo>
                <a:lnTo>
                  <a:pt x="315467" y="0"/>
                </a:lnTo>
                <a:lnTo>
                  <a:pt x="252983" y="97535"/>
                </a:lnTo>
                <a:lnTo>
                  <a:pt x="247471" y="108959"/>
                </a:lnTo>
                <a:lnTo>
                  <a:pt x="277367" y="10972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1875" y="4374329"/>
            <a:ext cx="582258" cy="720761"/>
          </a:xfrm>
          <a:custGeom>
            <a:avLst/>
            <a:gdLst/>
            <a:ahLst/>
            <a:cxnLst/>
            <a:rect l="l" t="t" r="r" b="b"/>
            <a:pathLst>
              <a:path w="659892" h="816863">
                <a:moveTo>
                  <a:pt x="658368" y="0"/>
                </a:moveTo>
                <a:lnTo>
                  <a:pt x="0" y="545591"/>
                </a:lnTo>
                <a:lnTo>
                  <a:pt x="659892" y="816863"/>
                </a:lnTo>
                <a:lnTo>
                  <a:pt x="658368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1875" y="4374329"/>
            <a:ext cx="582258" cy="720761"/>
          </a:xfrm>
          <a:custGeom>
            <a:avLst/>
            <a:gdLst/>
            <a:ahLst/>
            <a:cxnLst/>
            <a:rect l="l" t="t" r="r" b="b"/>
            <a:pathLst>
              <a:path w="659892" h="816863">
                <a:moveTo>
                  <a:pt x="658368" y="0"/>
                </a:moveTo>
                <a:lnTo>
                  <a:pt x="659892" y="816863"/>
                </a:lnTo>
                <a:lnTo>
                  <a:pt x="0" y="545591"/>
                </a:lnTo>
                <a:lnTo>
                  <a:pt x="65836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33695" y="3000038"/>
            <a:ext cx="176156" cy="594360"/>
          </a:xfrm>
          <a:custGeom>
            <a:avLst/>
            <a:gdLst/>
            <a:ahLst/>
            <a:cxnLst/>
            <a:rect l="l" t="t" r="r" b="b"/>
            <a:pathLst>
              <a:path w="199644" h="673608">
                <a:moveTo>
                  <a:pt x="125124" y="122326"/>
                </a:moveTo>
                <a:lnTo>
                  <a:pt x="0" y="667512"/>
                </a:lnTo>
                <a:lnTo>
                  <a:pt x="24384" y="673608"/>
                </a:lnTo>
                <a:lnTo>
                  <a:pt x="149671" y="127714"/>
                </a:lnTo>
                <a:lnTo>
                  <a:pt x="152400" y="115824"/>
                </a:lnTo>
                <a:lnTo>
                  <a:pt x="128016" y="109728"/>
                </a:lnTo>
                <a:lnTo>
                  <a:pt x="125124" y="122326"/>
                </a:lnTo>
                <a:close/>
              </a:path>
              <a:path w="199644" h="673608">
                <a:moveTo>
                  <a:pt x="149671" y="127714"/>
                </a:moveTo>
                <a:lnTo>
                  <a:pt x="199644" y="138684"/>
                </a:lnTo>
                <a:lnTo>
                  <a:pt x="166116" y="0"/>
                </a:lnTo>
                <a:lnTo>
                  <a:pt x="74675" y="111252"/>
                </a:lnTo>
                <a:lnTo>
                  <a:pt x="125124" y="122326"/>
                </a:lnTo>
                <a:lnTo>
                  <a:pt x="128016" y="109728"/>
                </a:lnTo>
                <a:lnTo>
                  <a:pt x="152400" y="115824"/>
                </a:lnTo>
                <a:lnTo>
                  <a:pt x="149671" y="127714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283" y="3395382"/>
            <a:ext cx="626633" cy="703280"/>
          </a:xfrm>
          <a:custGeom>
            <a:avLst/>
            <a:gdLst/>
            <a:ahLst/>
            <a:cxnLst/>
            <a:rect l="l" t="t" r="r" b="b"/>
            <a:pathLst>
              <a:path w="710183" h="797051">
                <a:moveTo>
                  <a:pt x="522732" y="0"/>
                </a:moveTo>
                <a:lnTo>
                  <a:pt x="0" y="656843"/>
                </a:lnTo>
                <a:lnTo>
                  <a:pt x="710184" y="797051"/>
                </a:lnTo>
                <a:lnTo>
                  <a:pt x="522732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0283" y="3395382"/>
            <a:ext cx="626633" cy="703280"/>
          </a:xfrm>
          <a:custGeom>
            <a:avLst/>
            <a:gdLst/>
            <a:ahLst/>
            <a:cxnLst/>
            <a:rect l="l" t="t" r="r" b="b"/>
            <a:pathLst>
              <a:path w="710183" h="797051">
                <a:moveTo>
                  <a:pt x="522732" y="0"/>
                </a:moveTo>
                <a:lnTo>
                  <a:pt x="710184" y="797051"/>
                </a:lnTo>
                <a:lnTo>
                  <a:pt x="0" y="656843"/>
                </a:lnTo>
                <a:lnTo>
                  <a:pt x="522732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8282" y="2541493"/>
            <a:ext cx="150606" cy="599739"/>
          </a:xfrm>
          <a:custGeom>
            <a:avLst/>
            <a:gdLst/>
            <a:ahLst/>
            <a:cxnLst/>
            <a:rect l="l" t="t" r="r" b="b"/>
            <a:pathLst>
              <a:path w="170687" h="679704">
                <a:moveTo>
                  <a:pt x="95511" y="122955"/>
                </a:moveTo>
                <a:lnTo>
                  <a:pt x="0" y="675132"/>
                </a:lnTo>
                <a:lnTo>
                  <a:pt x="25908" y="679704"/>
                </a:lnTo>
                <a:lnTo>
                  <a:pt x="119755" y="127045"/>
                </a:lnTo>
                <a:lnTo>
                  <a:pt x="121920" y="114300"/>
                </a:lnTo>
                <a:lnTo>
                  <a:pt x="97536" y="111252"/>
                </a:lnTo>
                <a:lnTo>
                  <a:pt x="95511" y="122955"/>
                </a:lnTo>
                <a:close/>
              </a:path>
              <a:path w="170687" h="679704">
                <a:moveTo>
                  <a:pt x="119755" y="127045"/>
                </a:moveTo>
                <a:lnTo>
                  <a:pt x="170687" y="135636"/>
                </a:lnTo>
                <a:lnTo>
                  <a:pt x="129540" y="0"/>
                </a:lnTo>
                <a:lnTo>
                  <a:pt x="44196" y="114300"/>
                </a:lnTo>
                <a:lnTo>
                  <a:pt x="95511" y="122955"/>
                </a:lnTo>
                <a:lnTo>
                  <a:pt x="97536" y="111252"/>
                </a:lnTo>
                <a:lnTo>
                  <a:pt x="121920" y="114300"/>
                </a:lnTo>
                <a:lnTo>
                  <a:pt x="119755" y="127045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60421" y="2939527"/>
            <a:ext cx="629321" cy="695213"/>
          </a:xfrm>
          <a:custGeom>
            <a:avLst/>
            <a:gdLst/>
            <a:ahLst/>
            <a:cxnLst/>
            <a:rect l="l" t="t" r="r" b="b"/>
            <a:pathLst>
              <a:path w="713231" h="787908">
                <a:moveTo>
                  <a:pt x="483108" y="0"/>
                </a:moveTo>
                <a:lnTo>
                  <a:pt x="0" y="684276"/>
                </a:lnTo>
                <a:lnTo>
                  <a:pt x="713231" y="787908"/>
                </a:lnTo>
                <a:lnTo>
                  <a:pt x="483108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0421" y="2939527"/>
            <a:ext cx="629321" cy="695213"/>
          </a:xfrm>
          <a:custGeom>
            <a:avLst/>
            <a:gdLst/>
            <a:ahLst/>
            <a:cxnLst/>
            <a:rect l="l" t="t" r="r" b="b"/>
            <a:pathLst>
              <a:path w="713231" h="787908">
                <a:moveTo>
                  <a:pt x="483108" y="0"/>
                </a:moveTo>
                <a:lnTo>
                  <a:pt x="713231" y="787908"/>
                </a:lnTo>
                <a:lnTo>
                  <a:pt x="0" y="684276"/>
                </a:lnTo>
                <a:lnTo>
                  <a:pt x="48310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1925" y="3501613"/>
            <a:ext cx="274319" cy="125058"/>
          </a:xfrm>
          <a:custGeom>
            <a:avLst/>
            <a:gdLst/>
            <a:ahLst/>
            <a:cxnLst/>
            <a:rect l="l" t="t" r="r" b="b"/>
            <a:pathLst>
              <a:path w="310895" h="141732">
                <a:moveTo>
                  <a:pt x="254507" y="13716"/>
                </a:moveTo>
                <a:lnTo>
                  <a:pt x="196595" y="0"/>
                </a:lnTo>
                <a:lnTo>
                  <a:pt x="248963" y="25136"/>
                </a:lnTo>
                <a:lnTo>
                  <a:pt x="266700" y="15240"/>
                </a:lnTo>
                <a:lnTo>
                  <a:pt x="265175" y="12192"/>
                </a:lnTo>
                <a:lnTo>
                  <a:pt x="254507" y="13716"/>
                </a:lnTo>
                <a:close/>
              </a:path>
              <a:path w="310895" h="141732">
                <a:moveTo>
                  <a:pt x="262127" y="10668"/>
                </a:moveTo>
                <a:lnTo>
                  <a:pt x="265175" y="12192"/>
                </a:lnTo>
                <a:lnTo>
                  <a:pt x="259079" y="9144"/>
                </a:lnTo>
                <a:lnTo>
                  <a:pt x="256031" y="10668"/>
                </a:lnTo>
                <a:lnTo>
                  <a:pt x="262127" y="10668"/>
                </a:lnTo>
                <a:close/>
              </a:path>
              <a:path w="310895" h="141732">
                <a:moveTo>
                  <a:pt x="310895" y="54864"/>
                </a:moveTo>
                <a:lnTo>
                  <a:pt x="265175" y="18288"/>
                </a:lnTo>
                <a:lnTo>
                  <a:pt x="259443" y="30166"/>
                </a:lnTo>
                <a:lnTo>
                  <a:pt x="310895" y="54864"/>
                </a:lnTo>
                <a:close/>
              </a:path>
              <a:path w="310895" h="141732">
                <a:moveTo>
                  <a:pt x="265175" y="12192"/>
                </a:moveTo>
                <a:lnTo>
                  <a:pt x="262127" y="10668"/>
                </a:lnTo>
                <a:lnTo>
                  <a:pt x="256031" y="10668"/>
                </a:lnTo>
                <a:lnTo>
                  <a:pt x="259079" y="9144"/>
                </a:lnTo>
                <a:lnTo>
                  <a:pt x="265175" y="12192"/>
                </a:lnTo>
                <a:lnTo>
                  <a:pt x="266700" y="15240"/>
                </a:lnTo>
                <a:lnTo>
                  <a:pt x="248963" y="25136"/>
                </a:lnTo>
                <a:lnTo>
                  <a:pt x="0" y="537972"/>
                </a:lnTo>
                <a:lnTo>
                  <a:pt x="0" y="544068"/>
                </a:lnTo>
                <a:lnTo>
                  <a:pt x="3047" y="545592"/>
                </a:lnTo>
                <a:lnTo>
                  <a:pt x="6095" y="547116"/>
                </a:lnTo>
                <a:lnTo>
                  <a:pt x="10667" y="545592"/>
                </a:lnTo>
                <a:lnTo>
                  <a:pt x="12191" y="542544"/>
                </a:lnTo>
                <a:lnTo>
                  <a:pt x="259443" y="30166"/>
                </a:lnTo>
                <a:lnTo>
                  <a:pt x="265175" y="18288"/>
                </a:lnTo>
                <a:lnTo>
                  <a:pt x="310895" y="54864"/>
                </a:lnTo>
                <a:lnTo>
                  <a:pt x="309371" y="-86867"/>
                </a:lnTo>
                <a:lnTo>
                  <a:pt x="196595" y="0"/>
                </a:lnTo>
                <a:lnTo>
                  <a:pt x="254507" y="13716"/>
                </a:lnTo>
                <a:lnTo>
                  <a:pt x="265175" y="12192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36546" y="3387313"/>
            <a:ext cx="170778" cy="597049"/>
          </a:xfrm>
          <a:custGeom>
            <a:avLst/>
            <a:gdLst/>
            <a:ahLst/>
            <a:cxnLst/>
            <a:rect l="l" t="t" r="r" b="b"/>
            <a:pathLst>
              <a:path w="193548" h="676656">
                <a:moveTo>
                  <a:pt x="70103" y="109728"/>
                </a:moveTo>
                <a:lnTo>
                  <a:pt x="132587" y="103632"/>
                </a:lnTo>
                <a:lnTo>
                  <a:pt x="138684" y="105156"/>
                </a:lnTo>
                <a:lnTo>
                  <a:pt x="141731" y="109728"/>
                </a:lnTo>
                <a:lnTo>
                  <a:pt x="125205" y="121972"/>
                </a:lnTo>
                <a:lnTo>
                  <a:pt x="0" y="667512"/>
                </a:lnTo>
                <a:lnTo>
                  <a:pt x="0" y="672084"/>
                </a:lnTo>
                <a:lnTo>
                  <a:pt x="1524" y="675132"/>
                </a:lnTo>
                <a:lnTo>
                  <a:pt x="4572" y="675132"/>
                </a:lnTo>
                <a:lnTo>
                  <a:pt x="7619" y="676656"/>
                </a:lnTo>
                <a:lnTo>
                  <a:pt x="12191" y="673608"/>
                </a:lnTo>
                <a:lnTo>
                  <a:pt x="12191" y="670560"/>
                </a:lnTo>
                <a:lnTo>
                  <a:pt x="137471" y="124698"/>
                </a:lnTo>
                <a:lnTo>
                  <a:pt x="140208" y="112775"/>
                </a:lnTo>
                <a:lnTo>
                  <a:pt x="193548" y="137160"/>
                </a:lnTo>
                <a:lnTo>
                  <a:pt x="160019" y="0"/>
                </a:lnTo>
                <a:lnTo>
                  <a:pt x="70103" y="109728"/>
                </a:lnTo>
                <a:close/>
              </a:path>
              <a:path w="193548" h="676656">
                <a:moveTo>
                  <a:pt x="193548" y="137160"/>
                </a:moveTo>
                <a:lnTo>
                  <a:pt x="140208" y="112775"/>
                </a:lnTo>
                <a:lnTo>
                  <a:pt x="137471" y="124698"/>
                </a:lnTo>
                <a:lnTo>
                  <a:pt x="193548" y="137160"/>
                </a:lnTo>
                <a:close/>
              </a:path>
              <a:path w="193548" h="676656">
                <a:moveTo>
                  <a:pt x="70103" y="109728"/>
                </a:moveTo>
                <a:lnTo>
                  <a:pt x="125205" y="121972"/>
                </a:lnTo>
                <a:lnTo>
                  <a:pt x="141731" y="109728"/>
                </a:lnTo>
                <a:lnTo>
                  <a:pt x="138684" y="105156"/>
                </a:lnTo>
                <a:lnTo>
                  <a:pt x="132587" y="103632"/>
                </a:lnTo>
                <a:lnTo>
                  <a:pt x="70103" y="109728"/>
                </a:lnTo>
                <a:lnTo>
                  <a:pt x="128015" y="109728"/>
                </a:lnTo>
                <a:lnTo>
                  <a:pt x="129539" y="106680"/>
                </a:lnTo>
                <a:lnTo>
                  <a:pt x="135636" y="105156"/>
                </a:lnTo>
                <a:lnTo>
                  <a:pt x="129539" y="106680"/>
                </a:lnTo>
                <a:lnTo>
                  <a:pt x="128015" y="109728"/>
                </a:lnTo>
                <a:lnTo>
                  <a:pt x="70103" y="109728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7720" y="3361765"/>
            <a:ext cx="145227" cy="603773"/>
          </a:xfrm>
          <a:custGeom>
            <a:avLst/>
            <a:gdLst/>
            <a:ahLst/>
            <a:cxnLst/>
            <a:rect l="l" t="t" r="r" b="b"/>
            <a:pathLst>
              <a:path w="164591" h="684276">
                <a:moveTo>
                  <a:pt x="96815" y="124064"/>
                </a:moveTo>
                <a:lnTo>
                  <a:pt x="99060" y="111251"/>
                </a:lnTo>
                <a:lnTo>
                  <a:pt x="99060" y="108203"/>
                </a:lnTo>
                <a:lnTo>
                  <a:pt x="105155" y="106679"/>
                </a:lnTo>
                <a:lnTo>
                  <a:pt x="99060" y="108203"/>
                </a:lnTo>
                <a:lnTo>
                  <a:pt x="99060" y="111251"/>
                </a:lnTo>
                <a:lnTo>
                  <a:pt x="96815" y="124064"/>
                </a:lnTo>
                <a:lnTo>
                  <a:pt x="0" y="676655"/>
                </a:lnTo>
                <a:lnTo>
                  <a:pt x="0" y="679703"/>
                </a:lnTo>
                <a:lnTo>
                  <a:pt x="3048" y="682751"/>
                </a:lnTo>
                <a:lnTo>
                  <a:pt x="6096" y="684276"/>
                </a:lnTo>
                <a:lnTo>
                  <a:pt x="9144" y="684276"/>
                </a:lnTo>
                <a:lnTo>
                  <a:pt x="12191" y="682751"/>
                </a:lnTo>
                <a:lnTo>
                  <a:pt x="13715" y="678179"/>
                </a:lnTo>
                <a:lnTo>
                  <a:pt x="109197" y="126178"/>
                </a:lnTo>
                <a:lnTo>
                  <a:pt x="164591" y="135636"/>
                </a:lnTo>
                <a:lnTo>
                  <a:pt x="111251" y="114300"/>
                </a:lnTo>
                <a:lnTo>
                  <a:pt x="111251" y="109727"/>
                </a:lnTo>
                <a:lnTo>
                  <a:pt x="109727" y="106679"/>
                </a:lnTo>
                <a:lnTo>
                  <a:pt x="102108" y="105155"/>
                </a:lnTo>
                <a:lnTo>
                  <a:pt x="39624" y="114300"/>
                </a:lnTo>
                <a:lnTo>
                  <a:pt x="96815" y="124064"/>
                </a:lnTo>
                <a:close/>
              </a:path>
              <a:path w="164591" h="684276">
                <a:moveTo>
                  <a:pt x="39624" y="114300"/>
                </a:moveTo>
                <a:lnTo>
                  <a:pt x="102108" y="105155"/>
                </a:lnTo>
                <a:lnTo>
                  <a:pt x="109727" y="106679"/>
                </a:lnTo>
                <a:lnTo>
                  <a:pt x="111251" y="109727"/>
                </a:lnTo>
                <a:lnTo>
                  <a:pt x="111251" y="114300"/>
                </a:lnTo>
                <a:lnTo>
                  <a:pt x="164591" y="135636"/>
                </a:lnTo>
                <a:lnTo>
                  <a:pt x="124967" y="0"/>
                </a:lnTo>
                <a:lnTo>
                  <a:pt x="39624" y="1143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5958" y="3579607"/>
            <a:ext cx="407446" cy="119679"/>
          </a:xfrm>
          <a:custGeom>
            <a:avLst/>
            <a:gdLst/>
            <a:ahLst/>
            <a:cxnLst/>
            <a:rect l="l" t="t" r="r" b="b"/>
            <a:pathLst>
              <a:path w="461772" h="135636">
                <a:moveTo>
                  <a:pt x="420624" y="30479"/>
                </a:moveTo>
                <a:lnTo>
                  <a:pt x="370332" y="0"/>
                </a:lnTo>
                <a:lnTo>
                  <a:pt x="411503" y="39799"/>
                </a:lnTo>
                <a:lnTo>
                  <a:pt x="429768" y="30479"/>
                </a:lnTo>
                <a:lnTo>
                  <a:pt x="420624" y="30479"/>
                </a:lnTo>
                <a:close/>
              </a:path>
              <a:path w="461772" h="135636">
                <a:moveTo>
                  <a:pt x="461772" y="88391"/>
                </a:moveTo>
                <a:lnTo>
                  <a:pt x="429768" y="39624"/>
                </a:lnTo>
                <a:lnTo>
                  <a:pt x="420784" y="48770"/>
                </a:lnTo>
                <a:lnTo>
                  <a:pt x="461772" y="88391"/>
                </a:lnTo>
                <a:close/>
              </a:path>
              <a:path w="461772" h="135636">
                <a:moveTo>
                  <a:pt x="432816" y="32003"/>
                </a:moveTo>
                <a:lnTo>
                  <a:pt x="411503" y="39799"/>
                </a:lnTo>
                <a:lnTo>
                  <a:pt x="432816" y="36575"/>
                </a:lnTo>
                <a:lnTo>
                  <a:pt x="432816" y="32003"/>
                </a:lnTo>
                <a:close/>
              </a:path>
              <a:path w="461772" h="135636">
                <a:moveTo>
                  <a:pt x="411503" y="39799"/>
                </a:moveTo>
                <a:lnTo>
                  <a:pt x="432816" y="32003"/>
                </a:lnTo>
                <a:lnTo>
                  <a:pt x="426720" y="27431"/>
                </a:lnTo>
                <a:lnTo>
                  <a:pt x="423672" y="27431"/>
                </a:lnTo>
                <a:lnTo>
                  <a:pt x="426720" y="27431"/>
                </a:lnTo>
                <a:lnTo>
                  <a:pt x="432816" y="32003"/>
                </a:lnTo>
                <a:lnTo>
                  <a:pt x="432816" y="36575"/>
                </a:lnTo>
                <a:lnTo>
                  <a:pt x="411503" y="39799"/>
                </a:lnTo>
                <a:lnTo>
                  <a:pt x="1524" y="458724"/>
                </a:lnTo>
                <a:lnTo>
                  <a:pt x="0" y="460248"/>
                </a:lnTo>
                <a:lnTo>
                  <a:pt x="0" y="464819"/>
                </a:lnTo>
                <a:lnTo>
                  <a:pt x="1524" y="467867"/>
                </a:lnTo>
                <a:lnTo>
                  <a:pt x="4572" y="469391"/>
                </a:lnTo>
                <a:lnTo>
                  <a:pt x="9144" y="469391"/>
                </a:lnTo>
                <a:lnTo>
                  <a:pt x="10668" y="466343"/>
                </a:lnTo>
                <a:lnTo>
                  <a:pt x="420784" y="48770"/>
                </a:lnTo>
                <a:lnTo>
                  <a:pt x="429768" y="39624"/>
                </a:lnTo>
                <a:lnTo>
                  <a:pt x="461772" y="88391"/>
                </a:lnTo>
                <a:lnTo>
                  <a:pt x="504444" y="-47244"/>
                </a:lnTo>
                <a:lnTo>
                  <a:pt x="370332" y="0"/>
                </a:lnTo>
                <a:lnTo>
                  <a:pt x="420624" y="30479"/>
                </a:lnTo>
                <a:lnTo>
                  <a:pt x="429768" y="30479"/>
                </a:lnTo>
                <a:lnTo>
                  <a:pt x="411503" y="39799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8646" y="756352"/>
            <a:ext cx="228018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ig</a:t>
            </a:r>
            <a:r>
              <a:rPr sz="3883" spc="-8" dirty="0">
                <a:latin typeface="Tahoma"/>
                <a:cs typeface="Tahoma"/>
              </a:rPr>
              <a:t>nme</a:t>
            </a:r>
            <a:r>
              <a:rPr sz="3883" dirty="0">
                <a:latin typeface="Tahoma"/>
                <a:cs typeface="Tahoma"/>
              </a:rPr>
              <a:t>nt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0598624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611420" y="2281967"/>
            <a:ext cx="4035461" cy="3555401"/>
          </a:xfrm>
          <a:custGeom>
            <a:avLst/>
            <a:gdLst/>
            <a:ahLst/>
            <a:cxnLst/>
            <a:rect l="l" t="t" r="r" b="b"/>
            <a:pathLst>
              <a:path w="4573523" h="4029455">
                <a:moveTo>
                  <a:pt x="2285999" y="0"/>
                </a:moveTo>
                <a:lnTo>
                  <a:pt x="2098394" y="6680"/>
                </a:lnTo>
                <a:lnTo>
                  <a:pt x="1914986" y="26374"/>
                </a:lnTo>
                <a:lnTo>
                  <a:pt x="1736363" y="58563"/>
                </a:lnTo>
                <a:lnTo>
                  <a:pt x="1563111" y="102729"/>
                </a:lnTo>
                <a:lnTo>
                  <a:pt x="1395817" y="158353"/>
                </a:lnTo>
                <a:lnTo>
                  <a:pt x="1235066" y="224914"/>
                </a:lnTo>
                <a:lnTo>
                  <a:pt x="1081445" y="301896"/>
                </a:lnTo>
                <a:lnTo>
                  <a:pt x="935540" y="388778"/>
                </a:lnTo>
                <a:lnTo>
                  <a:pt x="797939" y="485042"/>
                </a:lnTo>
                <a:lnTo>
                  <a:pt x="669226" y="590168"/>
                </a:lnTo>
                <a:lnTo>
                  <a:pt x="549989" y="703639"/>
                </a:lnTo>
                <a:lnTo>
                  <a:pt x="440813" y="824935"/>
                </a:lnTo>
                <a:lnTo>
                  <a:pt x="342286" y="953536"/>
                </a:lnTo>
                <a:lnTo>
                  <a:pt x="254994" y="1088925"/>
                </a:lnTo>
                <a:lnTo>
                  <a:pt x="179522" y="1230582"/>
                </a:lnTo>
                <a:lnTo>
                  <a:pt x="116457" y="1377988"/>
                </a:lnTo>
                <a:lnTo>
                  <a:pt x="66387" y="1530625"/>
                </a:lnTo>
                <a:lnTo>
                  <a:pt x="29896" y="1687973"/>
                </a:lnTo>
                <a:lnTo>
                  <a:pt x="7571" y="1849513"/>
                </a:lnTo>
                <a:lnTo>
                  <a:pt x="0" y="2014727"/>
                </a:lnTo>
                <a:lnTo>
                  <a:pt x="7571" y="2179942"/>
                </a:lnTo>
                <a:lnTo>
                  <a:pt x="29896" y="2341482"/>
                </a:lnTo>
                <a:lnTo>
                  <a:pt x="66387" y="2498830"/>
                </a:lnTo>
                <a:lnTo>
                  <a:pt x="116457" y="2651467"/>
                </a:lnTo>
                <a:lnTo>
                  <a:pt x="179522" y="2798873"/>
                </a:lnTo>
                <a:lnTo>
                  <a:pt x="254994" y="2940530"/>
                </a:lnTo>
                <a:lnTo>
                  <a:pt x="342286" y="3075919"/>
                </a:lnTo>
                <a:lnTo>
                  <a:pt x="440813" y="3204520"/>
                </a:lnTo>
                <a:lnTo>
                  <a:pt x="549989" y="3325816"/>
                </a:lnTo>
                <a:lnTo>
                  <a:pt x="669226" y="3439286"/>
                </a:lnTo>
                <a:lnTo>
                  <a:pt x="797939" y="3544413"/>
                </a:lnTo>
                <a:lnTo>
                  <a:pt x="935540" y="3640677"/>
                </a:lnTo>
                <a:lnTo>
                  <a:pt x="1081445" y="3727559"/>
                </a:lnTo>
                <a:lnTo>
                  <a:pt x="1235066" y="3804541"/>
                </a:lnTo>
                <a:lnTo>
                  <a:pt x="1395817" y="3871102"/>
                </a:lnTo>
                <a:lnTo>
                  <a:pt x="1563111" y="3926726"/>
                </a:lnTo>
                <a:lnTo>
                  <a:pt x="1736363" y="3970892"/>
                </a:lnTo>
                <a:lnTo>
                  <a:pt x="1914986" y="4003081"/>
                </a:lnTo>
                <a:lnTo>
                  <a:pt x="2098394" y="4022775"/>
                </a:lnTo>
                <a:lnTo>
                  <a:pt x="2286000" y="4029455"/>
                </a:lnTo>
                <a:lnTo>
                  <a:pt x="2473616" y="4022775"/>
                </a:lnTo>
                <a:lnTo>
                  <a:pt x="2657055" y="4003081"/>
                </a:lnTo>
                <a:lnTo>
                  <a:pt x="2835728" y="3970892"/>
                </a:lnTo>
                <a:lnTo>
                  <a:pt x="3009046" y="3926726"/>
                </a:lnTo>
                <a:lnTo>
                  <a:pt x="3176420" y="3871102"/>
                </a:lnTo>
                <a:lnTo>
                  <a:pt x="3337262" y="3804541"/>
                </a:lnTo>
                <a:lnTo>
                  <a:pt x="3490983" y="3727559"/>
                </a:lnTo>
                <a:lnTo>
                  <a:pt x="3636995" y="3640677"/>
                </a:lnTo>
                <a:lnTo>
                  <a:pt x="3774708" y="3544413"/>
                </a:lnTo>
                <a:lnTo>
                  <a:pt x="3903535" y="3439286"/>
                </a:lnTo>
                <a:lnTo>
                  <a:pt x="4022886" y="3325816"/>
                </a:lnTo>
                <a:lnTo>
                  <a:pt x="4132173" y="3204520"/>
                </a:lnTo>
                <a:lnTo>
                  <a:pt x="4230807" y="3075919"/>
                </a:lnTo>
                <a:lnTo>
                  <a:pt x="4318200" y="2940530"/>
                </a:lnTo>
                <a:lnTo>
                  <a:pt x="4393763" y="2798873"/>
                </a:lnTo>
                <a:lnTo>
                  <a:pt x="4456907" y="2651467"/>
                </a:lnTo>
                <a:lnTo>
                  <a:pt x="4507044" y="2498830"/>
                </a:lnTo>
                <a:lnTo>
                  <a:pt x="4543585" y="2341482"/>
                </a:lnTo>
                <a:lnTo>
                  <a:pt x="4565941" y="2179942"/>
                </a:lnTo>
                <a:lnTo>
                  <a:pt x="4573523" y="2014727"/>
                </a:lnTo>
                <a:lnTo>
                  <a:pt x="4565941" y="1849513"/>
                </a:lnTo>
                <a:lnTo>
                  <a:pt x="4543585" y="1687973"/>
                </a:lnTo>
                <a:lnTo>
                  <a:pt x="4507044" y="1530625"/>
                </a:lnTo>
                <a:lnTo>
                  <a:pt x="4456907" y="1377988"/>
                </a:lnTo>
                <a:lnTo>
                  <a:pt x="4393763" y="1230582"/>
                </a:lnTo>
                <a:lnTo>
                  <a:pt x="4318200" y="1088925"/>
                </a:lnTo>
                <a:lnTo>
                  <a:pt x="4230807" y="953536"/>
                </a:lnTo>
                <a:lnTo>
                  <a:pt x="4132173" y="824935"/>
                </a:lnTo>
                <a:lnTo>
                  <a:pt x="4022886" y="703639"/>
                </a:lnTo>
                <a:lnTo>
                  <a:pt x="3903535" y="590168"/>
                </a:lnTo>
                <a:lnTo>
                  <a:pt x="3774708" y="485042"/>
                </a:lnTo>
                <a:lnTo>
                  <a:pt x="3636995" y="388778"/>
                </a:lnTo>
                <a:lnTo>
                  <a:pt x="3490983" y="301896"/>
                </a:lnTo>
                <a:lnTo>
                  <a:pt x="3337262" y="224914"/>
                </a:lnTo>
                <a:lnTo>
                  <a:pt x="3176420" y="158353"/>
                </a:lnTo>
                <a:lnTo>
                  <a:pt x="3009046" y="102729"/>
                </a:lnTo>
                <a:lnTo>
                  <a:pt x="2835728" y="58563"/>
                </a:lnTo>
                <a:lnTo>
                  <a:pt x="2657055" y="26374"/>
                </a:lnTo>
                <a:lnTo>
                  <a:pt x="2473616" y="6680"/>
                </a:lnTo>
                <a:lnTo>
                  <a:pt x="2285999" y="0"/>
                </a:lnTo>
                <a:close/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4819" y="3630706"/>
            <a:ext cx="633356" cy="656216"/>
          </a:xfrm>
          <a:custGeom>
            <a:avLst/>
            <a:gdLst/>
            <a:ahLst/>
            <a:cxnLst/>
            <a:rect l="l" t="t" r="r" b="b"/>
            <a:pathLst>
              <a:path w="717804" h="743712">
                <a:moveTo>
                  <a:pt x="358140" y="0"/>
                </a:moveTo>
                <a:lnTo>
                  <a:pt x="0" y="743712"/>
                </a:lnTo>
                <a:lnTo>
                  <a:pt x="717804" y="743712"/>
                </a:lnTo>
                <a:lnTo>
                  <a:pt x="358140" y="0"/>
                </a:lnTo>
                <a:close/>
              </a:path>
            </a:pathLst>
          </a:custGeom>
          <a:solidFill>
            <a:srgbClr val="D9309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4819" y="3630706"/>
            <a:ext cx="633356" cy="656216"/>
          </a:xfrm>
          <a:custGeom>
            <a:avLst/>
            <a:gdLst/>
            <a:ahLst/>
            <a:cxnLst/>
            <a:rect l="l" t="t" r="r" b="b"/>
            <a:pathLst>
              <a:path w="717804" h="743712">
                <a:moveTo>
                  <a:pt x="358140" y="0"/>
                </a:moveTo>
                <a:lnTo>
                  <a:pt x="717804" y="743712"/>
                </a:lnTo>
                <a:lnTo>
                  <a:pt x="0" y="743712"/>
                </a:lnTo>
                <a:lnTo>
                  <a:pt x="35814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6384" y="5130052"/>
            <a:ext cx="632011" cy="675042"/>
          </a:xfrm>
          <a:custGeom>
            <a:avLst/>
            <a:gdLst/>
            <a:ahLst/>
            <a:cxnLst/>
            <a:rect l="l" t="t" r="r" b="b"/>
            <a:pathLst>
              <a:path w="716279" h="765048">
                <a:moveTo>
                  <a:pt x="414527" y="0"/>
                </a:moveTo>
                <a:lnTo>
                  <a:pt x="0" y="719327"/>
                </a:lnTo>
                <a:lnTo>
                  <a:pt x="716279" y="765048"/>
                </a:lnTo>
                <a:lnTo>
                  <a:pt x="414527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6384" y="5130052"/>
            <a:ext cx="632011" cy="675042"/>
          </a:xfrm>
          <a:custGeom>
            <a:avLst/>
            <a:gdLst/>
            <a:ahLst/>
            <a:cxnLst/>
            <a:rect l="l" t="t" r="r" b="b"/>
            <a:pathLst>
              <a:path w="716279" h="765048">
                <a:moveTo>
                  <a:pt x="414527" y="0"/>
                </a:moveTo>
                <a:lnTo>
                  <a:pt x="716279" y="765048"/>
                </a:lnTo>
                <a:lnTo>
                  <a:pt x="0" y="719327"/>
                </a:lnTo>
                <a:lnTo>
                  <a:pt x="414527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8647" y="5069540"/>
            <a:ext cx="632011" cy="684455"/>
          </a:xfrm>
          <a:custGeom>
            <a:avLst/>
            <a:gdLst/>
            <a:ahLst/>
            <a:cxnLst/>
            <a:rect l="l" t="t" r="r" b="b"/>
            <a:pathLst>
              <a:path w="716279" h="775716">
                <a:moveTo>
                  <a:pt x="274320" y="0"/>
                </a:moveTo>
                <a:lnTo>
                  <a:pt x="0" y="775716"/>
                </a:lnTo>
                <a:lnTo>
                  <a:pt x="716279" y="7056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8647" y="5069540"/>
            <a:ext cx="632011" cy="684455"/>
          </a:xfrm>
          <a:custGeom>
            <a:avLst/>
            <a:gdLst/>
            <a:ahLst/>
            <a:cxnLst/>
            <a:rect l="l" t="t" r="r" b="b"/>
            <a:pathLst>
              <a:path w="716279" h="775716">
                <a:moveTo>
                  <a:pt x="274320" y="0"/>
                </a:moveTo>
                <a:lnTo>
                  <a:pt x="716279" y="705612"/>
                </a:lnTo>
                <a:lnTo>
                  <a:pt x="0" y="775716"/>
                </a:lnTo>
                <a:lnTo>
                  <a:pt x="27432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2541" y="2206662"/>
            <a:ext cx="615875" cy="708659"/>
          </a:xfrm>
          <a:custGeom>
            <a:avLst/>
            <a:gdLst/>
            <a:ahLst/>
            <a:cxnLst/>
            <a:rect l="l" t="t" r="r" b="b"/>
            <a:pathLst>
              <a:path w="697992" h="803147">
                <a:moveTo>
                  <a:pt x="542544" y="0"/>
                </a:moveTo>
                <a:lnTo>
                  <a:pt x="0" y="641604"/>
                </a:lnTo>
                <a:lnTo>
                  <a:pt x="697992" y="803147"/>
                </a:lnTo>
                <a:lnTo>
                  <a:pt x="542544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2541" y="2206662"/>
            <a:ext cx="615875" cy="708659"/>
          </a:xfrm>
          <a:custGeom>
            <a:avLst/>
            <a:gdLst/>
            <a:ahLst/>
            <a:cxnLst/>
            <a:rect l="l" t="t" r="r" b="b"/>
            <a:pathLst>
              <a:path w="697992" h="803147">
                <a:moveTo>
                  <a:pt x="542544" y="0"/>
                </a:moveTo>
                <a:lnTo>
                  <a:pt x="697992" y="803147"/>
                </a:lnTo>
                <a:lnTo>
                  <a:pt x="0" y="641604"/>
                </a:lnTo>
                <a:lnTo>
                  <a:pt x="542544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94237" y="3018864"/>
            <a:ext cx="287766" cy="1280160"/>
          </a:xfrm>
          <a:custGeom>
            <a:avLst/>
            <a:gdLst/>
            <a:ahLst/>
            <a:cxnLst/>
            <a:rect l="l" t="t" r="r" b="b"/>
            <a:pathLst>
              <a:path w="326135" h="1450848">
                <a:moveTo>
                  <a:pt x="0" y="0"/>
                </a:moveTo>
                <a:lnTo>
                  <a:pt x="326135" y="1450848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2004" y="4030083"/>
            <a:ext cx="579568" cy="268941"/>
          </a:xfrm>
          <a:custGeom>
            <a:avLst/>
            <a:gdLst/>
            <a:ahLst/>
            <a:cxnLst/>
            <a:rect l="l" t="t" r="r" b="b"/>
            <a:pathLst>
              <a:path w="656844" h="304800">
                <a:moveTo>
                  <a:pt x="656844" y="0"/>
                </a:moveTo>
                <a:lnTo>
                  <a:pt x="0" y="30480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0711" y="4299025"/>
            <a:ext cx="941293" cy="1011219"/>
          </a:xfrm>
          <a:custGeom>
            <a:avLst/>
            <a:gdLst/>
            <a:ahLst/>
            <a:cxnLst/>
            <a:rect l="l" t="t" r="r" b="b"/>
            <a:pathLst>
              <a:path w="1066799" h="1146048">
                <a:moveTo>
                  <a:pt x="0" y="1146048"/>
                </a:moveTo>
                <a:lnTo>
                  <a:pt x="1066799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4046" y="4153797"/>
            <a:ext cx="453166" cy="168088"/>
          </a:xfrm>
          <a:custGeom>
            <a:avLst/>
            <a:gdLst/>
            <a:ahLst/>
            <a:cxnLst/>
            <a:rect l="l" t="t" r="r" b="b"/>
            <a:pathLst>
              <a:path w="513588" h="190500">
                <a:moveTo>
                  <a:pt x="513588" y="190500"/>
                </a:moveTo>
                <a:lnTo>
                  <a:pt x="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2005" y="4299025"/>
            <a:ext cx="217841" cy="539226"/>
          </a:xfrm>
          <a:custGeom>
            <a:avLst/>
            <a:gdLst/>
            <a:ahLst/>
            <a:cxnLst/>
            <a:rect l="l" t="t" r="r" b="b"/>
            <a:pathLst>
              <a:path w="246887" h="611123">
                <a:moveTo>
                  <a:pt x="246887" y="611123"/>
                </a:moveTo>
                <a:lnTo>
                  <a:pt x="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82728" y="3381935"/>
            <a:ext cx="634700" cy="661594"/>
          </a:xfrm>
          <a:custGeom>
            <a:avLst/>
            <a:gdLst/>
            <a:ahLst/>
            <a:cxnLst/>
            <a:rect l="l" t="t" r="r" b="b"/>
            <a:pathLst>
              <a:path w="719327" h="749807">
                <a:moveTo>
                  <a:pt x="345948" y="0"/>
                </a:moveTo>
                <a:lnTo>
                  <a:pt x="0" y="749807"/>
                </a:lnTo>
                <a:lnTo>
                  <a:pt x="719327" y="737615"/>
                </a:lnTo>
                <a:lnTo>
                  <a:pt x="345948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2728" y="3381935"/>
            <a:ext cx="634700" cy="661594"/>
          </a:xfrm>
          <a:custGeom>
            <a:avLst/>
            <a:gdLst/>
            <a:ahLst/>
            <a:cxnLst/>
            <a:rect l="l" t="t" r="r" b="b"/>
            <a:pathLst>
              <a:path w="719327" h="749807">
                <a:moveTo>
                  <a:pt x="345948" y="0"/>
                </a:moveTo>
                <a:lnTo>
                  <a:pt x="719327" y="737615"/>
                </a:lnTo>
                <a:lnTo>
                  <a:pt x="0" y="749807"/>
                </a:lnTo>
                <a:lnTo>
                  <a:pt x="34594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3782" y="2416437"/>
            <a:ext cx="618564" cy="707315"/>
          </a:xfrm>
          <a:custGeom>
            <a:avLst/>
            <a:gdLst/>
            <a:ahLst/>
            <a:cxnLst/>
            <a:rect l="l" t="t" r="r" b="b"/>
            <a:pathLst>
              <a:path w="701039" h="801624">
                <a:moveTo>
                  <a:pt x="170687" y="0"/>
                </a:moveTo>
                <a:lnTo>
                  <a:pt x="0" y="801624"/>
                </a:lnTo>
                <a:lnTo>
                  <a:pt x="701039" y="650748"/>
                </a:lnTo>
                <a:lnTo>
                  <a:pt x="170687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3782" y="2416437"/>
            <a:ext cx="618564" cy="707315"/>
          </a:xfrm>
          <a:custGeom>
            <a:avLst/>
            <a:gdLst/>
            <a:ahLst/>
            <a:cxnLst/>
            <a:rect l="l" t="t" r="r" b="b"/>
            <a:pathLst>
              <a:path w="701039" h="801624">
                <a:moveTo>
                  <a:pt x="170687" y="0"/>
                </a:moveTo>
                <a:lnTo>
                  <a:pt x="701039" y="650748"/>
                </a:lnTo>
                <a:lnTo>
                  <a:pt x="0" y="801624"/>
                </a:lnTo>
                <a:lnTo>
                  <a:pt x="170687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36285" y="4558553"/>
            <a:ext cx="619909" cy="703280"/>
          </a:xfrm>
          <a:custGeom>
            <a:avLst/>
            <a:gdLst/>
            <a:ahLst/>
            <a:cxnLst/>
            <a:rect l="l" t="t" r="r" b="b"/>
            <a:pathLst>
              <a:path w="702564" h="797051">
                <a:moveTo>
                  <a:pt x="516636" y="0"/>
                </a:moveTo>
                <a:lnTo>
                  <a:pt x="0" y="658368"/>
                </a:lnTo>
                <a:lnTo>
                  <a:pt x="702564" y="797051"/>
                </a:lnTo>
                <a:lnTo>
                  <a:pt x="516636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36285" y="4558553"/>
            <a:ext cx="619909" cy="703280"/>
          </a:xfrm>
          <a:custGeom>
            <a:avLst/>
            <a:gdLst/>
            <a:ahLst/>
            <a:cxnLst/>
            <a:rect l="l" t="t" r="r" b="b"/>
            <a:pathLst>
              <a:path w="702564" h="797051">
                <a:moveTo>
                  <a:pt x="516636" y="0"/>
                </a:moveTo>
                <a:lnTo>
                  <a:pt x="702564" y="797051"/>
                </a:lnTo>
                <a:lnTo>
                  <a:pt x="0" y="658368"/>
                </a:lnTo>
                <a:lnTo>
                  <a:pt x="516636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77279" y="5000962"/>
            <a:ext cx="597049" cy="719417"/>
          </a:xfrm>
          <a:custGeom>
            <a:avLst/>
            <a:gdLst/>
            <a:ahLst/>
            <a:cxnLst/>
            <a:rect l="l" t="t" r="r" b="b"/>
            <a:pathLst>
              <a:path w="676656" h="815339">
                <a:moveTo>
                  <a:pt x="612647" y="0"/>
                </a:moveTo>
                <a:lnTo>
                  <a:pt x="0" y="585215"/>
                </a:lnTo>
                <a:lnTo>
                  <a:pt x="676656" y="815339"/>
                </a:lnTo>
                <a:lnTo>
                  <a:pt x="612647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7279" y="5000962"/>
            <a:ext cx="597049" cy="719417"/>
          </a:xfrm>
          <a:custGeom>
            <a:avLst/>
            <a:gdLst/>
            <a:ahLst/>
            <a:cxnLst/>
            <a:rect l="l" t="t" r="r" b="b"/>
            <a:pathLst>
              <a:path w="676656" h="815339">
                <a:moveTo>
                  <a:pt x="612647" y="0"/>
                </a:moveTo>
                <a:lnTo>
                  <a:pt x="676656" y="815339"/>
                </a:lnTo>
                <a:lnTo>
                  <a:pt x="0" y="585215"/>
                </a:lnTo>
                <a:lnTo>
                  <a:pt x="612647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43009" y="4290956"/>
            <a:ext cx="55132" cy="49754"/>
          </a:xfrm>
          <a:custGeom>
            <a:avLst/>
            <a:gdLst/>
            <a:ahLst/>
            <a:cxnLst/>
            <a:rect l="l" t="t" r="r" b="b"/>
            <a:pathLst>
              <a:path w="62483" h="56388">
                <a:moveTo>
                  <a:pt x="30479" y="0"/>
                </a:moveTo>
                <a:lnTo>
                  <a:pt x="16098" y="3236"/>
                </a:lnTo>
                <a:lnTo>
                  <a:pt x="5372" y="11860"/>
                </a:lnTo>
                <a:lnTo>
                  <a:pt x="202" y="24240"/>
                </a:lnTo>
                <a:lnTo>
                  <a:pt x="0" y="27432"/>
                </a:lnTo>
                <a:lnTo>
                  <a:pt x="3460" y="41162"/>
                </a:lnTo>
                <a:lnTo>
                  <a:pt x="12667" y="51129"/>
                </a:lnTo>
                <a:lnTo>
                  <a:pt x="25854" y="56072"/>
                </a:lnTo>
                <a:lnTo>
                  <a:pt x="30479" y="56388"/>
                </a:lnTo>
                <a:lnTo>
                  <a:pt x="44533" y="53415"/>
                </a:lnTo>
                <a:lnTo>
                  <a:pt x="55698" y="45272"/>
                </a:lnTo>
                <a:lnTo>
                  <a:pt x="61877" y="33126"/>
                </a:lnTo>
                <a:lnTo>
                  <a:pt x="62483" y="27432"/>
                </a:lnTo>
                <a:lnTo>
                  <a:pt x="58708" y="14737"/>
                </a:lnTo>
                <a:lnTo>
                  <a:pt x="48883" y="5202"/>
                </a:lnTo>
                <a:lnTo>
                  <a:pt x="35259" y="329"/>
                </a:lnTo>
                <a:lnTo>
                  <a:pt x="30479" y="0"/>
                </a:lnTo>
                <a:close/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3003" y="3988397"/>
            <a:ext cx="408791" cy="250115"/>
          </a:xfrm>
          <a:custGeom>
            <a:avLst/>
            <a:gdLst/>
            <a:ahLst/>
            <a:cxnLst/>
            <a:rect l="l" t="t" r="r" b="b"/>
            <a:pathLst>
              <a:path w="463296" h="283464">
                <a:moveTo>
                  <a:pt x="60960" y="0"/>
                </a:moveTo>
                <a:lnTo>
                  <a:pt x="283463" y="91440"/>
                </a:lnTo>
                <a:lnTo>
                  <a:pt x="313944" y="25908"/>
                </a:lnTo>
                <a:lnTo>
                  <a:pt x="463296" y="242316"/>
                </a:lnTo>
                <a:lnTo>
                  <a:pt x="190500" y="283464"/>
                </a:lnTo>
                <a:lnTo>
                  <a:pt x="220979" y="219456"/>
                </a:lnTo>
                <a:lnTo>
                  <a:pt x="0" y="128016"/>
                </a:lnTo>
                <a:lnTo>
                  <a:pt x="6096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9894" y="756352"/>
            <a:ext cx="245550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8" dirty="0">
                <a:latin typeface="Tahoma"/>
                <a:cs typeface="Tahoma"/>
              </a:rPr>
              <a:t>re</a:t>
            </a:r>
            <a:r>
              <a:rPr sz="3883" dirty="0">
                <a:latin typeface="Tahoma"/>
                <a:cs typeface="Tahoma"/>
              </a:rPr>
              <a:t>gati</a:t>
            </a:r>
            <a:r>
              <a:rPr sz="3883" spc="-17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4102219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991521" y="756352"/>
            <a:ext cx="186659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oc</a:t>
            </a:r>
            <a:r>
              <a:rPr sz="3883" spc="-12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6377" y="756352"/>
            <a:ext cx="131025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d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o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918" y="1903235"/>
            <a:ext cx="662994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lang="en-US" sz="2824" dirty="0">
                <a:latin typeface="Tahoma"/>
                <a:cs typeface="Tahoma"/>
                <a:hlinkClick r:id="rId2"/>
              </a:rPr>
              <a:t>https://www.youtube.com/watch?v=g0LwS4ysGbE</a:t>
            </a:r>
            <a:endParaRPr lang="en-US" sz="2824" dirty="0">
              <a:latin typeface="Tahoma"/>
              <a:cs typeface="Tahoma"/>
            </a:endParaRPr>
          </a:p>
          <a:p>
            <a:pPr marL="11206">
              <a:lnSpc>
                <a:spcPts val="3004"/>
              </a:lnSpc>
              <a:spcBef>
                <a:spcPts val="150"/>
              </a:spcBef>
            </a:pPr>
            <a:endParaRPr lang="en-US" sz="2824" dirty="0">
              <a:latin typeface="Tahoma"/>
              <a:cs typeface="Tahoma"/>
            </a:endParaRPr>
          </a:p>
          <a:p>
            <a:pPr marL="11206">
              <a:lnSpc>
                <a:spcPts val="3004"/>
              </a:lnSpc>
              <a:spcBef>
                <a:spcPts val="150"/>
              </a:spcBef>
            </a:pPr>
            <a:endParaRPr sz="2824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3490222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689847" y="506482"/>
            <a:ext cx="123599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-8" dirty="0">
                <a:latin typeface="Tahoma"/>
                <a:cs typeface="Tahoma"/>
              </a:rPr>
              <a:t>G</a:t>
            </a:r>
            <a:r>
              <a:rPr sz="3530" dirty="0">
                <a:latin typeface="Tahoma"/>
                <a:cs typeface="Tahoma"/>
              </a:rPr>
              <a:t>ame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6469" y="506482"/>
            <a:ext cx="52627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4" dirty="0">
                <a:latin typeface="Tahoma"/>
                <a:cs typeface="Tahoma"/>
              </a:rPr>
              <a:t>A</a:t>
            </a:r>
            <a:r>
              <a:rPr sz="3530" dirty="0">
                <a:latin typeface="Tahoma"/>
                <a:cs typeface="Tahoma"/>
              </a:rPr>
              <a:t>I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2382" y="506482"/>
            <a:ext cx="232893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-8" dirty="0">
                <a:latin typeface="Tahoma"/>
                <a:cs typeface="Tahoma"/>
              </a:rPr>
              <a:t>Te</a:t>
            </a:r>
            <a:r>
              <a:rPr sz="3530" spc="8" dirty="0">
                <a:latin typeface="Tahoma"/>
                <a:cs typeface="Tahoma"/>
              </a:rPr>
              <a:t>c</a:t>
            </a:r>
            <a:r>
              <a:rPr sz="3530" dirty="0">
                <a:latin typeface="Tahoma"/>
                <a:cs typeface="Tahoma"/>
              </a:rPr>
              <a:t>hni</a:t>
            </a:r>
            <a:r>
              <a:rPr sz="3530" spc="-4" dirty="0">
                <a:latin typeface="Tahoma"/>
                <a:cs typeface="Tahoma"/>
              </a:rPr>
              <a:t>q</a:t>
            </a:r>
            <a:r>
              <a:rPr sz="3530" dirty="0">
                <a:latin typeface="Tahoma"/>
                <a:cs typeface="Tahoma"/>
              </a:rPr>
              <a:t>u</a:t>
            </a:r>
            <a:r>
              <a:rPr sz="3530" spc="-17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s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1821" y="506482"/>
            <a:ext cx="50669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4" dirty="0">
                <a:latin typeface="Tahoma"/>
                <a:cs typeface="Tahoma"/>
              </a:rPr>
              <a:t>(</a:t>
            </a:r>
            <a:r>
              <a:rPr sz="3530" dirty="0">
                <a:latin typeface="Tahoma"/>
                <a:cs typeface="Tahoma"/>
              </a:rPr>
              <a:t>2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8883" y="506482"/>
            <a:ext cx="47581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of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6085" y="506482"/>
            <a:ext cx="50744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8" dirty="0">
                <a:latin typeface="Tahoma"/>
                <a:cs typeface="Tahoma"/>
              </a:rPr>
              <a:t>3</a:t>
            </a:r>
            <a:r>
              <a:rPr sz="3530" dirty="0">
                <a:latin typeface="Tahoma"/>
                <a:cs typeface="Tahoma"/>
              </a:rPr>
              <a:t>)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085" y="1079143"/>
            <a:ext cx="4027715" cy="1641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8"/>
              </a:lnSpc>
              <a:spcBef>
                <a:spcPts val="139"/>
              </a:spcBef>
            </a:pPr>
            <a:endParaRPr sz="2206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0810" y="1430589"/>
            <a:ext cx="6904743" cy="1434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0257">
              <a:lnSpc>
                <a:spcPts val="2603"/>
              </a:lnSpc>
              <a:spcBef>
                <a:spcPts val="130"/>
              </a:spcBef>
            </a:pPr>
            <a:r>
              <a:rPr sz="2294" dirty="0">
                <a:latin typeface="Tahoma"/>
                <a:cs typeface="Tahoma"/>
              </a:rPr>
              <a:t>–</a:t>
            </a:r>
            <a:r>
              <a:rPr sz="2294" spc="17" dirty="0">
                <a:latin typeface="Tahoma"/>
                <a:cs typeface="Tahoma"/>
              </a:rPr>
              <a:t> </a:t>
            </a:r>
            <a:r>
              <a:rPr sz="2427" dirty="0">
                <a:latin typeface="Tahoma"/>
                <a:cs typeface="Tahoma"/>
              </a:rPr>
              <a:t>E</a:t>
            </a:r>
            <a:r>
              <a:rPr sz="2427" spc="-4" dirty="0">
                <a:latin typeface="Tahoma"/>
                <a:cs typeface="Tahoma"/>
              </a:rPr>
              <a:t>mer</a:t>
            </a:r>
            <a:r>
              <a:rPr sz="2427" dirty="0">
                <a:latin typeface="Tahoma"/>
                <a:cs typeface="Tahoma"/>
              </a:rPr>
              <a:t>g</a:t>
            </a:r>
            <a:r>
              <a:rPr sz="2427" spc="-4" dirty="0">
                <a:latin typeface="Tahoma"/>
                <a:cs typeface="Tahoma"/>
              </a:rPr>
              <a:t>e</a:t>
            </a:r>
            <a:r>
              <a:rPr sz="2427" dirty="0">
                <a:latin typeface="Tahoma"/>
                <a:cs typeface="Tahoma"/>
              </a:rPr>
              <a:t>nt</a:t>
            </a:r>
            <a:r>
              <a:rPr sz="2427" spc="8" dirty="0">
                <a:latin typeface="Tahoma"/>
                <a:cs typeface="Tahoma"/>
              </a:rPr>
              <a:t> </a:t>
            </a:r>
            <a:r>
              <a:rPr sz="2427" dirty="0">
                <a:latin typeface="Tahoma"/>
                <a:cs typeface="Tahoma"/>
              </a:rPr>
              <a:t>b</a:t>
            </a:r>
            <a:r>
              <a:rPr sz="2427" spc="-4" dirty="0">
                <a:latin typeface="Tahoma"/>
                <a:cs typeface="Tahoma"/>
              </a:rPr>
              <a:t>e</a:t>
            </a:r>
            <a:r>
              <a:rPr sz="2427" dirty="0">
                <a:latin typeface="Tahoma"/>
                <a:cs typeface="Tahoma"/>
              </a:rPr>
              <a:t>ha</a:t>
            </a:r>
            <a:r>
              <a:rPr sz="2427" spc="-4" dirty="0">
                <a:latin typeface="Tahoma"/>
                <a:cs typeface="Tahoma"/>
              </a:rPr>
              <a:t>v</a:t>
            </a:r>
            <a:r>
              <a:rPr sz="2427" spc="4" dirty="0">
                <a:latin typeface="Tahoma"/>
                <a:cs typeface="Tahoma"/>
              </a:rPr>
              <a:t>i</a:t>
            </a:r>
            <a:r>
              <a:rPr sz="2427" dirty="0">
                <a:latin typeface="Tahoma"/>
                <a:cs typeface="Tahoma"/>
              </a:rPr>
              <a:t>or</a:t>
            </a:r>
          </a:p>
          <a:p>
            <a:pPr marL="414639" marR="30257">
              <a:lnSpc>
                <a:spcPts val="2056"/>
              </a:lnSpc>
            </a:pPr>
            <a:r>
              <a:rPr sz="2647" baseline="-1380" dirty="0">
                <a:latin typeface="Tahoma"/>
                <a:cs typeface="Tahoma"/>
              </a:rPr>
              <a:t>•</a:t>
            </a:r>
            <a:r>
              <a:rPr sz="2647" spc="233" baseline="-1380" dirty="0">
                <a:latin typeface="Tahoma"/>
                <a:cs typeface="Tahoma"/>
              </a:rPr>
              <a:t> </a:t>
            </a:r>
            <a:r>
              <a:rPr sz="2647" spc="-4" baseline="-1380" dirty="0">
                <a:latin typeface="Tahoma"/>
                <a:cs typeface="Tahoma"/>
              </a:rPr>
              <a:t>Cr</a:t>
            </a:r>
            <a:r>
              <a:rPr sz="2647" baseline="-1380" dirty="0">
                <a:latin typeface="Tahoma"/>
                <a:cs typeface="Tahoma"/>
              </a:rPr>
              <a:t>eate</a:t>
            </a:r>
            <a:r>
              <a:rPr sz="2647" spc="-12" baseline="-1380" dirty="0">
                <a:latin typeface="Tahoma"/>
                <a:cs typeface="Tahoma"/>
              </a:rPr>
              <a:t> </a:t>
            </a:r>
            <a:r>
              <a:rPr sz="2647" spc="4" baseline="-1380" dirty="0">
                <a:latin typeface="Tahoma"/>
                <a:cs typeface="Tahoma"/>
              </a:rPr>
              <a:t>s</a:t>
            </a:r>
            <a:r>
              <a:rPr sz="2647" baseline="-1380" dirty="0">
                <a:latin typeface="Tahoma"/>
                <a:cs typeface="Tahoma"/>
              </a:rPr>
              <a:t>i</a:t>
            </a:r>
            <a:r>
              <a:rPr sz="2647" spc="-4" baseline="-1380" dirty="0">
                <a:latin typeface="Tahoma"/>
                <a:cs typeface="Tahoma"/>
              </a:rPr>
              <a:t>mp</a:t>
            </a:r>
            <a:r>
              <a:rPr sz="2647" baseline="-1380" dirty="0">
                <a:latin typeface="Tahoma"/>
                <a:cs typeface="Tahoma"/>
              </a:rPr>
              <a:t>le</a:t>
            </a:r>
            <a:r>
              <a:rPr sz="2647" spc="-12" baseline="-1380" dirty="0">
                <a:latin typeface="Tahoma"/>
                <a:cs typeface="Tahoma"/>
              </a:rPr>
              <a:t> </a:t>
            </a:r>
            <a:r>
              <a:rPr sz="2647" spc="-4" baseline="-1380" dirty="0">
                <a:latin typeface="Tahoma"/>
                <a:cs typeface="Tahoma"/>
              </a:rPr>
              <a:t>ru</a:t>
            </a:r>
            <a:r>
              <a:rPr sz="2647" baseline="-1380" dirty="0">
                <a:latin typeface="Tahoma"/>
                <a:cs typeface="Tahoma"/>
              </a:rPr>
              <a:t>les 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spc="-12" baseline="-1380" dirty="0">
                <a:latin typeface="Tahoma"/>
                <a:cs typeface="Tahoma"/>
              </a:rPr>
              <a:t>e</a:t>
            </a:r>
            <a:r>
              <a:rPr sz="2647" spc="4" baseline="-1380" dirty="0">
                <a:latin typeface="Tahoma"/>
                <a:cs typeface="Tahoma"/>
              </a:rPr>
              <a:t>s</a:t>
            </a:r>
            <a:r>
              <a:rPr sz="2647" spc="-4" baseline="-1380" dirty="0">
                <a:latin typeface="Tahoma"/>
                <a:cs typeface="Tahoma"/>
              </a:rPr>
              <a:t>u</a:t>
            </a:r>
            <a:r>
              <a:rPr sz="2647" baseline="-1380" dirty="0">
                <a:latin typeface="Tahoma"/>
                <a:cs typeface="Tahoma"/>
              </a:rPr>
              <a:t>lt in 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o</a:t>
            </a:r>
            <a:r>
              <a:rPr sz="2647" spc="-4" baseline="-1380" dirty="0">
                <a:latin typeface="Tahoma"/>
                <a:cs typeface="Tahoma"/>
              </a:rPr>
              <a:t>mp</a:t>
            </a:r>
            <a:r>
              <a:rPr sz="2647" baseline="-1380" dirty="0">
                <a:latin typeface="Tahoma"/>
                <a:cs typeface="Tahoma"/>
              </a:rPr>
              <a:t>l</a:t>
            </a:r>
            <a:r>
              <a:rPr sz="2647" spc="-12" baseline="-1380" dirty="0">
                <a:latin typeface="Tahoma"/>
                <a:cs typeface="Tahoma"/>
              </a:rPr>
              <a:t>e</a:t>
            </a:r>
            <a:r>
              <a:rPr sz="2647" baseline="-1380" dirty="0">
                <a:latin typeface="Tahoma"/>
                <a:cs typeface="Tahoma"/>
              </a:rPr>
              <a:t>x i</a:t>
            </a:r>
            <a:r>
              <a:rPr sz="2647" spc="-4" baseline="-1380" dirty="0">
                <a:latin typeface="Tahoma"/>
                <a:cs typeface="Tahoma"/>
              </a:rPr>
              <a:t>n</a:t>
            </a:r>
            <a:r>
              <a:rPr sz="2647" baseline="-1380" dirty="0">
                <a:latin typeface="Tahoma"/>
                <a:cs typeface="Tahoma"/>
              </a:rPr>
              <a:t>te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baseline="-1380" dirty="0">
                <a:latin typeface="Tahoma"/>
                <a:cs typeface="Tahoma"/>
              </a:rPr>
              <a:t>a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tio</a:t>
            </a:r>
            <a:r>
              <a:rPr sz="2647" spc="-4" baseline="-1380" dirty="0">
                <a:latin typeface="Tahoma"/>
                <a:cs typeface="Tahoma"/>
              </a:rPr>
              <a:t>n</a:t>
            </a:r>
            <a:r>
              <a:rPr sz="2647" baseline="-1380" dirty="0">
                <a:latin typeface="Tahoma"/>
                <a:cs typeface="Tahoma"/>
              </a:rPr>
              <a:t>s</a:t>
            </a:r>
            <a:endParaRPr sz="1765" dirty="0">
              <a:latin typeface="Tahoma"/>
              <a:cs typeface="Tahoma"/>
            </a:endParaRPr>
          </a:p>
          <a:p>
            <a:pPr marL="818072">
              <a:lnSpc>
                <a:spcPts val="1902"/>
              </a:lnSpc>
            </a:pPr>
            <a:r>
              <a:rPr sz="2382" baseline="-1534" dirty="0">
                <a:latin typeface="Tahoma"/>
                <a:cs typeface="Tahoma"/>
              </a:rPr>
              <a:t>–</a:t>
            </a:r>
            <a:r>
              <a:rPr sz="2382" spc="22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game </a:t>
            </a:r>
            <a:r>
              <a:rPr sz="2382" spc="-4" baseline="-1534" dirty="0">
                <a:latin typeface="Tahoma"/>
                <a:cs typeface="Tahoma"/>
              </a:rPr>
              <a:t>o</a:t>
            </a:r>
            <a:r>
              <a:rPr sz="2382" baseline="-1534" dirty="0">
                <a:latin typeface="Tahoma"/>
                <a:cs typeface="Tahoma"/>
              </a:rPr>
              <a:t>f </a:t>
            </a:r>
            <a:r>
              <a:rPr sz="2382" spc="-4" baseline="-1534" dirty="0">
                <a:latin typeface="Tahoma"/>
                <a:cs typeface="Tahoma"/>
              </a:rPr>
              <a:t>li</a:t>
            </a:r>
            <a:r>
              <a:rPr sz="2382" baseline="-1534" dirty="0">
                <a:latin typeface="Tahoma"/>
                <a:cs typeface="Tahoma"/>
              </a:rPr>
              <a:t>fe</a:t>
            </a:r>
            <a:r>
              <a:rPr sz="2382" spc="12" baseline="-1534" dirty="0">
                <a:latin typeface="Tahoma"/>
                <a:cs typeface="Tahoma"/>
              </a:rPr>
              <a:t> </a:t>
            </a:r>
            <a:r>
              <a:rPr lang="en-US" sz="2382" spc="12" baseline="-1534" dirty="0">
                <a:latin typeface="Tahoma"/>
                <a:cs typeface="Tahoma"/>
              </a:rPr>
              <a:t>(</a:t>
            </a:r>
            <a:r>
              <a:rPr lang="en-US" sz="2382" spc="4" baseline="-1534" dirty="0">
                <a:latin typeface="Tahoma"/>
                <a:cs typeface="Tahoma"/>
                <a:hlinkClick r:id="rId2"/>
              </a:rPr>
              <a:t>https://www.youtube.com/watch?v=C2vgICfQawE</a:t>
            </a:r>
            <a:r>
              <a:rPr sz="2382" baseline="-1534" dirty="0">
                <a:latin typeface="Tahoma"/>
                <a:cs typeface="Tahoma"/>
              </a:rPr>
              <a:t>)</a:t>
            </a:r>
            <a:endParaRPr sz="1588" dirty="0">
              <a:latin typeface="Tahoma"/>
              <a:cs typeface="Tahoma"/>
            </a:endParaRPr>
          </a:p>
          <a:p>
            <a:pPr marL="818072" marR="30257">
              <a:lnSpc>
                <a:spcPts val="1906"/>
              </a:lnSpc>
              <a:spcBef>
                <a:spcPts val="0"/>
              </a:spcBef>
            </a:pPr>
            <a:r>
              <a:rPr sz="2382" baseline="-1534" dirty="0">
                <a:latin typeface="Tahoma"/>
                <a:cs typeface="Tahoma"/>
              </a:rPr>
              <a:t>–</a:t>
            </a:r>
            <a:r>
              <a:rPr sz="2382" spc="22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f</a:t>
            </a:r>
            <a:r>
              <a:rPr sz="2382" spc="-4" baseline="-1534" dirty="0">
                <a:latin typeface="Tahoma"/>
                <a:cs typeface="Tahoma"/>
              </a:rPr>
              <a:t>loc</a:t>
            </a:r>
            <a:r>
              <a:rPr sz="2382" baseline="-1534" dirty="0">
                <a:latin typeface="Tahoma"/>
                <a:cs typeface="Tahoma"/>
              </a:rPr>
              <a:t>k</a:t>
            </a: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spc="4" baseline="-1534" dirty="0">
                <a:latin typeface="Tahoma"/>
                <a:cs typeface="Tahoma"/>
              </a:rPr>
              <a:t>n</a:t>
            </a:r>
            <a:r>
              <a:rPr sz="2382" baseline="-1534" dirty="0">
                <a:latin typeface="Tahoma"/>
                <a:cs typeface="Tahoma"/>
              </a:rPr>
              <a:t>g</a:t>
            </a:r>
            <a:endParaRPr sz="1588" dirty="0">
              <a:latin typeface="Tahoma"/>
              <a:cs typeface="Tahoma"/>
            </a:endParaRPr>
          </a:p>
          <a:p>
            <a:pPr marL="11206" marR="30257">
              <a:lnSpc>
                <a:spcPts val="2833"/>
              </a:lnSpc>
              <a:spcBef>
                <a:spcPts val="46"/>
              </a:spcBef>
            </a:pPr>
            <a:r>
              <a:rPr sz="3441" baseline="-1062" dirty="0">
                <a:latin typeface="Tahoma"/>
                <a:cs typeface="Tahoma"/>
              </a:rPr>
              <a:t>–</a:t>
            </a:r>
            <a:r>
              <a:rPr sz="3441" spc="17" baseline="-1062" dirty="0">
                <a:latin typeface="Tahoma"/>
                <a:cs typeface="Tahoma"/>
              </a:rPr>
              <a:t> </a:t>
            </a:r>
            <a:r>
              <a:rPr sz="3640" spc="-4" baseline="-1004" dirty="0">
                <a:latin typeface="Tahoma"/>
                <a:cs typeface="Tahoma"/>
              </a:rPr>
              <a:t>C</a:t>
            </a:r>
            <a:r>
              <a:rPr sz="3640" baseline="-1004" dirty="0">
                <a:latin typeface="Tahoma"/>
                <a:cs typeface="Tahoma"/>
              </a:rPr>
              <a:t>o</a:t>
            </a:r>
            <a:r>
              <a:rPr sz="3640" spc="-4" baseline="-1004" dirty="0">
                <a:latin typeface="Tahoma"/>
                <a:cs typeface="Tahoma"/>
              </a:rPr>
              <a:t>mm</a:t>
            </a:r>
            <a:r>
              <a:rPr sz="3640" baseline="-1004" dirty="0">
                <a:latin typeface="Tahoma"/>
                <a:cs typeface="Tahoma"/>
              </a:rPr>
              <a:t>and</a:t>
            </a:r>
            <a:r>
              <a:rPr sz="3640" spc="34" baseline="-1004" dirty="0">
                <a:latin typeface="Tahoma"/>
                <a:cs typeface="Tahoma"/>
              </a:rPr>
              <a:t> </a:t>
            </a:r>
            <a:r>
              <a:rPr sz="3640" baseline="-1004" dirty="0">
                <a:latin typeface="Tahoma"/>
                <a:cs typeface="Tahoma"/>
              </a:rPr>
              <a:t>h</a:t>
            </a:r>
            <a:r>
              <a:rPr sz="3640" spc="4" baseline="-1004" dirty="0">
                <a:latin typeface="Tahoma"/>
                <a:cs typeface="Tahoma"/>
              </a:rPr>
              <a:t>i</a:t>
            </a:r>
            <a:r>
              <a:rPr sz="3640" spc="-4" baseline="-1004" dirty="0">
                <a:latin typeface="Tahoma"/>
                <a:cs typeface="Tahoma"/>
              </a:rPr>
              <a:t>er</a:t>
            </a:r>
            <a:r>
              <a:rPr sz="3640" baseline="-1004" dirty="0">
                <a:latin typeface="Tahoma"/>
                <a:cs typeface="Tahoma"/>
              </a:rPr>
              <a:t>a</a:t>
            </a:r>
            <a:r>
              <a:rPr sz="3640" spc="-4" baseline="-1004" dirty="0">
                <a:latin typeface="Tahoma"/>
                <a:cs typeface="Tahoma"/>
              </a:rPr>
              <a:t>rc</a:t>
            </a:r>
            <a:r>
              <a:rPr sz="3640" baseline="-1004" dirty="0">
                <a:latin typeface="Tahoma"/>
                <a:cs typeface="Tahoma"/>
              </a:rPr>
              <a:t>hy</a:t>
            </a:r>
            <a:endParaRPr sz="2427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222" y="2882480"/>
            <a:ext cx="15837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ts val="2118"/>
              </a:lnSpc>
              <a:spcBef>
                <a:spcPts val="10"/>
              </a:spcBef>
            </a:pPr>
            <a:r>
              <a:rPr sz="2647" baseline="-1380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5927" y="2882480"/>
            <a:ext cx="6098041" cy="1216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98" marR="29372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eal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ith AI</a:t>
            </a:r>
            <a:r>
              <a:rPr sz="1765" spc="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io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at 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ff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 le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els</a:t>
            </a:r>
            <a:endParaRPr sz="1765">
              <a:latin typeface="Tahoma"/>
              <a:cs typeface="Tahoma"/>
            </a:endParaRPr>
          </a:p>
          <a:p>
            <a:pPr marL="11206" indent="92">
              <a:lnSpc>
                <a:spcPts val="2130"/>
              </a:lnSpc>
              <a:spcBef>
                <a:spcPts val="252"/>
              </a:spcBef>
            </a:pPr>
            <a:r>
              <a:rPr sz="1765" dirty="0">
                <a:latin typeface="Tahoma"/>
                <a:cs typeface="Tahoma"/>
              </a:rPr>
              <a:t>M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eled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ter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il</a:t>
            </a:r>
            <a:r>
              <a:rPr sz="1765" spc="8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ta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y 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ie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spc="12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rch</a:t>
            </a:r>
            <a:r>
              <a:rPr sz="1765" dirty="0">
                <a:latin typeface="Tahoma"/>
                <a:cs typeface="Tahoma"/>
              </a:rPr>
              <a:t>y (e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spc="-12" dirty="0">
                <a:latin typeface="Tahoma"/>
                <a:cs typeface="Tahoma"/>
              </a:rPr>
              <a:t>g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al </a:t>
            </a:r>
            <a:r>
              <a:rPr sz="1765" spc="-4" dirty="0">
                <a:latin typeface="Tahoma"/>
                <a:cs typeface="Tahoma"/>
              </a:rPr>
              <a:t>do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ate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12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, 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ts val="2130"/>
              </a:lnSpc>
            </a:pPr>
            <a:r>
              <a:rPr sz="1765" spc="-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ol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ier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12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gh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4" dirty="0">
                <a:latin typeface="Tahoma"/>
                <a:cs typeface="Tahoma"/>
              </a:rPr>
              <a:t>ng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06" marR="177704" indent="92">
              <a:lnSpc>
                <a:spcPts val="1703"/>
              </a:lnSpc>
              <a:spcBef>
                <a:spcPts val="114"/>
              </a:spcBef>
            </a:pPr>
            <a:r>
              <a:rPr sz="1765" dirty="0">
                <a:latin typeface="Tahoma"/>
                <a:cs typeface="Tahoma"/>
              </a:rPr>
              <a:t>Ex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dirty="0">
                <a:latin typeface="Tahoma"/>
                <a:cs typeface="Tahoma"/>
              </a:rPr>
              <a:t>le: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R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l-ti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 or t</a:t>
            </a:r>
            <a:r>
              <a:rPr sz="1765" spc="-4" dirty="0">
                <a:latin typeface="Tahoma"/>
                <a:cs typeface="Tahoma"/>
              </a:rPr>
              <a:t>ur</a:t>
            </a:r>
            <a:r>
              <a:rPr sz="1765" dirty="0">
                <a:latin typeface="Tahoma"/>
                <a:cs typeface="Tahoma"/>
              </a:rPr>
              <a:t>n 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y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8" dirty="0">
                <a:latin typeface="Tahoma"/>
                <a:cs typeface="Tahoma"/>
              </a:rPr>
              <a:t>-</a:t>
            </a:r>
            <a:r>
              <a:rPr sz="1765" dirty="0">
                <a:latin typeface="Tahoma"/>
                <a:cs typeface="Tahoma"/>
              </a:rPr>
              <a:t>- 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all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ate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12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,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qu</a:t>
            </a:r>
            <a:r>
              <a:rPr sz="1765" dirty="0">
                <a:latin typeface="Tahoma"/>
                <a:cs typeface="Tahoma"/>
              </a:rPr>
              <a:t>ad ta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, 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du</a:t>
            </a:r>
            <a:r>
              <a:rPr sz="1765" dirty="0">
                <a:latin typeface="Tahoma"/>
                <a:cs typeface="Tahoma"/>
              </a:rPr>
              <a:t>al </a:t>
            </a:r>
            <a:r>
              <a:rPr sz="1765" spc="8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gh</a:t>
            </a:r>
            <a:r>
              <a:rPr sz="1765" dirty="0">
                <a:latin typeface="Tahoma"/>
                <a:cs typeface="Tahoma"/>
              </a:rPr>
              <a:t>te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222" y="3635516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43687" y="1219200"/>
            <a:ext cx="9939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val="139955485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08211" y="756352"/>
            <a:ext cx="2686710" cy="1290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3766">
              <a:lnSpc>
                <a:spcPts val="4112"/>
              </a:lnSpc>
              <a:spcBef>
                <a:spcPts val="206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 AI</a:t>
            </a:r>
            <a:endParaRPr sz="3883">
              <a:latin typeface="Tahoma"/>
              <a:cs typeface="Tahoma"/>
            </a:endParaRPr>
          </a:p>
          <a:p>
            <a:pPr marL="11206" marR="74030">
              <a:lnSpc>
                <a:spcPct val="100585"/>
              </a:lnSpc>
              <a:spcBef>
                <a:spcPts val="3170"/>
              </a:spcBef>
            </a:pPr>
            <a:r>
              <a:rPr sz="2118" dirty="0">
                <a:latin typeface="Tahoma"/>
                <a:cs typeface="Tahoma"/>
              </a:rPr>
              <a:t>• </a:t>
            </a:r>
            <a:r>
              <a:rPr sz="2118" spc="96" dirty="0">
                <a:latin typeface="Tahoma"/>
                <a:cs typeface="Tahoma"/>
              </a:rPr>
              <a:t> </a:t>
            </a:r>
            <a:r>
              <a:rPr sz="2206" spc="4" dirty="0">
                <a:latin typeface="Tahoma"/>
                <a:cs typeface="Tahoma"/>
              </a:rPr>
              <a:t>L</a:t>
            </a:r>
            <a:r>
              <a:rPr sz="2206" spc="-4" dirty="0">
                <a:latin typeface="Tahoma"/>
                <a:cs typeface="Tahoma"/>
              </a:rPr>
              <a:t>e</a:t>
            </a:r>
            <a:r>
              <a:rPr sz="2206" dirty="0">
                <a:latin typeface="Tahoma"/>
                <a:cs typeface="Tahoma"/>
              </a:rPr>
              <a:t>v</a:t>
            </a:r>
            <a:r>
              <a:rPr sz="2206" spc="-4" dirty="0">
                <a:latin typeface="Tahoma"/>
                <a:cs typeface="Tahoma"/>
              </a:rPr>
              <a:t>e</a:t>
            </a:r>
            <a:r>
              <a:rPr sz="2206" dirty="0">
                <a:latin typeface="Tahoma"/>
                <a:cs typeface="Tahoma"/>
              </a:rPr>
              <a:t>l</a:t>
            </a:r>
            <a:r>
              <a:rPr sz="2206" spc="-218" dirty="0">
                <a:latin typeface="Tahoma"/>
                <a:cs typeface="Tahoma"/>
              </a:rPr>
              <a:t> </a:t>
            </a:r>
            <a:r>
              <a:rPr sz="2206" dirty="0">
                <a:latin typeface="Tahoma"/>
                <a:cs typeface="Tahoma"/>
              </a:rPr>
              <a:t>of</a:t>
            </a:r>
            <a:r>
              <a:rPr sz="2206" spc="-106" dirty="0">
                <a:latin typeface="Tahoma"/>
                <a:cs typeface="Tahoma"/>
              </a:rPr>
              <a:t> </a:t>
            </a:r>
            <a:r>
              <a:rPr sz="2206" dirty="0">
                <a:latin typeface="Tahoma"/>
                <a:cs typeface="Tahoma"/>
              </a:rPr>
              <a:t>D</a:t>
            </a:r>
            <a:r>
              <a:rPr sz="2206" spc="-17" dirty="0">
                <a:latin typeface="Tahoma"/>
                <a:cs typeface="Tahoma"/>
              </a:rPr>
              <a:t>e</a:t>
            </a:r>
            <a:r>
              <a:rPr sz="2206" dirty="0">
                <a:latin typeface="Tahoma"/>
                <a:cs typeface="Tahoma"/>
              </a:rPr>
              <a:t>ta</a:t>
            </a:r>
            <a:r>
              <a:rPr sz="2206" spc="4" dirty="0">
                <a:latin typeface="Tahoma"/>
                <a:cs typeface="Tahoma"/>
              </a:rPr>
              <a:t>i</a:t>
            </a:r>
            <a:r>
              <a:rPr sz="2206" dirty="0">
                <a:latin typeface="Tahoma"/>
                <a:cs typeface="Tahoma"/>
              </a:rPr>
              <a:t>l</a:t>
            </a:r>
            <a:r>
              <a:rPr sz="2206" spc="-239" dirty="0">
                <a:latin typeface="Tahoma"/>
                <a:cs typeface="Tahoma"/>
              </a:rPr>
              <a:t> </a:t>
            </a:r>
            <a:r>
              <a:rPr sz="2206" dirty="0">
                <a:latin typeface="Tahoma"/>
                <a:cs typeface="Tahoma"/>
              </a:rPr>
              <a:t>AI</a:t>
            </a:r>
            <a:endParaRPr sz="2206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1537" y="756352"/>
            <a:ext cx="256067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echn</a:t>
            </a:r>
            <a:r>
              <a:rPr sz="3883" dirty="0">
                <a:latin typeface="Tahoma"/>
                <a:cs typeface="Tahoma"/>
              </a:rPr>
              <a:t>iqu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0388" y="756352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3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2617" y="756352"/>
            <a:ext cx="52145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2267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3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1623" y="2131333"/>
            <a:ext cx="193911" cy="977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47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1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431" y="2131333"/>
            <a:ext cx="6513565" cy="127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28" marR="33431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-4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ap</a:t>
            </a:r>
            <a:r>
              <a:rPr sz="1941" dirty="0">
                <a:latin typeface="Tahoma"/>
                <a:cs typeface="Tahoma"/>
              </a:rPr>
              <a:t>hi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s,</a:t>
            </a:r>
            <a:r>
              <a:rPr sz="1941" spc="1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po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y</a:t>
            </a:r>
            <a:r>
              <a:rPr sz="1941" spc="8" dirty="0">
                <a:latin typeface="Tahoma"/>
                <a:cs typeface="Tahoma"/>
              </a:rPr>
              <a:t>g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l </a:t>
            </a:r>
            <a:r>
              <a:rPr sz="1941" spc="8" dirty="0">
                <a:latin typeface="Tahoma"/>
                <a:cs typeface="Tahoma"/>
              </a:rPr>
              <a:t>d</a:t>
            </a:r>
            <a:r>
              <a:rPr sz="1941" spc="-4" dirty="0">
                <a:latin typeface="Tahoma"/>
                <a:cs typeface="Tahoma"/>
              </a:rPr>
              <a:t>eta</a:t>
            </a:r>
            <a:r>
              <a:rPr sz="1941" dirty="0">
                <a:latin typeface="Tahoma"/>
                <a:cs typeface="Tahoma"/>
              </a:rPr>
              <a:t>il l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ss if 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b</a:t>
            </a:r>
            <a:r>
              <a:rPr sz="1941" spc="4" dirty="0">
                <a:latin typeface="Tahoma"/>
                <a:cs typeface="Tahoma"/>
              </a:rPr>
              <a:t>j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t </a:t>
            </a:r>
            <a:r>
              <a:rPr sz="1941" spc="-4" dirty="0">
                <a:latin typeface="Tahoma"/>
                <a:cs typeface="Tahoma"/>
              </a:rPr>
              <a:t>fa</a:t>
            </a:r>
            <a:r>
              <a:rPr sz="1941" dirty="0">
                <a:latin typeface="Tahoma"/>
                <a:cs typeface="Tahoma"/>
              </a:rPr>
              <a:t>r </a:t>
            </a:r>
            <a:r>
              <a:rPr sz="1941" spc="-12" dirty="0">
                <a:latin typeface="Tahoma"/>
                <a:cs typeface="Tahoma"/>
              </a:rPr>
              <a:t>a</a:t>
            </a:r>
            <a:r>
              <a:rPr sz="1941" spc="8" dirty="0">
                <a:latin typeface="Tahoma"/>
                <a:cs typeface="Tahoma"/>
              </a:rPr>
              <a:t>w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y</a:t>
            </a:r>
            <a:endParaRPr sz="1941">
              <a:latin typeface="Tahoma"/>
              <a:cs typeface="Tahoma"/>
            </a:endParaRPr>
          </a:p>
          <a:p>
            <a:pPr marL="11228" marR="33431">
              <a:lnSpc>
                <a:spcPct val="100585"/>
              </a:lnSpc>
              <a:spcBef>
                <a:spcPts val="347"/>
              </a:spcBef>
            </a:pP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me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d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a </a:t>
            </a:r>
            <a:r>
              <a:rPr sz="1941" spc="12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12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I – </a:t>
            </a:r>
            <a:r>
              <a:rPr sz="1941" spc="4" dirty="0">
                <a:latin typeface="Tahoma"/>
                <a:cs typeface="Tahoma"/>
              </a:rPr>
              <a:t>co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u</a:t>
            </a:r>
            <a:r>
              <a:rPr sz="1941" spc="-4" dirty="0">
                <a:latin typeface="Tahoma"/>
                <a:cs typeface="Tahoma"/>
              </a:rPr>
              <a:t>tat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 l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if </a:t>
            </a:r>
            <a:r>
              <a:rPr sz="1941" spc="8" dirty="0">
                <a:latin typeface="Tahoma"/>
                <a:cs typeface="Tahoma"/>
              </a:rPr>
              <a:t>w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’</a:t>
            </a:r>
            <a:r>
              <a:rPr sz="1941" dirty="0">
                <a:latin typeface="Tahoma"/>
                <a:cs typeface="Tahoma"/>
              </a:rPr>
              <a:t>t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e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endParaRPr sz="1941">
              <a:latin typeface="Tahoma"/>
              <a:cs typeface="Tahoma"/>
            </a:endParaRPr>
          </a:p>
          <a:p>
            <a:pPr marL="11206" indent="21">
              <a:lnSpc>
                <a:spcPts val="2330"/>
              </a:lnSpc>
              <a:spcBef>
                <a:spcPts val="636"/>
              </a:spcBef>
            </a:pPr>
            <a:r>
              <a:rPr sz="1941" dirty="0">
                <a:latin typeface="Tahoma"/>
                <a:cs typeface="Tahoma"/>
              </a:rPr>
              <a:t>Ex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–</a:t>
            </a:r>
            <a:r>
              <a:rPr sz="1941" spc="8" dirty="0">
                <a:latin typeface="Tahoma"/>
                <a:cs typeface="Tahoma"/>
              </a:rPr>
              <a:t> v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ry u</a:t>
            </a:r>
            <a:r>
              <a:rPr sz="1941" spc="-4" dirty="0">
                <a:latin typeface="Tahoma"/>
                <a:cs typeface="Tahoma"/>
              </a:rPr>
              <a:t>pda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4" dirty="0">
                <a:latin typeface="Tahoma"/>
                <a:cs typeface="Tahoma"/>
              </a:rPr>
              <a:t>f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eq</a:t>
            </a:r>
            <a:r>
              <a:rPr sz="1941" dirty="0">
                <a:latin typeface="Tahoma"/>
                <a:cs typeface="Tahoma"/>
              </a:rPr>
              <a:t>u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y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f</a:t>
            </a:r>
            <a:r>
              <a:rPr sz="1941" spc="1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N</a:t>
            </a:r>
            <a:r>
              <a:rPr sz="1941" dirty="0">
                <a:latin typeface="Tahoma"/>
                <a:cs typeface="Tahoma"/>
              </a:rPr>
              <a:t>PC </a:t>
            </a:r>
            <a:r>
              <a:rPr sz="1941" spc="-4" dirty="0">
                <a:latin typeface="Tahoma"/>
                <a:cs typeface="Tahoma"/>
              </a:rPr>
              <a:t>ba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d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s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aye</a:t>
            </a:r>
            <a:r>
              <a:rPr sz="1941" dirty="0">
                <a:latin typeface="Tahoma"/>
                <a:cs typeface="Tahoma"/>
              </a:rPr>
              <a:t>r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8705" y="2839992"/>
            <a:ext cx="56742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4" dirty="0">
                <a:latin typeface="Tahoma"/>
                <a:cs typeface="Tahoma"/>
              </a:rPr>
              <a:t>f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m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10" y="3486051"/>
            <a:ext cx="4854390" cy="30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400"/>
              </a:lnSpc>
              <a:spcBef>
                <a:spcPts val="120"/>
              </a:spcBef>
            </a:pPr>
            <a:r>
              <a:rPr sz="3177" baseline="-1150" dirty="0">
                <a:latin typeface="Tahoma"/>
                <a:cs typeface="Tahoma"/>
              </a:rPr>
              <a:t>• </a:t>
            </a:r>
            <a:r>
              <a:rPr sz="3177" spc="96" baseline="-1150" dirty="0">
                <a:latin typeface="Tahoma"/>
                <a:cs typeface="Tahoma"/>
              </a:rPr>
              <a:t> </a:t>
            </a:r>
            <a:r>
              <a:rPr lang="en-HK" sz="3309" baseline="-1104" dirty="0">
                <a:latin typeface="Tahoma"/>
                <a:cs typeface="Tahoma"/>
              </a:rPr>
              <a:t>Infer based on observation</a:t>
            </a:r>
            <a:endParaRPr sz="2206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23" y="3876760"/>
            <a:ext cx="193911" cy="623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47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332" y="3876760"/>
            <a:ext cx="6921572" cy="1568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431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A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obab</a:t>
            </a:r>
            <a:r>
              <a:rPr sz="1941" dirty="0">
                <a:latin typeface="Tahoma"/>
                <a:cs typeface="Tahoma"/>
              </a:rPr>
              <a:t>ilis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ic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wi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h </a:t>
            </a:r>
            <a:r>
              <a:rPr sz="1941" spc="-4" dirty="0">
                <a:latin typeface="Tahoma"/>
                <a:cs typeface="Tahoma"/>
              </a:rPr>
              <a:t>va</a:t>
            </a:r>
            <a:r>
              <a:rPr sz="1941" dirty="0">
                <a:latin typeface="Tahoma"/>
                <a:cs typeface="Tahoma"/>
              </a:rPr>
              <a:t>ri</a:t>
            </a:r>
            <a:r>
              <a:rPr sz="1941" spc="-4" dirty="0">
                <a:latin typeface="Tahoma"/>
                <a:cs typeface="Tahoma"/>
              </a:rPr>
              <a:t>ab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nd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obab</a:t>
            </a:r>
            <a:r>
              <a:rPr sz="1941" dirty="0">
                <a:latin typeface="Tahoma"/>
                <a:cs typeface="Tahoma"/>
              </a:rPr>
              <a:t>le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-12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f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8" dirty="0">
                <a:latin typeface="Tahoma"/>
                <a:cs typeface="Tahoma"/>
              </a:rPr>
              <a:t>u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endParaRPr sz="1941">
              <a:latin typeface="Tahoma"/>
              <a:cs typeface="Tahoma"/>
            </a:endParaRPr>
          </a:p>
          <a:p>
            <a:pPr marL="11305" indent="21">
              <a:lnSpc>
                <a:spcPts val="2330"/>
              </a:lnSpc>
              <a:spcBef>
                <a:spcPts val="542"/>
              </a:spcBef>
            </a:pPr>
            <a:r>
              <a:rPr sz="1941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.g.</a:t>
            </a:r>
            <a:r>
              <a:rPr sz="1941" dirty="0">
                <a:latin typeface="Tahoma"/>
                <a:cs typeface="Tahoma"/>
              </a:rPr>
              <a:t>,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12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I 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in</a:t>
            </a:r>
            <a:r>
              <a:rPr sz="1941" spc="-4" dirty="0">
                <a:latin typeface="Tahoma"/>
                <a:cs typeface="Tahoma"/>
              </a:rPr>
              <a:t>fe</a:t>
            </a:r>
            <a:r>
              <a:rPr sz="1941" dirty="0">
                <a:latin typeface="Tahoma"/>
                <a:cs typeface="Tahoma"/>
              </a:rPr>
              <a:t>r if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spc="8" dirty="0">
                <a:latin typeface="Tahoma"/>
                <a:cs typeface="Tahoma"/>
              </a:rPr>
              <a:t>y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r h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 w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s,</a:t>
            </a:r>
            <a:r>
              <a:rPr sz="1941" spc="1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et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. </a:t>
            </a:r>
            <a:r>
              <a:rPr sz="1941" spc="-12" dirty="0">
                <a:latin typeface="Tahoma"/>
                <a:cs typeface="Tahoma"/>
              </a:rPr>
              <a:t>b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d</a:t>
            </a:r>
            <a:r>
              <a:rPr sz="1941" spc="4" dirty="0">
                <a:latin typeface="Tahoma"/>
                <a:cs typeface="Tahoma"/>
              </a:rPr>
              <a:t> o</a:t>
            </a:r>
            <a:r>
              <a:rPr sz="1941" dirty="0">
                <a:latin typeface="Tahoma"/>
                <a:cs typeface="Tahoma"/>
              </a:rPr>
              <a:t>n wh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t it s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in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8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u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spc="12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dirty="0">
                <a:latin typeface="Tahoma"/>
                <a:cs typeface="Tahoma"/>
              </a:rPr>
              <a:t>o </a:t>
            </a:r>
            <a:r>
              <a:rPr sz="1941" spc="-4" dirty="0">
                <a:latin typeface="Tahoma"/>
                <a:cs typeface="Tahoma"/>
              </a:rPr>
              <a:t>fa</a:t>
            </a:r>
            <a:r>
              <a:rPr sz="1941" dirty="0">
                <a:latin typeface="Tahoma"/>
                <a:cs typeface="Tahoma"/>
              </a:rPr>
              <a:t>r</a:t>
            </a:r>
            <a:endParaRPr sz="1941">
              <a:latin typeface="Tahoma"/>
              <a:cs typeface="Tahoma"/>
            </a:endParaRPr>
          </a:p>
          <a:p>
            <a:pPr marL="11297" marR="4367" indent="33">
              <a:lnSpc>
                <a:spcPts val="2330"/>
              </a:lnSpc>
              <a:spcBef>
                <a:spcPts val="454"/>
              </a:spcBef>
            </a:pPr>
            <a:r>
              <a:rPr sz="1941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8" dirty="0">
                <a:latin typeface="Tahoma"/>
                <a:cs typeface="Tahoma"/>
              </a:rPr>
              <a:t>g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d</a:t>
            </a:r>
            <a:r>
              <a:rPr sz="1941" spc="4" dirty="0">
                <a:latin typeface="Tahoma"/>
                <a:cs typeface="Tahoma"/>
              </a:rPr>
              <a:t> t</a:t>
            </a:r>
            <a:r>
              <a:rPr sz="1941" dirty="0">
                <a:latin typeface="Tahoma"/>
                <a:cs typeface="Tahoma"/>
              </a:rPr>
              <a:t>o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v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 </a:t>
            </a:r>
            <a:r>
              <a:rPr sz="1941" spc="-8" dirty="0">
                <a:latin typeface="Tahoma"/>
                <a:cs typeface="Tahoma"/>
              </a:rPr>
              <a:t>“</a:t>
            </a:r>
            <a:r>
              <a:rPr sz="1941" dirty="0">
                <a:latin typeface="Tahoma"/>
                <a:cs typeface="Tahoma"/>
              </a:rPr>
              <a:t>h</a:t>
            </a:r>
            <a:r>
              <a:rPr sz="1941" spc="8" dirty="0">
                <a:latin typeface="Tahoma"/>
                <a:cs typeface="Tahoma"/>
              </a:rPr>
              <a:t>u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8" dirty="0">
                <a:latin typeface="Tahoma"/>
                <a:cs typeface="Tahoma"/>
              </a:rPr>
              <a:t>-</a:t>
            </a:r>
            <a:r>
              <a:rPr sz="1941" dirty="0">
                <a:latin typeface="Tahoma"/>
                <a:cs typeface="Tahoma"/>
              </a:rPr>
              <a:t>li</a:t>
            </a:r>
            <a:r>
              <a:rPr sz="1941" spc="8" dirty="0">
                <a:latin typeface="Tahoma"/>
                <a:cs typeface="Tahoma"/>
              </a:rPr>
              <a:t>k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”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te</a:t>
            </a:r>
            <a:r>
              <a:rPr sz="1941" dirty="0">
                <a:latin typeface="Tahoma"/>
                <a:cs typeface="Tahoma"/>
              </a:rPr>
              <a:t>lli</a:t>
            </a:r>
            <a:r>
              <a:rPr sz="1941" spc="-4" dirty="0">
                <a:latin typeface="Tahoma"/>
                <a:cs typeface="Tahoma"/>
              </a:rPr>
              <a:t>ge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w</a:t>
            </a:r>
            <a:r>
              <a:rPr sz="1941" spc="12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17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ut 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eat</a:t>
            </a:r>
            <a:r>
              <a:rPr sz="1941" spc="12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ng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r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ing </a:t>
            </a:r>
            <a:r>
              <a:rPr sz="1941" spc="4" dirty="0">
                <a:latin typeface="Tahoma"/>
                <a:cs typeface="Tahoma"/>
              </a:rPr>
              <a:t>to</a:t>
            </a:r>
            <a:r>
              <a:rPr sz="1941" dirty="0">
                <a:latin typeface="Tahoma"/>
                <a:cs typeface="Tahoma"/>
              </a:rPr>
              <a:t>o 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umb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626" y="4881255"/>
            <a:ext cx="1939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959262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949824" y="4639235"/>
            <a:ext cx="1238473" cy="672353"/>
          </a:xfrm>
          <a:custGeom>
            <a:avLst/>
            <a:gdLst/>
            <a:ahLst/>
            <a:cxnLst/>
            <a:rect l="l" t="t" r="r" b="b"/>
            <a:pathLst>
              <a:path w="1403603" h="762000">
                <a:moveTo>
                  <a:pt x="701039" y="0"/>
                </a:moveTo>
                <a:lnTo>
                  <a:pt x="643554" y="1263"/>
                </a:lnTo>
                <a:lnTo>
                  <a:pt x="587346" y="4989"/>
                </a:lnTo>
                <a:lnTo>
                  <a:pt x="532597" y="11079"/>
                </a:lnTo>
                <a:lnTo>
                  <a:pt x="479486" y="19434"/>
                </a:lnTo>
                <a:lnTo>
                  <a:pt x="428196" y="29956"/>
                </a:lnTo>
                <a:lnTo>
                  <a:pt x="378906" y="42547"/>
                </a:lnTo>
                <a:lnTo>
                  <a:pt x="331796" y="57108"/>
                </a:lnTo>
                <a:lnTo>
                  <a:pt x="287048" y="73542"/>
                </a:lnTo>
                <a:lnTo>
                  <a:pt x="244842" y="91749"/>
                </a:lnTo>
                <a:lnTo>
                  <a:pt x="205358" y="111632"/>
                </a:lnTo>
                <a:lnTo>
                  <a:pt x="168778" y="133093"/>
                </a:lnTo>
                <a:lnTo>
                  <a:pt x="135282" y="156033"/>
                </a:lnTo>
                <a:lnTo>
                  <a:pt x="105050" y="180353"/>
                </a:lnTo>
                <a:lnTo>
                  <a:pt x="55102" y="232743"/>
                </a:lnTo>
                <a:lnTo>
                  <a:pt x="20378" y="289476"/>
                </a:lnTo>
                <a:lnTo>
                  <a:pt x="2324" y="349766"/>
                </a:lnTo>
                <a:lnTo>
                  <a:pt x="0" y="381000"/>
                </a:lnTo>
                <a:lnTo>
                  <a:pt x="2324" y="412233"/>
                </a:lnTo>
                <a:lnTo>
                  <a:pt x="20378" y="472523"/>
                </a:lnTo>
                <a:lnTo>
                  <a:pt x="55102" y="529256"/>
                </a:lnTo>
                <a:lnTo>
                  <a:pt x="105050" y="581646"/>
                </a:lnTo>
                <a:lnTo>
                  <a:pt x="135282" y="605966"/>
                </a:lnTo>
                <a:lnTo>
                  <a:pt x="168778" y="628906"/>
                </a:lnTo>
                <a:lnTo>
                  <a:pt x="205358" y="650366"/>
                </a:lnTo>
                <a:lnTo>
                  <a:pt x="244842" y="670250"/>
                </a:lnTo>
                <a:lnTo>
                  <a:pt x="287048" y="688457"/>
                </a:lnTo>
                <a:lnTo>
                  <a:pt x="331796" y="704891"/>
                </a:lnTo>
                <a:lnTo>
                  <a:pt x="378906" y="719452"/>
                </a:lnTo>
                <a:lnTo>
                  <a:pt x="428196" y="732043"/>
                </a:lnTo>
                <a:lnTo>
                  <a:pt x="479486" y="742565"/>
                </a:lnTo>
                <a:lnTo>
                  <a:pt x="532597" y="750920"/>
                </a:lnTo>
                <a:lnTo>
                  <a:pt x="587346" y="757010"/>
                </a:lnTo>
                <a:lnTo>
                  <a:pt x="643554" y="760736"/>
                </a:lnTo>
                <a:lnTo>
                  <a:pt x="701039" y="762000"/>
                </a:lnTo>
                <a:lnTo>
                  <a:pt x="758743" y="760736"/>
                </a:lnTo>
                <a:lnTo>
                  <a:pt x="815146" y="757010"/>
                </a:lnTo>
                <a:lnTo>
                  <a:pt x="870070" y="750920"/>
                </a:lnTo>
                <a:lnTo>
                  <a:pt x="923336" y="742565"/>
                </a:lnTo>
                <a:lnTo>
                  <a:pt x="974764" y="732043"/>
                </a:lnTo>
                <a:lnTo>
                  <a:pt x="1024175" y="719452"/>
                </a:lnTo>
                <a:lnTo>
                  <a:pt x="1071388" y="704891"/>
                </a:lnTo>
                <a:lnTo>
                  <a:pt x="1116226" y="688457"/>
                </a:lnTo>
                <a:lnTo>
                  <a:pt x="1158508" y="670250"/>
                </a:lnTo>
                <a:lnTo>
                  <a:pt x="1198054" y="650366"/>
                </a:lnTo>
                <a:lnTo>
                  <a:pt x="1234686" y="628906"/>
                </a:lnTo>
                <a:lnTo>
                  <a:pt x="1268224" y="605966"/>
                </a:lnTo>
                <a:lnTo>
                  <a:pt x="1298488" y="581646"/>
                </a:lnTo>
                <a:lnTo>
                  <a:pt x="1348478" y="529256"/>
                </a:lnTo>
                <a:lnTo>
                  <a:pt x="1383220" y="472523"/>
                </a:lnTo>
                <a:lnTo>
                  <a:pt x="1401279" y="412233"/>
                </a:lnTo>
                <a:lnTo>
                  <a:pt x="1403603" y="381000"/>
                </a:lnTo>
                <a:lnTo>
                  <a:pt x="1401279" y="349766"/>
                </a:lnTo>
                <a:lnTo>
                  <a:pt x="1383220" y="289476"/>
                </a:lnTo>
                <a:lnTo>
                  <a:pt x="1348478" y="232743"/>
                </a:lnTo>
                <a:lnTo>
                  <a:pt x="1298488" y="180353"/>
                </a:lnTo>
                <a:lnTo>
                  <a:pt x="1268224" y="156033"/>
                </a:lnTo>
                <a:lnTo>
                  <a:pt x="1234686" y="133093"/>
                </a:lnTo>
                <a:lnTo>
                  <a:pt x="1198054" y="111632"/>
                </a:lnTo>
                <a:lnTo>
                  <a:pt x="1158508" y="91749"/>
                </a:lnTo>
                <a:lnTo>
                  <a:pt x="1116226" y="73542"/>
                </a:lnTo>
                <a:lnTo>
                  <a:pt x="1071388" y="57108"/>
                </a:lnTo>
                <a:lnTo>
                  <a:pt x="1024175" y="42547"/>
                </a:lnTo>
                <a:lnTo>
                  <a:pt x="974764" y="29956"/>
                </a:lnTo>
                <a:lnTo>
                  <a:pt x="923336" y="19434"/>
                </a:lnTo>
                <a:lnTo>
                  <a:pt x="870070" y="11079"/>
                </a:lnTo>
                <a:lnTo>
                  <a:pt x="815146" y="4989"/>
                </a:lnTo>
                <a:lnTo>
                  <a:pt x="758743" y="1263"/>
                </a:lnTo>
                <a:lnTo>
                  <a:pt x="701039" y="0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7942" y="4639235"/>
            <a:ext cx="1238473" cy="672353"/>
          </a:xfrm>
          <a:custGeom>
            <a:avLst/>
            <a:gdLst/>
            <a:ahLst/>
            <a:cxnLst/>
            <a:rect l="l" t="t" r="r" b="b"/>
            <a:pathLst>
              <a:path w="1403603" h="762000">
                <a:moveTo>
                  <a:pt x="701039" y="0"/>
                </a:moveTo>
                <a:lnTo>
                  <a:pt x="643554" y="1263"/>
                </a:lnTo>
                <a:lnTo>
                  <a:pt x="587346" y="4989"/>
                </a:lnTo>
                <a:lnTo>
                  <a:pt x="532597" y="11079"/>
                </a:lnTo>
                <a:lnTo>
                  <a:pt x="479486" y="19434"/>
                </a:lnTo>
                <a:lnTo>
                  <a:pt x="428196" y="29956"/>
                </a:lnTo>
                <a:lnTo>
                  <a:pt x="378906" y="42547"/>
                </a:lnTo>
                <a:lnTo>
                  <a:pt x="331796" y="57108"/>
                </a:lnTo>
                <a:lnTo>
                  <a:pt x="287048" y="73542"/>
                </a:lnTo>
                <a:lnTo>
                  <a:pt x="244842" y="91749"/>
                </a:lnTo>
                <a:lnTo>
                  <a:pt x="205358" y="111632"/>
                </a:lnTo>
                <a:lnTo>
                  <a:pt x="168778" y="133093"/>
                </a:lnTo>
                <a:lnTo>
                  <a:pt x="135282" y="156033"/>
                </a:lnTo>
                <a:lnTo>
                  <a:pt x="105050" y="180353"/>
                </a:lnTo>
                <a:lnTo>
                  <a:pt x="55102" y="232743"/>
                </a:lnTo>
                <a:lnTo>
                  <a:pt x="20378" y="289476"/>
                </a:lnTo>
                <a:lnTo>
                  <a:pt x="2324" y="349766"/>
                </a:lnTo>
                <a:lnTo>
                  <a:pt x="0" y="381000"/>
                </a:lnTo>
                <a:lnTo>
                  <a:pt x="2324" y="412233"/>
                </a:lnTo>
                <a:lnTo>
                  <a:pt x="20378" y="472523"/>
                </a:lnTo>
                <a:lnTo>
                  <a:pt x="55102" y="529256"/>
                </a:lnTo>
                <a:lnTo>
                  <a:pt x="105050" y="581646"/>
                </a:lnTo>
                <a:lnTo>
                  <a:pt x="135282" y="605966"/>
                </a:lnTo>
                <a:lnTo>
                  <a:pt x="168778" y="628906"/>
                </a:lnTo>
                <a:lnTo>
                  <a:pt x="205359" y="650366"/>
                </a:lnTo>
                <a:lnTo>
                  <a:pt x="244842" y="670250"/>
                </a:lnTo>
                <a:lnTo>
                  <a:pt x="287048" y="688457"/>
                </a:lnTo>
                <a:lnTo>
                  <a:pt x="331796" y="704891"/>
                </a:lnTo>
                <a:lnTo>
                  <a:pt x="378906" y="719452"/>
                </a:lnTo>
                <a:lnTo>
                  <a:pt x="428196" y="732043"/>
                </a:lnTo>
                <a:lnTo>
                  <a:pt x="479486" y="742565"/>
                </a:lnTo>
                <a:lnTo>
                  <a:pt x="532597" y="750920"/>
                </a:lnTo>
                <a:lnTo>
                  <a:pt x="587346" y="757010"/>
                </a:lnTo>
                <a:lnTo>
                  <a:pt x="643554" y="760736"/>
                </a:lnTo>
                <a:lnTo>
                  <a:pt x="701040" y="762000"/>
                </a:lnTo>
                <a:lnTo>
                  <a:pt x="758743" y="760736"/>
                </a:lnTo>
                <a:lnTo>
                  <a:pt x="815146" y="757010"/>
                </a:lnTo>
                <a:lnTo>
                  <a:pt x="870070" y="750920"/>
                </a:lnTo>
                <a:lnTo>
                  <a:pt x="923336" y="742565"/>
                </a:lnTo>
                <a:lnTo>
                  <a:pt x="974764" y="732043"/>
                </a:lnTo>
                <a:lnTo>
                  <a:pt x="1024175" y="719452"/>
                </a:lnTo>
                <a:lnTo>
                  <a:pt x="1071388" y="704891"/>
                </a:lnTo>
                <a:lnTo>
                  <a:pt x="1116226" y="688457"/>
                </a:lnTo>
                <a:lnTo>
                  <a:pt x="1158508" y="670250"/>
                </a:lnTo>
                <a:lnTo>
                  <a:pt x="1198054" y="650366"/>
                </a:lnTo>
                <a:lnTo>
                  <a:pt x="1234686" y="628906"/>
                </a:lnTo>
                <a:lnTo>
                  <a:pt x="1268224" y="605966"/>
                </a:lnTo>
                <a:lnTo>
                  <a:pt x="1298488" y="581646"/>
                </a:lnTo>
                <a:lnTo>
                  <a:pt x="1348478" y="529256"/>
                </a:lnTo>
                <a:lnTo>
                  <a:pt x="1383220" y="472523"/>
                </a:lnTo>
                <a:lnTo>
                  <a:pt x="1401279" y="412233"/>
                </a:lnTo>
                <a:lnTo>
                  <a:pt x="1403603" y="381000"/>
                </a:lnTo>
                <a:lnTo>
                  <a:pt x="1401279" y="349766"/>
                </a:lnTo>
                <a:lnTo>
                  <a:pt x="1383220" y="289476"/>
                </a:lnTo>
                <a:lnTo>
                  <a:pt x="1348478" y="232743"/>
                </a:lnTo>
                <a:lnTo>
                  <a:pt x="1298488" y="180353"/>
                </a:lnTo>
                <a:lnTo>
                  <a:pt x="1268224" y="156033"/>
                </a:lnTo>
                <a:lnTo>
                  <a:pt x="1234686" y="133093"/>
                </a:lnTo>
                <a:lnTo>
                  <a:pt x="1198054" y="111632"/>
                </a:lnTo>
                <a:lnTo>
                  <a:pt x="1158508" y="91749"/>
                </a:lnTo>
                <a:lnTo>
                  <a:pt x="1116226" y="73542"/>
                </a:lnTo>
                <a:lnTo>
                  <a:pt x="1071388" y="57108"/>
                </a:lnTo>
                <a:lnTo>
                  <a:pt x="1024175" y="42547"/>
                </a:lnTo>
                <a:lnTo>
                  <a:pt x="974764" y="29956"/>
                </a:lnTo>
                <a:lnTo>
                  <a:pt x="923336" y="19434"/>
                </a:lnTo>
                <a:lnTo>
                  <a:pt x="870070" y="11079"/>
                </a:lnTo>
                <a:lnTo>
                  <a:pt x="815146" y="4989"/>
                </a:lnTo>
                <a:lnTo>
                  <a:pt x="758743" y="1263"/>
                </a:lnTo>
                <a:lnTo>
                  <a:pt x="701039" y="0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88297" y="4900109"/>
            <a:ext cx="509644" cy="150606"/>
          </a:xfrm>
          <a:custGeom>
            <a:avLst/>
            <a:gdLst/>
            <a:ahLst/>
            <a:cxnLst/>
            <a:rect l="l" t="t" r="r" b="b"/>
            <a:pathLst>
              <a:path w="577596" h="170687">
                <a:moveTo>
                  <a:pt x="0" y="56387"/>
                </a:moveTo>
                <a:lnTo>
                  <a:pt x="0" y="114300"/>
                </a:lnTo>
                <a:lnTo>
                  <a:pt x="434339" y="114300"/>
                </a:lnTo>
                <a:lnTo>
                  <a:pt x="405384" y="170687"/>
                </a:lnTo>
                <a:lnTo>
                  <a:pt x="577596" y="85344"/>
                </a:lnTo>
                <a:lnTo>
                  <a:pt x="434339" y="56387"/>
                </a:lnTo>
                <a:lnTo>
                  <a:pt x="0" y="56387"/>
                </a:lnTo>
                <a:close/>
              </a:path>
              <a:path w="577596" h="170687">
                <a:moveTo>
                  <a:pt x="434339" y="56387"/>
                </a:moveTo>
                <a:lnTo>
                  <a:pt x="577596" y="85344"/>
                </a:lnTo>
                <a:lnTo>
                  <a:pt x="405384" y="0"/>
                </a:lnTo>
                <a:lnTo>
                  <a:pt x="405384" y="56388"/>
                </a:lnTo>
                <a:lnTo>
                  <a:pt x="434339" y="56387"/>
                </a:lnTo>
                <a:close/>
              </a:path>
              <a:path w="577596" h="170687">
                <a:moveTo>
                  <a:pt x="405384" y="170687"/>
                </a:moveTo>
                <a:lnTo>
                  <a:pt x="434339" y="114300"/>
                </a:lnTo>
                <a:lnTo>
                  <a:pt x="405384" y="114300"/>
                </a:lnTo>
                <a:lnTo>
                  <a:pt x="405384" y="17068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6059" y="4639234"/>
            <a:ext cx="1238473" cy="672353"/>
          </a:xfrm>
          <a:custGeom>
            <a:avLst/>
            <a:gdLst/>
            <a:ahLst/>
            <a:cxnLst/>
            <a:rect l="l" t="t" r="r" b="b"/>
            <a:pathLst>
              <a:path w="1403603" h="762000">
                <a:moveTo>
                  <a:pt x="701039" y="0"/>
                </a:moveTo>
                <a:lnTo>
                  <a:pt x="643554" y="1263"/>
                </a:lnTo>
                <a:lnTo>
                  <a:pt x="587346" y="4989"/>
                </a:lnTo>
                <a:lnTo>
                  <a:pt x="532597" y="11079"/>
                </a:lnTo>
                <a:lnTo>
                  <a:pt x="479486" y="19434"/>
                </a:lnTo>
                <a:lnTo>
                  <a:pt x="428196" y="29956"/>
                </a:lnTo>
                <a:lnTo>
                  <a:pt x="378906" y="42547"/>
                </a:lnTo>
                <a:lnTo>
                  <a:pt x="331796" y="57108"/>
                </a:lnTo>
                <a:lnTo>
                  <a:pt x="287048" y="73542"/>
                </a:lnTo>
                <a:lnTo>
                  <a:pt x="244842" y="91749"/>
                </a:lnTo>
                <a:lnTo>
                  <a:pt x="205358" y="111632"/>
                </a:lnTo>
                <a:lnTo>
                  <a:pt x="168778" y="133093"/>
                </a:lnTo>
                <a:lnTo>
                  <a:pt x="135282" y="156033"/>
                </a:lnTo>
                <a:lnTo>
                  <a:pt x="105050" y="180353"/>
                </a:lnTo>
                <a:lnTo>
                  <a:pt x="55102" y="232743"/>
                </a:lnTo>
                <a:lnTo>
                  <a:pt x="20378" y="289476"/>
                </a:lnTo>
                <a:lnTo>
                  <a:pt x="2324" y="349766"/>
                </a:lnTo>
                <a:lnTo>
                  <a:pt x="0" y="381000"/>
                </a:lnTo>
                <a:lnTo>
                  <a:pt x="2324" y="412233"/>
                </a:lnTo>
                <a:lnTo>
                  <a:pt x="20378" y="472523"/>
                </a:lnTo>
                <a:lnTo>
                  <a:pt x="55102" y="529256"/>
                </a:lnTo>
                <a:lnTo>
                  <a:pt x="105050" y="581646"/>
                </a:lnTo>
                <a:lnTo>
                  <a:pt x="135282" y="605966"/>
                </a:lnTo>
                <a:lnTo>
                  <a:pt x="168778" y="628906"/>
                </a:lnTo>
                <a:lnTo>
                  <a:pt x="205358" y="650366"/>
                </a:lnTo>
                <a:lnTo>
                  <a:pt x="244842" y="670250"/>
                </a:lnTo>
                <a:lnTo>
                  <a:pt x="287048" y="688457"/>
                </a:lnTo>
                <a:lnTo>
                  <a:pt x="331796" y="704891"/>
                </a:lnTo>
                <a:lnTo>
                  <a:pt x="378906" y="719452"/>
                </a:lnTo>
                <a:lnTo>
                  <a:pt x="428196" y="732043"/>
                </a:lnTo>
                <a:lnTo>
                  <a:pt x="479486" y="742565"/>
                </a:lnTo>
                <a:lnTo>
                  <a:pt x="532597" y="750920"/>
                </a:lnTo>
                <a:lnTo>
                  <a:pt x="587346" y="757010"/>
                </a:lnTo>
                <a:lnTo>
                  <a:pt x="643554" y="760736"/>
                </a:lnTo>
                <a:lnTo>
                  <a:pt x="701039" y="762000"/>
                </a:lnTo>
                <a:lnTo>
                  <a:pt x="758743" y="760736"/>
                </a:lnTo>
                <a:lnTo>
                  <a:pt x="815146" y="757010"/>
                </a:lnTo>
                <a:lnTo>
                  <a:pt x="870070" y="750920"/>
                </a:lnTo>
                <a:lnTo>
                  <a:pt x="923336" y="742565"/>
                </a:lnTo>
                <a:lnTo>
                  <a:pt x="974764" y="732043"/>
                </a:lnTo>
                <a:lnTo>
                  <a:pt x="1024175" y="719452"/>
                </a:lnTo>
                <a:lnTo>
                  <a:pt x="1071388" y="704891"/>
                </a:lnTo>
                <a:lnTo>
                  <a:pt x="1116226" y="688457"/>
                </a:lnTo>
                <a:lnTo>
                  <a:pt x="1158508" y="670250"/>
                </a:lnTo>
                <a:lnTo>
                  <a:pt x="1198054" y="650366"/>
                </a:lnTo>
                <a:lnTo>
                  <a:pt x="1234686" y="628906"/>
                </a:lnTo>
                <a:lnTo>
                  <a:pt x="1268224" y="605966"/>
                </a:lnTo>
                <a:lnTo>
                  <a:pt x="1298488" y="581646"/>
                </a:lnTo>
                <a:lnTo>
                  <a:pt x="1348478" y="529256"/>
                </a:lnTo>
                <a:lnTo>
                  <a:pt x="1383220" y="472523"/>
                </a:lnTo>
                <a:lnTo>
                  <a:pt x="1401279" y="412233"/>
                </a:lnTo>
                <a:lnTo>
                  <a:pt x="1403603" y="381000"/>
                </a:lnTo>
                <a:lnTo>
                  <a:pt x="1401279" y="349766"/>
                </a:lnTo>
                <a:lnTo>
                  <a:pt x="1383220" y="289476"/>
                </a:lnTo>
                <a:lnTo>
                  <a:pt x="1348478" y="232743"/>
                </a:lnTo>
                <a:lnTo>
                  <a:pt x="1298488" y="180353"/>
                </a:lnTo>
                <a:lnTo>
                  <a:pt x="1268224" y="156033"/>
                </a:lnTo>
                <a:lnTo>
                  <a:pt x="1234686" y="133093"/>
                </a:lnTo>
                <a:lnTo>
                  <a:pt x="1198054" y="111632"/>
                </a:lnTo>
                <a:lnTo>
                  <a:pt x="1158508" y="91749"/>
                </a:lnTo>
                <a:lnTo>
                  <a:pt x="1116226" y="73542"/>
                </a:lnTo>
                <a:lnTo>
                  <a:pt x="1071388" y="57108"/>
                </a:lnTo>
                <a:lnTo>
                  <a:pt x="1024175" y="42547"/>
                </a:lnTo>
                <a:lnTo>
                  <a:pt x="974764" y="29956"/>
                </a:lnTo>
                <a:lnTo>
                  <a:pt x="923336" y="19434"/>
                </a:lnTo>
                <a:lnTo>
                  <a:pt x="870070" y="11079"/>
                </a:lnTo>
                <a:lnTo>
                  <a:pt x="815146" y="4989"/>
                </a:lnTo>
                <a:lnTo>
                  <a:pt x="758743" y="1263"/>
                </a:lnTo>
                <a:lnTo>
                  <a:pt x="701039" y="0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36415" y="4900109"/>
            <a:ext cx="509644" cy="150606"/>
          </a:xfrm>
          <a:custGeom>
            <a:avLst/>
            <a:gdLst/>
            <a:ahLst/>
            <a:cxnLst/>
            <a:rect l="l" t="t" r="r" b="b"/>
            <a:pathLst>
              <a:path w="577596" h="170687">
                <a:moveTo>
                  <a:pt x="0" y="56387"/>
                </a:moveTo>
                <a:lnTo>
                  <a:pt x="0" y="114300"/>
                </a:lnTo>
                <a:lnTo>
                  <a:pt x="434339" y="114300"/>
                </a:lnTo>
                <a:lnTo>
                  <a:pt x="405384" y="170687"/>
                </a:lnTo>
                <a:lnTo>
                  <a:pt x="577596" y="85343"/>
                </a:lnTo>
                <a:lnTo>
                  <a:pt x="434339" y="56387"/>
                </a:lnTo>
                <a:lnTo>
                  <a:pt x="0" y="56387"/>
                </a:lnTo>
                <a:close/>
              </a:path>
              <a:path w="577596" h="170687">
                <a:moveTo>
                  <a:pt x="434339" y="56387"/>
                </a:moveTo>
                <a:lnTo>
                  <a:pt x="577596" y="85343"/>
                </a:lnTo>
                <a:lnTo>
                  <a:pt x="405384" y="0"/>
                </a:lnTo>
                <a:lnTo>
                  <a:pt x="405384" y="56388"/>
                </a:lnTo>
                <a:lnTo>
                  <a:pt x="434339" y="56387"/>
                </a:lnTo>
                <a:close/>
              </a:path>
              <a:path w="577596" h="170687">
                <a:moveTo>
                  <a:pt x="405384" y="170687"/>
                </a:moveTo>
                <a:lnTo>
                  <a:pt x="434339" y="114300"/>
                </a:lnTo>
                <a:lnTo>
                  <a:pt x="405384" y="114300"/>
                </a:lnTo>
                <a:lnTo>
                  <a:pt x="405384" y="17068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8389" y="4420049"/>
            <a:ext cx="3512371" cy="223220"/>
          </a:xfrm>
          <a:custGeom>
            <a:avLst/>
            <a:gdLst/>
            <a:ahLst/>
            <a:cxnLst/>
            <a:rect l="l" t="t" r="r" b="b"/>
            <a:pathLst>
              <a:path w="3980687" h="252983">
                <a:moveTo>
                  <a:pt x="3936491" y="239267"/>
                </a:moveTo>
                <a:lnTo>
                  <a:pt x="3939539" y="242315"/>
                </a:lnTo>
                <a:lnTo>
                  <a:pt x="3941063" y="242315"/>
                </a:lnTo>
                <a:lnTo>
                  <a:pt x="3980687" y="243839"/>
                </a:lnTo>
                <a:lnTo>
                  <a:pt x="3979163" y="233171"/>
                </a:lnTo>
                <a:lnTo>
                  <a:pt x="3936491" y="239267"/>
                </a:lnTo>
                <a:close/>
              </a:path>
              <a:path w="3980687" h="252983">
                <a:moveTo>
                  <a:pt x="3944111" y="252983"/>
                </a:moveTo>
                <a:lnTo>
                  <a:pt x="3945635" y="249935"/>
                </a:lnTo>
                <a:lnTo>
                  <a:pt x="3942043" y="245744"/>
                </a:lnTo>
                <a:lnTo>
                  <a:pt x="3944111" y="252983"/>
                </a:lnTo>
                <a:close/>
              </a:path>
              <a:path w="3980687" h="252983">
                <a:moveTo>
                  <a:pt x="107942" y="202844"/>
                </a:moveTo>
                <a:lnTo>
                  <a:pt x="137160" y="193548"/>
                </a:lnTo>
                <a:lnTo>
                  <a:pt x="108204" y="202691"/>
                </a:lnTo>
                <a:lnTo>
                  <a:pt x="107942" y="202844"/>
                </a:lnTo>
                <a:close/>
              </a:path>
              <a:path w="3980687" h="252983">
                <a:moveTo>
                  <a:pt x="106957" y="203107"/>
                </a:moveTo>
                <a:lnTo>
                  <a:pt x="85578" y="171039"/>
                </a:lnTo>
                <a:lnTo>
                  <a:pt x="64007" y="138683"/>
                </a:lnTo>
                <a:lnTo>
                  <a:pt x="70104" y="181355"/>
                </a:lnTo>
                <a:lnTo>
                  <a:pt x="103631" y="204215"/>
                </a:lnTo>
                <a:lnTo>
                  <a:pt x="106984" y="203149"/>
                </a:lnTo>
                <a:close/>
              </a:path>
              <a:path w="3980687" h="252983">
                <a:moveTo>
                  <a:pt x="128016" y="234695"/>
                </a:moveTo>
                <a:lnTo>
                  <a:pt x="107106" y="203331"/>
                </a:lnTo>
                <a:lnTo>
                  <a:pt x="89916" y="213360"/>
                </a:lnTo>
                <a:lnTo>
                  <a:pt x="0" y="249936"/>
                </a:lnTo>
                <a:lnTo>
                  <a:pt x="128016" y="234695"/>
                </a:lnTo>
                <a:close/>
              </a:path>
              <a:path w="3980687" h="252983">
                <a:moveTo>
                  <a:pt x="2350008" y="44195"/>
                </a:moveTo>
                <a:lnTo>
                  <a:pt x="2531363" y="50291"/>
                </a:lnTo>
                <a:lnTo>
                  <a:pt x="2708147" y="57912"/>
                </a:lnTo>
                <a:lnTo>
                  <a:pt x="2795015" y="64007"/>
                </a:lnTo>
                <a:lnTo>
                  <a:pt x="2878835" y="68579"/>
                </a:lnTo>
                <a:lnTo>
                  <a:pt x="2961131" y="74675"/>
                </a:lnTo>
                <a:lnTo>
                  <a:pt x="3041903" y="80772"/>
                </a:lnTo>
                <a:lnTo>
                  <a:pt x="3121151" y="88391"/>
                </a:lnTo>
                <a:lnTo>
                  <a:pt x="3197351" y="94487"/>
                </a:lnTo>
                <a:lnTo>
                  <a:pt x="3270504" y="102107"/>
                </a:lnTo>
                <a:lnTo>
                  <a:pt x="3342131" y="109727"/>
                </a:lnTo>
                <a:lnTo>
                  <a:pt x="3409187" y="118871"/>
                </a:lnTo>
                <a:lnTo>
                  <a:pt x="3474719" y="126491"/>
                </a:lnTo>
                <a:lnTo>
                  <a:pt x="3535679" y="135635"/>
                </a:lnTo>
                <a:lnTo>
                  <a:pt x="3593591" y="144779"/>
                </a:lnTo>
                <a:lnTo>
                  <a:pt x="3648455" y="153923"/>
                </a:lnTo>
                <a:lnTo>
                  <a:pt x="3698748" y="163067"/>
                </a:lnTo>
                <a:lnTo>
                  <a:pt x="3745991" y="173735"/>
                </a:lnTo>
                <a:lnTo>
                  <a:pt x="3788663" y="182879"/>
                </a:lnTo>
                <a:lnTo>
                  <a:pt x="3825239" y="192023"/>
                </a:lnTo>
                <a:lnTo>
                  <a:pt x="3858767" y="202691"/>
                </a:lnTo>
                <a:lnTo>
                  <a:pt x="3886199" y="213359"/>
                </a:lnTo>
                <a:lnTo>
                  <a:pt x="3909059" y="222503"/>
                </a:lnTo>
                <a:lnTo>
                  <a:pt x="3928871" y="233171"/>
                </a:lnTo>
                <a:lnTo>
                  <a:pt x="3925823" y="231647"/>
                </a:lnTo>
                <a:lnTo>
                  <a:pt x="3938233" y="241300"/>
                </a:lnTo>
                <a:lnTo>
                  <a:pt x="3942043" y="245744"/>
                </a:lnTo>
                <a:lnTo>
                  <a:pt x="3945635" y="249935"/>
                </a:lnTo>
                <a:lnTo>
                  <a:pt x="3944111" y="252983"/>
                </a:lnTo>
                <a:lnTo>
                  <a:pt x="3980687" y="243839"/>
                </a:lnTo>
                <a:lnTo>
                  <a:pt x="3941063" y="242315"/>
                </a:lnTo>
                <a:lnTo>
                  <a:pt x="3939539" y="242315"/>
                </a:lnTo>
                <a:lnTo>
                  <a:pt x="3936491" y="239267"/>
                </a:lnTo>
                <a:lnTo>
                  <a:pt x="3979163" y="233171"/>
                </a:lnTo>
                <a:lnTo>
                  <a:pt x="3977639" y="230123"/>
                </a:lnTo>
                <a:lnTo>
                  <a:pt x="3976115" y="228599"/>
                </a:lnTo>
                <a:lnTo>
                  <a:pt x="3974591" y="225551"/>
                </a:lnTo>
                <a:lnTo>
                  <a:pt x="3966971" y="214883"/>
                </a:lnTo>
                <a:lnTo>
                  <a:pt x="3965447" y="213359"/>
                </a:lnTo>
                <a:lnTo>
                  <a:pt x="3963923" y="213359"/>
                </a:lnTo>
                <a:lnTo>
                  <a:pt x="3963923" y="211835"/>
                </a:lnTo>
                <a:lnTo>
                  <a:pt x="3948683" y="201167"/>
                </a:lnTo>
                <a:lnTo>
                  <a:pt x="3947159" y="199643"/>
                </a:lnTo>
                <a:lnTo>
                  <a:pt x="3927347" y="188975"/>
                </a:lnTo>
                <a:lnTo>
                  <a:pt x="3901439" y="178307"/>
                </a:lnTo>
                <a:lnTo>
                  <a:pt x="3870959" y="167639"/>
                </a:lnTo>
                <a:lnTo>
                  <a:pt x="3837431" y="156971"/>
                </a:lnTo>
                <a:lnTo>
                  <a:pt x="3797807" y="146303"/>
                </a:lnTo>
                <a:lnTo>
                  <a:pt x="3753611" y="135635"/>
                </a:lnTo>
                <a:lnTo>
                  <a:pt x="3706367" y="126491"/>
                </a:lnTo>
                <a:lnTo>
                  <a:pt x="3656076" y="115823"/>
                </a:lnTo>
                <a:lnTo>
                  <a:pt x="3601211" y="106679"/>
                </a:lnTo>
                <a:lnTo>
                  <a:pt x="3541776" y="97535"/>
                </a:lnTo>
                <a:lnTo>
                  <a:pt x="3479291" y="88391"/>
                </a:lnTo>
                <a:lnTo>
                  <a:pt x="3415283" y="80771"/>
                </a:lnTo>
                <a:lnTo>
                  <a:pt x="3346704" y="71627"/>
                </a:lnTo>
                <a:lnTo>
                  <a:pt x="3275076" y="64007"/>
                </a:lnTo>
                <a:lnTo>
                  <a:pt x="3200399" y="56387"/>
                </a:lnTo>
                <a:lnTo>
                  <a:pt x="3124199" y="50291"/>
                </a:lnTo>
                <a:lnTo>
                  <a:pt x="3044951" y="42672"/>
                </a:lnTo>
                <a:lnTo>
                  <a:pt x="2964179" y="36575"/>
                </a:lnTo>
                <a:lnTo>
                  <a:pt x="2881884" y="30479"/>
                </a:lnTo>
                <a:lnTo>
                  <a:pt x="2796539" y="25907"/>
                </a:lnTo>
                <a:lnTo>
                  <a:pt x="2709672" y="19812"/>
                </a:lnTo>
                <a:lnTo>
                  <a:pt x="2532887" y="12191"/>
                </a:lnTo>
                <a:lnTo>
                  <a:pt x="2351531" y="6095"/>
                </a:lnTo>
                <a:lnTo>
                  <a:pt x="2167127" y="1524"/>
                </a:lnTo>
                <a:lnTo>
                  <a:pt x="1981199" y="0"/>
                </a:lnTo>
                <a:lnTo>
                  <a:pt x="1796795" y="1524"/>
                </a:lnTo>
                <a:lnTo>
                  <a:pt x="1612391" y="6095"/>
                </a:lnTo>
                <a:lnTo>
                  <a:pt x="1431035" y="12191"/>
                </a:lnTo>
                <a:lnTo>
                  <a:pt x="1254251" y="19812"/>
                </a:lnTo>
                <a:lnTo>
                  <a:pt x="1167383" y="25907"/>
                </a:lnTo>
                <a:lnTo>
                  <a:pt x="1082039" y="30479"/>
                </a:lnTo>
                <a:lnTo>
                  <a:pt x="999744" y="36575"/>
                </a:lnTo>
                <a:lnTo>
                  <a:pt x="917447" y="42672"/>
                </a:lnTo>
                <a:lnTo>
                  <a:pt x="839723" y="50291"/>
                </a:lnTo>
                <a:lnTo>
                  <a:pt x="763523" y="57912"/>
                </a:lnTo>
                <a:lnTo>
                  <a:pt x="688847" y="65531"/>
                </a:lnTo>
                <a:lnTo>
                  <a:pt x="617219" y="73151"/>
                </a:lnTo>
                <a:lnTo>
                  <a:pt x="548639" y="80772"/>
                </a:lnTo>
                <a:lnTo>
                  <a:pt x="484631" y="89915"/>
                </a:lnTo>
                <a:lnTo>
                  <a:pt x="422148" y="99060"/>
                </a:lnTo>
                <a:lnTo>
                  <a:pt x="362712" y="108203"/>
                </a:lnTo>
                <a:lnTo>
                  <a:pt x="307848" y="117348"/>
                </a:lnTo>
                <a:lnTo>
                  <a:pt x="257556" y="126491"/>
                </a:lnTo>
                <a:lnTo>
                  <a:pt x="210312" y="137160"/>
                </a:lnTo>
                <a:lnTo>
                  <a:pt x="166116" y="146303"/>
                </a:lnTo>
                <a:lnTo>
                  <a:pt x="128016" y="156972"/>
                </a:lnTo>
                <a:lnTo>
                  <a:pt x="92963" y="167639"/>
                </a:lnTo>
                <a:lnTo>
                  <a:pt x="91440" y="167639"/>
                </a:lnTo>
                <a:lnTo>
                  <a:pt x="89916" y="169163"/>
                </a:lnTo>
                <a:lnTo>
                  <a:pt x="88392" y="169163"/>
                </a:lnTo>
                <a:lnTo>
                  <a:pt x="85578" y="171039"/>
                </a:lnTo>
                <a:lnTo>
                  <a:pt x="106957" y="203107"/>
                </a:lnTo>
                <a:lnTo>
                  <a:pt x="103631" y="204215"/>
                </a:lnTo>
                <a:lnTo>
                  <a:pt x="70104" y="181355"/>
                </a:lnTo>
                <a:lnTo>
                  <a:pt x="64007" y="138683"/>
                </a:lnTo>
                <a:lnTo>
                  <a:pt x="0" y="249936"/>
                </a:lnTo>
                <a:lnTo>
                  <a:pt x="89916" y="213360"/>
                </a:lnTo>
                <a:lnTo>
                  <a:pt x="107106" y="203331"/>
                </a:lnTo>
                <a:lnTo>
                  <a:pt x="107942" y="202844"/>
                </a:lnTo>
                <a:lnTo>
                  <a:pt x="108204" y="202691"/>
                </a:lnTo>
                <a:lnTo>
                  <a:pt x="137160" y="193548"/>
                </a:lnTo>
                <a:lnTo>
                  <a:pt x="175260" y="184403"/>
                </a:lnTo>
                <a:lnTo>
                  <a:pt x="217931" y="173736"/>
                </a:lnTo>
                <a:lnTo>
                  <a:pt x="263651" y="164591"/>
                </a:lnTo>
                <a:lnTo>
                  <a:pt x="315468" y="155448"/>
                </a:lnTo>
                <a:lnTo>
                  <a:pt x="368807" y="144779"/>
                </a:lnTo>
                <a:lnTo>
                  <a:pt x="426719" y="135636"/>
                </a:lnTo>
                <a:lnTo>
                  <a:pt x="489204" y="128015"/>
                </a:lnTo>
                <a:lnTo>
                  <a:pt x="553211" y="118872"/>
                </a:lnTo>
                <a:lnTo>
                  <a:pt x="621791" y="111251"/>
                </a:lnTo>
                <a:lnTo>
                  <a:pt x="693419" y="102107"/>
                </a:lnTo>
                <a:lnTo>
                  <a:pt x="766571" y="94487"/>
                </a:lnTo>
                <a:lnTo>
                  <a:pt x="842771" y="88391"/>
                </a:lnTo>
                <a:lnTo>
                  <a:pt x="920495" y="80772"/>
                </a:lnTo>
                <a:lnTo>
                  <a:pt x="1001267" y="74675"/>
                </a:lnTo>
                <a:lnTo>
                  <a:pt x="1085087" y="68579"/>
                </a:lnTo>
                <a:lnTo>
                  <a:pt x="1168908" y="64007"/>
                </a:lnTo>
                <a:lnTo>
                  <a:pt x="1255775" y="57912"/>
                </a:lnTo>
                <a:lnTo>
                  <a:pt x="1432559" y="50291"/>
                </a:lnTo>
                <a:lnTo>
                  <a:pt x="1612391" y="44195"/>
                </a:lnTo>
                <a:lnTo>
                  <a:pt x="1796795" y="39624"/>
                </a:lnTo>
                <a:lnTo>
                  <a:pt x="1981199" y="38100"/>
                </a:lnTo>
                <a:lnTo>
                  <a:pt x="2167127" y="39624"/>
                </a:lnTo>
                <a:lnTo>
                  <a:pt x="2350008" y="44195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08510" y="648775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5542" y="648775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0104" y="1886248"/>
            <a:ext cx="6237495" cy="851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3177"/>
              </a:lnSpc>
              <a:spcBef>
                <a:spcPts val="159"/>
              </a:spcBef>
            </a:pPr>
            <a:r>
              <a:rPr sz="2824" dirty="0">
                <a:latin typeface="Tahoma"/>
                <a:cs typeface="Tahoma"/>
              </a:rPr>
              <a:t>M</a:t>
            </a:r>
            <a:r>
              <a:rPr sz="2824" spc="-4" dirty="0">
                <a:latin typeface="Tahoma"/>
                <a:cs typeface="Tahoma"/>
              </a:rPr>
              <a:t>os</a:t>
            </a:r>
            <a:r>
              <a:rPr sz="2824" dirty="0">
                <a:latin typeface="Tahoma"/>
                <a:cs typeface="Tahoma"/>
              </a:rPr>
              <a:t>t AI </a:t>
            </a:r>
            <a:r>
              <a:rPr sz="2824" spc="-4" dirty="0">
                <a:latin typeface="Tahoma"/>
                <a:cs typeface="Tahoma"/>
              </a:rPr>
              <a:t>foc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-4" dirty="0">
                <a:latin typeface="Tahoma"/>
                <a:cs typeface="Tahoma"/>
              </a:rPr>
              <a:t>aro</a:t>
            </a:r>
            <a:r>
              <a:rPr sz="2824" dirty="0">
                <a:latin typeface="Tahoma"/>
                <a:cs typeface="Tahoma"/>
              </a:rPr>
              <a:t>und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956" spc="-4" dirty="0">
                <a:latin typeface="Tahoma"/>
                <a:cs typeface="Tahoma"/>
              </a:rPr>
              <a:t>a</a:t>
            </a:r>
            <a:r>
              <a:rPr sz="2956" spc="-8" dirty="0">
                <a:latin typeface="Tahoma"/>
                <a:cs typeface="Tahoma"/>
              </a:rPr>
              <a:t>g</a:t>
            </a:r>
            <a:r>
              <a:rPr sz="2956" dirty="0">
                <a:latin typeface="Tahoma"/>
                <a:cs typeface="Tahoma"/>
              </a:rPr>
              <a:t>ent</a:t>
            </a:r>
            <a:r>
              <a:rPr lang="en-HK" sz="2956" dirty="0">
                <a:latin typeface="Tahoma"/>
                <a:cs typeface="Tahoma"/>
              </a:rPr>
              <a:t>s</a:t>
            </a:r>
            <a:endParaRPr sz="2956" dirty="0">
              <a:latin typeface="Tahoma"/>
              <a:cs typeface="Tahoma"/>
            </a:endParaRPr>
          </a:p>
          <a:p>
            <a:pPr marL="111916">
              <a:lnSpc>
                <a:spcPct val="100585"/>
              </a:lnSpc>
              <a:spcBef>
                <a:spcPts val="390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nk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gent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nem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,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ll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neu</a:t>
            </a:r>
            <a:r>
              <a:rPr sz="2471" spc="8" dirty="0">
                <a:latin typeface="Tahoma"/>
                <a:cs typeface="Tahoma"/>
              </a:rPr>
              <a:t>tr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7398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4108" y="2854435"/>
            <a:ext cx="3954775" cy="85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35" marR="49682">
              <a:lnSpc>
                <a:spcPts val="3177"/>
              </a:lnSpc>
              <a:spcBef>
                <a:spcPts val="159"/>
              </a:spcBef>
            </a:pPr>
            <a:r>
              <a:rPr sz="2956" spc="-4" dirty="0">
                <a:latin typeface="Tahoma"/>
                <a:cs typeface="Tahoma"/>
              </a:rPr>
              <a:t>s</a:t>
            </a:r>
            <a:r>
              <a:rPr sz="2956" dirty="0">
                <a:latin typeface="Tahoma"/>
                <a:cs typeface="Tahoma"/>
              </a:rPr>
              <a:t>en</a:t>
            </a:r>
            <a:r>
              <a:rPr sz="2956" spc="-4" dirty="0">
                <a:latin typeface="Tahoma"/>
                <a:cs typeface="Tahoma"/>
              </a:rPr>
              <a:t>s</a:t>
            </a:r>
            <a:r>
              <a:rPr sz="2956" dirty="0">
                <a:latin typeface="Tahoma"/>
                <a:cs typeface="Tahoma"/>
              </a:rPr>
              <a:t>e</a:t>
            </a:r>
            <a:r>
              <a:rPr sz="2956" spc="-4" dirty="0">
                <a:latin typeface="Tahoma"/>
                <a:cs typeface="Tahoma"/>
              </a:rPr>
              <a:t>-t</a:t>
            </a:r>
            <a:r>
              <a:rPr sz="2956" dirty="0">
                <a:latin typeface="Tahoma"/>
                <a:cs typeface="Tahoma"/>
              </a:rPr>
              <a:t>hin</a:t>
            </a:r>
            <a:r>
              <a:rPr sz="2956" spc="-4" dirty="0">
                <a:latin typeface="Tahoma"/>
                <a:cs typeface="Tahoma"/>
              </a:rPr>
              <a:t>k-ac</a:t>
            </a:r>
            <a:r>
              <a:rPr sz="2956" dirty="0">
                <a:latin typeface="Tahoma"/>
                <a:cs typeface="Tahoma"/>
              </a:rPr>
              <a:t>t</a:t>
            </a:r>
            <a:r>
              <a:rPr sz="2956" spc="6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cyc</a:t>
            </a:r>
            <a:r>
              <a:rPr sz="2824" dirty="0">
                <a:latin typeface="Tahoma"/>
                <a:cs typeface="Tahoma"/>
              </a:rPr>
              <a:t>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7398" y="2871423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0105" y="2871423"/>
            <a:ext cx="2485978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oo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spc="-12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ro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h: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9736" y="4818755"/>
            <a:ext cx="81536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94"/>
              </a:lnSpc>
              <a:spcBef>
                <a:spcPts val="115"/>
              </a:spcBef>
            </a:pPr>
            <a:r>
              <a:rPr sz="3177" baseline="1993" dirty="0">
                <a:latin typeface="Comic Sans MS"/>
                <a:cs typeface="Comic Sans MS"/>
              </a:rPr>
              <a:t>S</a:t>
            </a:r>
            <a:r>
              <a:rPr sz="3177" spc="4" baseline="1993" dirty="0">
                <a:latin typeface="Comic Sans MS"/>
                <a:cs typeface="Comic Sans MS"/>
              </a:rPr>
              <a:t>e</a:t>
            </a:r>
            <a:r>
              <a:rPr sz="3177" baseline="1993" dirty="0">
                <a:latin typeface="Comic Sans MS"/>
                <a:cs typeface="Comic Sans MS"/>
              </a:rPr>
              <a:t>n</a:t>
            </a:r>
            <a:r>
              <a:rPr sz="3177" spc="-17" baseline="1993" dirty="0">
                <a:latin typeface="Comic Sans MS"/>
                <a:cs typeface="Comic Sans MS"/>
              </a:rPr>
              <a:t>s</a:t>
            </a:r>
            <a:r>
              <a:rPr sz="3177" baseline="1993" dirty="0">
                <a:latin typeface="Comic Sans MS"/>
                <a:cs typeface="Comic Sans MS"/>
              </a:rPr>
              <a:t>e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7853" y="4818755"/>
            <a:ext cx="7636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94"/>
              </a:lnSpc>
              <a:spcBef>
                <a:spcPts val="115"/>
              </a:spcBef>
            </a:pPr>
            <a:r>
              <a:rPr sz="3177" baseline="1993" dirty="0">
                <a:latin typeface="Comic Sans MS"/>
                <a:cs typeface="Comic Sans MS"/>
              </a:rPr>
              <a:t>T</a:t>
            </a:r>
            <a:r>
              <a:rPr sz="3177" spc="4" baseline="1993" dirty="0">
                <a:latin typeface="Comic Sans MS"/>
                <a:cs typeface="Comic Sans MS"/>
              </a:rPr>
              <a:t>h</a:t>
            </a:r>
            <a:r>
              <a:rPr sz="3177" spc="-4" baseline="1993" dirty="0">
                <a:latin typeface="Comic Sans MS"/>
                <a:cs typeface="Comic Sans MS"/>
              </a:rPr>
              <a:t>i</a:t>
            </a:r>
            <a:r>
              <a:rPr sz="3177" baseline="1993" dirty="0">
                <a:latin typeface="Comic Sans MS"/>
                <a:cs typeface="Comic Sans MS"/>
              </a:rPr>
              <a:t>nk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2883" y="4845649"/>
            <a:ext cx="5245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94"/>
              </a:lnSpc>
              <a:spcBef>
                <a:spcPts val="115"/>
              </a:spcBef>
            </a:pPr>
            <a:r>
              <a:rPr sz="3177" spc="-8" baseline="1993" dirty="0">
                <a:latin typeface="Comic Sans MS"/>
                <a:cs typeface="Comic Sans MS"/>
              </a:rPr>
              <a:t>A</a:t>
            </a:r>
            <a:r>
              <a:rPr sz="3177" baseline="1993" dirty="0">
                <a:latin typeface="Comic Sans MS"/>
                <a:cs typeface="Comic Sans MS"/>
              </a:rPr>
              <a:t>ct</a:t>
            </a:r>
            <a:endParaRPr sz="2118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0818912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865332" y="756352"/>
            <a:ext cx="207826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spc="-4" dirty="0">
                <a:latin typeface="Tahoma"/>
                <a:cs typeface="Tahoma"/>
              </a:rPr>
              <a:t>Summary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71" y="381000"/>
            <a:ext cx="4221011" cy="231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3013"/>
              </a:lnSpc>
              <a:spcBef>
                <a:spcPts val="150"/>
              </a:spcBef>
            </a:pPr>
            <a:endParaRPr lang="en-US" sz="2824" dirty="0">
              <a:latin typeface="Tahoma"/>
              <a:cs typeface="Tahoma"/>
            </a:endParaRPr>
          </a:p>
          <a:p>
            <a:pPr marL="112064">
              <a:lnSpc>
                <a:spcPct val="100585"/>
              </a:lnSpc>
              <a:spcBef>
                <a:spcPts val="425"/>
              </a:spcBef>
            </a:pPr>
            <a:endParaRPr lang="en-US" sz="2471" dirty="0">
              <a:latin typeface="Tahoma"/>
              <a:cs typeface="Tahoma"/>
            </a:endParaRPr>
          </a:p>
          <a:p>
            <a:pPr marL="68394" marR="2267744" algn="ctr">
              <a:lnSpc>
                <a:spcPct val="100585"/>
              </a:lnSpc>
              <a:spcBef>
                <a:spcPts val="586"/>
              </a:spcBef>
            </a:pPr>
            <a:endParaRPr lang="en-US" sz="2471" dirty="0">
              <a:latin typeface="Tahoma"/>
              <a:cs typeface="Tahoma"/>
            </a:endParaRPr>
          </a:p>
          <a:p>
            <a:pPr marL="11354" marR="46999">
              <a:lnSpc>
                <a:spcPct val="100585"/>
              </a:lnSpc>
              <a:spcBef>
                <a:spcPts val="646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</a:t>
            </a:r>
          </a:p>
          <a:p>
            <a:pPr marL="11354" marR="46999">
              <a:lnSpc>
                <a:spcPts val="3397"/>
              </a:lnSpc>
              <a:spcBef>
                <a:spcPts val="827"/>
              </a:spcBef>
            </a:pPr>
            <a:r>
              <a:rPr sz="4236" spc="-8" baseline="-1725" dirty="0">
                <a:latin typeface="Tahoma"/>
                <a:cs typeface="Tahoma"/>
              </a:rPr>
              <a:t>F</a:t>
            </a:r>
            <a:r>
              <a:rPr sz="4236" baseline="-1725" dirty="0">
                <a:latin typeface="Tahoma"/>
                <a:cs typeface="Tahoma"/>
              </a:rPr>
              <a:t>in</a:t>
            </a:r>
            <a:r>
              <a:rPr sz="4236" spc="8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spc="-4" baseline="-1725" dirty="0">
                <a:latin typeface="Tahoma"/>
                <a:cs typeface="Tahoma"/>
              </a:rPr>
              <a:t>at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mac</a:t>
            </a:r>
            <a:r>
              <a:rPr sz="4236" baseline="-1725" dirty="0">
                <a:latin typeface="Tahoma"/>
                <a:cs typeface="Tahoma"/>
              </a:rPr>
              <a:t>hines</a:t>
            </a:r>
            <a:endParaRPr sz="2824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1801010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ct val="100585"/>
              </a:lnSpc>
              <a:spcBef>
                <a:spcPts val="50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lang="en-HK" sz="4236" baseline="-1725" dirty="0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lang="en-HK" sz="3200" baseline="-1725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endParaRPr sz="2824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918" y="2832399"/>
            <a:ext cx="129435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0799" y="2832399"/>
            <a:ext cx="95428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563" y="2832399"/>
            <a:ext cx="42592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276" y="2832399"/>
            <a:ext cx="178465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lang="en-HK" sz="2824" spc="-4" dirty="0">
                <a:latin typeface="Tahoma"/>
                <a:cs typeface="Tahoma"/>
              </a:rPr>
              <a:t>t</a:t>
            </a:r>
            <a:r>
              <a:rPr sz="2824" dirty="0" err="1">
                <a:latin typeface="Tahoma"/>
                <a:cs typeface="Tahoma"/>
              </a:rPr>
              <a:t>e</a:t>
            </a:r>
            <a:r>
              <a:rPr sz="2824" spc="-4" dirty="0" err="1">
                <a:latin typeface="Tahoma"/>
                <a:cs typeface="Tahoma"/>
              </a:rPr>
              <a:t>c</a:t>
            </a:r>
            <a:r>
              <a:rPr sz="2824" dirty="0" err="1">
                <a:latin typeface="Tahoma"/>
                <a:cs typeface="Tahoma"/>
              </a:rPr>
              <a:t>hni</a:t>
            </a:r>
            <a:r>
              <a:rPr sz="2824" spc="12" dirty="0" err="1">
                <a:latin typeface="Tahoma"/>
                <a:cs typeface="Tahoma"/>
              </a:rPr>
              <a:t>q</a:t>
            </a:r>
            <a:r>
              <a:rPr sz="2824" dirty="0" err="1">
                <a:latin typeface="Tahoma"/>
                <a:cs typeface="Tahoma"/>
              </a:rPr>
              <a:t>ues</a:t>
            </a:r>
            <a:endParaRPr lang="en-HK" sz="2824" dirty="0">
              <a:latin typeface="Tahoma"/>
              <a:cs typeface="Tahoma"/>
            </a:endParaRPr>
          </a:p>
          <a:p>
            <a:pPr marL="11206">
              <a:lnSpc>
                <a:spcPts val="3004"/>
              </a:lnSpc>
              <a:spcBef>
                <a:spcPts val="150"/>
              </a:spcBef>
            </a:pPr>
            <a:endParaRPr sz="2824" dirty="0">
              <a:latin typeface="Tahoma"/>
              <a:cs typeface="Tahom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BC456D2-CE6F-4CC3-B96F-19046EDDF81A}"/>
              </a:ext>
            </a:extLst>
          </p:cNvPr>
          <p:cNvSpPr txBox="1"/>
          <p:nvPr/>
        </p:nvSpPr>
        <p:spPr>
          <a:xfrm>
            <a:off x="1010771" y="3347422"/>
            <a:ext cx="478042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lang="en-HK" sz="2824" spc="-8" dirty="0">
                <a:latin typeface="Tahoma"/>
                <a:cs typeface="Tahoma"/>
              </a:rPr>
              <a:t>Next: Path-planning, A*, other search methods </a:t>
            </a:r>
            <a:endParaRPr sz="2824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236737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073971" y="648775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1002" y="648775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3327" y="648775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6958" y="648775"/>
            <a:ext cx="178324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22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en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8461" y="648775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1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0690" y="648775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0340" y="648775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2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398" y="1327946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0085" y="1327946"/>
            <a:ext cx="5126356" cy="145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 current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d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endParaRPr sz="2471">
              <a:latin typeface="Tahoma"/>
              <a:cs typeface="Tahoma"/>
            </a:endParaRPr>
          </a:p>
          <a:p>
            <a:pPr marL="111937" marR="40342">
              <a:lnSpc>
                <a:spcPct val="100585"/>
              </a:lnSpc>
              <a:spcBef>
                <a:spcPts val="8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, o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-8" dirty="0">
                <a:latin typeface="Tahoma"/>
                <a:cs typeface="Tahoma"/>
              </a:rPr>
              <a:t> o</a:t>
            </a:r>
            <a:r>
              <a:rPr sz="2118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jec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…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ct val="100585"/>
              </a:lnSpc>
              <a:spcBef>
                <a:spcPts val="296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ed </a:t>
            </a:r>
            <a:r>
              <a:rPr sz="2471" spc="-4" dirty="0">
                <a:latin typeface="Tahoma"/>
                <a:cs typeface="Tahoma"/>
              </a:rPr>
              <a:t>lik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</a:t>
            </a:r>
            <a:endParaRPr sz="2471">
              <a:latin typeface="Tahoma"/>
              <a:cs typeface="Tahoma"/>
            </a:endParaRPr>
          </a:p>
          <a:p>
            <a:pPr marL="111937">
              <a:lnSpc>
                <a:spcPct val="100585"/>
              </a:lnSpc>
              <a:spcBef>
                <a:spcPts val="216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nn</a:t>
            </a:r>
            <a:r>
              <a:rPr sz="2118" dirty="0">
                <a:latin typeface="Tahoma"/>
                <a:cs typeface="Tahoma"/>
              </a:rPr>
              <a:t>ot </a:t>
            </a:r>
            <a:r>
              <a:rPr sz="2118" spc="-4" dirty="0">
                <a:latin typeface="Tahoma"/>
                <a:cs typeface="Tahoma"/>
              </a:rPr>
              <a:t>“c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at”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loo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 at 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ata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7398" y="2097118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398" y="3221291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9802" y="3221291"/>
            <a:ext cx="102649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Vi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on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0810" y="3618454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3613" y="3618454"/>
            <a:ext cx="5815013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27">
              <a:lnSpc>
                <a:spcPts val="2285"/>
              </a:lnSpc>
              <a:spcBef>
                <a:spcPts val="127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an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qu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pli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CP</a:t>
            </a:r>
            <a:r>
              <a:rPr sz="2118" dirty="0">
                <a:latin typeface="Tahoma"/>
                <a:cs typeface="Tahoma"/>
              </a:rPr>
              <a:t>U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)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to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 v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ibili</a:t>
            </a:r>
            <a:r>
              <a:rPr sz="2118" dirty="0">
                <a:latin typeface="Tahoma"/>
                <a:cs typeface="Tahoma"/>
              </a:rPr>
              <a:t>ty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e.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.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nl</a:t>
            </a:r>
            <a:r>
              <a:rPr sz="2118" dirty="0">
                <a:latin typeface="Tahoma"/>
                <a:cs typeface="Tahoma"/>
              </a:rPr>
              <a:t>y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jec</a:t>
            </a:r>
            <a:r>
              <a:rPr sz="2118" dirty="0">
                <a:latin typeface="Tahoma"/>
                <a:cs typeface="Tahoma"/>
              </a:rPr>
              <a:t>t v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ib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spc="-22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  <a:p>
            <a:pPr marL="11237" marR="37489">
              <a:lnSpc>
                <a:spcPct val="100585"/>
              </a:lnSpc>
              <a:spcBef>
                <a:spcPts val="93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te </a:t>
            </a:r>
            <a:r>
              <a:rPr sz="2118" spc="-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dirty="0">
                <a:latin typeface="Tahoma"/>
                <a:cs typeface="Tahoma"/>
              </a:rPr>
              <a:t>tor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jec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813" y="4262568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4222" y="4604598"/>
            <a:ext cx="158374" cy="838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019" y="4604598"/>
            <a:ext cx="656449" cy="838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6892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k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spc="-4" dirty="0">
                <a:latin typeface="Tahoma"/>
                <a:cs typeface="Tahoma"/>
              </a:rPr>
              <a:t>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k</a:t>
            </a:r>
            <a:endParaRPr sz="1765">
              <a:latin typeface="Tahoma"/>
              <a:cs typeface="Tahoma"/>
            </a:endParaRPr>
          </a:p>
          <a:p>
            <a:pPr marL="11206" marR="6892">
              <a:lnSpc>
                <a:spcPct val="100585"/>
              </a:lnSpc>
              <a:spcBef>
                <a:spcPts val="199"/>
              </a:spcBef>
            </a:pPr>
            <a:r>
              <a:rPr sz="1765" spc="-4" dirty="0">
                <a:latin typeface="Tahoma"/>
                <a:cs typeface="Tahoma"/>
              </a:rPr>
              <a:t>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k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9061" y="4604598"/>
            <a:ext cx="5203740" cy="542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gn</a:t>
            </a:r>
            <a:r>
              <a:rPr sz="1765" dirty="0">
                <a:latin typeface="Tahoma"/>
                <a:cs typeface="Tahoma"/>
              </a:rPr>
              <a:t>it</a:t>
            </a:r>
            <a:r>
              <a:rPr sz="1765" spc="-4" dirty="0">
                <a:latin typeface="Tahoma"/>
                <a:cs typeface="Tahoma"/>
              </a:rPr>
              <a:t>ud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(ie- is it too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ar a</a:t>
            </a:r>
            <a:r>
              <a:rPr sz="1765" spc="-12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?)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ng</a:t>
            </a:r>
            <a:r>
              <a:rPr sz="1765" dirty="0">
                <a:latin typeface="Tahoma"/>
                <a:cs typeface="Tahoma"/>
              </a:rPr>
              <a:t>le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(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ot </a:t>
            </a:r>
            <a:r>
              <a:rPr sz="1765" spc="-4" dirty="0">
                <a:latin typeface="Tahoma"/>
                <a:cs typeface="Tahoma"/>
              </a:rPr>
              <a:t>pr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duc</a:t>
            </a:r>
            <a:r>
              <a:rPr sz="1765" dirty="0">
                <a:latin typeface="Tahoma"/>
                <a:cs typeface="Tahoma"/>
              </a:rPr>
              <a:t>t)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(ie-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it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in </a:t>
            </a:r>
            <a:r>
              <a:rPr sz="1765" spc="-4" dirty="0">
                <a:latin typeface="Tahoma"/>
                <a:cs typeface="Tahoma"/>
              </a:rPr>
              <a:t>1</a:t>
            </a:r>
            <a:r>
              <a:rPr sz="1765" spc="-12" dirty="0">
                <a:latin typeface="Tahoma"/>
                <a:cs typeface="Tahoma"/>
              </a:rPr>
              <a:t>2</a:t>
            </a:r>
            <a:r>
              <a:rPr sz="1765" spc="-4" dirty="0">
                <a:latin typeface="Tahoma"/>
                <a:cs typeface="Tahoma"/>
              </a:rPr>
              <a:t>0</a:t>
            </a:r>
            <a:r>
              <a:rPr sz="1765" dirty="0">
                <a:latin typeface="Tahoma"/>
                <a:cs typeface="Tahoma"/>
              </a:rPr>
              <a:t>° 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ie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g </a:t>
            </a:r>
            <a:r>
              <a:rPr sz="1765" spc="-22" dirty="0">
                <a:latin typeface="Tahoma"/>
                <a:cs typeface="Tahoma"/>
              </a:rPr>
              <a:t>a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le?)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061" y="5196269"/>
            <a:ext cx="121210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if o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c</a:t>
            </a:r>
            <a:r>
              <a:rPr sz="1765" spc="-4" dirty="0">
                <a:latin typeface="Tahoma"/>
                <a:cs typeface="Tahoma"/>
              </a:rPr>
              <a:t>ur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.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5669" y="5196269"/>
            <a:ext cx="27265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8" dirty="0">
                <a:latin typeface="Tahoma"/>
                <a:cs typeface="Tahoma"/>
              </a:rPr>
              <a:t>Mo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 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x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o l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t.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672262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073971" y="514305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1002" y="514305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3327" y="514305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6958" y="514305"/>
            <a:ext cx="23962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22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en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 </a:t>
            </a: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2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0690" y="514305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90340" y="514305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2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398" y="1163022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9955" y="1163022"/>
            <a:ext cx="112951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Hear</a:t>
            </a:r>
            <a:r>
              <a:rPr sz="2118" spc="-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810" y="1481840"/>
            <a:ext cx="1939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3618" y="1481840"/>
            <a:ext cx="5798223" cy="505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21">
              <a:lnSpc>
                <a:spcPts val="2343"/>
              </a:lnSpc>
              <a:spcBef>
                <a:spcPts val="150"/>
              </a:spcBef>
            </a:pPr>
            <a:r>
              <a:rPr lang="en-US" sz="1941" dirty="0">
                <a:latin typeface="Tahoma"/>
                <a:cs typeface="Tahoma"/>
              </a:rPr>
              <a:t>If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-8" dirty="0">
                <a:latin typeface="Tahoma"/>
                <a:cs typeface="Tahoma"/>
              </a:rPr>
              <a:t>-</a:t>
            </a:r>
            <a:r>
              <a:rPr sz="1941" spc="4" dirty="0">
                <a:latin typeface="Tahoma"/>
                <a:cs typeface="Tahoma"/>
              </a:rPr>
              <a:t>to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, 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dirty="0">
                <a:latin typeface="Tahoma"/>
                <a:cs typeface="Tahoma"/>
              </a:rPr>
              <a:t>y 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sn</a:t>
            </a:r>
            <a:r>
              <a:rPr sz="1941" spc="4" dirty="0">
                <a:latin typeface="Tahoma"/>
                <a:cs typeface="Tahoma"/>
              </a:rPr>
              <a:t>’</a:t>
            </a:r>
            <a:r>
              <a:rPr sz="1941" dirty="0">
                <a:latin typeface="Tahoma"/>
                <a:cs typeface="Tahoma"/>
              </a:rPr>
              <a:t>t 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ea</a:t>
            </a:r>
            <a:r>
              <a:rPr sz="1941" dirty="0">
                <a:latin typeface="Tahoma"/>
                <a:cs typeface="Tahoma"/>
              </a:rPr>
              <a:t>r, </a:t>
            </a:r>
            <a:r>
              <a:rPr sz="1941" spc="-4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ut if run 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-8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, </a:t>
            </a:r>
          </a:p>
          <a:p>
            <a:pPr marL="11206">
              <a:lnSpc>
                <a:spcPts val="2343"/>
              </a:lnSpc>
            </a:pPr>
            <a:r>
              <a:rPr sz="1941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ea</a:t>
            </a:r>
            <a:r>
              <a:rPr sz="1941" dirty="0">
                <a:latin typeface="Tahoma"/>
                <a:cs typeface="Tahoma"/>
              </a:rPr>
              <a:t>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66791" y="1488841"/>
            <a:ext cx="78718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dirty="0">
                <a:latin typeface="Tahoma"/>
                <a:cs typeface="Tahoma"/>
              </a:rPr>
              <a:t>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0813" y="2014343"/>
            <a:ext cx="1939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3643" y="2014343"/>
            <a:ext cx="12378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nt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7885" y="2014343"/>
            <a:ext cx="17389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 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v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spc="-8" dirty="0">
                <a:latin typeface="Tahoma"/>
                <a:cs typeface="Tahoma"/>
              </a:rPr>
              <a:t>-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ri</a:t>
            </a:r>
            <a:r>
              <a:rPr sz="1941" spc="8" dirty="0">
                <a:latin typeface="Tahoma"/>
                <a:cs typeface="Tahoma"/>
              </a:rPr>
              <a:t>v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4222" y="2299896"/>
            <a:ext cx="5283769" cy="681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•</a:t>
            </a:r>
            <a:r>
              <a:rPr sz="1588" spc="371" dirty="0">
                <a:latin typeface="Tahoma"/>
                <a:cs typeface="Tahoma"/>
              </a:rPr>
              <a:t> </a:t>
            </a:r>
            <a:r>
              <a:rPr sz="1588" spc="-4" dirty="0">
                <a:latin typeface="Tahoma"/>
                <a:cs typeface="Tahoma"/>
              </a:rPr>
              <a:t>W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p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ayer </a:t>
            </a:r>
            <a:r>
              <a:rPr sz="1588" spc="8" dirty="0">
                <a:latin typeface="Tahoma"/>
                <a:cs typeface="Tahoma"/>
              </a:rPr>
              <a:t>p</a:t>
            </a:r>
            <a:r>
              <a:rPr sz="1588" dirty="0">
                <a:latin typeface="Tahoma"/>
                <a:cs typeface="Tahoma"/>
              </a:rPr>
              <a:t>erf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rms a</a:t>
            </a:r>
            <a:r>
              <a:rPr sz="1588" spc="-4" dirty="0">
                <a:latin typeface="Tahoma"/>
                <a:cs typeface="Tahoma"/>
              </a:rPr>
              <a:t>ctio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8" dirty="0">
                <a:latin typeface="Tahoma"/>
                <a:cs typeface="Tahoma"/>
              </a:rPr>
              <a:t> 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spc="-4" dirty="0">
                <a:latin typeface="Tahoma"/>
                <a:cs typeface="Tahoma"/>
              </a:rPr>
              <a:t>oti</a:t>
            </a:r>
            <a:r>
              <a:rPr sz="1588" dirty="0">
                <a:latin typeface="Tahoma"/>
                <a:cs typeface="Tahoma"/>
              </a:rPr>
              <a:t>fy age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s</a:t>
            </a:r>
            <a:r>
              <a:rPr sz="1588" spc="-8" dirty="0">
                <a:latin typeface="Tahoma"/>
                <a:cs typeface="Tahoma"/>
              </a:rPr>
              <a:t> </a:t>
            </a:r>
            <a:r>
              <a:rPr sz="1588" spc="-4" dirty="0">
                <a:latin typeface="Tahoma"/>
                <a:cs typeface="Tahoma"/>
              </a:rPr>
              <a:t>wit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n ra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ge</a:t>
            </a:r>
          </a:p>
          <a:p>
            <a:pPr marL="11206" marR="30257">
              <a:lnSpc>
                <a:spcPts val="1906"/>
              </a:lnSpc>
              <a:spcBef>
                <a:spcPts val="8"/>
              </a:spcBef>
            </a:pPr>
            <a:r>
              <a:rPr sz="2382" baseline="-1534" dirty="0">
                <a:latin typeface="Tahoma"/>
                <a:cs typeface="Tahoma"/>
              </a:rPr>
              <a:t>•</a:t>
            </a:r>
            <a:r>
              <a:rPr sz="2382" spc="371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Can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spc="-12" baseline="-1534" dirty="0">
                <a:latin typeface="Tahoma"/>
                <a:cs typeface="Tahoma"/>
              </a:rPr>
              <a:t>e</a:t>
            </a:r>
            <a:r>
              <a:rPr sz="2382" spc="4" baseline="-1534" dirty="0">
                <a:latin typeface="Tahoma"/>
                <a:cs typeface="Tahoma"/>
              </a:rPr>
              <a:t>nh</a:t>
            </a:r>
            <a:r>
              <a:rPr sz="2382" spc="-8" baseline="-1534" dirty="0">
                <a:latin typeface="Tahoma"/>
                <a:cs typeface="Tahoma"/>
              </a:rPr>
              <a:t>a</a:t>
            </a:r>
            <a:r>
              <a:rPr sz="2382" spc="4" baseline="-1534" dirty="0">
                <a:latin typeface="Tahoma"/>
                <a:cs typeface="Tahoma"/>
              </a:rPr>
              <a:t>n</a:t>
            </a:r>
            <a:r>
              <a:rPr sz="2382" spc="-4" baseline="-1534" dirty="0">
                <a:latin typeface="Tahoma"/>
                <a:cs typeface="Tahoma"/>
              </a:rPr>
              <a:t>c</a:t>
            </a:r>
            <a:r>
              <a:rPr sz="2382" baseline="-1534" dirty="0">
                <a:latin typeface="Tahoma"/>
                <a:cs typeface="Tahoma"/>
              </a:rPr>
              <a:t>e </a:t>
            </a:r>
            <a:r>
              <a:rPr sz="2382" spc="-4" baseline="-1534" dirty="0">
                <a:latin typeface="Tahoma"/>
                <a:cs typeface="Tahoma"/>
              </a:rPr>
              <a:t>wit</a:t>
            </a:r>
            <a:r>
              <a:rPr sz="2382" baseline="-1534" dirty="0">
                <a:latin typeface="Tahoma"/>
                <a:cs typeface="Tahoma"/>
              </a:rPr>
              <a:t>h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li</a:t>
            </a:r>
            <a:r>
              <a:rPr sz="2382" baseline="-1534" dirty="0">
                <a:latin typeface="Tahoma"/>
                <a:cs typeface="Tahoma"/>
              </a:rPr>
              <a:t>s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baseline="-1534" dirty="0">
                <a:latin typeface="Tahoma"/>
                <a:cs typeface="Tahoma"/>
              </a:rPr>
              <a:t>en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a</a:t>
            </a:r>
            <a:r>
              <a:rPr sz="2382" spc="-4" baseline="-1534" dirty="0">
                <a:latin typeface="Tahoma"/>
                <a:cs typeface="Tahoma"/>
              </a:rPr>
              <a:t>tt</a:t>
            </a:r>
            <a:r>
              <a:rPr sz="2382" baseline="-1534" dirty="0">
                <a:latin typeface="Tahoma"/>
                <a:cs typeface="Tahoma"/>
              </a:rPr>
              <a:t>r</a:t>
            </a: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b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baseline="-1534" dirty="0">
                <a:latin typeface="Tahoma"/>
                <a:cs typeface="Tahoma"/>
              </a:rPr>
              <a:t>es by age</a:t>
            </a:r>
            <a:r>
              <a:rPr sz="2382" spc="4" baseline="-1534" dirty="0">
                <a:latin typeface="Tahoma"/>
                <a:cs typeface="Tahoma"/>
              </a:rPr>
              <a:t>n</a:t>
            </a:r>
            <a:r>
              <a:rPr sz="2382" baseline="-1534" dirty="0">
                <a:latin typeface="Tahoma"/>
                <a:cs typeface="Tahoma"/>
              </a:rPr>
              <a:t>t</a:t>
            </a:r>
            <a:endParaRPr sz="1588" dirty="0">
              <a:latin typeface="Tahoma"/>
              <a:cs typeface="Tahoma"/>
            </a:endParaRPr>
          </a:p>
          <a:p>
            <a:pPr marL="414639" marR="30257">
              <a:lnSpc>
                <a:spcPts val="1689"/>
              </a:lnSpc>
            </a:pPr>
            <a:r>
              <a:rPr sz="2118" baseline="-1725" dirty="0">
                <a:latin typeface="Tahoma"/>
                <a:cs typeface="Tahoma"/>
              </a:rPr>
              <a:t>–</a:t>
            </a:r>
            <a:r>
              <a:rPr sz="2118" spc="379" baseline="-1725" dirty="0">
                <a:latin typeface="Tahoma"/>
                <a:cs typeface="Tahoma"/>
              </a:rPr>
              <a:t> </a:t>
            </a:r>
            <a:r>
              <a:rPr sz="2118" spc="4" baseline="-1725" dirty="0">
                <a:latin typeface="Tahoma"/>
                <a:cs typeface="Tahoma"/>
              </a:rPr>
              <a:t>E</a:t>
            </a:r>
            <a:r>
              <a:rPr sz="2118" spc="-4" baseline="-1725" dirty="0">
                <a:latin typeface="Tahoma"/>
                <a:cs typeface="Tahoma"/>
              </a:rPr>
              <a:t>.</a:t>
            </a:r>
            <a:r>
              <a:rPr sz="2118" spc="4" baseline="-1725" dirty="0">
                <a:latin typeface="Tahoma"/>
                <a:cs typeface="Tahoma"/>
              </a:rPr>
              <a:t>g</a:t>
            </a:r>
            <a:r>
              <a:rPr sz="2118" spc="8" baseline="-1725" dirty="0">
                <a:latin typeface="Tahoma"/>
                <a:cs typeface="Tahoma"/>
              </a:rPr>
              <a:t>.</a:t>
            </a:r>
            <a:r>
              <a:rPr sz="2118" baseline="-1725" dirty="0">
                <a:latin typeface="Tahoma"/>
                <a:cs typeface="Tahoma"/>
              </a:rPr>
              <a:t>,</a:t>
            </a:r>
            <a:r>
              <a:rPr sz="2118" spc="-7" baseline="-1725" dirty="0">
                <a:latin typeface="Tahoma"/>
                <a:cs typeface="Tahoma"/>
              </a:rPr>
              <a:t> </a:t>
            </a:r>
            <a:r>
              <a:rPr sz="2118" baseline="-1725" dirty="0">
                <a:latin typeface="Tahoma"/>
                <a:cs typeface="Tahoma"/>
              </a:rPr>
              <a:t>a</a:t>
            </a:r>
            <a:r>
              <a:rPr sz="2118" spc="4" baseline="-1725" dirty="0">
                <a:latin typeface="Tahoma"/>
                <a:cs typeface="Tahoma"/>
              </a:rPr>
              <a:t>g</a:t>
            </a:r>
            <a:r>
              <a:rPr sz="2118" baseline="-1725" dirty="0">
                <a:latin typeface="Tahoma"/>
                <a:cs typeface="Tahoma"/>
              </a:rPr>
              <a:t>e</a:t>
            </a:r>
            <a:r>
              <a:rPr sz="2118" spc="-4" baseline="-1725" dirty="0">
                <a:latin typeface="Tahoma"/>
                <a:cs typeface="Tahoma"/>
              </a:rPr>
              <a:t>n</a:t>
            </a:r>
            <a:r>
              <a:rPr sz="2118" baseline="-1725" dirty="0">
                <a:latin typeface="Tahoma"/>
                <a:cs typeface="Tahoma"/>
              </a:rPr>
              <a:t>t </a:t>
            </a:r>
            <a:r>
              <a:rPr sz="2118" spc="-4" baseline="-1725" dirty="0">
                <a:latin typeface="Tahoma"/>
                <a:cs typeface="Tahoma"/>
              </a:rPr>
              <a:t>i</a:t>
            </a:r>
            <a:r>
              <a:rPr sz="2118" baseline="-1725" dirty="0">
                <a:latin typeface="Tahoma"/>
                <a:cs typeface="Tahoma"/>
              </a:rPr>
              <a:t>s </a:t>
            </a:r>
            <a:r>
              <a:rPr sz="2118" spc="-4" baseline="-1725" dirty="0">
                <a:latin typeface="Tahoma"/>
                <a:cs typeface="Tahoma"/>
              </a:rPr>
              <a:t>“k</a:t>
            </a:r>
            <a:r>
              <a:rPr sz="2118" spc="8" baseline="-1725" dirty="0">
                <a:latin typeface="Tahoma"/>
                <a:cs typeface="Tahoma"/>
              </a:rPr>
              <a:t>e</a:t>
            </a:r>
            <a:r>
              <a:rPr sz="2118" baseline="-1725" dirty="0">
                <a:latin typeface="Tahoma"/>
                <a:cs typeface="Tahoma"/>
              </a:rPr>
              <a:t>en</a:t>
            </a:r>
            <a:r>
              <a:rPr sz="2118" spc="-6" baseline="-1725" dirty="0">
                <a:latin typeface="Tahoma"/>
                <a:cs typeface="Tahoma"/>
              </a:rPr>
              <a:t> </a:t>
            </a:r>
            <a:r>
              <a:rPr sz="2118" baseline="-1725" dirty="0">
                <a:latin typeface="Tahoma"/>
                <a:cs typeface="Tahoma"/>
              </a:rPr>
              <a:t>eare</a:t>
            </a:r>
            <a:r>
              <a:rPr sz="2118" spc="4" baseline="-1725" dirty="0">
                <a:latin typeface="Tahoma"/>
                <a:cs typeface="Tahoma"/>
              </a:rPr>
              <a:t>d</a:t>
            </a:r>
            <a:r>
              <a:rPr sz="2118" baseline="-1725" dirty="0">
                <a:latin typeface="Tahoma"/>
                <a:cs typeface="Tahoma"/>
              </a:rPr>
              <a:t>”</a:t>
            </a:r>
            <a:r>
              <a:rPr sz="2118" spc="-12" baseline="-1725" dirty="0">
                <a:latin typeface="Tahoma"/>
                <a:cs typeface="Tahoma"/>
              </a:rPr>
              <a:t> </a:t>
            </a:r>
            <a:r>
              <a:rPr sz="2118" spc="-4" baseline="-1725" dirty="0">
                <a:latin typeface="Tahoma"/>
                <a:cs typeface="Tahoma"/>
              </a:rPr>
              <a:t>o</a:t>
            </a:r>
            <a:r>
              <a:rPr sz="2118" baseline="-1725" dirty="0">
                <a:latin typeface="Tahoma"/>
                <a:cs typeface="Tahoma"/>
              </a:rPr>
              <a:t>r </a:t>
            </a:r>
            <a:r>
              <a:rPr sz="2118" spc="4" baseline="-1725" dirty="0">
                <a:latin typeface="Tahoma"/>
                <a:cs typeface="Tahoma"/>
              </a:rPr>
              <a:t>p</a:t>
            </a:r>
            <a:r>
              <a:rPr sz="2118" baseline="-1725" dirty="0">
                <a:latin typeface="Tahoma"/>
                <a:cs typeface="Tahoma"/>
              </a:rPr>
              <a:t>a</a:t>
            </a:r>
            <a:r>
              <a:rPr sz="2118" spc="-4" baseline="-1725" dirty="0">
                <a:latin typeface="Tahoma"/>
                <a:cs typeface="Tahoma"/>
              </a:rPr>
              <a:t>y</a:t>
            </a:r>
            <a:r>
              <a:rPr sz="2118" spc="4" baseline="-1725" dirty="0">
                <a:latin typeface="Tahoma"/>
                <a:cs typeface="Tahoma"/>
              </a:rPr>
              <a:t>i</a:t>
            </a:r>
            <a:r>
              <a:rPr sz="2118" spc="-4" baseline="-1725" dirty="0">
                <a:latin typeface="Tahoma"/>
                <a:cs typeface="Tahoma"/>
              </a:rPr>
              <a:t>n</a:t>
            </a:r>
            <a:r>
              <a:rPr sz="2118" baseline="-1725" dirty="0">
                <a:latin typeface="Tahoma"/>
                <a:cs typeface="Tahoma"/>
              </a:rPr>
              <a:t>g</a:t>
            </a:r>
            <a:r>
              <a:rPr sz="2118" spc="1" baseline="-1725" dirty="0">
                <a:latin typeface="Tahoma"/>
                <a:cs typeface="Tahoma"/>
              </a:rPr>
              <a:t> </a:t>
            </a:r>
            <a:r>
              <a:rPr sz="2118" baseline="-1725" dirty="0">
                <a:latin typeface="Tahoma"/>
                <a:cs typeface="Tahoma"/>
              </a:rPr>
              <a:t>a</a:t>
            </a:r>
            <a:r>
              <a:rPr sz="2118" spc="-8" baseline="-1725" dirty="0">
                <a:latin typeface="Tahoma"/>
                <a:cs typeface="Tahoma"/>
              </a:rPr>
              <a:t>tt</a:t>
            </a:r>
            <a:r>
              <a:rPr sz="2118" baseline="-1725" dirty="0">
                <a:latin typeface="Tahoma"/>
                <a:cs typeface="Tahoma"/>
              </a:rPr>
              <a:t>e</a:t>
            </a:r>
            <a:r>
              <a:rPr sz="2118" spc="-4" baseline="-1725" dirty="0">
                <a:latin typeface="Tahoma"/>
                <a:cs typeface="Tahoma"/>
              </a:rPr>
              <a:t>n</a:t>
            </a:r>
            <a:r>
              <a:rPr sz="2118" spc="4" baseline="-1725" dirty="0">
                <a:latin typeface="Tahoma"/>
                <a:cs typeface="Tahoma"/>
              </a:rPr>
              <a:t>ti</a:t>
            </a:r>
            <a:r>
              <a:rPr sz="2118" spc="-4" baseline="-1725" dirty="0">
                <a:latin typeface="Tahoma"/>
                <a:cs typeface="Tahoma"/>
              </a:rPr>
              <a:t>o</a:t>
            </a:r>
            <a:r>
              <a:rPr sz="2118" baseline="-1725" dirty="0">
                <a:latin typeface="Tahoma"/>
                <a:cs typeface="Tahoma"/>
              </a:rPr>
              <a:t>n</a:t>
            </a:r>
            <a:endParaRPr sz="1412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398" y="3228489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955" y="3228489"/>
            <a:ext cx="3744556" cy="58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6913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Co</a:t>
            </a:r>
            <a:r>
              <a:rPr sz="2118" dirty="0">
                <a:latin typeface="Tahoma"/>
                <a:cs typeface="Tahoma"/>
              </a:rPr>
              <a:t>mm</a:t>
            </a:r>
            <a:r>
              <a:rPr sz="2118" spc="-4" dirty="0">
                <a:latin typeface="Tahoma"/>
                <a:cs typeface="Tahoma"/>
              </a:rPr>
              <a:t>un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  <a:p>
            <a:pPr marL="112067">
              <a:lnSpc>
                <a:spcPts val="2325"/>
              </a:lnSpc>
              <a:spcBef>
                <a:spcPts val="2"/>
              </a:spcBef>
            </a:pPr>
            <a:r>
              <a:rPr sz="2912" baseline="-1255" dirty="0">
                <a:latin typeface="Tahoma"/>
                <a:cs typeface="Tahoma"/>
              </a:rPr>
              <a:t>–</a:t>
            </a:r>
            <a:r>
              <a:rPr sz="2912" spc="323" baseline="-1255" dirty="0">
                <a:latin typeface="Tahoma"/>
                <a:cs typeface="Tahoma"/>
              </a:rPr>
              <a:t> </a:t>
            </a:r>
            <a:r>
              <a:rPr sz="2912" spc="8" baseline="-1255" dirty="0">
                <a:latin typeface="Tahoma"/>
                <a:cs typeface="Tahoma"/>
              </a:rPr>
              <a:t>M</a:t>
            </a:r>
            <a:r>
              <a:rPr sz="2912" spc="-4" baseline="-1255" dirty="0">
                <a:latin typeface="Tahoma"/>
                <a:cs typeface="Tahoma"/>
              </a:rPr>
              <a:t>o</a:t>
            </a:r>
            <a:r>
              <a:rPr sz="2912" spc="8" baseline="-1255" dirty="0">
                <a:latin typeface="Tahoma"/>
                <a:cs typeface="Tahoma"/>
              </a:rPr>
              <a:t>d</a:t>
            </a:r>
            <a:r>
              <a:rPr sz="2912" spc="-4" baseline="-1255" dirty="0">
                <a:latin typeface="Tahoma"/>
                <a:cs typeface="Tahoma"/>
              </a:rPr>
              <a:t>e</a:t>
            </a:r>
            <a:r>
              <a:rPr sz="2912" baseline="-1255" dirty="0">
                <a:latin typeface="Tahoma"/>
                <a:cs typeface="Tahoma"/>
              </a:rPr>
              <a:t>l </a:t>
            </a:r>
            <a:r>
              <a:rPr sz="2912" spc="12" baseline="-1255" dirty="0">
                <a:latin typeface="Tahoma"/>
                <a:cs typeface="Tahoma"/>
              </a:rPr>
              <a:t>s</a:t>
            </a:r>
            <a:r>
              <a:rPr sz="2912" spc="-4" baseline="-1255" dirty="0">
                <a:latin typeface="Tahoma"/>
                <a:cs typeface="Tahoma"/>
              </a:rPr>
              <a:t>e</a:t>
            </a:r>
            <a:r>
              <a:rPr sz="2912" baseline="-1255" dirty="0">
                <a:latin typeface="Tahoma"/>
                <a:cs typeface="Tahoma"/>
              </a:rPr>
              <a:t>ns</a:t>
            </a:r>
            <a:r>
              <a:rPr sz="2912" spc="12" baseline="-1255" dirty="0">
                <a:latin typeface="Tahoma"/>
                <a:cs typeface="Tahoma"/>
              </a:rPr>
              <a:t>i</a:t>
            </a:r>
            <a:r>
              <a:rPr sz="2912" baseline="-1255" dirty="0">
                <a:latin typeface="Tahoma"/>
                <a:cs typeface="Tahoma"/>
              </a:rPr>
              <a:t>ng </a:t>
            </a:r>
            <a:r>
              <a:rPr sz="2912" spc="-4" baseline="-1255" dirty="0">
                <a:latin typeface="Tahoma"/>
                <a:cs typeface="Tahoma"/>
              </a:rPr>
              <a:t>dat</a:t>
            </a:r>
            <a:r>
              <a:rPr sz="2912" baseline="-1255" dirty="0">
                <a:latin typeface="Tahoma"/>
                <a:cs typeface="Tahoma"/>
              </a:rPr>
              <a:t>a </a:t>
            </a:r>
            <a:r>
              <a:rPr sz="2912" spc="-4" baseline="-1255" dirty="0">
                <a:latin typeface="Tahoma"/>
                <a:cs typeface="Tahoma"/>
              </a:rPr>
              <a:t>f</a:t>
            </a:r>
            <a:r>
              <a:rPr sz="2912" spc="8" baseline="-1255" dirty="0">
                <a:latin typeface="Tahoma"/>
                <a:cs typeface="Tahoma"/>
              </a:rPr>
              <a:t>r</a:t>
            </a:r>
            <a:r>
              <a:rPr sz="2912" spc="4" baseline="-1255" dirty="0">
                <a:latin typeface="Tahoma"/>
                <a:cs typeface="Tahoma"/>
              </a:rPr>
              <a:t>o</a:t>
            </a:r>
            <a:r>
              <a:rPr sz="2912" baseline="-1255" dirty="0">
                <a:latin typeface="Tahoma"/>
                <a:cs typeface="Tahoma"/>
              </a:rPr>
              <a:t>m </a:t>
            </a:r>
            <a:r>
              <a:rPr sz="2912" spc="4" baseline="-1255" dirty="0">
                <a:latin typeface="Tahoma"/>
                <a:cs typeface="Tahoma"/>
              </a:rPr>
              <a:t>o</a:t>
            </a:r>
            <a:r>
              <a:rPr sz="2912" spc="-4" baseline="-1255" dirty="0">
                <a:latin typeface="Tahoma"/>
                <a:cs typeface="Tahoma"/>
              </a:rPr>
              <a:t>t</a:t>
            </a:r>
            <a:r>
              <a:rPr sz="2912" spc="8" baseline="-1255" dirty="0">
                <a:latin typeface="Tahoma"/>
                <a:cs typeface="Tahoma"/>
              </a:rPr>
              <a:t>h</a:t>
            </a:r>
            <a:r>
              <a:rPr sz="2912" spc="-4" baseline="-1255" dirty="0">
                <a:latin typeface="Tahoma"/>
                <a:cs typeface="Tahoma"/>
              </a:rPr>
              <a:t>e</a:t>
            </a:r>
            <a:r>
              <a:rPr sz="2912" baseline="-1255" dirty="0">
                <a:latin typeface="Tahoma"/>
                <a:cs typeface="Tahoma"/>
              </a:rPr>
              <a:t>r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781" y="3505200"/>
            <a:ext cx="19842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a</a:t>
            </a:r>
            <a:r>
              <a:rPr sz="1941" spc="8" dirty="0">
                <a:latin typeface="Tahoma"/>
                <a:cs typeface="Tahoma"/>
              </a:rPr>
              <a:t>g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s (s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8" dirty="0">
                <a:latin typeface="Tahoma"/>
                <a:cs typeface="Tahoma"/>
              </a:rPr>
              <a:t>u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7398" y="4142889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955" y="4142889"/>
            <a:ext cx="3733252" cy="1150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6913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ea</a:t>
            </a:r>
            <a:r>
              <a:rPr sz="2118" spc="-10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i</a:t>
            </a:r>
            <a:r>
              <a:rPr sz="2118" spc="-10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-90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mes</a:t>
            </a:r>
            <a:endParaRPr sz="2118">
              <a:latin typeface="Tahoma"/>
              <a:cs typeface="Tahoma"/>
            </a:endParaRPr>
          </a:p>
          <a:p>
            <a:pPr marL="112067" marR="36913">
              <a:lnSpc>
                <a:spcPts val="2316"/>
              </a:lnSpc>
              <a:spcBef>
                <a:spcPts val="1"/>
              </a:spcBef>
            </a:pPr>
            <a:r>
              <a:rPr sz="2912" baseline="-1255" dirty="0">
                <a:latin typeface="Tahoma"/>
                <a:cs typeface="Tahoma"/>
              </a:rPr>
              <a:t>–</a:t>
            </a:r>
            <a:r>
              <a:rPr sz="2912" spc="323" baseline="-1255" dirty="0">
                <a:latin typeface="Tahoma"/>
                <a:cs typeface="Tahoma"/>
              </a:rPr>
              <a:t> </a:t>
            </a:r>
            <a:r>
              <a:rPr sz="2912" baseline="-1255" dirty="0">
                <a:latin typeface="Tahoma"/>
                <a:cs typeface="Tahoma"/>
              </a:rPr>
              <a:t>S</a:t>
            </a:r>
            <a:r>
              <a:rPr sz="2912" spc="-4" baseline="-1255" dirty="0">
                <a:latin typeface="Tahoma"/>
                <a:cs typeface="Tahoma"/>
              </a:rPr>
              <a:t>e</a:t>
            </a:r>
            <a:r>
              <a:rPr sz="2912" baseline="-1255" dirty="0">
                <a:latin typeface="Tahoma"/>
                <a:cs typeface="Tahoma"/>
              </a:rPr>
              <a:t>nsing</a:t>
            </a:r>
            <a:r>
              <a:rPr sz="2912" spc="4" baseline="-1255" dirty="0">
                <a:latin typeface="Tahoma"/>
                <a:cs typeface="Tahoma"/>
              </a:rPr>
              <a:t> </a:t>
            </a:r>
            <a:r>
              <a:rPr sz="2912" baseline="-1255" dirty="0">
                <a:latin typeface="Tahoma"/>
                <a:cs typeface="Tahoma"/>
              </a:rPr>
              <a:t>m</a:t>
            </a:r>
            <a:r>
              <a:rPr sz="2912" spc="-4" baseline="-1255" dirty="0">
                <a:latin typeface="Tahoma"/>
                <a:cs typeface="Tahoma"/>
              </a:rPr>
              <a:t>a</a:t>
            </a:r>
            <a:r>
              <a:rPr sz="2912" baseline="-1255" dirty="0">
                <a:latin typeface="Tahoma"/>
                <a:cs typeface="Tahoma"/>
              </a:rPr>
              <a:t>y </a:t>
            </a:r>
            <a:r>
              <a:rPr sz="2912" spc="-4" baseline="-1255" dirty="0">
                <a:latin typeface="Tahoma"/>
                <a:cs typeface="Tahoma"/>
              </a:rPr>
              <a:t>t</a:t>
            </a:r>
            <a:r>
              <a:rPr sz="2912" spc="8" baseline="-1255" dirty="0">
                <a:latin typeface="Tahoma"/>
                <a:cs typeface="Tahoma"/>
              </a:rPr>
              <a:t>ak</a:t>
            </a:r>
            <a:r>
              <a:rPr sz="2912" baseline="-1255" dirty="0">
                <a:latin typeface="Tahoma"/>
                <a:cs typeface="Tahoma"/>
              </a:rPr>
              <a:t>e</a:t>
            </a:r>
            <a:r>
              <a:rPr sz="2912" spc="-8" baseline="-1255" dirty="0">
                <a:latin typeface="Tahoma"/>
                <a:cs typeface="Tahoma"/>
              </a:rPr>
              <a:t> </a:t>
            </a:r>
            <a:r>
              <a:rPr sz="2912" spc="12" baseline="-1255" dirty="0">
                <a:latin typeface="Tahoma"/>
                <a:cs typeface="Tahoma"/>
              </a:rPr>
              <a:t>s</a:t>
            </a:r>
            <a:r>
              <a:rPr sz="2912" spc="4" baseline="-1255" dirty="0">
                <a:latin typeface="Tahoma"/>
                <a:cs typeface="Tahoma"/>
              </a:rPr>
              <a:t>o</a:t>
            </a:r>
            <a:r>
              <a:rPr sz="2912" baseline="-1255" dirty="0">
                <a:latin typeface="Tahoma"/>
                <a:cs typeface="Tahoma"/>
              </a:rPr>
              <a:t>me </a:t>
            </a:r>
            <a:r>
              <a:rPr sz="2912" spc="-4" baseline="-1255" dirty="0">
                <a:latin typeface="Tahoma"/>
                <a:cs typeface="Tahoma"/>
              </a:rPr>
              <a:t>t</a:t>
            </a:r>
            <a:r>
              <a:rPr sz="2912" baseline="-1255" dirty="0">
                <a:latin typeface="Tahoma"/>
                <a:cs typeface="Tahoma"/>
              </a:rPr>
              <a:t>ime</a:t>
            </a:r>
            <a:endParaRPr sz="1941">
              <a:latin typeface="Tahoma"/>
              <a:cs typeface="Tahoma"/>
            </a:endParaRPr>
          </a:p>
          <a:p>
            <a:pPr marL="515499" marR="36913">
              <a:lnSpc>
                <a:spcPts val="2105"/>
              </a:lnSpc>
            </a:pPr>
            <a:r>
              <a:rPr sz="2647" baseline="-1380" dirty="0">
                <a:latin typeface="Tahoma"/>
                <a:cs typeface="Tahoma"/>
              </a:rPr>
              <a:t>•</a:t>
            </a:r>
            <a:r>
              <a:rPr sz="2647" spc="233" baseline="-1380" dirty="0">
                <a:latin typeface="Tahoma"/>
                <a:cs typeface="Tahoma"/>
              </a:rPr>
              <a:t> </a:t>
            </a:r>
            <a:r>
              <a:rPr sz="2647" baseline="-1380" dirty="0">
                <a:latin typeface="Tahoma"/>
                <a:cs typeface="Tahoma"/>
              </a:rPr>
              <a:t>E</a:t>
            </a:r>
            <a:r>
              <a:rPr sz="2647" spc="-4" baseline="-1380" dirty="0">
                <a:latin typeface="Tahoma"/>
                <a:cs typeface="Tahoma"/>
              </a:rPr>
              <a:t>.</a:t>
            </a:r>
            <a:r>
              <a:rPr sz="2647" spc="-12" baseline="-1380" dirty="0">
                <a:latin typeface="Tahoma"/>
                <a:cs typeface="Tahoma"/>
              </a:rPr>
              <a:t>g</a:t>
            </a:r>
            <a:r>
              <a:rPr sz="2647" spc="-4" baseline="-1380" dirty="0">
                <a:latin typeface="Tahoma"/>
                <a:cs typeface="Tahoma"/>
              </a:rPr>
              <a:t>.</a:t>
            </a:r>
            <a:r>
              <a:rPr sz="2647" baseline="-1380" dirty="0">
                <a:latin typeface="Tahoma"/>
                <a:cs typeface="Tahoma"/>
              </a:rPr>
              <a:t>, </a:t>
            </a:r>
            <a:r>
              <a:rPr sz="2647" spc="-4" baseline="-1380" dirty="0">
                <a:latin typeface="Tahoma"/>
                <a:cs typeface="Tahoma"/>
              </a:rPr>
              <a:t>S</a:t>
            </a:r>
            <a:r>
              <a:rPr sz="2647" baseline="-1380" dirty="0">
                <a:latin typeface="Tahoma"/>
                <a:cs typeface="Tahoma"/>
              </a:rPr>
              <a:t>ta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baseline="-1380" dirty="0">
                <a:latin typeface="Tahoma"/>
                <a:cs typeface="Tahoma"/>
              </a:rPr>
              <a:t>t of a 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baseline="-1380" dirty="0">
                <a:latin typeface="Tahoma"/>
                <a:cs typeface="Tahoma"/>
              </a:rPr>
              <a:t>a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  <a:p>
            <a:pPr marL="112067">
              <a:lnSpc>
                <a:spcPct val="100585"/>
              </a:lnSpc>
            </a:pPr>
            <a:r>
              <a:rPr sz="1941" dirty="0">
                <a:latin typeface="Tahoma"/>
                <a:cs typeface="Tahoma"/>
              </a:rPr>
              <a:t>–</a:t>
            </a:r>
            <a:r>
              <a:rPr sz="1941" spc="323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Build in </a:t>
            </a:r>
            <a:r>
              <a:rPr sz="1941" spc="-4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spc="-4" dirty="0">
                <a:latin typeface="Tahoma"/>
                <a:cs typeface="Tahoma"/>
              </a:rPr>
              <a:t>y</a:t>
            </a:r>
            <a:r>
              <a:rPr sz="1941" dirty="0">
                <a:latin typeface="Tahoma"/>
                <a:cs typeface="Tahoma"/>
              </a:rPr>
              <a:t>. </a:t>
            </a:r>
            <a:r>
              <a:rPr sz="1941" spc="-4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spc="12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dirty="0">
                <a:latin typeface="Tahoma"/>
                <a:cs typeface="Tahoma"/>
              </a:rPr>
              <a:t>t wi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h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778" y="4983031"/>
            <a:ext cx="14721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sim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spc="12" dirty="0">
                <a:latin typeface="Tahoma"/>
                <a:cs typeface="Tahoma"/>
              </a:rPr>
              <a:t>l</a:t>
            </a:r>
            <a:r>
              <a:rPr sz="1941" dirty="0">
                <a:latin typeface="Tahoma"/>
                <a:cs typeface="Tahoma"/>
              </a:rPr>
              <a:t>e 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im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r.</a:t>
            </a:r>
          </a:p>
        </p:txBody>
      </p:sp>
    </p:spTree>
    <p:extLst>
      <p:ext uri="{BB962C8B-B14F-4D97-AF65-F5344CB8AC3E}">
        <p14:creationId xmlns:p14="http://schemas.microsoft.com/office/powerpoint/2010/main" val="24808925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990599" y="756352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7632" y="756352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9955" y="756352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3344" y="756352"/>
            <a:ext cx="194968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spc="-12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1288" y="756352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1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3517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73168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3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211" y="1903235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27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6068" y="1903235"/>
            <a:ext cx="640083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 in</a:t>
            </a:r>
            <a:r>
              <a:rPr sz="2824" spc="-4" dirty="0">
                <a:latin typeface="Tahoma"/>
                <a:cs typeface="Tahoma"/>
              </a:rPr>
              <a:t>format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</a:t>
            </a:r>
            <a:r>
              <a:rPr sz="2824" spc="12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mak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As 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8" dirty="0">
                <a:latin typeface="Tahoma"/>
                <a:cs typeface="Tahoma"/>
              </a:rPr>
              <a:t>l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r el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spc="-4" dirty="0">
                <a:latin typeface="Tahoma"/>
                <a:cs typeface="Tahoma"/>
              </a:rPr>
              <a:t>orat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ui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ed</a:t>
            </a:r>
            <a:endParaRPr sz="2824">
              <a:latin typeface="Tahoma"/>
              <a:cs typeface="Tahoma"/>
            </a:endParaRPr>
          </a:p>
          <a:p>
            <a:pPr marL="11379" marR="53858">
              <a:lnSpc>
                <a:spcPts val="3397"/>
              </a:lnSpc>
              <a:spcBef>
                <a:spcPts val="827"/>
              </a:spcBef>
            </a:pPr>
            <a:r>
              <a:rPr sz="4236" spc="-8" baseline="-1725" dirty="0">
                <a:latin typeface="Tahoma"/>
                <a:cs typeface="Tahoma"/>
              </a:rPr>
              <a:t>G</a:t>
            </a:r>
            <a:r>
              <a:rPr sz="4236" baseline="-1725" dirty="0">
                <a:latin typeface="Tahoma"/>
                <a:cs typeface="Tahoma"/>
              </a:rPr>
              <a:t>ene</a:t>
            </a:r>
            <a:r>
              <a:rPr sz="4236" spc="-4" baseline="-1725" dirty="0">
                <a:latin typeface="Tahoma"/>
                <a:cs typeface="Tahoma"/>
              </a:rPr>
              <a:t>ra</a:t>
            </a:r>
            <a:r>
              <a:rPr sz="4236" baseline="-1725" dirty="0">
                <a:latin typeface="Tahoma"/>
                <a:cs typeface="Tahoma"/>
              </a:rPr>
              <a:t>ll</a:t>
            </a:r>
            <a:r>
              <a:rPr sz="4236" spc="-4" baseline="-1725" dirty="0">
                <a:latin typeface="Tahoma"/>
                <a:cs typeface="Tahoma"/>
              </a:rPr>
              <a:t>y</a:t>
            </a:r>
            <a:r>
              <a:rPr sz="4236" baseline="-1725" dirty="0">
                <a:latin typeface="Tahoma"/>
                <a:cs typeface="Tahoma"/>
              </a:rPr>
              <a:t>, </a:t>
            </a:r>
            <a:r>
              <a:rPr sz="4236" spc="-4" baseline="-1725" dirty="0">
                <a:latin typeface="Tahoma"/>
                <a:cs typeface="Tahoma"/>
              </a:rPr>
              <a:t>tw</a:t>
            </a:r>
            <a:r>
              <a:rPr sz="4236" baseline="-1725" dirty="0">
                <a:latin typeface="Tahoma"/>
                <a:cs typeface="Tahoma"/>
              </a:rPr>
              <a:t>o </a:t>
            </a:r>
            <a:r>
              <a:rPr sz="4236" spc="-4" baseline="-1725" dirty="0">
                <a:latin typeface="Tahoma"/>
                <a:cs typeface="Tahoma"/>
              </a:rPr>
              <a:t>ways</a:t>
            </a:r>
            <a:r>
              <a:rPr sz="4236" baseline="-1725" dirty="0">
                <a:latin typeface="Tahoma"/>
                <a:cs typeface="Tahoma"/>
              </a:rPr>
              <a:t>: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1623" y="3433755"/>
            <a:ext cx="33524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1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2384" y="3433755"/>
            <a:ext cx="401963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re-c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d 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pert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wl</a:t>
            </a:r>
            <a:r>
              <a:rPr sz="2471" dirty="0">
                <a:latin typeface="Tahoma"/>
                <a:cs typeface="Tahoma"/>
              </a:rPr>
              <a:t>ed</a:t>
            </a:r>
            <a:r>
              <a:rPr sz="2471" spc="8" dirty="0">
                <a:latin typeface="Tahoma"/>
                <a:cs typeface="Tahoma"/>
              </a:rPr>
              <a:t>g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5035" y="3865880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8554" y="3865880"/>
            <a:ext cx="397109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“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f-t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” 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“r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ess</a:t>
            </a:r>
            <a:r>
              <a:rPr sz="2118" dirty="0">
                <a:latin typeface="Tahoma"/>
                <a:cs typeface="Tahoma"/>
              </a:rPr>
              <a:t>”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1623" y="4272851"/>
            <a:ext cx="33524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2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2384" y="4272851"/>
            <a:ext cx="493968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thm </a:t>
            </a:r>
            <a:r>
              <a:rPr sz="2471" spc="4" dirty="0">
                <a:latin typeface="Tahoma"/>
                <a:cs typeface="Tahoma"/>
              </a:rPr>
              <a:t>fo</a:t>
            </a:r>
            <a:r>
              <a:rPr sz="2471" dirty="0">
                <a:latin typeface="Tahoma"/>
                <a:cs typeface="Tahoma"/>
              </a:rPr>
              <a:t>r be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)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0548" y="4272851"/>
            <a:ext cx="114963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ut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5035" y="4704976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8554" y="4704976"/>
            <a:ext cx="267734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.g</a:t>
            </a:r>
            <a:r>
              <a:rPr sz="2118" spc="-4" dirty="0">
                <a:latin typeface="Tahoma"/>
                <a:cs typeface="Tahoma"/>
              </a:rPr>
              <a:t>.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dirty="0">
                <a:latin typeface="Tahoma"/>
                <a:cs typeface="Tahoma"/>
              </a:rPr>
              <a:t>AB</a:t>
            </a:r>
            <a:r>
              <a:rPr sz="2118" spc="4" dirty="0">
                <a:latin typeface="Tahoma"/>
                <a:cs typeface="Tahoma"/>
              </a:rPr>
              <a:t>)</a:t>
            </a:r>
            <a:r>
              <a:rPr sz="2118" dirty="0">
                <a:latin typeface="Tahoma"/>
                <a:cs typeface="Tahoma"/>
              </a:rPr>
              <a:t>, A*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167466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990599" y="756352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7632" y="756352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9955" y="756352"/>
            <a:ext cx="298603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 </a:t>
            </a:r>
            <a:r>
              <a:rPr sz="3883" spc="-17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spc="-12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 </a:t>
            </a: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2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3517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3168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3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398" y="1737361"/>
            <a:ext cx="266657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•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124" y="1737361"/>
            <a:ext cx="5214375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P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8" dirty="0">
                <a:latin typeface="Tahoma"/>
                <a:cs typeface="Tahoma"/>
              </a:rPr>
              <a:t>e</a:t>
            </a:r>
            <a:r>
              <a:rPr sz="3177" spc="-4" dirty="0">
                <a:latin typeface="Tahoma"/>
                <a:cs typeface="Tahoma"/>
              </a:rPr>
              <a:t>-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dirty="0">
                <a:latin typeface="Tahoma"/>
                <a:cs typeface="Tahoma"/>
              </a:rPr>
              <a:t>od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d </a:t>
            </a: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xp</a:t>
            </a:r>
            <a:r>
              <a:rPr sz="3177" spc="-4" dirty="0">
                <a:latin typeface="Tahoma"/>
                <a:cs typeface="Tahoma"/>
              </a:rPr>
              <a:t>er</a:t>
            </a:r>
            <a:r>
              <a:rPr sz="3177" dirty="0">
                <a:latin typeface="Tahoma"/>
                <a:cs typeface="Tahoma"/>
              </a:rPr>
              <a:t>t </a:t>
            </a:r>
            <a:r>
              <a:rPr sz="3177" spc="-8" dirty="0">
                <a:latin typeface="Tahoma"/>
                <a:cs typeface="Tahoma"/>
              </a:rPr>
              <a:t>K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8" dirty="0">
                <a:latin typeface="Tahoma"/>
                <a:cs typeface="Tahoma"/>
              </a:rPr>
              <a:t>o</a:t>
            </a:r>
            <a:r>
              <a:rPr sz="3177" dirty="0">
                <a:latin typeface="Tahoma"/>
                <a:cs typeface="Tahoma"/>
              </a:rPr>
              <a:t>w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dge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810" y="2254203"/>
            <a:ext cx="27263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–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3651" y="2254203"/>
            <a:ext cx="6517366" cy="3247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7890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F</a:t>
            </a:r>
            <a:r>
              <a:rPr sz="2824" dirty="0">
                <a:latin typeface="Tahoma"/>
                <a:cs typeface="Tahoma"/>
              </a:rPr>
              <a:t>in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8" dirty="0">
                <a:latin typeface="Tahoma"/>
                <a:cs typeface="Tahoma"/>
              </a:rPr>
              <a:t>S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 M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-17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hines </a:t>
            </a:r>
            <a:r>
              <a:rPr sz="2824" spc="-4" dirty="0">
                <a:latin typeface="Tahoma"/>
                <a:cs typeface="Tahoma"/>
              </a:rPr>
              <a:t>(v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y in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spc="8" dirty="0">
                <a:latin typeface="Tahoma"/>
                <a:cs typeface="Tahoma"/>
              </a:rPr>
              <a:t>ui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v</a:t>
            </a:r>
            <a:r>
              <a:rPr sz="2824" dirty="0">
                <a:latin typeface="Tahoma"/>
                <a:cs typeface="Tahoma"/>
              </a:rPr>
              <a:t>e)</a:t>
            </a:r>
          </a:p>
          <a:p>
            <a:pPr marL="161784">
              <a:lnSpc>
                <a:spcPct val="100585"/>
              </a:lnSpc>
              <a:spcBef>
                <a:spcPts val="118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r>
              <a:rPr sz="2471" spc="-304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: See 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nemy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er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u?</a:t>
            </a:r>
            <a:r>
              <a:rPr sz="2471" spc="153" dirty="0">
                <a:latin typeface="Tahoma"/>
                <a:cs typeface="Tahoma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    </a:t>
            </a:r>
            <a:r>
              <a:rPr sz="2471" spc="94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ahoma"/>
                <a:cs typeface="Tahoma"/>
              </a:rPr>
              <a:t>Att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.</a:t>
            </a:r>
          </a:p>
          <a:p>
            <a:pPr marL="328343" marR="1075975" algn="ctr">
              <a:lnSpc>
                <a:spcPts val="2669"/>
              </a:lnSpc>
              <a:spcBef>
                <a:spcPts val="133"/>
              </a:spcBef>
            </a:pPr>
            <a:r>
              <a:rPr sz="2471" dirty="0">
                <a:latin typeface="Tahoma"/>
                <a:cs typeface="Tahoma"/>
              </a:rPr>
              <a:t>See enemy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tr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ng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r?</a:t>
            </a:r>
            <a:r>
              <a:rPr sz="2471" spc="153" dirty="0">
                <a:latin typeface="Tahoma"/>
                <a:cs typeface="Tahoma"/>
              </a:rPr>
              <a:t> </a:t>
            </a:r>
            <a:r>
              <a:rPr sz="3706" baseline="-1035" dirty="0">
                <a:latin typeface="Times New Roman"/>
                <a:cs typeface="Times New Roman"/>
              </a:rPr>
              <a:t>    </a:t>
            </a:r>
            <a:r>
              <a:rPr sz="3706" spc="94" baseline="-1035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ahoma"/>
                <a:cs typeface="Tahoma"/>
              </a:rPr>
              <a:t>Go</a:t>
            </a:r>
            <a:r>
              <a:rPr sz="2471" spc="1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get he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p</a:t>
            </a:r>
          </a:p>
          <a:p>
            <a:pPr marL="11206" marR="47890">
              <a:lnSpc>
                <a:spcPct val="100585"/>
              </a:lnSpc>
              <a:spcBef>
                <a:spcPts val="192"/>
              </a:spcBef>
            </a:pPr>
            <a:r>
              <a:rPr sz="2824" dirty="0">
                <a:latin typeface="Tahoma"/>
                <a:cs typeface="Tahoma"/>
              </a:rPr>
              <a:t>M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y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sca</a:t>
            </a:r>
            <a:r>
              <a:rPr sz="2824" dirty="0">
                <a:latin typeface="Tahoma"/>
                <a:cs typeface="Tahoma"/>
              </a:rPr>
              <a:t>le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ell</a:t>
            </a:r>
          </a:p>
          <a:p>
            <a:pPr marL="161784" marR="47890">
              <a:lnSpc>
                <a:spcPct val="100585"/>
              </a:lnSpc>
              <a:spcBef>
                <a:spcPts val="269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r>
              <a:rPr sz="2471" spc="-304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o 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y c</a:t>
            </a:r>
            <a:r>
              <a:rPr sz="2471" spc="-4" dirty="0">
                <a:latin typeface="Tahoma"/>
                <a:cs typeface="Tahoma"/>
              </a:rPr>
              <a:t>as</a:t>
            </a:r>
            <a:r>
              <a:rPr sz="2471" dirty="0">
                <a:latin typeface="Tahoma"/>
                <a:cs typeface="Tahoma"/>
              </a:rPr>
              <a:t>es</a:t>
            </a:r>
          </a:p>
          <a:p>
            <a:pPr marL="11206" marR="47890">
              <a:lnSpc>
                <a:spcPct val="100585"/>
              </a:lnSpc>
              <a:spcBef>
                <a:spcPts val="318"/>
              </a:spcBef>
            </a:pPr>
            <a:r>
              <a:rPr sz="2824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ft</a:t>
            </a:r>
            <a:r>
              <a:rPr sz="2824" dirty="0">
                <a:latin typeface="Tahoma"/>
                <a:cs typeface="Tahoma"/>
              </a:rPr>
              <a:t>en </a:t>
            </a:r>
            <a:r>
              <a:rPr sz="2824" spc="4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fo</a:t>
            </a:r>
            <a:r>
              <a:rPr sz="2824" dirty="0">
                <a:latin typeface="Tahoma"/>
                <a:cs typeface="Tahoma"/>
              </a:rPr>
              <a:t>r </a:t>
            </a:r>
            <a:r>
              <a:rPr sz="2824" spc="-4" dirty="0">
                <a:latin typeface="Tahoma"/>
                <a:cs typeface="Tahoma"/>
              </a:rPr>
              <a:t>ma</a:t>
            </a:r>
            <a:r>
              <a:rPr sz="2824" dirty="0">
                <a:latin typeface="Tahoma"/>
                <a:cs typeface="Tahoma"/>
              </a:rPr>
              <a:t>ny AI </a:t>
            </a:r>
            <a:r>
              <a:rPr sz="2824" spc="-4" dirty="0">
                <a:latin typeface="Tahoma"/>
                <a:cs typeface="Tahoma"/>
              </a:rPr>
              <a:t>task</a:t>
            </a:r>
            <a:r>
              <a:rPr sz="2824" dirty="0">
                <a:latin typeface="Tahoma"/>
                <a:cs typeface="Tahoma"/>
              </a:rPr>
              <a:t>s</a:t>
            </a:r>
          </a:p>
          <a:p>
            <a:pPr marL="363500" marR="94337" indent="-201716">
              <a:lnSpc>
                <a:spcPts val="2665"/>
              </a:lnSpc>
              <a:spcBef>
                <a:spcPts val="743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r>
              <a:rPr sz="2471" spc="-304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nts 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qu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te 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w d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n,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o d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’</a:t>
            </a:r>
            <a:r>
              <a:rPr sz="2471" dirty="0">
                <a:latin typeface="Tahoma"/>
                <a:cs typeface="Tahoma"/>
              </a:rPr>
              <a:t>t 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0810" y="3480575"/>
            <a:ext cx="27263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–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0810" y="4366735"/>
            <a:ext cx="27263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–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50469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90599" y="756352"/>
            <a:ext cx="30011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 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9955" y="756352"/>
            <a:ext cx="298603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 </a:t>
            </a:r>
            <a:r>
              <a:rPr sz="3883" spc="-17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spc="-12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 </a:t>
            </a: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3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517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3168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3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398" y="1801037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0106" y="1801037"/>
            <a:ext cx="6431743" cy="3220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Se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</a:t>
            </a:r>
          </a:p>
          <a:p>
            <a:pPr marL="111916" marR="40342">
              <a:lnSpc>
                <a:spcPct val="100585"/>
              </a:lnSpc>
              <a:spcBef>
                <a:spcPts val="118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oo</a:t>
            </a:r>
            <a:r>
              <a:rPr sz="2471" dirty="0">
                <a:latin typeface="Tahoma"/>
                <a:cs typeface="Tahoma"/>
              </a:rPr>
              <a:t>k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h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nd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8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 to do</a:t>
            </a:r>
            <a:r>
              <a:rPr sz="2471" spc="1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ne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t</a:t>
            </a:r>
          </a:p>
          <a:p>
            <a:pPr marL="515349">
              <a:lnSpc>
                <a:spcPct val="100585"/>
              </a:lnSpc>
              <a:spcBef>
                <a:spcPts val="216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-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Ex</a:t>
            </a:r>
            <a:r>
              <a:rPr sz="2118" dirty="0">
                <a:latin typeface="Tahoma"/>
                <a:cs typeface="Tahoma"/>
              </a:rPr>
              <a:t>: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pi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x</a:t>
            </a:r>
            <a:r>
              <a:rPr sz="2118" spc="4" dirty="0">
                <a:latin typeface="Tahoma"/>
                <a:cs typeface="Tahoma"/>
              </a:rPr>
              <a:t>)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</a:t>
            </a:r>
          </a:p>
          <a:p>
            <a:pPr marL="111916" marR="40342">
              <a:lnSpc>
                <a:spcPct val="100585"/>
              </a:lnSpc>
              <a:spcBef>
                <a:spcPts val="29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th 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</a:p>
          <a:p>
            <a:pPr marL="515349" marR="40342">
              <a:lnSpc>
                <a:spcPct val="100585"/>
              </a:lnSpc>
              <a:spcBef>
                <a:spcPts val="207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-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.g</a:t>
            </a:r>
            <a:r>
              <a:rPr sz="2118" spc="-4" dirty="0">
                <a:latin typeface="Tahoma"/>
                <a:cs typeface="Tahoma"/>
              </a:rPr>
              <a:t>.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an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17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e o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pi</a:t>
            </a:r>
            <a:r>
              <a:rPr sz="2118" spc="-4" dirty="0">
                <a:latin typeface="Tahoma"/>
                <a:cs typeface="Tahoma"/>
              </a:rPr>
              <a:t>ece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oa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d</a:t>
            </a:r>
          </a:p>
          <a:p>
            <a:pPr marL="11206" marR="40342">
              <a:lnSpc>
                <a:spcPct val="100585"/>
              </a:lnSpc>
              <a:spcBef>
                <a:spcPts val="349"/>
              </a:spcBef>
            </a:pPr>
            <a:r>
              <a:rPr sz="2824" dirty="0">
                <a:latin typeface="Tahoma"/>
                <a:cs typeface="Tahoma"/>
              </a:rPr>
              <a:t>M</a:t>
            </a:r>
            <a:r>
              <a:rPr sz="2824" spc="-4" dirty="0">
                <a:latin typeface="Tahoma"/>
                <a:cs typeface="Tahoma"/>
              </a:rPr>
              <a:t>ac</a:t>
            </a:r>
            <a:r>
              <a:rPr sz="2824" dirty="0">
                <a:latin typeface="Tahoma"/>
                <a:cs typeface="Tahoma"/>
              </a:rPr>
              <a:t>hine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le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dirty="0">
                <a:latin typeface="Tahoma"/>
                <a:cs typeface="Tahoma"/>
              </a:rPr>
              <a:t>ning</a:t>
            </a:r>
          </a:p>
          <a:p>
            <a:pPr marL="111916" marR="40342">
              <a:lnSpc>
                <a:spcPct val="100585"/>
              </a:lnSpc>
              <a:spcBef>
                <a:spcPts val="269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as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, 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uture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</a:p>
          <a:p>
            <a:pPr marL="111916" marR="40342">
              <a:lnSpc>
                <a:spcPct val="100585"/>
              </a:lnSpc>
              <a:spcBef>
                <a:spcPts val="278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lang="en-HK" sz="2471" spc="-4" dirty="0">
                <a:latin typeface="Tahoma"/>
                <a:cs typeface="Tahoma"/>
              </a:rPr>
              <a:t>N</a:t>
            </a:r>
            <a:r>
              <a:rPr sz="2471" spc="4" dirty="0" err="1">
                <a:latin typeface="Tahoma"/>
                <a:cs typeface="Tahoma"/>
              </a:rPr>
              <a:t>o</a:t>
            </a:r>
            <a:r>
              <a:rPr sz="2471" dirty="0" err="1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 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ed</a:t>
            </a:r>
            <a:r>
              <a:rPr lang="en-HK" sz="2471" dirty="0">
                <a:latin typeface="Tahoma"/>
                <a:cs typeface="Tahoma"/>
              </a:rPr>
              <a:t> as often within games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4211" y="2659680"/>
            <a:ext cx="57621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(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*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398" y="3811372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30495829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244749" y="756352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1780" y="756352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4105" y="756352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6149" y="756352"/>
            <a:ext cx="144456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7632" y="756352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1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9861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8166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2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211" y="1634294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919" y="1634294"/>
            <a:ext cx="445569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L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dirty="0">
                <a:latin typeface="Tahoma"/>
                <a:cs typeface="Tahoma"/>
              </a:rPr>
              <a:t>ning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 R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17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1623" y="2133425"/>
            <a:ext cx="240771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458" y="2133425"/>
            <a:ext cx="6133242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Ma</a:t>
            </a:r>
            <a:r>
              <a:rPr sz="2471" dirty="0">
                <a:latin typeface="Tahoma"/>
                <a:cs typeface="Tahoma"/>
              </a:rPr>
              <a:t>y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be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nt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-4" dirty="0">
                <a:latin typeface="Tahoma"/>
                <a:cs typeface="Tahoma"/>
              </a:rPr>
              <a:t>lif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h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rt</a:t>
            </a:r>
            <a:endParaRPr sz="2471">
              <a:latin typeface="Tahoma"/>
              <a:cs typeface="Tahoma"/>
            </a:endParaRPr>
          </a:p>
          <a:p>
            <a:pPr marL="109374">
              <a:lnSpc>
                <a:spcPct val="100585"/>
              </a:lnSpc>
              <a:spcBef>
                <a:spcPts val="454"/>
              </a:spcBef>
            </a:pPr>
            <a:r>
              <a:rPr sz="2471" spc="-8" dirty="0">
                <a:latin typeface="Tahoma"/>
                <a:cs typeface="Tahoma"/>
              </a:rPr>
              <a:t>B</a:t>
            </a:r>
            <a:r>
              <a:rPr sz="2471" dirty="0">
                <a:latin typeface="Tahoma"/>
                <a:cs typeface="Tahoma"/>
              </a:rPr>
              <a:t>ut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-4" dirty="0">
                <a:latin typeface="Tahoma"/>
                <a:cs typeface="Tahoma"/>
              </a:rPr>
              <a:t>3</a:t>
            </a:r>
            <a:r>
              <a:rPr sz="2471" spc="4" dirty="0">
                <a:latin typeface="Tahoma"/>
                <a:cs typeface="Tahoma"/>
              </a:rPr>
              <a:t>0</a:t>
            </a:r>
            <a:r>
              <a:rPr sz="2471" dirty="0">
                <a:latin typeface="Tahoma"/>
                <a:cs typeface="Tahoma"/>
              </a:rPr>
              <a:t>+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nd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, 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be he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ul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459" y="3017371"/>
            <a:ext cx="5161090" cy="744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790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-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.g</a:t>
            </a:r>
            <a:r>
              <a:rPr sz="2118" spc="-4" dirty="0">
                <a:latin typeface="Tahoma"/>
                <a:cs typeface="Tahoma"/>
              </a:rPr>
              <a:t>.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4" dirty="0">
                <a:latin typeface="Tahoma"/>
                <a:cs typeface="Tahoma"/>
              </a:rPr>
              <a:t>pl</a:t>
            </a:r>
            <a:r>
              <a:rPr sz="2118" dirty="0">
                <a:latin typeface="Tahoma"/>
                <a:cs typeface="Tahoma"/>
              </a:rPr>
              <a:t>ay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atta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ks f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m 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t,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hi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d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ct val="100585"/>
              </a:lnSpc>
              <a:spcBef>
                <a:spcPts val="481"/>
              </a:spcBef>
            </a:pPr>
            <a:r>
              <a:rPr sz="2471" dirty="0">
                <a:latin typeface="Tahoma"/>
                <a:cs typeface="Tahoma"/>
              </a:rPr>
              <a:t>Imp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ement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8046" y="3017370"/>
            <a:ext cx="60893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ig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623" y="3425687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5035" y="3856467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6850" y="3856467"/>
            <a:ext cx="3925187" cy="617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an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ave a </a:t>
            </a:r>
            <a:r>
              <a:rPr sz="2118" spc="4" dirty="0">
                <a:latin typeface="Tahoma"/>
                <a:cs typeface="Tahoma"/>
              </a:rPr>
              <a:t>li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d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y 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212813" marR="40342">
              <a:lnSpc>
                <a:spcPct val="100585"/>
              </a:lnSpc>
              <a:spcBef>
                <a:spcPts val="309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r>
              <a:rPr sz="1765" spc="70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On</a:t>
            </a:r>
            <a:r>
              <a:rPr sz="1765" dirty="0">
                <a:latin typeface="Tahoma"/>
                <a:cs typeface="Tahoma"/>
              </a:rPr>
              <a:t>ly 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12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 l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 n e</a:t>
            </a:r>
            <a:r>
              <a:rPr sz="1765" spc="-12" dirty="0">
                <a:latin typeface="Tahoma"/>
                <a:cs typeface="Tahoma"/>
              </a:rPr>
              <a:t>ve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0712" y="3856467"/>
            <a:ext cx="62315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an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072051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16172</TotalTime>
  <Words>1555</Words>
  <Application>Microsoft Office PowerPoint</Application>
  <PresentationFormat>On-screen Show (4:3)</PresentationFormat>
  <Paragraphs>518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Unicode MS</vt:lpstr>
      <vt:lpstr>Calibri</vt:lpstr>
      <vt:lpstr>Comic Sans MS</vt:lpstr>
      <vt:lpstr>Courier New</vt:lpstr>
      <vt:lpstr>Tahoma</vt:lpstr>
      <vt:lpstr>Times New Roman</vt:lpstr>
      <vt:lpstr>Default Design</vt:lpstr>
      <vt:lpstr>Game AI 2: Agents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533</cp:revision>
  <dcterms:created xsi:type="dcterms:W3CDTF">2003-01-21T19:34:39Z</dcterms:created>
  <dcterms:modified xsi:type="dcterms:W3CDTF">2021-02-25T07:48:53Z</dcterms:modified>
</cp:coreProperties>
</file>