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82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8" r:id="rId20"/>
    <p:sldId id="276" r:id="rId21"/>
    <p:sldId id="280" r:id="rId22"/>
    <p:sldId id="281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9" autoAdjust="0"/>
    <p:restoredTop sz="84330" autoAdjust="0"/>
  </p:normalViewPr>
  <p:slideViewPr>
    <p:cSldViewPr snapToGrid="0">
      <p:cViewPr varScale="1">
        <p:scale>
          <a:sx n="63" d="100"/>
          <a:sy n="63" d="100"/>
        </p:scale>
        <p:origin x="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bo ZHENG" userId="6f92f474-31d8-455f-b974-14218de36b9c" providerId="ADAL" clId="{B041DFF6-C4A2-404C-829F-CD5F3604D465}"/>
    <pc:docChg chg="undo custSel addSld delSld modSld sldOrd modShowInfo">
      <pc:chgData name="Chengbo ZHENG" userId="6f92f474-31d8-455f-b974-14218de36b9c" providerId="ADAL" clId="{B041DFF6-C4A2-404C-829F-CD5F3604D465}" dt="2021-10-26T15:46:57.541" v="328" actId="2696"/>
      <pc:docMkLst>
        <pc:docMk/>
      </pc:docMkLst>
      <pc:sldChg chg="addSp modSp mod">
        <pc:chgData name="Chengbo ZHENG" userId="6f92f474-31d8-455f-b974-14218de36b9c" providerId="ADAL" clId="{B041DFF6-C4A2-404C-829F-CD5F3604D465}" dt="2021-10-21T03:09:32.495" v="9" actId="1076"/>
        <pc:sldMkLst>
          <pc:docMk/>
          <pc:sldMk cId="4191158110" sldId="257"/>
        </pc:sldMkLst>
        <pc:picChg chg="add mod">
          <ac:chgData name="Chengbo ZHENG" userId="6f92f474-31d8-455f-b974-14218de36b9c" providerId="ADAL" clId="{B041DFF6-C4A2-404C-829F-CD5F3604D465}" dt="2021-10-21T03:09:32.495" v="9" actId="1076"/>
          <ac:picMkLst>
            <pc:docMk/>
            <pc:sldMk cId="4191158110" sldId="257"/>
            <ac:picMk id="2" creationId="{4A061D80-8E5A-F549-A9BA-407FC3CB6E4D}"/>
          </ac:picMkLst>
        </pc:picChg>
      </pc:sldChg>
      <pc:sldChg chg="del">
        <pc:chgData name="Chengbo ZHENG" userId="6f92f474-31d8-455f-b974-14218de36b9c" providerId="ADAL" clId="{B041DFF6-C4A2-404C-829F-CD5F3604D465}" dt="2021-10-21T03:02:21.638" v="7" actId="2696"/>
        <pc:sldMkLst>
          <pc:docMk/>
          <pc:sldMk cId="839087710" sldId="258"/>
        </pc:sldMkLst>
      </pc:sldChg>
      <pc:sldChg chg="del">
        <pc:chgData name="Chengbo ZHENG" userId="6f92f474-31d8-455f-b974-14218de36b9c" providerId="ADAL" clId="{B041DFF6-C4A2-404C-829F-CD5F3604D465}" dt="2021-10-26T15:46:57.541" v="328" actId="2696"/>
        <pc:sldMkLst>
          <pc:docMk/>
          <pc:sldMk cId="228040363" sldId="273"/>
        </pc:sldMkLst>
      </pc:sldChg>
      <pc:sldChg chg="del">
        <pc:chgData name="Chengbo ZHENG" userId="6f92f474-31d8-455f-b974-14218de36b9c" providerId="ADAL" clId="{B041DFF6-C4A2-404C-829F-CD5F3604D465}" dt="2021-10-26T15:46:55.988" v="326" actId="2696"/>
        <pc:sldMkLst>
          <pc:docMk/>
          <pc:sldMk cId="3342197033" sldId="274"/>
        </pc:sldMkLst>
      </pc:sldChg>
      <pc:sldChg chg="addSp modSp new del mod ord">
        <pc:chgData name="Chengbo ZHENG" userId="6f92f474-31d8-455f-b974-14218de36b9c" providerId="ADAL" clId="{B041DFF6-C4A2-404C-829F-CD5F3604D465}" dt="2021-10-26T15:46:56.824" v="327" actId="2696"/>
        <pc:sldMkLst>
          <pc:docMk/>
          <pc:sldMk cId="2586571706" sldId="275"/>
        </pc:sldMkLst>
        <pc:spChg chg="add mod">
          <ac:chgData name="Chengbo ZHENG" userId="6f92f474-31d8-455f-b974-14218de36b9c" providerId="ADAL" clId="{B041DFF6-C4A2-404C-829F-CD5F3604D465}" dt="2021-10-21T02:53:53.158" v="6" actId="14100"/>
          <ac:spMkLst>
            <pc:docMk/>
            <pc:sldMk cId="2586571706" sldId="275"/>
            <ac:spMk id="3" creationId="{DA498E0D-21CF-D840-A75F-25DCFD1D404F}"/>
          </ac:spMkLst>
        </pc:spChg>
        <pc:picChg chg="add mod">
          <ac:chgData name="Chengbo ZHENG" userId="6f92f474-31d8-455f-b974-14218de36b9c" providerId="ADAL" clId="{B041DFF6-C4A2-404C-829F-CD5F3604D465}" dt="2021-10-21T02:53:08.458" v="2" actId="1076"/>
          <ac:picMkLst>
            <pc:docMk/>
            <pc:sldMk cId="2586571706" sldId="275"/>
            <ac:picMk id="2" creationId="{D6B14688-89C9-4246-B67E-2CF02F3F0EF4}"/>
          </ac:picMkLst>
        </pc:picChg>
      </pc:sldChg>
      <pc:sldChg chg="addSp delSp modSp new mod">
        <pc:chgData name="Chengbo ZHENG" userId="6f92f474-31d8-455f-b974-14218de36b9c" providerId="ADAL" clId="{B041DFF6-C4A2-404C-829F-CD5F3604D465}" dt="2021-10-21T05:26:24.490" v="270" actId="478"/>
        <pc:sldMkLst>
          <pc:docMk/>
          <pc:sldMk cId="3494435745" sldId="276"/>
        </pc:sldMkLst>
        <pc:spChg chg="add del mod">
          <ac:chgData name="Chengbo ZHENG" userId="6f92f474-31d8-455f-b974-14218de36b9c" providerId="ADAL" clId="{B041DFF6-C4A2-404C-829F-CD5F3604D465}" dt="2021-10-21T05:19:56.726" v="170" actId="478"/>
          <ac:spMkLst>
            <pc:docMk/>
            <pc:sldMk cId="3494435745" sldId="276"/>
            <ac:spMk id="9" creationId="{54E21FB4-8B10-E34E-97B3-FBC597FE065F}"/>
          </ac:spMkLst>
        </pc:spChg>
        <pc:spChg chg="add mod">
          <ac:chgData name="Chengbo ZHENG" userId="6f92f474-31d8-455f-b974-14218de36b9c" providerId="ADAL" clId="{B041DFF6-C4A2-404C-829F-CD5F3604D465}" dt="2021-10-21T05:20:39.656" v="183" actId="1076"/>
          <ac:spMkLst>
            <pc:docMk/>
            <pc:sldMk cId="3494435745" sldId="276"/>
            <ac:spMk id="10" creationId="{4CACE08A-564D-5943-B041-7C624BB7C97C}"/>
          </ac:spMkLst>
        </pc:spChg>
        <pc:spChg chg="add mod">
          <ac:chgData name="Chengbo ZHENG" userId="6f92f474-31d8-455f-b974-14218de36b9c" providerId="ADAL" clId="{B041DFF6-C4A2-404C-829F-CD5F3604D465}" dt="2021-10-21T05:20:59.618" v="192" actId="1076"/>
          <ac:spMkLst>
            <pc:docMk/>
            <pc:sldMk cId="3494435745" sldId="276"/>
            <ac:spMk id="11" creationId="{FDB04516-D312-C54D-AF96-E9A066B4DB37}"/>
          </ac:spMkLst>
        </pc:spChg>
        <pc:spChg chg="add mod">
          <ac:chgData name="Chengbo ZHENG" userId="6f92f474-31d8-455f-b974-14218de36b9c" providerId="ADAL" clId="{B041DFF6-C4A2-404C-829F-CD5F3604D465}" dt="2021-10-21T05:24:12.071" v="236" actId="14100"/>
          <ac:spMkLst>
            <pc:docMk/>
            <pc:sldMk cId="3494435745" sldId="276"/>
            <ac:spMk id="12" creationId="{F5B48FAA-63C9-3341-8B95-0EFB72C18340}"/>
          </ac:spMkLst>
        </pc:spChg>
        <pc:spChg chg="add mod">
          <ac:chgData name="Chengbo ZHENG" userId="6f92f474-31d8-455f-b974-14218de36b9c" providerId="ADAL" clId="{B041DFF6-C4A2-404C-829F-CD5F3604D465}" dt="2021-10-21T05:24:30.661" v="264" actId="1076"/>
          <ac:spMkLst>
            <pc:docMk/>
            <pc:sldMk cId="3494435745" sldId="276"/>
            <ac:spMk id="13" creationId="{89AB402A-BF8E-594D-B6B6-8F3AC2FD5B72}"/>
          </ac:spMkLst>
        </pc:spChg>
        <pc:spChg chg="add del">
          <ac:chgData name="Chengbo ZHENG" userId="6f92f474-31d8-455f-b974-14218de36b9c" providerId="ADAL" clId="{B041DFF6-C4A2-404C-829F-CD5F3604D465}" dt="2021-10-21T05:26:16.690" v="266" actId="11529"/>
          <ac:spMkLst>
            <pc:docMk/>
            <pc:sldMk cId="3494435745" sldId="276"/>
            <ac:spMk id="14" creationId="{81162298-4C5A-4146-AF33-D6F3BEB8B270}"/>
          </ac:spMkLst>
        </pc:spChg>
        <pc:picChg chg="add del mod modCrop">
          <ac:chgData name="Chengbo ZHENG" userId="6f92f474-31d8-455f-b974-14218de36b9c" providerId="ADAL" clId="{B041DFF6-C4A2-404C-829F-CD5F3604D465}" dt="2021-10-21T05:26:24.490" v="270" actId="478"/>
          <ac:picMkLst>
            <pc:docMk/>
            <pc:sldMk cId="3494435745" sldId="276"/>
            <ac:picMk id="2" creationId="{28B996E7-5003-3F49-93F3-64B739C14ADC}"/>
          </ac:picMkLst>
        </pc:picChg>
        <pc:picChg chg="add mod">
          <ac:chgData name="Chengbo ZHENG" userId="6f92f474-31d8-455f-b974-14218de36b9c" providerId="ADAL" clId="{B041DFF6-C4A2-404C-829F-CD5F3604D465}" dt="2021-10-21T03:10:09.082" v="13" actId="1076"/>
          <ac:picMkLst>
            <pc:docMk/>
            <pc:sldMk cId="3494435745" sldId="276"/>
            <ac:picMk id="3" creationId="{C2DD19FC-5A20-4F4A-BEFF-2594D3F0C839}"/>
          </ac:picMkLst>
        </pc:picChg>
        <pc:picChg chg="add del mod">
          <ac:chgData name="Chengbo ZHENG" userId="6f92f474-31d8-455f-b974-14218de36b9c" providerId="ADAL" clId="{B041DFF6-C4A2-404C-829F-CD5F3604D465}" dt="2021-10-21T05:19:54.975" v="169" actId="478"/>
          <ac:picMkLst>
            <pc:docMk/>
            <pc:sldMk cId="3494435745" sldId="276"/>
            <ac:picMk id="4" creationId="{3E54DD21-5F36-3C4D-A51D-CE88FF9618AA}"/>
          </ac:picMkLst>
        </pc:picChg>
        <pc:picChg chg="add del mod">
          <ac:chgData name="Chengbo ZHENG" userId="6f92f474-31d8-455f-b974-14218de36b9c" providerId="ADAL" clId="{B041DFF6-C4A2-404C-829F-CD5F3604D465}" dt="2021-10-21T05:19:54.975" v="169" actId="478"/>
          <ac:picMkLst>
            <pc:docMk/>
            <pc:sldMk cId="3494435745" sldId="276"/>
            <ac:picMk id="5" creationId="{85379684-6FFA-5549-8C2A-69C8603227A4}"/>
          </ac:picMkLst>
        </pc:picChg>
        <pc:picChg chg="add del mod">
          <ac:chgData name="Chengbo ZHENG" userId="6f92f474-31d8-455f-b974-14218de36b9c" providerId="ADAL" clId="{B041DFF6-C4A2-404C-829F-CD5F3604D465}" dt="2021-10-21T05:19:54.975" v="169" actId="478"/>
          <ac:picMkLst>
            <pc:docMk/>
            <pc:sldMk cId="3494435745" sldId="276"/>
            <ac:picMk id="6" creationId="{2391D3FD-1C91-4B4E-8630-E07C3F942841}"/>
          </ac:picMkLst>
        </pc:picChg>
        <pc:picChg chg="add del mod">
          <ac:chgData name="Chengbo ZHENG" userId="6f92f474-31d8-455f-b974-14218de36b9c" providerId="ADAL" clId="{B041DFF6-C4A2-404C-829F-CD5F3604D465}" dt="2021-10-21T05:19:54.975" v="169" actId="478"/>
          <ac:picMkLst>
            <pc:docMk/>
            <pc:sldMk cId="3494435745" sldId="276"/>
            <ac:picMk id="7" creationId="{9D474062-1254-694D-9F06-B344DD10F55B}"/>
          </ac:picMkLst>
        </pc:picChg>
        <pc:picChg chg="add del mod">
          <ac:chgData name="Chengbo ZHENG" userId="6f92f474-31d8-455f-b974-14218de36b9c" providerId="ADAL" clId="{B041DFF6-C4A2-404C-829F-CD5F3604D465}" dt="2021-10-21T05:19:54.975" v="169" actId="478"/>
          <ac:picMkLst>
            <pc:docMk/>
            <pc:sldMk cId="3494435745" sldId="276"/>
            <ac:picMk id="8" creationId="{32DB08B4-6461-094E-A619-B2872D8FAB75}"/>
          </ac:picMkLst>
        </pc:picChg>
      </pc:sldChg>
      <pc:sldChg chg="addSp delSp modSp add mod delAnim modAnim">
        <pc:chgData name="Chengbo ZHENG" userId="6f92f474-31d8-455f-b974-14218de36b9c" providerId="ADAL" clId="{B041DFF6-C4A2-404C-829F-CD5F3604D465}" dt="2021-10-21T06:16:07.170" v="318" actId="1076"/>
        <pc:sldMkLst>
          <pc:docMk/>
          <pc:sldMk cId="1126365359" sldId="277"/>
        </pc:sldMkLst>
        <pc:spChg chg="mod">
          <ac:chgData name="Chengbo ZHENG" userId="6f92f474-31d8-455f-b974-14218de36b9c" providerId="ADAL" clId="{B041DFF6-C4A2-404C-829F-CD5F3604D465}" dt="2021-10-21T05:58:00.753" v="296"/>
          <ac:spMkLst>
            <pc:docMk/>
            <pc:sldMk cId="1126365359" sldId="277"/>
            <ac:spMk id="7" creationId="{76919024-E0B1-0543-B1EB-7EF789B95C36}"/>
          </ac:spMkLst>
        </pc:spChg>
        <pc:spChg chg="mod">
          <ac:chgData name="Chengbo ZHENG" userId="6f92f474-31d8-455f-b974-14218de36b9c" providerId="ADAL" clId="{B041DFF6-C4A2-404C-829F-CD5F3604D465}" dt="2021-10-21T05:58:00.753" v="296"/>
          <ac:spMkLst>
            <pc:docMk/>
            <pc:sldMk cId="1126365359" sldId="277"/>
            <ac:spMk id="8" creationId="{38550ECD-996A-194C-9944-EB1C9BCEA649}"/>
          </ac:spMkLst>
        </pc:spChg>
        <pc:spChg chg="mod">
          <ac:chgData name="Chengbo ZHENG" userId="6f92f474-31d8-455f-b974-14218de36b9c" providerId="ADAL" clId="{B041DFF6-C4A2-404C-829F-CD5F3604D465}" dt="2021-10-21T05:58:00.753" v="296"/>
          <ac:spMkLst>
            <pc:docMk/>
            <pc:sldMk cId="1126365359" sldId="277"/>
            <ac:spMk id="9" creationId="{2C04F708-BB46-A148-A3DA-25454E67F588}"/>
          </ac:spMkLst>
        </pc:spChg>
        <pc:spChg chg="mod">
          <ac:chgData name="Chengbo ZHENG" userId="6f92f474-31d8-455f-b974-14218de36b9c" providerId="ADAL" clId="{B041DFF6-C4A2-404C-829F-CD5F3604D465}" dt="2021-10-21T05:58:00.753" v="296"/>
          <ac:spMkLst>
            <pc:docMk/>
            <pc:sldMk cId="1126365359" sldId="277"/>
            <ac:spMk id="10" creationId="{A2736135-B5C2-EC4E-BAB6-A22C7F072317}"/>
          </ac:spMkLst>
        </pc:spChg>
        <pc:spChg chg="mod">
          <ac:chgData name="Chengbo ZHENG" userId="6f92f474-31d8-455f-b974-14218de36b9c" providerId="ADAL" clId="{B041DFF6-C4A2-404C-829F-CD5F3604D465}" dt="2021-10-21T05:58:00.753" v="296"/>
          <ac:spMkLst>
            <pc:docMk/>
            <pc:sldMk cId="1126365359" sldId="277"/>
            <ac:spMk id="11" creationId="{FA834C91-BEAE-F74F-A936-126571A05824}"/>
          </ac:spMkLst>
        </pc:spChg>
        <pc:spChg chg="mod">
          <ac:chgData name="Chengbo ZHENG" userId="6f92f474-31d8-455f-b974-14218de36b9c" providerId="ADAL" clId="{B041DFF6-C4A2-404C-829F-CD5F3604D465}" dt="2021-10-21T05:58:00.753" v="296"/>
          <ac:spMkLst>
            <pc:docMk/>
            <pc:sldMk cId="1126365359" sldId="277"/>
            <ac:spMk id="12" creationId="{D6B94EBB-2691-7A47-AD5B-6AD59422B44E}"/>
          </ac:spMkLst>
        </pc:spChg>
        <pc:spChg chg="mod">
          <ac:chgData name="Chengbo ZHENG" userId="6f92f474-31d8-455f-b974-14218de36b9c" providerId="ADAL" clId="{B041DFF6-C4A2-404C-829F-CD5F3604D465}" dt="2021-10-21T05:58:00.753" v="296"/>
          <ac:spMkLst>
            <pc:docMk/>
            <pc:sldMk cId="1126365359" sldId="277"/>
            <ac:spMk id="13" creationId="{F41BD80C-CF9D-2545-AB85-B0BF1D89AD48}"/>
          </ac:spMkLst>
        </pc:spChg>
        <pc:spChg chg="mod">
          <ac:chgData name="Chengbo ZHENG" userId="6f92f474-31d8-455f-b974-14218de36b9c" providerId="ADAL" clId="{B041DFF6-C4A2-404C-829F-CD5F3604D465}" dt="2021-10-21T05:58:00.753" v="296"/>
          <ac:spMkLst>
            <pc:docMk/>
            <pc:sldMk cId="1126365359" sldId="277"/>
            <ac:spMk id="16" creationId="{B2A21560-8E40-E546-9ED2-3C13C943989F}"/>
          </ac:spMkLst>
        </pc:spChg>
        <pc:spChg chg="del mod topLvl">
          <ac:chgData name="Chengbo ZHENG" userId="6f92f474-31d8-455f-b974-14218de36b9c" providerId="ADAL" clId="{B041DFF6-C4A2-404C-829F-CD5F3604D465}" dt="2021-10-21T06:16:02.546" v="317"/>
          <ac:spMkLst>
            <pc:docMk/>
            <pc:sldMk cId="1126365359" sldId="277"/>
            <ac:spMk id="25" creationId="{08179A3D-6195-F241-A1B2-2B537A44B10F}"/>
          </ac:spMkLst>
        </pc:spChg>
        <pc:spChg chg="del mod topLvl">
          <ac:chgData name="Chengbo ZHENG" userId="6f92f474-31d8-455f-b974-14218de36b9c" providerId="ADAL" clId="{B041DFF6-C4A2-404C-829F-CD5F3604D465}" dt="2021-10-21T06:15:55.465" v="308"/>
          <ac:spMkLst>
            <pc:docMk/>
            <pc:sldMk cId="1126365359" sldId="277"/>
            <ac:spMk id="26" creationId="{1C59B0DD-BBB0-BE49-8DC9-1D9DC165AA6A}"/>
          </ac:spMkLst>
        </pc:spChg>
        <pc:spChg chg="del mod topLvl">
          <ac:chgData name="Chengbo ZHENG" userId="6f92f474-31d8-455f-b974-14218de36b9c" providerId="ADAL" clId="{B041DFF6-C4A2-404C-829F-CD5F3604D465}" dt="2021-10-21T06:15:58.062" v="313"/>
          <ac:spMkLst>
            <pc:docMk/>
            <pc:sldMk cId="1126365359" sldId="277"/>
            <ac:spMk id="27" creationId="{0F96F434-0F2E-AF45-AE1D-7621C9231986}"/>
          </ac:spMkLst>
        </pc:spChg>
        <pc:spChg chg="del mod topLvl">
          <ac:chgData name="Chengbo ZHENG" userId="6f92f474-31d8-455f-b974-14218de36b9c" providerId="ADAL" clId="{B041DFF6-C4A2-404C-829F-CD5F3604D465}" dt="2021-10-21T06:15:57.039" v="311"/>
          <ac:spMkLst>
            <pc:docMk/>
            <pc:sldMk cId="1126365359" sldId="277"/>
            <ac:spMk id="28" creationId="{0C052BFD-51B0-4B4A-8228-BE83E0E403A8}"/>
          </ac:spMkLst>
        </pc:spChg>
        <pc:spChg chg="mod">
          <ac:chgData name="Chengbo ZHENG" userId="6f92f474-31d8-455f-b974-14218de36b9c" providerId="ADAL" clId="{B041DFF6-C4A2-404C-829F-CD5F3604D465}" dt="2021-10-21T06:15:29.006" v="299"/>
          <ac:spMkLst>
            <pc:docMk/>
            <pc:sldMk cId="1126365359" sldId="277"/>
            <ac:spMk id="29" creationId="{2B872514-266E-B34B-AC73-FAFB77F74325}"/>
          </ac:spMkLst>
        </pc:spChg>
        <pc:spChg chg="mod">
          <ac:chgData name="Chengbo ZHENG" userId="6f92f474-31d8-455f-b974-14218de36b9c" providerId="ADAL" clId="{B041DFF6-C4A2-404C-829F-CD5F3604D465}" dt="2021-10-21T06:15:29.006" v="299"/>
          <ac:spMkLst>
            <pc:docMk/>
            <pc:sldMk cId="1126365359" sldId="277"/>
            <ac:spMk id="30" creationId="{D17FE5A7-262E-4E4C-B881-465263658D2E}"/>
          </ac:spMkLst>
        </pc:spChg>
        <pc:spChg chg="mod">
          <ac:chgData name="Chengbo ZHENG" userId="6f92f474-31d8-455f-b974-14218de36b9c" providerId="ADAL" clId="{B041DFF6-C4A2-404C-829F-CD5F3604D465}" dt="2021-10-21T06:15:29.006" v="299"/>
          <ac:spMkLst>
            <pc:docMk/>
            <pc:sldMk cId="1126365359" sldId="277"/>
            <ac:spMk id="31" creationId="{D9A69D2F-FBCC-A74B-96BA-FF935891BA78}"/>
          </ac:spMkLst>
        </pc:spChg>
        <pc:spChg chg="del mod">
          <ac:chgData name="Chengbo ZHENG" userId="6f92f474-31d8-455f-b974-14218de36b9c" providerId="ADAL" clId="{B041DFF6-C4A2-404C-829F-CD5F3604D465}" dt="2021-10-21T06:15:56.792" v="309" actId="478"/>
          <ac:spMkLst>
            <pc:docMk/>
            <pc:sldMk cId="1126365359" sldId="277"/>
            <ac:spMk id="34" creationId="{9CD0CCE5-DF66-0746-BAB3-A3807BE92553}"/>
          </ac:spMkLst>
        </pc:spChg>
        <pc:grpChg chg="add mod">
          <ac:chgData name="Chengbo ZHENG" userId="6f92f474-31d8-455f-b974-14218de36b9c" providerId="ADAL" clId="{B041DFF6-C4A2-404C-829F-CD5F3604D465}" dt="2021-10-21T05:58:08.802" v="298" actId="1076"/>
          <ac:grpSpMkLst>
            <pc:docMk/>
            <pc:sldMk cId="1126365359" sldId="277"/>
            <ac:grpSpMk id="5" creationId="{DEB31492-7A39-8E40-AE05-5227AB5EE8AF}"/>
          </ac:grpSpMkLst>
        </pc:grpChg>
        <pc:grpChg chg="mod">
          <ac:chgData name="Chengbo ZHENG" userId="6f92f474-31d8-455f-b974-14218de36b9c" providerId="ADAL" clId="{B041DFF6-C4A2-404C-829F-CD5F3604D465}" dt="2021-10-21T05:58:00.753" v="296"/>
          <ac:grpSpMkLst>
            <pc:docMk/>
            <pc:sldMk cId="1126365359" sldId="277"/>
            <ac:grpSpMk id="6" creationId="{032AEDF3-9584-F847-A670-DE8034CAA645}"/>
          </ac:grpSpMkLst>
        </pc:grpChg>
        <pc:grpChg chg="add del mod">
          <ac:chgData name="Chengbo ZHENG" userId="6f92f474-31d8-455f-b974-14218de36b9c" providerId="ADAL" clId="{B041DFF6-C4A2-404C-829F-CD5F3604D465}" dt="2021-10-21T06:15:33.881" v="301" actId="165"/>
          <ac:grpSpMkLst>
            <pc:docMk/>
            <pc:sldMk cId="1126365359" sldId="277"/>
            <ac:grpSpMk id="23" creationId="{1DE55E1D-0EE6-CE4E-8D61-BBCC2D82E1A4}"/>
          </ac:grpSpMkLst>
        </pc:grpChg>
        <pc:grpChg chg="mod topLvl">
          <ac:chgData name="Chengbo ZHENG" userId="6f92f474-31d8-455f-b974-14218de36b9c" providerId="ADAL" clId="{B041DFF6-C4A2-404C-829F-CD5F3604D465}" dt="2021-10-21T06:16:07.170" v="318" actId="1076"/>
          <ac:grpSpMkLst>
            <pc:docMk/>
            <pc:sldMk cId="1126365359" sldId="277"/>
            <ac:grpSpMk id="24" creationId="{1BC0D862-3D7D-5F4B-9B8C-D3A236BC5575}"/>
          </ac:grpSpMkLst>
        </pc:grpChg>
        <pc:picChg chg="add del mod modCrop">
          <ac:chgData name="Chengbo ZHENG" userId="6f92f474-31d8-455f-b974-14218de36b9c" providerId="ADAL" clId="{B041DFF6-C4A2-404C-829F-CD5F3604D465}" dt="2021-10-21T03:10:50.241" v="23" actId="1076"/>
          <ac:picMkLst>
            <pc:docMk/>
            <pc:sldMk cId="1126365359" sldId="277"/>
            <ac:picMk id="2" creationId="{28B996E7-5003-3F49-93F3-64B739C14ADC}"/>
          </ac:picMkLst>
        </pc:picChg>
        <pc:picChg chg="add del mod">
          <ac:chgData name="Chengbo ZHENG" userId="6f92f474-31d8-455f-b974-14218de36b9c" providerId="ADAL" clId="{B041DFF6-C4A2-404C-829F-CD5F3604D465}" dt="2021-10-21T03:10:35.963" v="19"/>
          <ac:picMkLst>
            <pc:docMk/>
            <pc:sldMk cId="1126365359" sldId="277"/>
            <ac:picMk id="4" creationId="{240C547C-498C-DE43-B460-259BBE878254}"/>
          </ac:picMkLst>
        </pc:picChg>
        <pc:picChg chg="mod">
          <ac:chgData name="Chengbo ZHENG" userId="6f92f474-31d8-455f-b974-14218de36b9c" providerId="ADAL" clId="{B041DFF6-C4A2-404C-829F-CD5F3604D465}" dt="2021-10-21T05:58:00.753" v="296"/>
          <ac:picMkLst>
            <pc:docMk/>
            <pc:sldMk cId="1126365359" sldId="277"/>
            <ac:picMk id="19" creationId="{5900C48A-D196-124D-AB27-0C0D4D2567C0}"/>
          </ac:picMkLst>
        </pc:picChg>
        <pc:picChg chg="mod">
          <ac:chgData name="Chengbo ZHENG" userId="6f92f474-31d8-455f-b974-14218de36b9c" providerId="ADAL" clId="{B041DFF6-C4A2-404C-829F-CD5F3604D465}" dt="2021-10-21T05:58:00.753" v="296"/>
          <ac:picMkLst>
            <pc:docMk/>
            <pc:sldMk cId="1126365359" sldId="277"/>
            <ac:picMk id="20" creationId="{998B4233-7FFA-0549-99D8-011317BDBBDF}"/>
          </ac:picMkLst>
        </pc:picChg>
        <pc:picChg chg="mod">
          <ac:chgData name="Chengbo ZHENG" userId="6f92f474-31d8-455f-b974-14218de36b9c" providerId="ADAL" clId="{B041DFF6-C4A2-404C-829F-CD5F3604D465}" dt="2021-10-21T05:58:00.753" v="296"/>
          <ac:picMkLst>
            <pc:docMk/>
            <pc:sldMk cId="1126365359" sldId="277"/>
            <ac:picMk id="21" creationId="{33764343-13F0-4D43-AAA2-C1710BE99A18}"/>
          </ac:picMkLst>
        </pc:picChg>
        <pc:picChg chg="mod">
          <ac:chgData name="Chengbo ZHENG" userId="6f92f474-31d8-455f-b974-14218de36b9c" providerId="ADAL" clId="{B041DFF6-C4A2-404C-829F-CD5F3604D465}" dt="2021-10-21T05:58:00.753" v="296"/>
          <ac:picMkLst>
            <pc:docMk/>
            <pc:sldMk cId="1126365359" sldId="277"/>
            <ac:picMk id="22" creationId="{816211F3-8BF8-A345-8637-5EE5582C01B5}"/>
          </ac:picMkLst>
        </pc:picChg>
        <pc:picChg chg="mod">
          <ac:chgData name="Chengbo ZHENG" userId="6f92f474-31d8-455f-b974-14218de36b9c" providerId="ADAL" clId="{B041DFF6-C4A2-404C-829F-CD5F3604D465}" dt="2021-10-21T06:15:29.006" v="299"/>
          <ac:picMkLst>
            <pc:docMk/>
            <pc:sldMk cId="1126365359" sldId="277"/>
            <ac:picMk id="37" creationId="{2290D5F6-A9FA-FF49-8910-20C22D9A5200}"/>
          </ac:picMkLst>
        </pc:picChg>
        <pc:picChg chg="del mod">
          <ac:chgData name="Chengbo ZHENG" userId="6f92f474-31d8-455f-b974-14218de36b9c" providerId="ADAL" clId="{B041DFF6-C4A2-404C-829F-CD5F3604D465}" dt="2021-10-21T06:15:55.014" v="306" actId="478"/>
          <ac:picMkLst>
            <pc:docMk/>
            <pc:sldMk cId="1126365359" sldId="277"/>
            <ac:picMk id="38" creationId="{D88DAA7E-F11B-574A-9F3F-E3C225B0A5DB}"/>
          </ac:picMkLst>
        </pc:picChg>
        <pc:picChg chg="mod">
          <ac:chgData name="Chengbo ZHENG" userId="6f92f474-31d8-455f-b974-14218de36b9c" providerId="ADAL" clId="{B041DFF6-C4A2-404C-829F-CD5F3604D465}" dt="2021-10-21T06:15:29.006" v="299"/>
          <ac:picMkLst>
            <pc:docMk/>
            <pc:sldMk cId="1126365359" sldId="277"/>
            <ac:picMk id="39" creationId="{1A1E55CF-3B84-E940-AA6D-D780941BFE3E}"/>
          </ac:picMkLst>
        </pc:picChg>
        <pc:picChg chg="mod">
          <ac:chgData name="Chengbo ZHENG" userId="6f92f474-31d8-455f-b974-14218de36b9c" providerId="ADAL" clId="{B041DFF6-C4A2-404C-829F-CD5F3604D465}" dt="2021-10-21T06:15:29.006" v="299"/>
          <ac:picMkLst>
            <pc:docMk/>
            <pc:sldMk cId="1126365359" sldId="277"/>
            <ac:picMk id="40" creationId="{06351A51-4B7D-2A43-B9C6-B71A3976C756}"/>
          </ac:picMkLst>
        </pc:picChg>
        <pc:cxnChg chg="mod">
          <ac:chgData name="Chengbo ZHENG" userId="6f92f474-31d8-455f-b974-14218de36b9c" providerId="ADAL" clId="{B041DFF6-C4A2-404C-829F-CD5F3604D465}" dt="2021-10-21T05:58:00.753" v="296"/>
          <ac:cxnSpMkLst>
            <pc:docMk/>
            <pc:sldMk cId="1126365359" sldId="277"/>
            <ac:cxnSpMk id="14" creationId="{35C3F0A9-C21D-D14B-A04B-427C71D757E5}"/>
          </ac:cxnSpMkLst>
        </pc:cxnChg>
        <pc:cxnChg chg="mod">
          <ac:chgData name="Chengbo ZHENG" userId="6f92f474-31d8-455f-b974-14218de36b9c" providerId="ADAL" clId="{B041DFF6-C4A2-404C-829F-CD5F3604D465}" dt="2021-10-21T05:58:00.753" v="296"/>
          <ac:cxnSpMkLst>
            <pc:docMk/>
            <pc:sldMk cId="1126365359" sldId="277"/>
            <ac:cxnSpMk id="15" creationId="{DCAB0DC9-978E-7542-89C3-BB7058A5FCD1}"/>
          </ac:cxnSpMkLst>
        </pc:cxnChg>
        <pc:cxnChg chg="mod">
          <ac:chgData name="Chengbo ZHENG" userId="6f92f474-31d8-455f-b974-14218de36b9c" providerId="ADAL" clId="{B041DFF6-C4A2-404C-829F-CD5F3604D465}" dt="2021-10-21T05:58:00.753" v="296"/>
          <ac:cxnSpMkLst>
            <pc:docMk/>
            <pc:sldMk cId="1126365359" sldId="277"/>
            <ac:cxnSpMk id="17" creationId="{B0FC50E6-0E4F-254A-9EA5-4C461BF43617}"/>
          </ac:cxnSpMkLst>
        </pc:cxnChg>
        <pc:cxnChg chg="mod">
          <ac:chgData name="Chengbo ZHENG" userId="6f92f474-31d8-455f-b974-14218de36b9c" providerId="ADAL" clId="{B041DFF6-C4A2-404C-829F-CD5F3604D465}" dt="2021-10-21T05:58:00.753" v="296"/>
          <ac:cxnSpMkLst>
            <pc:docMk/>
            <pc:sldMk cId="1126365359" sldId="277"/>
            <ac:cxnSpMk id="18" creationId="{1FE7B4D7-1121-534E-8E98-4B34FDC53B12}"/>
          </ac:cxnSpMkLst>
        </pc:cxnChg>
        <pc:cxnChg chg="mod">
          <ac:chgData name="Chengbo ZHENG" userId="6f92f474-31d8-455f-b974-14218de36b9c" providerId="ADAL" clId="{B041DFF6-C4A2-404C-829F-CD5F3604D465}" dt="2021-10-21T06:15:29.006" v="299"/>
          <ac:cxnSpMkLst>
            <pc:docMk/>
            <pc:sldMk cId="1126365359" sldId="277"/>
            <ac:cxnSpMk id="32" creationId="{C14C21EC-E676-9746-96C0-090B21306FDF}"/>
          </ac:cxnSpMkLst>
        </pc:cxnChg>
        <pc:cxnChg chg="mod">
          <ac:chgData name="Chengbo ZHENG" userId="6f92f474-31d8-455f-b974-14218de36b9c" providerId="ADAL" clId="{B041DFF6-C4A2-404C-829F-CD5F3604D465}" dt="2021-10-21T06:15:29.006" v="299"/>
          <ac:cxnSpMkLst>
            <pc:docMk/>
            <pc:sldMk cId="1126365359" sldId="277"/>
            <ac:cxnSpMk id="33" creationId="{42C84C79-1581-7F4E-9763-33FE8B6592C5}"/>
          </ac:cxnSpMkLst>
        </pc:cxnChg>
        <pc:cxnChg chg="del mod">
          <ac:chgData name="Chengbo ZHENG" userId="6f92f474-31d8-455f-b974-14218de36b9c" providerId="ADAL" clId="{B041DFF6-C4A2-404C-829F-CD5F3604D465}" dt="2021-10-21T06:15:59.755" v="314" actId="478"/>
          <ac:cxnSpMkLst>
            <pc:docMk/>
            <pc:sldMk cId="1126365359" sldId="277"/>
            <ac:cxnSpMk id="35" creationId="{1F48B871-947D-574B-91BC-B057E19A655B}"/>
          </ac:cxnSpMkLst>
        </pc:cxnChg>
        <pc:cxnChg chg="del mod">
          <ac:chgData name="Chengbo ZHENG" userId="6f92f474-31d8-455f-b974-14218de36b9c" providerId="ADAL" clId="{B041DFF6-C4A2-404C-829F-CD5F3604D465}" dt="2021-10-21T06:16:02.304" v="315" actId="478"/>
          <ac:cxnSpMkLst>
            <pc:docMk/>
            <pc:sldMk cId="1126365359" sldId="277"/>
            <ac:cxnSpMk id="36" creationId="{A5195DE7-E880-9F43-9206-AC6FB71F1ABC}"/>
          </ac:cxnSpMkLst>
        </pc:cxnChg>
      </pc:sldChg>
      <pc:sldChg chg="addSp delSp modSp add mod ord modAnim">
        <pc:chgData name="Chengbo ZHENG" userId="6f92f474-31d8-455f-b974-14218de36b9c" providerId="ADAL" clId="{B041DFF6-C4A2-404C-829F-CD5F3604D465}" dt="2021-10-21T04:34:47.010" v="151"/>
        <pc:sldMkLst>
          <pc:docMk/>
          <pc:sldMk cId="2976649500" sldId="278"/>
        </pc:sldMkLst>
        <pc:spChg chg="add mod">
          <ac:chgData name="Chengbo ZHENG" userId="6f92f474-31d8-455f-b974-14218de36b9c" providerId="ADAL" clId="{B041DFF6-C4A2-404C-829F-CD5F3604D465}" dt="2021-10-21T04:26:30.650" v="147" actId="20577"/>
          <ac:spMkLst>
            <pc:docMk/>
            <pc:sldMk cId="2976649500" sldId="278"/>
            <ac:spMk id="4" creationId="{8D5AE67A-F86F-2442-A569-539A84CD89FC}"/>
          </ac:spMkLst>
        </pc:spChg>
        <pc:spChg chg="add mod">
          <ac:chgData name="Chengbo ZHENG" userId="6f92f474-31d8-455f-b974-14218de36b9c" providerId="ADAL" clId="{B041DFF6-C4A2-404C-829F-CD5F3604D465}" dt="2021-10-21T04:26:30.650" v="147" actId="20577"/>
          <ac:spMkLst>
            <pc:docMk/>
            <pc:sldMk cId="2976649500" sldId="278"/>
            <ac:spMk id="5" creationId="{BC0CE2D6-9859-DE48-8326-4986EAEB00C1}"/>
          </ac:spMkLst>
        </pc:spChg>
        <pc:spChg chg="add mod">
          <ac:chgData name="Chengbo ZHENG" userId="6f92f474-31d8-455f-b974-14218de36b9c" providerId="ADAL" clId="{B041DFF6-C4A2-404C-829F-CD5F3604D465}" dt="2021-10-21T04:26:30.650" v="147" actId="20577"/>
          <ac:spMkLst>
            <pc:docMk/>
            <pc:sldMk cId="2976649500" sldId="278"/>
            <ac:spMk id="6" creationId="{83483499-A39B-FF49-AA92-0A2611A2F43E}"/>
          </ac:spMkLst>
        </pc:spChg>
        <pc:spChg chg="add del mod">
          <ac:chgData name="Chengbo ZHENG" userId="6f92f474-31d8-455f-b974-14218de36b9c" providerId="ADAL" clId="{B041DFF6-C4A2-404C-829F-CD5F3604D465}" dt="2021-10-21T03:11:55.448" v="35" actId="478"/>
          <ac:spMkLst>
            <pc:docMk/>
            <pc:sldMk cId="2976649500" sldId="278"/>
            <ac:spMk id="7" creationId="{FFE15AA2-AC48-7241-A278-26AEF27B693B}"/>
          </ac:spMkLst>
        </pc:spChg>
        <pc:spChg chg="add del mod">
          <ac:chgData name="Chengbo ZHENG" userId="6f92f474-31d8-455f-b974-14218de36b9c" providerId="ADAL" clId="{B041DFF6-C4A2-404C-829F-CD5F3604D465}" dt="2021-10-21T03:12:17.143" v="42"/>
          <ac:spMkLst>
            <pc:docMk/>
            <pc:sldMk cId="2976649500" sldId="278"/>
            <ac:spMk id="10" creationId="{B3EA8E18-5120-E849-8FFB-FBAA5F20881E}"/>
          </ac:spMkLst>
        </pc:spChg>
        <pc:spChg chg="add mod">
          <ac:chgData name="Chengbo ZHENG" userId="6f92f474-31d8-455f-b974-14218de36b9c" providerId="ADAL" clId="{B041DFF6-C4A2-404C-829F-CD5F3604D465}" dt="2021-10-21T04:26:30.650" v="147" actId="20577"/>
          <ac:spMkLst>
            <pc:docMk/>
            <pc:sldMk cId="2976649500" sldId="278"/>
            <ac:spMk id="15" creationId="{87B9F2D9-C7BE-BB4B-8B33-E8641C25DD70}"/>
          </ac:spMkLst>
        </pc:spChg>
        <pc:spChg chg="add del mod">
          <ac:chgData name="Chengbo ZHENG" userId="6f92f474-31d8-455f-b974-14218de36b9c" providerId="ADAL" clId="{B041DFF6-C4A2-404C-829F-CD5F3604D465}" dt="2021-10-21T03:13:07.206" v="53"/>
          <ac:spMkLst>
            <pc:docMk/>
            <pc:sldMk cId="2976649500" sldId="278"/>
            <ac:spMk id="20" creationId="{745BF6A3-B0C6-794D-B60E-232CB0088886}"/>
          </ac:spMkLst>
        </pc:spChg>
        <pc:spChg chg="add del mod">
          <ac:chgData name="Chengbo ZHENG" userId="6f92f474-31d8-455f-b974-14218de36b9c" providerId="ADAL" clId="{B041DFF6-C4A2-404C-829F-CD5F3604D465}" dt="2021-10-21T03:14:56.048" v="66" actId="478"/>
          <ac:spMkLst>
            <pc:docMk/>
            <pc:sldMk cId="2976649500" sldId="278"/>
            <ac:spMk id="22" creationId="{3F8F7D38-309F-7E45-81FF-8BB8880B8F80}"/>
          </ac:spMkLst>
        </pc:spChg>
        <pc:spChg chg="add mod">
          <ac:chgData name="Chengbo ZHENG" userId="6f92f474-31d8-455f-b974-14218de36b9c" providerId="ADAL" clId="{B041DFF6-C4A2-404C-829F-CD5F3604D465}" dt="2021-10-21T04:26:30.650" v="147" actId="20577"/>
          <ac:spMkLst>
            <pc:docMk/>
            <pc:sldMk cId="2976649500" sldId="278"/>
            <ac:spMk id="38" creationId="{52216554-ABC9-9F45-8138-C77148A57C88}"/>
          </ac:spMkLst>
        </pc:spChg>
        <pc:spChg chg="add del mod">
          <ac:chgData name="Chengbo ZHENG" userId="6f92f474-31d8-455f-b974-14218de36b9c" providerId="ADAL" clId="{B041DFF6-C4A2-404C-829F-CD5F3604D465}" dt="2021-10-21T04:24:44.294" v="110"/>
          <ac:spMkLst>
            <pc:docMk/>
            <pc:sldMk cId="2976649500" sldId="278"/>
            <ac:spMk id="39" creationId="{232BA33B-8807-B145-BA5A-2DB97C93063F}"/>
          </ac:spMkLst>
        </pc:spChg>
        <pc:spChg chg="add mod">
          <ac:chgData name="Chengbo ZHENG" userId="6f92f474-31d8-455f-b974-14218de36b9c" providerId="ADAL" clId="{B041DFF6-C4A2-404C-829F-CD5F3604D465}" dt="2021-10-21T04:26:30.650" v="147" actId="20577"/>
          <ac:spMkLst>
            <pc:docMk/>
            <pc:sldMk cId="2976649500" sldId="278"/>
            <ac:spMk id="40" creationId="{AC504874-B1A7-C845-B934-50E45F7261A9}"/>
          </ac:spMkLst>
        </pc:spChg>
        <pc:spChg chg="add mod">
          <ac:chgData name="Chengbo ZHENG" userId="6f92f474-31d8-455f-b974-14218de36b9c" providerId="ADAL" clId="{B041DFF6-C4A2-404C-829F-CD5F3604D465}" dt="2021-10-21T04:26:30.650" v="147" actId="20577"/>
          <ac:spMkLst>
            <pc:docMk/>
            <pc:sldMk cId="2976649500" sldId="278"/>
            <ac:spMk id="41" creationId="{6D904DE8-1408-6149-8D77-026120DE8D20}"/>
          </ac:spMkLst>
        </pc:spChg>
        <pc:spChg chg="add mod">
          <ac:chgData name="Chengbo ZHENG" userId="6f92f474-31d8-455f-b974-14218de36b9c" providerId="ADAL" clId="{B041DFF6-C4A2-404C-829F-CD5F3604D465}" dt="2021-10-21T04:26:30.650" v="147" actId="20577"/>
          <ac:spMkLst>
            <pc:docMk/>
            <pc:sldMk cId="2976649500" sldId="278"/>
            <ac:spMk id="42" creationId="{347C0561-48DF-CA40-B950-BF6402F5D9A1}"/>
          </ac:spMkLst>
        </pc:spChg>
        <pc:spChg chg="add mod">
          <ac:chgData name="Chengbo ZHENG" userId="6f92f474-31d8-455f-b974-14218de36b9c" providerId="ADAL" clId="{B041DFF6-C4A2-404C-829F-CD5F3604D465}" dt="2021-10-21T04:25:22.648" v="126" actId="1076"/>
          <ac:spMkLst>
            <pc:docMk/>
            <pc:sldMk cId="2976649500" sldId="278"/>
            <ac:spMk id="43" creationId="{0865CFA4-90B0-D243-8DA1-944888AF566F}"/>
          </ac:spMkLst>
        </pc:spChg>
        <pc:spChg chg="add mod">
          <ac:chgData name="Chengbo ZHENG" userId="6f92f474-31d8-455f-b974-14218de36b9c" providerId="ADAL" clId="{B041DFF6-C4A2-404C-829F-CD5F3604D465}" dt="2021-10-21T04:25:34.179" v="128" actId="1076"/>
          <ac:spMkLst>
            <pc:docMk/>
            <pc:sldMk cId="2976649500" sldId="278"/>
            <ac:spMk id="44" creationId="{32A10456-FB30-8744-B473-EAF0A5EBF3A7}"/>
          </ac:spMkLst>
        </pc:spChg>
        <pc:spChg chg="add mod">
          <ac:chgData name="Chengbo ZHENG" userId="6f92f474-31d8-455f-b974-14218de36b9c" providerId="ADAL" clId="{B041DFF6-C4A2-404C-829F-CD5F3604D465}" dt="2021-10-21T04:25:51.581" v="136" actId="20577"/>
          <ac:spMkLst>
            <pc:docMk/>
            <pc:sldMk cId="2976649500" sldId="278"/>
            <ac:spMk id="45" creationId="{E1F34E1C-0D49-4C41-9312-6FF15CC002B9}"/>
          </ac:spMkLst>
        </pc:spChg>
        <pc:spChg chg="add mod">
          <ac:chgData name="Chengbo ZHENG" userId="6f92f474-31d8-455f-b974-14218de36b9c" providerId="ADAL" clId="{B041DFF6-C4A2-404C-829F-CD5F3604D465}" dt="2021-10-21T04:25:58" v="140" actId="20577"/>
          <ac:spMkLst>
            <pc:docMk/>
            <pc:sldMk cId="2976649500" sldId="278"/>
            <ac:spMk id="46" creationId="{B3F25E4C-3079-E34B-82BA-6C844E9062F0}"/>
          </ac:spMkLst>
        </pc:spChg>
        <pc:grpChg chg="add mod">
          <ac:chgData name="Chengbo ZHENG" userId="6f92f474-31d8-455f-b974-14218de36b9c" providerId="ADAL" clId="{B041DFF6-C4A2-404C-829F-CD5F3604D465}" dt="2021-10-21T04:26:30.650" v="147" actId="20577"/>
          <ac:grpSpMkLst>
            <pc:docMk/>
            <pc:sldMk cId="2976649500" sldId="278"/>
            <ac:grpSpMk id="37" creationId="{E3CE6402-F6B1-A948-8DA7-935F9C1B5523}"/>
          </ac:grpSpMkLst>
        </pc:grpChg>
        <pc:grpChg chg="add mod">
          <ac:chgData name="Chengbo ZHENG" userId="6f92f474-31d8-455f-b974-14218de36b9c" providerId="ADAL" clId="{B041DFF6-C4A2-404C-829F-CD5F3604D465}" dt="2021-10-21T04:26:30.650" v="147" actId="20577"/>
          <ac:grpSpMkLst>
            <pc:docMk/>
            <pc:sldMk cId="2976649500" sldId="278"/>
            <ac:grpSpMk id="47" creationId="{2E4BD5A0-88DE-F542-A42E-657C94B795F0}"/>
          </ac:grpSpMkLst>
        </pc:grpChg>
        <pc:picChg chg="del">
          <ac:chgData name="Chengbo ZHENG" userId="6f92f474-31d8-455f-b974-14218de36b9c" providerId="ADAL" clId="{B041DFF6-C4A2-404C-829F-CD5F3604D465}" dt="2021-10-21T03:11:33.333" v="26" actId="478"/>
          <ac:picMkLst>
            <pc:docMk/>
            <pc:sldMk cId="2976649500" sldId="278"/>
            <ac:picMk id="2" creationId="{28B996E7-5003-3F49-93F3-64B739C14ADC}"/>
          </ac:picMkLst>
        </pc:picChg>
        <pc:picChg chg="add mod">
          <ac:chgData name="Chengbo ZHENG" userId="6f92f474-31d8-455f-b974-14218de36b9c" providerId="ADAL" clId="{B041DFF6-C4A2-404C-829F-CD5F3604D465}" dt="2021-10-21T04:26:30.650" v="147" actId="20577"/>
          <ac:picMkLst>
            <pc:docMk/>
            <pc:sldMk cId="2976649500" sldId="278"/>
            <ac:picMk id="30" creationId="{7A124233-C624-114D-BFC0-0BDF2DCF4CE5}"/>
          </ac:picMkLst>
        </pc:picChg>
        <pc:picChg chg="add mod">
          <ac:chgData name="Chengbo ZHENG" userId="6f92f474-31d8-455f-b974-14218de36b9c" providerId="ADAL" clId="{B041DFF6-C4A2-404C-829F-CD5F3604D465}" dt="2021-10-21T04:26:30.650" v="147" actId="20577"/>
          <ac:picMkLst>
            <pc:docMk/>
            <pc:sldMk cId="2976649500" sldId="278"/>
            <ac:picMk id="32" creationId="{4176EF4B-AFC1-3D46-AEE3-5FD936AFC4D3}"/>
          </ac:picMkLst>
        </pc:picChg>
        <pc:picChg chg="add mod">
          <ac:chgData name="Chengbo ZHENG" userId="6f92f474-31d8-455f-b974-14218de36b9c" providerId="ADAL" clId="{B041DFF6-C4A2-404C-829F-CD5F3604D465}" dt="2021-10-21T03:15:24.799" v="76" actId="1076"/>
          <ac:picMkLst>
            <pc:docMk/>
            <pc:sldMk cId="2976649500" sldId="278"/>
            <ac:picMk id="34" creationId="{77FDAFE6-FE66-B44E-BEAD-A98994A97C9D}"/>
          </ac:picMkLst>
        </pc:picChg>
        <pc:picChg chg="add mod">
          <ac:chgData name="Chengbo ZHENG" userId="6f92f474-31d8-455f-b974-14218de36b9c" providerId="ADAL" clId="{B041DFF6-C4A2-404C-829F-CD5F3604D465}" dt="2021-10-21T04:26:30.650" v="147" actId="20577"/>
          <ac:picMkLst>
            <pc:docMk/>
            <pc:sldMk cId="2976649500" sldId="278"/>
            <ac:picMk id="35" creationId="{B49B4BFB-DFD1-984B-8CD9-EA2E0C367524}"/>
          </ac:picMkLst>
        </pc:picChg>
        <pc:picChg chg="add mod">
          <ac:chgData name="Chengbo ZHENG" userId="6f92f474-31d8-455f-b974-14218de36b9c" providerId="ADAL" clId="{B041DFF6-C4A2-404C-829F-CD5F3604D465}" dt="2021-10-21T04:26:30.650" v="147" actId="20577"/>
          <ac:picMkLst>
            <pc:docMk/>
            <pc:sldMk cId="2976649500" sldId="278"/>
            <ac:picMk id="36" creationId="{65B38F36-7D3B-894B-8A5D-182DF057FFF9}"/>
          </ac:picMkLst>
        </pc:picChg>
        <pc:cxnChg chg="add mod">
          <ac:chgData name="Chengbo ZHENG" userId="6f92f474-31d8-455f-b974-14218de36b9c" providerId="ADAL" clId="{B041DFF6-C4A2-404C-829F-CD5F3604D465}" dt="2021-10-21T04:34:47.010" v="151"/>
          <ac:cxnSpMkLst>
            <pc:docMk/>
            <pc:sldMk cId="2976649500" sldId="278"/>
            <ac:cxnSpMk id="9" creationId="{952C13E2-31C0-A540-886E-5271A70F1BF4}"/>
          </ac:cxnSpMkLst>
        </pc:cxnChg>
        <pc:cxnChg chg="add mod">
          <ac:chgData name="Chengbo ZHENG" userId="6f92f474-31d8-455f-b974-14218de36b9c" providerId="ADAL" clId="{B041DFF6-C4A2-404C-829F-CD5F3604D465}" dt="2021-10-21T04:34:47.010" v="151"/>
          <ac:cxnSpMkLst>
            <pc:docMk/>
            <pc:sldMk cId="2976649500" sldId="278"/>
            <ac:cxnSpMk id="13" creationId="{3AB852BB-6827-4248-815F-B9A6EAE505F1}"/>
          </ac:cxnSpMkLst>
        </pc:cxnChg>
        <pc:cxnChg chg="add mod">
          <ac:chgData name="Chengbo ZHENG" userId="6f92f474-31d8-455f-b974-14218de36b9c" providerId="ADAL" clId="{B041DFF6-C4A2-404C-829F-CD5F3604D465}" dt="2021-10-21T04:34:34.003" v="150"/>
          <ac:cxnSpMkLst>
            <pc:docMk/>
            <pc:sldMk cId="2976649500" sldId="278"/>
            <ac:cxnSpMk id="17" creationId="{3E8B9E7A-947D-3A47-952A-1AF74CFB01FD}"/>
          </ac:cxnSpMkLst>
        </pc:cxnChg>
        <pc:cxnChg chg="add mod">
          <ac:chgData name="Chengbo ZHENG" userId="6f92f474-31d8-455f-b974-14218de36b9c" providerId="ADAL" clId="{B041DFF6-C4A2-404C-829F-CD5F3604D465}" dt="2021-10-21T04:34:47.010" v="151"/>
          <ac:cxnSpMkLst>
            <pc:docMk/>
            <pc:sldMk cId="2976649500" sldId="278"/>
            <ac:cxnSpMk id="19" creationId="{FBD6ECDD-4429-F64F-A1F3-F615E7CBC118}"/>
          </ac:cxnSpMkLst>
        </pc:cxnChg>
        <pc:cxnChg chg="add del mod">
          <ac:chgData name="Chengbo ZHENG" userId="6f92f474-31d8-455f-b974-14218de36b9c" providerId="ADAL" clId="{B041DFF6-C4A2-404C-829F-CD5F3604D465}" dt="2021-10-21T03:14:57.394" v="67" actId="478"/>
          <ac:cxnSpMkLst>
            <pc:docMk/>
            <pc:sldMk cId="2976649500" sldId="278"/>
            <ac:cxnSpMk id="23" creationId="{7BC62DF9-95FF-724E-A042-6E2490071333}"/>
          </ac:cxnSpMkLst>
        </pc:cxnChg>
        <pc:cxnChg chg="add del">
          <ac:chgData name="Chengbo ZHENG" userId="6f92f474-31d8-455f-b974-14218de36b9c" providerId="ADAL" clId="{B041DFF6-C4A2-404C-829F-CD5F3604D465}" dt="2021-10-21T03:13:36.335" v="60" actId="11529"/>
          <ac:cxnSpMkLst>
            <pc:docMk/>
            <pc:sldMk cId="2976649500" sldId="278"/>
            <ac:cxnSpMk id="28" creationId="{803A5676-3305-5549-AAEF-70AC10B5CE0A}"/>
          </ac:cxnSpMkLst>
        </pc:cxnChg>
      </pc:sldChg>
      <pc:sldChg chg="addSp delSp modSp add mod ord">
        <pc:chgData name="Chengbo ZHENG" userId="6f92f474-31d8-455f-b974-14218de36b9c" providerId="ADAL" clId="{B041DFF6-C4A2-404C-829F-CD5F3604D465}" dt="2021-10-21T03:15:59.363" v="92" actId="1076"/>
        <pc:sldMkLst>
          <pc:docMk/>
          <pc:sldMk cId="749232667" sldId="279"/>
        </pc:sldMkLst>
        <pc:spChg chg="add mod">
          <ac:chgData name="Chengbo ZHENG" userId="6f92f474-31d8-455f-b974-14218de36b9c" providerId="ADAL" clId="{B041DFF6-C4A2-404C-829F-CD5F3604D465}" dt="2021-10-21T03:15:55.360" v="91" actId="20577"/>
          <ac:spMkLst>
            <pc:docMk/>
            <pc:sldMk cId="749232667" sldId="279"/>
            <ac:spMk id="18" creationId="{20B97A70-4F5B-BA4F-8477-DB3CC453C68D}"/>
          </ac:spMkLst>
        </pc:spChg>
        <pc:grpChg chg="del">
          <ac:chgData name="Chengbo ZHENG" userId="6f92f474-31d8-455f-b974-14218de36b9c" providerId="ADAL" clId="{B041DFF6-C4A2-404C-829F-CD5F3604D465}" dt="2021-10-21T03:15:38.102" v="80" actId="478"/>
          <ac:grpSpMkLst>
            <pc:docMk/>
            <pc:sldMk cId="749232667" sldId="279"/>
            <ac:grpSpMk id="37" creationId="{E3CE6402-F6B1-A948-8DA7-935F9C1B5523}"/>
          </ac:grpSpMkLst>
        </pc:grpChg>
        <pc:picChg chg="mod">
          <ac:chgData name="Chengbo ZHENG" userId="6f92f474-31d8-455f-b974-14218de36b9c" providerId="ADAL" clId="{B041DFF6-C4A2-404C-829F-CD5F3604D465}" dt="2021-10-21T03:15:59.363" v="92" actId="1076"/>
          <ac:picMkLst>
            <pc:docMk/>
            <pc:sldMk cId="749232667" sldId="279"/>
            <ac:picMk id="3" creationId="{C2DD19FC-5A20-4F4A-BEFF-2594D3F0C839}"/>
          </ac:picMkLst>
        </pc:picChg>
        <pc:picChg chg="del">
          <ac:chgData name="Chengbo ZHENG" userId="6f92f474-31d8-455f-b974-14218de36b9c" providerId="ADAL" clId="{B041DFF6-C4A2-404C-829F-CD5F3604D465}" dt="2021-10-21T03:15:38.102" v="80" actId="478"/>
          <ac:picMkLst>
            <pc:docMk/>
            <pc:sldMk cId="749232667" sldId="279"/>
            <ac:picMk id="34" creationId="{77FDAFE6-FE66-B44E-BEAD-A98994A97C9D}"/>
          </ac:picMkLst>
        </pc:picChg>
        <pc:cxnChg chg="mod">
          <ac:chgData name="Chengbo ZHENG" userId="6f92f474-31d8-455f-b974-14218de36b9c" providerId="ADAL" clId="{B041DFF6-C4A2-404C-829F-CD5F3604D465}" dt="2021-10-21T03:15:38.102" v="80" actId="478"/>
          <ac:cxnSpMkLst>
            <pc:docMk/>
            <pc:sldMk cId="749232667" sldId="279"/>
            <ac:cxnSpMk id="9" creationId="{952C13E2-31C0-A540-886E-5271A70F1BF4}"/>
          </ac:cxnSpMkLst>
        </pc:cxnChg>
        <pc:cxnChg chg="mod">
          <ac:chgData name="Chengbo ZHENG" userId="6f92f474-31d8-455f-b974-14218de36b9c" providerId="ADAL" clId="{B041DFF6-C4A2-404C-829F-CD5F3604D465}" dt="2021-10-21T03:15:38.102" v="80" actId="478"/>
          <ac:cxnSpMkLst>
            <pc:docMk/>
            <pc:sldMk cId="749232667" sldId="279"/>
            <ac:cxnSpMk id="13" creationId="{3AB852BB-6827-4248-815F-B9A6EAE505F1}"/>
          </ac:cxnSpMkLst>
        </pc:cxnChg>
        <pc:cxnChg chg="mod">
          <ac:chgData name="Chengbo ZHENG" userId="6f92f474-31d8-455f-b974-14218de36b9c" providerId="ADAL" clId="{B041DFF6-C4A2-404C-829F-CD5F3604D465}" dt="2021-10-21T03:15:38.102" v="80" actId="478"/>
          <ac:cxnSpMkLst>
            <pc:docMk/>
            <pc:sldMk cId="749232667" sldId="279"/>
            <ac:cxnSpMk id="17" creationId="{3E8B9E7A-947D-3A47-952A-1AF74CFB01FD}"/>
          </ac:cxnSpMkLst>
        </pc:cxnChg>
        <pc:cxnChg chg="mod">
          <ac:chgData name="Chengbo ZHENG" userId="6f92f474-31d8-455f-b974-14218de36b9c" providerId="ADAL" clId="{B041DFF6-C4A2-404C-829F-CD5F3604D465}" dt="2021-10-21T03:15:38.102" v="80" actId="478"/>
          <ac:cxnSpMkLst>
            <pc:docMk/>
            <pc:sldMk cId="749232667" sldId="279"/>
            <ac:cxnSpMk id="19" creationId="{FBD6ECDD-4429-F64F-A1F3-F615E7CBC118}"/>
          </ac:cxnSpMkLst>
        </pc:cxnChg>
      </pc:sldChg>
      <pc:sldChg chg="addSp modSp add mod">
        <pc:chgData name="Chengbo ZHENG" userId="6f92f474-31d8-455f-b974-14218de36b9c" providerId="ADAL" clId="{B041DFF6-C4A2-404C-829F-CD5F3604D465}" dt="2021-10-21T05:50:37.066" v="285" actId="14100"/>
        <pc:sldMkLst>
          <pc:docMk/>
          <pc:sldMk cId="1426399668" sldId="280"/>
        </pc:sldMkLst>
        <pc:spChg chg="add mod">
          <ac:chgData name="Chengbo ZHENG" userId="6f92f474-31d8-455f-b974-14218de36b9c" providerId="ADAL" clId="{B041DFF6-C4A2-404C-829F-CD5F3604D465}" dt="2021-10-21T05:27:06.700" v="276" actId="1076"/>
          <ac:spMkLst>
            <pc:docMk/>
            <pc:sldMk cId="1426399668" sldId="280"/>
            <ac:spMk id="4" creationId="{2F498F21-5D40-D149-BA6D-5F0FAC1D4C84}"/>
          </ac:spMkLst>
        </pc:spChg>
        <pc:picChg chg="mod">
          <ac:chgData name="Chengbo ZHENG" userId="6f92f474-31d8-455f-b974-14218de36b9c" providerId="ADAL" clId="{B041DFF6-C4A2-404C-829F-CD5F3604D465}" dt="2021-10-21T05:27:12.519" v="277" actId="1076"/>
          <ac:picMkLst>
            <pc:docMk/>
            <pc:sldMk cId="1426399668" sldId="280"/>
            <ac:picMk id="2" creationId="{28B996E7-5003-3F49-93F3-64B739C14ADC}"/>
          </ac:picMkLst>
        </pc:picChg>
        <pc:cxnChg chg="add mod">
          <ac:chgData name="Chengbo ZHENG" userId="6f92f474-31d8-455f-b974-14218de36b9c" providerId="ADAL" clId="{B041DFF6-C4A2-404C-829F-CD5F3604D465}" dt="2021-10-21T05:50:24.505" v="282" actId="1076"/>
          <ac:cxnSpMkLst>
            <pc:docMk/>
            <pc:sldMk cId="1426399668" sldId="280"/>
            <ac:cxnSpMk id="6" creationId="{5EE37412-BFE5-B348-9CA7-B7EE8EC549AA}"/>
          </ac:cxnSpMkLst>
        </pc:cxnChg>
        <pc:cxnChg chg="add mod">
          <ac:chgData name="Chengbo ZHENG" userId="6f92f474-31d8-455f-b974-14218de36b9c" providerId="ADAL" clId="{B041DFF6-C4A2-404C-829F-CD5F3604D465}" dt="2021-10-21T05:50:37.066" v="285" actId="14100"/>
          <ac:cxnSpMkLst>
            <pc:docMk/>
            <pc:sldMk cId="1426399668" sldId="280"/>
            <ac:cxnSpMk id="14" creationId="{1F901877-E926-274C-849B-CAFE2F8E15BA}"/>
          </ac:cxnSpMkLst>
        </pc:cxnChg>
      </pc:sldChg>
      <pc:sldChg chg="modSp add mod">
        <pc:chgData name="Chengbo ZHENG" userId="6f92f474-31d8-455f-b974-14218de36b9c" providerId="ADAL" clId="{B041DFF6-C4A2-404C-829F-CD5F3604D465}" dt="2021-10-21T05:51:16.466" v="295" actId="20577"/>
        <pc:sldMkLst>
          <pc:docMk/>
          <pc:sldMk cId="4098828731" sldId="281"/>
        </pc:sldMkLst>
        <pc:spChg chg="mod">
          <ac:chgData name="Chengbo ZHENG" userId="6f92f474-31d8-455f-b974-14218de36b9c" providerId="ADAL" clId="{B041DFF6-C4A2-404C-829F-CD5F3604D465}" dt="2021-10-21T05:51:10.458" v="291" actId="20577"/>
          <ac:spMkLst>
            <pc:docMk/>
            <pc:sldMk cId="4098828731" sldId="281"/>
            <ac:spMk id="11" creationId="{FDB04516-D312-C54D-AF96-E9A066B4DB37}"/>
          </ac:spMkLst>
        </pc:spChg>
        <pc:spChg chg="mod">
          <ac:chgData name="Chengbo ZHENG" userId="6f92f474-31d8-455f-b974-14218de36b9c" providerId="ADAL" clId="{B041DFF6-C4A2-404C-829F-CD5F3604D465}" dt="2021-10-21T05:51:16.466" v="295" actId="20577"/>
          <ac:spMkLst>
            <pc:docMk/>
            <pc:sldMk cId="4098828731" sldId="281"/>
            <ac:spMk id="13" creationId="{89AB402A-BF8E-594D-B6B6-8F3AC2FD5B72}"/>
          </ac:spMkLst>
        </pc:spChg>
      </pc:sldChg>
      <pc:sldChg chg="addSp delSp modSp add mod">
        <pc:chgData name="Chengbo ZHENG" userId="6f92f474-31d8-455f-b974-14218de36b9c" providerId="ADAL" clId="{B041DFF6-C4A2-404C-829F-CD5F3604D465}" dt="2021-10-21T08:15:58.777" v="324" actId="1076"/>
        <pc:sldMkLst>
          <pc:docMk/>
          <pc:sldMk cId="4125105842" sldId="282"/>
        </pc:sldMkLst>
        <pc:spChg chg="del">
          <ac:chgData name="Chengbo ZHENG" userId="6f92f474-31d8-455f-b974-14218de36b9c" providerId="ADAL" clId="{B041DFF6-C4A2-404C-829F-CD5F3604D465}" dt="2021-10-21T08:15:51.910" v="321" actId="478"/>
          <ac:spMkLst>
            <pc:docMk/>
            <pc:sldMk cId="4125105842" sldId="282"/>
            <ac:spMk id="5" creationId="{8D0A6629-FBFB-4408-B4C3-152ABEF891DB}"/>
          </ac:spMkLst>
        </pc:spChg>
        <pc:spChg chg="del">
          <ac:chgData name="Chengbo ZHENG" userId="6f92f474-31d8-455f-b974-14218de36b9c" providerId="ADAL" clId="{B041DFF6-C4A2-404C-829F-CD5F3604D465}" dt="2021-10-21T08:15:51.910" v="321" actId="478"/>
          <ac:spMkLst>
            <pc:docMk/>
            <pc:sldMk cId="4125105842" sldId="282"/>
            <ac:spMk id="6" creationId="{C6B40880-4098-4E59-9E6D-86ECA5016909}"/>
          </ac:spMkLst>
        </pc:spChg>
        <pc:picChg chg="add mod">
          <ac:chgData name="Chengbo ZHENG" userId="6f92f474-31d8-455f-b974-14218de36b9c" providerId="ADAL" clId="{B041DFF6-C4A2-404C-829F-CD5F3604D465}" dt="2021-10-21T08:15:58.777" v="324" actId="1076"/>
          <ac:picMkLst>
            <pc:docMk/>
            <pc:sldMk cId="4125105842" sldId="282"/>
            <ac:picMk id="3" creationId="{93F90093-0CB5-EF4D-82CF-26B708B89D89}"/>
          </ac:picMkLst>
        </pc:picChg>
        <pc:picChg chg="del">
          <ac:chgData name="Chengbo ZHENG" userId="6f92f474-31d8-455f-b974-14218de36b9c" providerId="ADAL" clId="{B041DFF6-C4A2-404C-829F-CD5F3604D465}" dt="2021-10-21T08:15:49.664" v="320" actId="478"/>
          <ac:picMkLst>
            <pc:docMk/>
            <pc:sldMk cId="4125105842" sldId="282"/>
            <ac:picMk id="4" creationId="{74478A21-87BF-4CD7-AFB5-3CFE65FF1A14}"/>
          </ac:picMkLst>
        </pc:picChg>
        <pc:picChg chg="del">
          <ac:chgData name="Chengbo ZHENG" userId="6f92f474-31d8-455f-b974-14218de36b9c" providerId="ADAL" clId="{B041DFF6-C4A2-404C-829F-CD5F3604D465}" dt="2021-10-21T08:15:51.910" v="321" actId="478"/>
          <ac:picMkLst>
            <pc:docMk/>
            <pc:sldMk cId="4125105842" sldId="282"/>
            <ac:picMk id="8" creationId="{2ABD6E19-0DFD-47C3-BF15-673BDC374F02}"/>
          </ac:picMkLst>
        </pc:picChg>
      </pc:sldChg>
    </pc:docChg>
  </pc:docChgLst>
  <pc:docChgLst>
    <pc:chgData name="Chengbo" userId="6f92f474-31d8-455f-b974-14218de36b9c" providerId="ADAL" clId="{30B43E89-D11D-4030-974A-3B920A284DE2}"/>
    <pc:docChg chg="undo custSel addSld delSld modSld sldOrd">
      <pc:chgData name="Chengbo" userId="6f92f474-31d8-455f-b974-14218de36b9c" providerId="ADAL" clId="{30B43E89-D11D-4030-974A-3B920A284DE2}" dt="2021-10-20T16:59:57.810" v="918" actId="2696"/>
      <pc:docMkLst>
        <pc:docMk/>
      </pc:docMkLst>
      <pc:sldChg chg="modSp mod ord">
        <pc:chgData name="Chengbo" userId="6f92f474-31d8-455f-b974-14218de36b9c" providerId="ADAL" clId="{30B43E89-D11D-4030-974A-3B920A284DE2}" dt="2021-10-20T14:08:16.786" v="507"/>
        <pc:sldMkLst>
          <pc:docMk/>
          <pc:sldMk cId="4191158110" sldId="257"/>
        </pc:sldMkLst>
        <pc:picChg chg="mod">
          <ac:chgData name="Chengbo" userId="6f92f474-31d8-455f-b974-14218de36b9c" providerId="ADAL" clId="{30B43E89-D11D-4030-974A-3B920A284DE2}" dt="2021-10-20T10:29:03.471" v="6" actId="1076"/>
          <ac:picMkLst>
            <pc:docMk/>
            <pc:sldMk cId="4191158110" sldId="257"/>
            <ac:picMk id="3" creationId="{F58D8F11-26CD-421E-AB9A-30ED68C771AA}"/>
          </ac:picMkLst>
        </pc:picChg>
        <pc:picChg chg="mod">
          <ac:chgData name="Chengbo" userId="6f92f474-31d8-455f-b974-14218de36b9c" providerId="ADAL" clId="{30B43E89-D11D-4030-974A-3B920A284DE2}" dt="2021-10-20T10:29:03.471" v="6" actId="1076"/>
          <ac:picMkLst>
            <pc:docMk/>
            <pc:sldMk cId="4191158110" sldId="257"/>
            <ac:picMk id="5" creationId="{98F22A00-9022-42D6-86A8-8DAA79E6AB54}"/>
          </ac:picMkLst>
        </pc:picChg>
      </pc:sldChg>
      <pc:sldChg chg="ord">
        <pc:chgData name="Chengbo" userId="6f92f474-31d8-455f-b974-14218de36b9c" providerId="ADAL" clId="{30B43E89-D11D-4030-974A-3B920A284DE2}" dt="2021-10-20T10:28:55.864" v="5"/>
        <pc:sldMkLst>
          <pc:docMk/>
          <pc:sldMk cId="839087710" sldId="258"/>
        </pc:sldMkLst>
      </pc:sldChg>
      <pc:sldChg chg="addSp modSp mod">
        <pc:chgData name="Chengbo" userId="6f92f474-31d8-455f-b974-14218de36b9c" providerId="ADAL" clId="{30B43E89-D11D-4030-974A-3B920A284DE2}" dt="2021-10-20T14:55:10.351" v="661" actId="1076"/>
        <pc:sldMkLst>
          <pc:docMk/>
          <pc:sldMk cId="3076573958" sldId="259"/>
        </pc:sldMkLst>
        <pc:picChg chg="add mod">
          <ac:chgData name="Chengbo" userId="6f92f474-31d8-455f-b974-14218de36b9c" providerId="ADAL" clId="{30B43E89-D11D-4030-974A-3B920A284DE2}" dt="2021-10-20T14:55:10.351" v="661" actId="1076"/>
          <ac:picMkLst>
            <pc:docMk/>
            <pc:sldMk cId="3076573958" sldId="259"/>
            <ac:picMk id="8" creationId="{2ABD6E19-0DFD-47C3-BF15-673BDC374F02}"/>
          </ac:picMkLst>
        </pc:picChg>
      </pc:sldChg>
      <pc:sldChg chg="addSp modSp mod">
        <pc:chgData name="Chengbo" userId="6f92f474-31d8-455f-b974-14218de36b9c" providerId="ADAL" clId="{30B43E89-D11D-4030-974A-3B920A284DE2}" dt="2021-10-20T10:28:25.890" v="3" actId="208"/>
        <pc:sldMkLst>
          <pc:docMk/>
          <pc:sldMk cId="1498094161" sldId="261"/>
        </pc:sldMkLst>
        <pc:spChg chg="add mod">
          <ac:chgData name="Chengbo" userId="6f92f474-31d8-455f-b974-14218de36b9c" providerId="ADAL" clId="{30B43E89-D11D-4030-974A-3B920A284DE2}" dt="2021-10-20T10:28:25.890" v="3" actId="208"/>
          <ac:spMkLst>
            <pc:docMk/>
            <pc:sldMk cId="1498094161" sldId="261"/>
            <ac:spMk id="6" creationId="{41F6E8A4-B287-469D-B0E1-EED9A5C6C05B}"/>
          </ac:spMkLst>
        </pc:spChg>
      </pc:sldChg>
      <pc:sldChg chg="addSp delSp modSp new add del mod modAnim">
        <pc:chgData name="Chengbo" userId="6f92f474-31d8-455f-b974-14218de36b9c" providerId="ADAL" clId="{30B43E89-D11D-4030-974A-3B920A284DE2}" dt="2021-10-20T10:42:20.493" v="93" actId="2696"/>
        <pc:sldMkLst>
          <pc:docMk/>
          <pc:sldMk cId="333036952" sldId="262"/>
        </pc:sldMkLst>
        <pc:spChg chg="mod">
          <ac:chgData name="Chengbo" userId="6f92f474-31d8-455f-b974-14218de36b9c" providerId="ADAL" clId="{30B43E89-D11D-4030-974A-3B920A284DE2}" dt="2021-10-20T10:30:05.357" v="12" actId="20577"/>
          <ac:spMkLst>
            <pc:docMk/>
            <pc:sldMk cId="333036952" sldId="262"/>
            <ac:spMk id="2" creationId="{A2C6AF80-2BB2-404B-8FC1-1D27D291AB93}"/>
          </ac:spMkLst>
        </pc:spChg>
        <pc:spChg chg="add del mod">
          <ac:chgData name="Chengbo" userId="6f92f474-31d8-455f-b974-14218de36b9c" providerId="ADAL" clId="{30B43E89-D11D-4030-974A-3B920A284DE2}" dt="2021-10-20T10:38:13.153" v="37" actId="11529"/>
          <ac:spMkLst>
            <pc:docMk/>
            <pc:sldMk cId="333036952" sldId="262"/>
            <ac:spMk id="8" creationId="{F47BF46E-F1FA-4C56-AE8D-E7F15A999CF8}"/>
          </ac:spMkLst>
        </pc:spChg>
        <pc:spChg chg="add del mod">
          <ac:chgData name="Chengbo" userId="6f92f474-31d8-455f-b974-14218de36b9c" providerId="ADAL" clId="{30B43E89-D11D-4030-974A-3B920A284DE2}" dt="2021-10-20T10:41:46.361" v="87" actId="478"/>
          <ac:spMkLst>
            <pc:docMk/>
            <pc:sldMk cId="333036952" sldId="262"/>
            <ac:spMk id="9" creationId="{A0B7A623-9B39-407D-A30E-FAC6B658D47D}"/>
          </ac:spMkLst>
        </pc:spChg>
        <pc:spChg chg="add del mod">
          <ac:chgData name="Chengbo" userId="6f92f474-31d8-455f-b974-14218de36b9c" providerId="ADAL" clId="{30B43E89-D11D-4030-974A-3B920A284DE2}" dt="2021-10-20T10:41:46.361" v="87" actId="478"/>
          <ac:spMkLst>
            <pc:docMk/>
            <pc:sldMk cId="333036952" sldId="262"/>
            <ac:spMk id="10" creationId="{BD332981-10FF-4764-B13E-47A82E1219CD}"/>
          </ac:spMkLst>
        </pc:spChg>
        <pc:spChg chg="add del mod">
          <ac:chgData name="Chengbo" userId="6f92f474-31d8-455f-b974-14218de36b9c" providerId="ADAL" clId="{30B43E89-D11D-4030-974A-3B920A284DE2}" dt="2021-10-20T10:41:46.361" v="87" actId="478"/>
          <ac:spMkLst>
            <pc:docMk/>
            <pc:sldMk cId="333036952" sldId="262"/>
            <ac:spMk id="11" creationId="{9F30648B-D0C1-4AD6-8D43-CDD0868888DD}"/>
          </ac:spMkLst>
        </pc:spChg>
        <pc:spChg chg="add del mod">
          <ac:chgData name="Chengbo" userId="6f92f474-31d8-455f-b974-14218de36b9c" providerId="ADAL" clId="{30B43E89-D11D-4030-974A-3B920A284DE2}" dt="2021-10-20T10:41:46.361" v="87" actId="478"/>
          <ac:spMkLst>
            <pc:docMk/>
            <pc:sldMk cId="333036952" sldId="262"/>
            <ac:spMk id="12" creationId="{DDBC091E-E4EF-4379-9F03-6A5948AD3EE3}"/>
          </ac:spMkLst>
        </pc:spChg>
        <pc:spChg chg="add del mod">
          <ac:chgData name="Chengbo" userId="6f92f474-31d8-455f-b974-14218de36b9c" providerId="ADAL" clId="{30B43E89-D11D-4030-974A-3B920A284DE2}" dt="2021-10-20T10:41:46.361" v="87" actId="478"/>
          <ac:spMkLst>
            <pc:docMk/>
            <pc:sldMk cId="333036952" sldId="262"/>
            <ac:spMk id="13" creationId="{F7D4A080-E273-40DA-AAC7-5542FDB30499}"/>
          </ac:spMkLst>
        </pc:spChg>
        <pc:spChg chg="add mod">
          <ac:chgData name="Chengbo" userId="6f92f474-31d8-455f-b974-14218de36b9c" providerId="ADAL" clId="{30B43E89-D11D-4030-974A-3B920A284DE2}" dt="2021-10-20T10:42:02.944" v="90" actId="164"/>
          <ac:spMkLst>
            <pc:docMk/>
            <pc:sldMk cId="333036952" sldId="262"/>
            <ac:spMk id="25" creationId="{C8DB32FB-BE8A-4D5B-9FF0-161EFDBC076C}"/>
          </ac:spMkLst>
        </pc:spChg>
        <pc:grpChg chg="add mod">
          <ac:chgData name="Chengbo" userId="6f92f474-31d8-455f-b974-14218de36b9c" providerId="ADAL" clId="{30B43E89-D11D-4030-974A-3B920A284DE2}" dt="2021-10-20T10:42:02.944" v="90" actId="164"/>
          <ac:grpSpMkLst>
            <pc:docMk/>
            <pc:sldMk cId="333036952" sldId="262"/>
            <ac:grpSpMk id="26" creationId="{7520ED25-9C71-43D5-88AE-0FF9A238D330}"/>
          </ac:grpSpMkLst>
        </pc:grpChg>
        <pc:picChg chg="add mod">
          <ac:chgData name="Chengbo" userId="6f92f474-31d8-455f-b974-14218de36b9c" providerId="ADAL" clId="{30B43E89-D11D-4030-974A-3B920A284DE2}" dt="2021-10-20T10:30:42.602" v="15" actId="1076"/>
          <ac:picMkLst>
            <pc:docMk/>
            <pc:sldMk cId="333036952" sldId="262"/>
            <ac:picMk id="4" creationId="{C82490C5-654D-4A33-9187-F04E36BB7AB4}"/>
          </ac:picMkLst>
        </pc:picChg>
        <pc:picChg chg="add del mod">
          <ac:chgData name="Chengbo" userId="6f92f474-31d8-455f-b974-14218de36b9c" providerId="ADAL" clId="{30B43E89-D11D-4030-974A-3B920A284DE2}" dt="2021-10-20T10:37:26.880" v="18" actId="478"/>
          <ac:picMkLst>
            <pc:docMk/>
            <pc:sldMk cId="333036952" sldId="262"/>
            <ac:picMk id="5" creationId="{4A03231F-C56E-42C7-A706-638DBA451D8F}"/>
          </ac:picMkLst>
        </pc:picChg>
        <pc:picChg chg="add del mod">
          <ac:chgData name="Chengbo" userId="6f92f474-31d8-455f-b974-14218de36b9c" providerId="ADAL" clId="{30B43E89-D11D-4030-974A-3B920A284DE2}" dt="2021-10-20T10:41:46.361" v="87" actId="478"/>
          <ac:picMkLst>
            <pc:docMk/>
            <pc:sldMk cId="333036952" sldId="262"/>
            <ac:picMk id="7" creationId="{B36EC1C2-81DA-4213-BC5C-D1565722D26C}"/>
          </ac:picMkLst>
        </pc:picChg>
        <pc:picChg chg="add mod">
          <ac:chgData name="Chengbo" userId="6f92f474-31d8-455f-b974-14218de36b9c" providerId="ADAL" clId="{30B43E89-D11D-4030-974A-3B920A284DE2}" dt="2021-10-20T10:42:02.944" v="90" actId="164"/>
          <ac:picMkLst>
            <pc:docMk/>
            <pc:sldMk cId="333036952" sldId="262"/>
            <ac:picMk id="24" creationId="{BCF8F20D-AAA4-42CD-9A9F-669A8E0C7DB2}"/>
          </ac:picMkLst>
        </pc:picChg>
        <pc:cxnChg chg="add del mod">
          <ac:chgData name="Chengbo" userId="6f92f474-31d8-455f-b974-14218de36b9c" providerId="ADAL" clId="{30B43E89-D11D-4030-974A-3B920A284DE2}" dt="2021-10-20T10:41:46.361" v="87" actId="478"/>
          <ac:cxnSpMkLst>
            <pc:docMk/>
            <pc:sldMk cId="333036952" sldId="262"/>
            <ac:cxnSpMk id="15" creationId="{EC101249-0ACF-4BA0-8440-C9DBAB0D90C5}"/>
          </ac:cxnSpMkLst>
        </pc:cxnChg>
        <pc:cxnChg chg="add del mod">
          <ac:chgData name="Chengbo" userId="6f92f474-31d8-455f-b974-14218de36b9c" providerId="ADAL" clId="{30B43E89-D11D-4030-974A-3B920A284DE2}" dt="2021-10-20T10:41:46.361" v="87" actId="478"/>
          <ac:cxnSpMkLst>
            <pc:docMk/>
            <pc:sldMk cId="333036952" sldId="262"/>
            <ac:cxnSpMk id="17" creationId="{99057B3C-C4B3-48CB-911C-ECC3BE5E514D}"/>
          </ac:cxnSpMkLst>
        </pc:cxnChg>
        <pc:cxnChg chg="add del mod">
          <ac:chgData name="Chengbo" userId="6f92f474-31d8-455f-b974-14218de36b9c" providerId="ADAL" clId="{30B43E89-D11D-4030-974A-3B920A284DE2}" dt="2021-10-20T10:41:46.361" v="87" actId="478"/>
          <ac:cxnSpMkLst>
            <pc:docMk/>
            <pc:sldMk cId="333036952" sldId="262"/>
            <ac:cxnSpMk id="19" creationId="{C2D0505C-F907-4082-9F54-17EA12448769}"/>
          </ac:cxnSpMkLst>
        </pc:cxnChg>
        <pc:cxnChg chg="add del mod">
          <ac:chgData name="Chengbo" userId="6f92f474-31d8-455f-b974-14218de36b9c" providerId="ADAL" clId="{30B43E89-D11D-4030-974A-3B920A284DE2}" dt="2021-10-20T10:41:46.361" v="87" actId="478"/>
          <ac:cxnSpMkLst>
            <pc:docMk/>
            <pc:sldMk cId="333036952" sldId="262"/>
            <ac:cxnSpMk id="21" creationId="{CED830A2-2A92-4CF9-B57A-AD18D31AEC73}"/>
          </ac:cxnSpMkLst>
        </pc:cxnChg>
        <pc:cxnChg chg="add del mod">
          <ac:chgData name="Chengbo" userId="6f92f474-31d8-455f-b974-14218de36b9c" providerId="ADAL" clId="{30B43E89-D11D-4030-974A-3B920A284DE2}" dt="2021-10-20T10:41:46.361" v="87" actId="478"/>
          <ac:cxnSpMkLst>
            <pc:docMk/>
            <pc:sldMk cId="333036952" sldId="262"/>
            <ac:cxnSpMk id="23" creationId="{5052C251-9ABF-40FA-BFB1-C90BE435E08C}"/>
          </ac:cxnSpMkLst>
        </pc:cxnChg>
      </pc:sldChg>
      <pc:sldChg chg="add">
        <pc:chgData name="Chengbo" userId="6f92f474-31d8-455f-b974-14218de36b9c" providerId="ADAL" clId="{30B43E89-D11D-4030-974A-3B920A284DE2}" dt="2021-10-20T10:41:42.275" v="86" actId="2890"/>
        <pc:sldMkLst>
          <pc:docMk/>
          <pc:sldMk cId="3189321166" sldId="263"/>
        </pc:sldMkLst>
      </pc:sldChg>
      <pc:sldChg chg="addSp delSp modSp add mod ord delAnim">
        <pc:chgData name="Chengbo" userId="6f92f474-31d8-455f-b974-14218de36b9c" providerId="ADAL" clId="{30B43E89-D11D-4030-974A-3B920A284DE2}" dt="2021-10-20T10:43:07.376" v="104" actId="1076"/>
        <pc:sldMkLst>
          <pc:docMk/>
          <pc:sldMk cId="3595357596" sldId="264"/>
        </pc:sldMkLst>
        <pc:spChg chg="mod">
          <ac:chgData name="Chengbo" userId="6f92f474-31d8-455f-b974-14218de36b9c" providerId="ADAL" clId="{30B43E89-D11D-4030-974A-3B920A284DE2}" dt="2021-10-20T10:42:36.786" v="99" actId="20577"/>
          <ac:spMkLst>
            <pc:docMk/>
            <pc:sldMk cId="3595357596" sldId="264"/>
            <ac:spMk id="2" creationId="{A2C6AF80-2BB2-404B-8FC1-1D27D291AB93}"/>
          </ac:spMkLst>
        </pc:spChg>
        <pc:grpChg chg="del">
          <ac:chgData name="Chengbo" userId="6f92f474-31d8-455f-b974-14218de36b9c" providerId="ADAL" clId="{30B43E89-D11D-4030-974A-3B920A284DE2}" dt="2021-10-20T10:42:31.532" v="97" actId="478"/>
          <ac:grpSpMkLst>
            <pc:docMk/>
            <pc:sldMk cId="3595357596" sldId="264"/>
            <ac:grpSpMk id="26" creationId="{7520ED25-9C71-43D5-88AE-0FF9A238D330}"/>
          </ac:grpSpMkLst>
        </pc:grpChg>
        <pc:picChg chg="del mod">
          <ac:chgData name="Chengbo" userId="6f92f474-31d8-455f-b974-14218de36b9c" providerId="ADAL" clId="{30B43E89-D11D-4030-974A-3B920A284DE2}" dt="2021-10-20T10:42:59.851" v="101" actId="478"/>
          <ac:picMkLst>
            <pc:docMk/>
            <pc:sldMk cId="3595357596" sldId="264"/>
            <ac:picMk id="4" creationId="{C82490C5-654D-4A33-9187-F04E36BB7AB4}"/>
          </ac:picMkLst>
        </pc:picChg>
        <pc:picChg chg="add mod">
          <ac:chgData name="Chengbo" userId="6f92f474-31d8-455f-b974-14218de36b9c" providerId="ADAL" clId="{30B43E89-D11D-4030-974A-3B920A284DE2}" dt="2021-10-20T10:43:07.376" v="104" actId="1076"/>
          <ac:picMkLst>
            <pc:docMk/>
            <pc:sldMk cId="3595357596" sldId="264"/>
            <ac:picMk id="5" creationId="{4AE1AD6C-F765-4134-8004-D067CE59E99C}"/>
          </ac:picMkLst>
        </pc:picChg>
      </pc:sldChg>
      <pc:sldChg chg="addSp delSp modSp add mod modAnim modNotesTx">
        <pc:chgData name="Chengbo" userId="6f92f474-31d8-455f-b974-14218de36b9c" providerId="ADAL" clId="{30B43E89-D11D-4030-974A-3B920A284DE2}" dt="2021-10-20T14:07:55.647" v="503"/>
        <pc:sldMkLst>
          <pc:docMk/>
          <pc:sldMk cId="2651606169" sldId="265"/>
        </pc:sldMkLst>
        <pc:spChg chg="add mod">
          <ac:chgData name="Chengbo" userId="6f92f474-31d8-455f-b974-14218de36b9c" providerId="ADAL" clId="{30B43E89-D11D-4030-974A-3B920A284DE2}" dt="2021-10-20T13:12:49.823" v="118" actId="1076"/>
          <ac:spMkLst>
            <pc:docMk/>
            <pc:sldMk cId="2651606169" sldId="265"/>
            <ac:spMk id="3" creationId="{8EE97421-EAAB-45B6-B511-D80278DB1357}"/>
          </ac:spMkLst>
        </pc:spChg>
        <pc:spChg chg="add mod">
          <ac:chgData name="Chengbo" userId="6f92f474-31d8-455f-b974-14218de36b9c" providerId="ADAL" clId="{30B43E89-D11D-4030-974A-3B920A284DE2}" dt="2021-10-20T13:13:29.945" v="128" actId="1076"/>
          <ac:spMkLst>
            <pc:docMk/>
            <pc:sldMk cId="2651606169" sldId="265"/>
            <ac:spMk id="4" creationId="{C907FDBB-CE69-4E06-B62F-2C5E00ACB9A1}"/>
          </ac:spMkLst>
        </pc:spChg>
        <pc:spChg chg="add mod">
          <ac:chgData name="Chengbo" userId="6f92f474-31d8-455f-b974-14218de36b9c" providerId="ADAL" clId="{30B43E89-D11D-4030-974A-3B920A284DE2}" dt="2021-10-20T13:12:49.823" v="118" actId="1076"/>
          <ac:spMkLst>
            <pc:docMk/>
            <pc:sldMk cId="2651606169" sldId="265"/>
            <ac:spMk id="6" creationId="{503AD68D-2FA3-4DF8-91CE-5FB3616B58C8}"/>
          </ac:spMkLst>
        </pc:spChg>
        <pc:spChg chg="add mod">
          <ac:chgData name="Chengbo" userId="6f92f474-31d8-455f-b974-14218de36b9c" providerId="ADAL" clId="{30B43E89-D11D-4030-974A-3B920A284DE2}" dt="2021-10-20T13:15:17.122" v="169" actId="1076"/>
          <ac:spMkLst>
            <pc:docMk/>
            <pc:sldMk cId="2651606169" sldId="265"/>
            <ac:spMk id="7" creationId="{97687D9A-5229-48E8-BBCC-5F30BCE7D324}"/>
          </ac:spMkLst>
        </pc:spChg>
        <pc:spChg chg="add del mod">
          <ac:chgData name="Chengbo" userId="6f92f474-31d8-455f-b974-14218de36b9c" providerId="ADAL" clId="{30B43E89-D11D-4030-974A-3B920A284DE2}" dt="2021-10-20T13:12:20.374" v="110"/>
          <ac:spMkLst>
            <pc:docMk/>
            <pc:sldMk cId="2651606169" sldId="265"/>
            <ac:spMk id="8" creationId="{EE651A23-7420-4249-BFEF-D1CA063C4F47}"/>
          </ac:spMkLst>
        </pc:spChg>
        <pc:spChg chg="add mod">
          <ac:chgData name="Chengbo" userId="6f92f474-31d8-455f-b974-14218de36b9c" providerId="ADAL" clId="{30B43E89-D11D-4030-974A-3B920A284DE2}" dt="2021-10-20T13:13:47.073" v="131" actId="14100"/>
          <ac:spMkLst>
            <pc:docMk/>
            <pc:sldMk cId="2651606169" sldId="265"/>
            <ac:spMk id="9" creationId="{8EBB9DF5-6F72-453D-8B6E-C2658D942731}"/>
          </ac:spMkLst>
        </pc:spChg>
        <pc:spChg chg="add mod">
          <ac:chgData name="Chengbo" userId="6f92f474-31d8-455f-b974-14218de36b9c" providerId="ADAL" clId="{30B43E89-D11D-4030-974A-3B920A284DE2}" dt="2021-10-20T14:07:33.541" v="498" actId="164"/>
          <ac:spMkLst>
            <pc:docMk/>
            <pc:sldMk cId="2651606169" sldId="265"/>
            <ac:spMk id="16" creationId="{B5624947-C4DB-411C-9CE4-8B6E44EE5E0F}"/>
          </ac:spMkLst>
        </pc:spChg>
        <pc:spChg chg="add mod">
          <ac:chgData name="Chengbo" userId="6f92f474-31d8-455f-b974-14218de36b9c" providerId="ADAL" clId="{30B43E89-D11D-4030-974A-3B920A284DE2}" dt="2021-10-20T14:07:38.769" v="499" actId="164"/>
          <ac:spMkLst>
            <pc:docMk/>
            <pc:sldMk cId="2651606169" sldId="265"/>
            <ac:spMk id="17" creationId="{2B439FAD-B849-450F-8338-9DB3CFA4F3B9}"/>
          </ac:spMkLst>
        </pc:spChg>
        <pc:spChg chg="add del mod">
          <ac:chgData name="Chengbo" userId="6f92f474-31d8-455f-b974-14218de36b9c" providerId="ADAL" clId="{30B43E89-D11D-4030-974A-3B920A284DE2}" dt="2021-10-20T13:19:29.794" v="304"/>
          <ac:spMkLst>
            <pc:docMk/>
            <pc:sldMk cId="2651606169" sldId="265"/>
            <ac:spMk id="18" creationId="{374C1DAF-083B-4A08-B30D-D29510810F9F}"/>
          </ac:spMkLst>
        </pc:spChg>
        <pc:spChg chg="add mod">
          <ac:chgData name="Chengbo" userId="6f92f474-31d8-455f-b974-14218de36b9c" providerId="ADAL" clId="{30B43E89-D11D-4030-974A-3B920A284DE2}" dt="2021-10-20T13:19:42.334" v="309" actId="14100"/>
          <ac:spMkLst>
            <pc:docMk/>
            <pc:sldMk cId="2651606169" sldId="265"/>
            <ac:spMk id="19" creationId="{F4C0C65B-A4BE-426E-88A2-5104A08B4C1A}"/>
          </ac:spMkLst>
        </pc:spChg>
        <pc:spChg chg="add mod">
          <ac:chgData name="Chengbo" userId="6f92f474-31d8-455f-b974-14218de36b9c" providerId="ADAL" clId="{30B43E89-D11D-4030-974A-3B920A284DE2}" dt="2021-10-20T14:07:42.842" v="500" actId="164"/>
          <ac:spMkLst>
            <pc:docMk/>
            <pc:sldMk cId="2651606169" sldId="265"/>
            <ac:spMk id="21" creationId="{BA0CCAD1-3063-4E4E-AD12-37E1DC8B16A0}"/>
          </ac:spMkLst>
        </pc:spChg>
        <pc:grpChg chg="add mod">
          <ac:chgData name="Chengbo" userId="6f92f474-31d8-455f-b974-14218de36b9c" providerId="ADAL" clId="{30B43E89-D11D-4030-974A-3B920A284DE2}" dt="2021-10-20T14:07:33.541" v="498" actId="164"/>
          <ac:grpSpMkLst>
            <pc:docMk/>
            <pc:sldMk cId="2651606169" sldId="265"/>
            <ac:grpSpMk id="22" creationId="{E518EE4E-DBFD-4B5F-BA13-E87FB7AC47D3}"/>
          </ac:grpSpMkLst>
        </pc:grpChg>
        <pc:grpChg chg="add mod">
          <ac:chgData name="Chengbo" userId="6f92f474-31d8-455f-b974-14218de36b9c" providerId="ADAL" clId="{30B43E89-D11D-4030-974A-3B920A284DE2}" dt="2021-10-20T14:07:38.769" v="499" actId="164"/>
          <ac:grpSpMkLst>
            <pc:docMk/>
            <pc:sldMk cId="2651606169" sldId="265"/>
            <ac:grpSpMk id="23" creationId="{A243F5FB-2F92-4712-A861-97DF437A09A7}"/>
          </ac:grpSpMkLst>
        </pc:grpChg>
        <pc:grpChg chg="add mod">
          <ac:chgData name="Chengbo" userId="6f92f474-31d8-455f-b974-14218de36b9c" providerId="ADAL" clId="{30B43E89-D11D-4030-974A-3B920A284DE2}" dt="2021-10-20T14:07:42.842" v="500" actId="164"/>
          <ac:grpSpMkLst>
            <pc:docMk/>
            <pc:sldMk cId="2651606169" sldId="265"/>
            <ac:grpSpMk id="24" creationId="{C76038F8-7FD0-43C0-ACD9-86161360FCA2}"/>
          </ac:grpSpMkLst>
        </pc:grpChg>
        <pc:picChg chg="mod">
          <ac:chgData name="Chengbo" userId="6f92f474-31d8-455f-b974-14218de36b9c" providerId="ADAL" clId="{30B43E89-D11D-4030-974A-3B920A284DE2}" dt="2021-10-20T13:19:35.249" v="307" actId="1076"/>
          <ac:picMkLst>
            <pc:docMk/>
            <pc:sldMk cId="2651606169" sldId="265"/>
            <ac:picMk id="5" creationId="{4AE1AD6C-F765-4134-8004-D067CE59E99C}"/>
          </ac:picMkLst>
        </pc:picChg>
        <pc:picChg chg="add del mod">
          <ac:chgData name="Chengbo" userId="6f92f474-31d8-455f-b974-14218de36b9c" providerId="ADAL" clId="{30B43E89-D11D-4030-974A-3B920A284DE2}" dt="2021-10-20T13:23:43.421" v="495" actId="478"/>
          <ac:picMkLst>
            <pc:docMk/>
            <pc:sldMk cId="2651606169" sldId="265"/>
            <ac:picMk id="15" creationId="{50600DB6-B0EA-4FDB-810D-DCBA1D7CB827}"/>
          </ac:picMkLst>
        </pc:picChg>
        <pc:cxnChg chg="add mod">
          <ac:chgData name="Chengbo" userId="6f92f474-31d8-455f-b974-14218de36b9c" providerId="ADAL" clId="{30B43E89-D11D-4030-974A-3B920A284DE2}" dt="2021-10-20T14:07:33.541" v="498" actId="164"/>
          <ac:cxnSpMkLst>
            <pc:docMk/>
            <pc:sldMk cId="2651606169" sldId="265"/>
            <ac:cxnSpMk id="11" creationId="{FF1B7E5D-2740-47D2-B83D-6AD50503DA1A}"/>
          </ac:cxnSpMkLst>
        </pc:cxnChg>
        <pc:cxnChg chg="add mod">
          <ac:chgData name="Chengbo" userId="6f92f474-31d8-455f-b974-14218de36b9c" providerId="ADAL" clId="{30B43E89-D11D-4030-974A-3B920A284DE2}" dt="2021-10-20T14:07:38.769" v="499" actId="164"/>
          <ac:cxnSpMkLst>
            <pc:docMk/>
            <pc:sldMk cId="2651606169" sldId="265"/>
            <ac:cxnSpMk id="12" creationId="{AF3F1261-B8E4-46AD-9887-BFA6C87E0135}"/>
          </ac:cxnSpMkLst>
        </pc:cxnChg>
        <pc:cxnChg chg="add mod">
          <ac:chgData name="Chengbo" userId="6f92f474-31d8-455f-b974-14218de36b9c" providerId="ADAL" clId="{30B43E89-D11D-4030-974A-3B920A284DE2}" dt="2021-10-20T14:07:42.842" v="500" actId="164"/>
          <ac:cxnSpMkLst>
            <pc:docMk/>
            <pc:sldMk cId="2651606169" sldId="265"/>
            <ac:cxnSpMk id="13" creationId="{702C1751-CB08-4BD3-9416-C464EE0E57C5}"/>
          </ac:cxnSpMkLst>
        </pc:cxnChg>
      </pc:sldChg>
      <pc:sldChg chg="modSp add mod">
        <pc:chgData name="Chengbo" userId="6f92f474-31d8-455f-b974-14218de36b9c" providerId="ADAL" clId="{30B43E89-D11D-4030-974A-3B920A284DE2}" dt="2021-10-20T13:23:52.178" v="497" actId="1076"/>
        <pc:sldMkLst>
          <pc:docMk/>
          <pc:sldMk cId="1017626312" sldId="266"/>
        </pc:sldMkLst>
        <pc:picChg chg="mod">
          <ac:chgData name="Chengbo" userId="6f92f474-31d8-455f-b974-14218de36b9c" providerId="ADAL" clId="{30B43E89-D11D-4030-974A-3B920A284DE2}" dt="2021-10-20T13:23:52.178" v="497" actId="1076"/>
          <ac:picMkLst>
            <pc:docMk/>
            <pc:sldMk cId="1017626312" sldId="266"/>
            <ac:picMk id="15" creationId="{50600DB6-B0EA-4FDB-810D-DCBA1D7CB827}"/>
          </ac:picMkLst>
        </pc:picChg>
      </pc:sldChg>
      <pc:sldChg chg="addSp modSp add del mod">
        <pc:chgData name="Chengbo" userId="6f92f474-31d8-455f-b974-14218de36b9c" providerId="ADAL" clId="{30B43E89-D11D-4030-974A-3B920A284DE2}" dt="2021-10-20T13:23:29.934" v="491" actId="2696"/>
        <pc:sldMkLst>
          <pc:docMk/>
          <pc:sldMk cId="1109957391" sldId="266"/>
        </pc:sldMkLst>
        <pc:spChg chg="add mod">
          <ac:chgData name="Chengbo" userId="6f92f474-31d8-455f-b974-14218de36b9c" providerId="ADAL" clId="{30B43E89-D11D-4030-974A-3B920A284DE2}" dt="2021-10-20T13:23:25.158" v="490" actId="20577"/>
          <ac:spMkLst>
            <pc:docMk/>
            <pc:sldMk cId="1109957391" sldId="266"/>
            <ac:spMk id="3" creationId="{EF4CBF93-BA0C-4B05-8C88-8471DC96E5A7}"/>
          </ac:spMkLst>
        </pc:spChg>
      </pc:sldChg>
      <pc:sldChg chg="new del">
        <pc:chgData name="Chengbo" userId="6f92f474-31d8-455f-b974-14218de36b9c" providerId="ADAL" clId="{30B43E89-D11D-4030-974A-3B920A284DE2}" dt="2021-10-20T13:22:19.607" v="403" actId="680"/>
        <pc:sldMkLst>
          <pc:docMk/>
          <pc:sldMk cId="2004055261" sldId="266"/>
        </pc:sldMkLst>
      </pc:sldChg>
      <pc:sldChg chg="addSp delSp modSp add mod ord">
        <pc:chgData name="Chengbo" userId="6f92f474-31d8-455f-b974-14218de36b9c" providerId="ADAL" clId="{30B43E89-D11D-4030-974A-3B920A284DE2}" dt="2021-10-20T14:25:55.806" v="548" actId="1076"/>
        <pc:sldMkLst>
          <pc:docMk/>
          <pc:sldMk cId="3619515030" sldId="267"/>
        </pc:sldMkLst>
        <pc:spChg chg="mod">
          <ac:chgData name="Chengbo" userId="6f92f474-31d8-455f-b974-14218de36b9c" providerId="ADAL" clId="{30B43E89-D11D-4030-974A-3B920A284DE2}" dt="2021-10-20T14:08:37.669" v="513" actId="20577"/>
          <ac:spMkLst>
            <pc:docMk/>
            <pc:sldMk cId="3619515030" sldId="267"/>
            <ac:spMk id="2" creationId="{A2C6AF80-2BB2-404B-8FC1-1D27D291AB93}"/>
          </ac:spMkLst>
        </pc:spChg>
        <pc:spChg chg="add mod">
          <ac:chgData name="Chengbo" userId="6f92f474-31d8-455f-b974-14218de36b9c" providerId="ADAL" clId="{30B43E89-D11D-4030-974A-3B920A284DE2}" dt="2021-10-20T14:24:27.831" v="541" actId="164"/>
          <ac:spMkLst>
            <pc:docMk/>
            <pc:sldMk cId="3619515030" sldId="267"/>
            <ac:spMk id="8" creationId="{A9D71FF9-4A32-4832-B305-4FD196F8EA05}"/>
          </ac:spMkLst>
        </pc:spChg>
        <pc:spChg chg="add mod">
          <ac:chgData name="Chengbo" userId="6f92f474-31d8-455f-b974-14218de36b9c" providerId="ADAL" clId="{30B43E89-D11D-4030-974A-3B920A284DE2}" dt="2021-10-20T14:24:27.831" v="541" actId="164"/>
          <ac:spMkLst>
            <pc:docMk/>
            <pc:sldMk cId="3619515030" sldId="267"/>
            <ac:spMk id="9" creationId="{E095BF34-1962-491C-814B-8077DDC0C628}"/>
          </ac:spMkLst>
        </pc:spChg>
        <pc:spChg chg="add mod">
          <ac:chgData name="Chengbo" userId="6f92f474-31d8-455f-b974-14218de36b9c" providerId="ADAL" clId="{30B43E89-D11D-4030-974A-3B920A284DE2}" dt="2021-10-20T14:24:27.831" v="541" actId="164"/>
          <ac:spMkLst>
            <pc:docMk/>
            <pc:sldMk cId="3619515030" sldId="267"/>
            <ac:spMk id="10" creationId="{42F16F16-38BA-480D-A7D6-5D8028328DD0}"/>
          </ac:spMkLst>
        </pc:spChg>
        <pc:spChg chg="add mod">
          <ac:chgData name="Chengbo" userId="6f92f474-31d8-455f-b974-14218de36b9c" providerId="ADAL" clId="{30B43E89-D11D-4030-974A-3B920A284DE2}" dt="2021-10-20T14:24:27.831" v="541" actId="164"/>
          <ac:spMkLst>
            <pc:docMk/>
            <pc:sldMk cId="3619515030" sldId="267"/>
            <ac:spMk id="11" creationId="{DDBBE3E8-7B6D-4BCE-95C0-78348DD19D9F}"/>
          </ac:spMkLst>
        </pc:spChg>
        <pc:spChg chg="add mod">
          <ac:chgData name="Chengbo" userId="6f92f474-31d8-455f-b974-14218de36b9c" providerId="ADAL" clId="{30B43E89-D11D-4030-974A-3B920A284DE2}" dt="2021-10-20T14:24:27.831" v="541" actId="164"/>
          <ac:spMkLst>
            <pc:docMk/>
            <pc:sldMk cId="3619515030" sldId="267"/>
            <ac:spMk id="12" creationId="{52C30645-4078-427A-964F-67F7D9B42570}"/>
          </ac:spMkLst>
        </pc:spChg>
        <pc:spChg chg="add mod">
          <ac:chgData name="Chengbo" userId="6f92f474-31d8-455f-b974-14218de36b9c" providerId="ADAL" clId="{30B43E89-D11D-4030-974A-3B920A284DE2}" dt="2021-10-20T14:24:27.831" v="541" actId="164"/>
          <ac:spMkLst>
            <pc:docMk/>
            <pc:sldMk cId="3619515030" sldId="267"/>
            <ac:spMk id="13" creationId="{87D8008B-A92E-48C2-99A3-62F616BB05F8}"/>
          </ac:spMkLst>
        </pc:spChg>
        <pc:spChg chg="add mod">
          <ac:chgData name="Chengbo" userId="6f92f474-31d8-455f-b974-14218de36b9c" providerId="ADAL" clId="{30B43E89-D11D-4030-974A-3B920A284DE2}" dt="2021-10-20T14:25:55.806" v="548" actId="1076"/>
          <ac:spMkLst>
            <pc:docMk/>
            <pc:sldMk cId="3619515030" sldId="267"/>
            <ac:spMk id="15" creationId="{67ACC5D2-444B-4F0D-B9C2-502E48BE532D}"/>
          </ac:spMkLst>
        </pc:spChg>
        <pc:grpChg chg="add del mod">
          <ac:chgData name="Chengbo" userId="6f92f474-31d8-455f-b974-14218de36b9c" providerId="ADAL" clId="{30B43E89-D11D-4030-974A-3B920A284DE2}" dt="2021-10-20T14:24:35.795" v="543" actId="478"/>
          <ac:grpSpMkLst>
            <pc:docMk/>
            <pc:sldMk cId="3619515030" sldId="267"/>
            <ac:grpSpMk id="14" creationId="{5D8B01FE-6075-411C-BEE7-41FC8B2056B3}"/>
          </ac:grpSpMkLst>
        </pc:grpChg>
        <pc:picChg chg="add del mod">
          <ac:chgData name="Chengbo" userId="6f92f474-31d8-455f-b974-14218de36b9c" providerId="ADAL" clId="{30B43E89-D11D-4030-974A-3B920A284DE2}" dt="2021-10-20T14:08:56.315" v="516" actId="478"/>
          <ac:picMkLst>
            <pc:docMk/>
            <pc:sldMk cId="3619515030" sldId="267"/>
            <ac:picMk id="4" creationId="{EB8E68AC-3983-4D39-9E2E-84BA1AA0BF8D}"/>
          </ac:picMkLst>
        </pc:picChg>
        <pc:picChg chg="del">
          <ac:chgData name="Chengbo" userId="6f92f474-31d8-455f-b974-14218de36b9c" providerId="ADAL" clId="{30B43E89-D11D-4030-974A-3B920A284DE2}" dt="2021-10-20T14:08:31.719" v="511" actId="478"/>
          <ac:picMkLst>
            <pc:docMk/>
            <pc:sldMk cId="3619515030" sldId="267"/>
            <ac:picMk id="5" creationId="{4AE1AD6C-F765-4134-8004-D067CE59E99C}"/>
          </ac:picMkLst>
        </pc:picChg>
        <pc:picChg chg="add mod">
          <ac:chgData name="Chengbo" userId="6f92f474-31d8-455f-b974-14218de36b9c" providerId="ADAL" clId="{30B43E89-D11D-4030-974A-3B920A284DE2}" dt="2021-10-20T14:09:20.947" v="518" actId="1076"/>
          <ac:picMkLst>
            <pc:docMk/>
            <pc:sldMk cId="3619515030" sldId="267"/>
            <ac:picMk id="7" creationId="{734EEE79-0A99-4DCF-8604-F945AF3D99AF}"/>
          </ac:picMkLst>
        </pc:picChg>
      </pc:sldChg>
      <pc:sldChg chg="addSp modSp add mod modAnim">
        <pc:chgData name="Chengbo" userId="6f92f474-31d8-455f-b974-14218de36b9c" providerId="ADAL" clId="{30B43E89-D11D-4030-974A-3B920A284DE2}" dt="2021-10-20T14:31:19.831" v="582"/>
        <pc:sldMkLst>
          <pc:docMk/>
          <pc:sldMk cId="604666951" sldId="268"/>
        </pc:sldMkLst>
        <pc:spChg chg="add mod">
          <ac:chgData name="Chengbo" userId="6f92f474-31d8-455f-b974-14218de36b9c" providerId="ADAL" clId="{30B43E89-D11D-4030-974A-3B920A284DE2}" dt="2021-10-20T14:29:57.840" v="577"/>
          <ac:spMkLst>
            <pc:docMk/>
            <pc:sldMk cId="604666951" sldId="268"/>
            <ac:spMk id="3" creationId="{2C132905-FF3A-4174-B8F3-7A081643EEB0}"/>
          </ac:spMkLst>
        </pc:spChg>
        <pc:spChg chg="mod">
          <ac:chgData name="Chengbo" userId="6f92f474-31d8-455f-b974-14218de36b9c" providerId="ADAL" clId="{30B43E89-D11D-4030-974A-3B920A284DE2}" dt="2021-10-20T14:26:47.147" v="549" actId="207"/>
          <ac:spMkLst>
            <pc:docMk/>
            <pc:sldMk cId="604666951" sldId="268"/>
            <ac:spMk id="8" creationId="{A9D71FF9-4A32-4832-B305-4FD196F8EA05}"/>
          </ac:spMkLst>
        </pc:spChg>
        <pc:spChg chg="mod">
          <ac:chgData name="Chengbo" userId="6f92f474-31d8-455f-b974-14218de36b9c" providerId="ADAL" clId="{30B43E89-D11D-4030-974A-3B920A284DE2}" dt="2021-10-20T14:27:14.979" v="550" actId="207"/>
          <ac:spMkLst>
            <pc:docMk/>
            <pc:sldMk cId="604666951" sldId="268"/>
            <ac:spMk id="9" creationId="{E095BF34-1962-491C-814B-8077DDC0C628}"/>
          </ac:spMkLst>
        </pc:spChg>
        <pc:spChg chg="mod">
          <ac:chgData name="Chengbo" userId="6f92f474-31d8-455f-b974-14218de36b9c" providerId="ADAL" clId="{30B43E89-D11D-4030-974A-3B920A284DE2}" dt="2021-10-20T14:27:20.027" v="551" actId="207"/>
          <ac:spMkLst>
            <pc:docMk/>
            <pc:sldMk cId="604666951" sldId="268"/>
            <ac:spMk id="10" creationId="{42F16F16-38BA-480D-A7D6-5D8028328DD0}"/>
          </ac:spMkLst>
        </pc:spChg>
        <pc:spChg chg="mod">
          <ac:chgData name="Chengbo" userId="6f92f474-31d8-455f-b974-14218de36b9c" providerId="ADAL" clId="{30B43E89-D11D-4030-974A-3B920A284DE2}" dt="2021-10-20T14:27:25.011" v="552" actId="207"/>
          <ac:spMkLst>
            <pc:docMk/>
            <pc:sldMk cId="604666951" sldId="268"/>
            <ac:spMk id="11" creationId="{DDBBE3E8-7B6D-4BCE-95C0-78348DD19D9F}"/>
          </ac:spMkLst>
        </pc:spChg>
        <pc:spChg chg="mod">
          <ac:chgData name="Chengbo" userId="6f92f474-31d8-455f-b974-14218de36b9c" providerId="ADAL" clId="{30B43E89-D11D-4030-974A-3B920A284DE2}" dt="2021-10-20T14:27:55.928" v="558" actId="207"/>
          <ac:spMkLst>
            <pc:docMk/>
            <pc:sldMk cId="604666951" sldId="268"/>
            <ac:spMk id="12" creationId="{52C30645-4078-427A-964F-67F7D9B42570}"/>
          </ac:spMkLst>
        </pc:spChg>
        <pc:spChg chg="mod">
          <ac:chgData name="Chengbo" userId="6f92f474-31d8-455f-b974-14218de36b9c" providerId="ADAL" clId="{30B43E89-D11D-4030-974A-3B920A284DE2}" dt="2021-10-20T14:27:34.360" v="555" actId="207"/>
          <ac:spMkLst>
            <pc:docMk/>
            <pc:sldMk cId="604666951" sldId="268"/>
            <ac:spMk id="13" creationId="{87D8008B-A92E-48C2-99A3-62F616BB05F8}"/>
          </ac:spMkLst>
        </pc:spChg>
        <pc:spChg chg="mod">
          <ac:chgData name="Chengbo" userId="6f92f474-31d8-455f-b974-14218de36b9c" providerId="ADAL" clId="{30B43E89-D11D-4030-974A-3B920A284DE2}" dt="2021-10-20T14:28:19.354" v="559" actId="207"/>
          <ac:spMkLst>
            <pc:docMk/>
            <pc:sldMk cId="604666951" sldId="268"/>
            <ac:spMk id="16" creationId="{CE366DC8-23B9-42B0-8D20-ADD6BC77CB20}"/>
          </ac:spMkLst>
        </pc:spChg>
        <pc:spChg chg="mod">
          <ac:chgData name="Chengbo" userId="6f92f474-31d8-455f-b974-14218de36b9c" providerId="ADAL" clId="{30B43E89-D11D-4030-974A-3B920A284DE2}" dt="2021-10-20T14:28:27.098" v="561" actId="207"/>
          <ac:spMkLst>
            <pc:docMk/>
            <pc:sldMk cId="604666951" sldId="268"/>
            <ac:spMk id="17" creationId="{96B56914-43F0-42FE-9338-D1A2A1BC842B}"/>
          </ac:spMkLst>
        </pc:spChg>
        <pc:spChg chg="mod">
          <ac:chgData name="Chengbo" userId="6f92f474-31d8-455f-b974-14218de36b9c" providerId="ADAL" clId="{30B43E89-D11D-4030-974A-3B920A284DE2}" dt="2021-10-20T14:28:32.758" v="562" actId="207"/>
          <ac:spMkLst>
            <pc:docMk/>
            <pc:sldMk cId="604666951" sldId="268"/>
            <ac:spMk id="18" creationId="{7E996A34-9214-46A0-8A3A-C983F4E144FE}"/>
          </ac:spMkLst>
        </pc:spChg>
        <pc:spChg chg="mod">
          <ac:chgData name="Chengbo" userId="6f92f474-31d8-455f-b974-14218de36b9c" providerId="ADAL" clId="{30B43E89-D11D-4030-974A-3B920A284DE2}" dt="2021-10-20T14:28:37.886" v="564" actId="207"/>
          <ac:spMkLst>
            <pc:docMk/>
            <pc:sldMk cId="604666951" sldId="268"/>
            <ac:spMk id="19" creationId="{C5D4F117-86C7-4061-B130-7AA3E38C6F17}"/>
          </ac:spMkLst>
        </pc:spChg>
        <pc:spChg chg="mod">
          <ac:chgData name="Chengbo" userId="6f92f474-31d8-455f-b974-14218de36b9c" providerId="ADAL" clId="{30B43E89-D11D-4030-974A-3B920A284DE2}" dt="2021-10-20T14:28:42.633" v="565" actId="207"/>
          <ac:spMkLst>
            <pc:docMk/>
            <pc:sldMk cId="604666951" sldId="268"/>
            <ac:spMk id="20" creationId="{6D6A3D3B-CD0B-43EA-B3C2-E0ECCC867756}"/>
          </ac:spMkLst>
        </pc:spChg>
        <pc:spChg chg="mod">
          <ac:chgData name="Chengbo" userId="6f92f474-31d8-455f-b974-14218de36b9c" providerId="ADAL" clId="{30B43E89-D11D-4030-974A-3B920A284DE2}" dt="2021-10-20T14:28:49.728" v="567" actId="207"/>
          <ac:spMkLst>
            <pc:docMk/>
            <pc:sldMk cId="604666951" sldId="268"/>
            <ac:spMk id="21" creationId="{E87CCBDF-217F-4079-8538-110A6EC956F4}"/>
          </ac:spMkLst>
        </pc:spChg>
        <pc:spChg chg="add mod">
          <ac:chgData name="Chengbo" userId="6f92f474-31d8-455f-b974-14218de36b9c" providerId="ADAL" clId="{30B43E89-D11D-4030-974A-3B920A284DE2}" dt="2021-10-20T14:30:06.600" v="580" actId="20577"/>
          <ac:spMkLst>
            <pc:docMk/>
            <pc:sldMk cId="604666951" sldId="268"/>
            <ac:spMk id="22" creationId="{9D606347-4E39-4662-99EC-764890DC71C4}"/>
          </ac:spMkLst>
        </pc:spChg>
        <pc:grpChg chg="mod">
          <ac:chgData name="Chengbo" userId="6f92f474-31d8-455f-b974-14218de36b9c" providerId="ADAL" clId="{30B43E89-D11D-4030-974A-3B920A284DE2}" dt="2021-10-20T14:28:56.469" v="568" actId="1076"/>
          <ac:grpSpMkLst>
            <pc:docMk/>
            <pc:sldMk cId="604666951" sldId="268"/>
            <ac:grpSpMk id="14" creationId="{5D8B01FE-6075-411C-BEE7-41FC8B2056B3}"/>
          </ac:grpSpMkLst>
        </pc:grpChg>
        <pc:grpChg chg="add mod">
          <ac:chgData name="Chengbo" userId="6f92f474-31d8-455f-b974-14218de36b9c" providerId="ADAL" clId="{30B43E89-D11D-4030-974A-3B920A284DE2}" dt="2021-10-20T14:28:56.469" v="568" actId="1076"/>
          <ac:grpSpMkLst>
            <pc:docMk/>
            <pc:sldMk cId="604666951" sldId="268"/>
            <ac:grpSpMk id="15" creationId="{63A0D68F-B536-452E-9928-73DDDF443540}"/>
          </ac:grpSpMkLst>
        </pc:grpChg>
      </pc:sldChg>
      <pc:sldChg chg="addSp modSp add mod modAnim">
        <pc:chgData name="Chengbo" userId="6f92f474-31d8-455f-b974-14218de36b9c" providerId="ADAL" clId="{30B43E89-D11D-4030-974A-3B920A284DE2}" dt="2021-10-20T14:35:10.914" v="620" actId="1076"/>
        <pc:sldMkLst>
          <pc:docMk/>
          <pc:sldMk cId="3292513905" sldId="269"/>
        </pc:sldMkLst>
        <pc:spChg chg="mod">
          <ac:chgData name="Chengbo" userId="6f92f474-31d8-455f-b974-14218de36b9c" providerId="ADAL" clId="{30B43E89-D11D-4030-974A-3B920A284DE2}" dt="2021-10-20T14:32:39.089" v="586" actId="1076"/>
          <ac:spMkLst>
            <pc:docMk/>
            <pc:sldMk cId="3292513905" sldId="269"/>
            <ac:spMk id="22" creationId="{9D606347-4E39-4662-99EC-764890DC71C4}"/>
          </ac:spMkLst>
        </pc:spChg>
        <pc:spChg chg="add mod">
          <ac:chgData name="Chengbo" userId="6f92f474-31d8-455f-b974-14218de36b9c" providerId="ADAL" clId="{30B43E89-D11D-4030-974A-3B920A284DE2}" dt="2021-10-20T14:34:36.982" v="606" actId="1076"/>
          <ac:spMkLst>
            <pc:docMk/>
            <pc:sldMk cId="3292513905" sldId="269"/>
            <ac:spMk id="25" creationId="{508E0DCC-918E-4449-B648-6C00CE4C74B4}"/>
          </ac:spMkLst>
        </pc:spChg>
        <pc:spChg chg="add mod">
          <ac:chgData name="Chengbo" userId="6f92f474-31d8-455f-b974-14218de36b9c" providerId="ADAL" clId="{30B43E89-D11D-4030-974A-3B920A284DE2}" dt="2021-10-20T14:34:30.845" v="605" actId="20577"/>
          <ac:spMkLst>
            <pc:docMk/>
            <pc:sldMk cId="3292513905" sldId="269"/>
            <ac:spMk id="26" creationId="{2CDF597D-7B41-48BA-B7BA-73C4B370492A}"/>
          </ac:spMkLst>
        </pc:spChg>
        <pc:spChg chg="add mod">
          <ac:chgData name="Chengbo" userId="6f92f474-31d8-455f-b974-14218de36b9c" providerId="ADAL" clId="{30B43E89-D11D-4030-974A-3B920A284DE2}" dt="2021-10-20T14:34:42.945" v="610" actId="20577"/>
          <ac:spMkLst>
            <pc:docMk/>
            <pc:sldMk cId="3292513905" sldId="269"/>
            <ac:spMk id="27" creationId="{411C6FBA-64A3-44FD-962C-951EBB1CF38B}"/>
          </ac:spMkLst>
        </pc:spChg>
        <pc:spChg chg="add mod">
          <ac:chgData name="Chengbo" userId="6f92f474-31d8-455f-b974-14218de36b9c" providerId="ADAL" clId="{30B43E89-D11D-4030-974A-3B920A284DE2}" dt="2021-10-20T14:35:06.875" v="618" actId="1076"/>
          <ac:spMkLst>
            <pc:docMk/>
            <pc:sldMk cId="3292513905" sldId="269"/>
            <ac:spMk id="28" creationId="{F24F1C90-20FA-4653-8819-2E561E5A2C29}"/>
          </ac:spMkLst>
        </pc:spChg>
        <pc:spChg chg="add mod">
          <ac:chgData name="Chengbo" userId="6f92f474-31d8-455f-b974-14218de36b9c" providerId="ADAL" clId="{30B43E89-D11D-4030-974A-3B920A284DE2}" dt="2021-10-20T14:35:10.914" v="620" actId="1076"/>
          <ac:spMkLst>
            <pc:docMk/>
            <pc:sldMk cId="3292513905" sldId="269"/>
            <ac:spMk id="29" creationId="{B4D6C96D-9205-4A17-9E0F-B4BDD9256700}"/>
          </ac:spMkLst>
        </pc:spChg>
        <pc:grpChg chg="mod">
          <ac:chgData name="Chengbo" userId="6f92f474-31d8-455f-b974-14218de36b9c" providerId="ADAL" clId="{30B43E89-D11D-4030-974A-3B920A284DE2}" dt="2021-10-20T14:32:39.089" v="586" actId="1076"/>
          <ac:grpSpMkLst>
            <pc:docMk/>
            <pc:sldMk cId="3292513905" sldId="269"/>
            <ac:grpSpMk id="15" creationId="{63A0D68F-B536-452E-9928-73DDDF443540}"/>
          </ac:grpSpMkLst>
        </pc:grpChg>
        <pc:cxnChg chg="add mod">
          <ac:chgData name="Chengbo" userId="6f92f474-31d8-455f-b974-14218de36b9c" providerId="ADAL" clId="{30B43E89-D11D-4030-974A-3B920A284DE2}" dt="2021-10-20T14:33:01.375" v="590" actId="208"/>
          <ac:cxnSpMkLst>
            <pc:docMk/>
            <pc:sldMk cId="3292513905" sldId="269"/>
            <ac:cxnSpMk id="5" creationId="{B6F44F02-CF5F-4586-A3AE-7F131530AE1B}"/>
          </ac:cxnSpMkLst>
        </pc:cxnChg>
        <pc:cxnChg chg="add mod">
          <ac:chgData name="Chengbo" userId="6f92f474-31d8-455f-b974-14218de36b9c" providerId="ADAL" clId="{30B43E89-D11D-4030-974A-3B920A284DE2}" dt="2021-10-20T14:33:07.233" v="592" actId="1076"/>
          <ac:cxnSpMkLst>
            <pc:docMk/>
            <pc:sldMk cId="3292513905" sldId="269"/>
            <ac:cxnSpMk id="23" creationId="{0507BFBC-B829-4A35-9150-F60923B54586}"/>
          </ac:cxnSpMkLst>
        </pc:cxnChg>
        <pc:cxnChg chg="add mod">
          <ac:chgData name="Chengbo" userId="6f92f474-31d8-455f-b974-14218de36b9c" providerId="ADAL" clId="{30B43E89-D11D-4030-974A-3B920A284DE2}" dt="2021-10-20T14:33:14.393" v="594" actId="1076"/>
          <ac:cxnSpMkLst>
            <pc:docMk/>
            <pc:sldMk cId="3292513905" sldId="269"/>
            <ac:cxnSpMk id="24" creationId="{45D42B80-6ED8-4BA3-9F4F-59C531601BF3}"/>
          </ac:cxnSpMkLst>
        </pc:cxnChg>
      </pc:sldChg>
      <pc:sldChg chg="addSp modSp add mod ord">
        <pc:chgData name="Chengbo" userId="6f92f474-31d8-455f-b974-14218de36b9c" providerId="ADAL" clId="{30B43E89-D11D-4030-974A-3B920A284DE2}" dt="2021-10-20T14:35:32.405" v="627" actId="1076"/>
        <pc:sldMkLst>
          <pc:docMk/>
          <pc:sldMk cId="376017323" sldId="270"/>
        </pc:sldMkLst>
        <pc:picChg chg="add mod">
          <ac:chgData name="Chengbo" userId="6f92f474-31d8-455f-b974-14218de36b9c" providerId="ADAL" clId="{30B43E89-D11D-4030-974A-3B920A284DE2}" dt="2021-10-20T14:35:32.405" v="627" actId="1076"/>
          <ac:picMkLst>
            <pc:docMk/>
            <pc:sldMk cId="376017323" sldId="270"/>
            <ac:picMk id="4" creationId="{92347431-8ECD-43F4-9F6F-5DC90A89D5B1}"/>
          </ac:picMkLst>
        </pc:picChg>
      </pc:sldChg>
      <pc:sldChg chg="addSp delSp modSp add mod ord">
        <pc:chgData name="Chengbo" userId="6f92f474-31d8-455f-b974-14218de36b9c" providerId="ADAL" clId="{30B43E89-D11D-4030-974A-3B920A284DE2}" dt="2021-10-20T14:51:08.150" v="648" actId="1076"/>
        <pc:sldMkLst>
          <pc:docMk/>
          <pc:sldMk cId="3277841828" sldId="271"/>
        </pc:sldMkLst>
        <pc:spChg chg="mod">
          <ac:chgData name="Chengbo" userId="6f92f474-31d8-455f-b974-14218de36b9c" providerId="ADAL" clId="{30B43E89-D11D-4030-974A-3B920A284DE2}" dt="2021-10-20T14:35:52.332" v="632" actId="20577"/>
          <ac:spMkLst>
            <pc:docMk/>
            <pc:sldMk cId="3277841828" sldId="271"/>
            <ac:spMk id="2" creationId="{A2C6AF80-2BB2-404B-8FC1-1D27D291AB93}"/>
          </ac:spMkLst>
        </pc:spChg>
        <pc:spChg chg="del">
          <ac:chgData name="Chengbo" userId="6f92f474-31d8-455f-b974-14218de36b9c" providerId="ADAL" clId="{30B43E89-D11D-4030-974A-3B920A284DE2}" dt="2021-10-20T14:36:02.371" v="636" actId="478"/>
          <ac:spMkLst>
            <pc:docMk/>
            <pc:sldMk cId="3277841828" sldId="271"/>
            <ac:spMk id="15" creationId="{67ACC5D2-444B-4F0D-B9C2-502E48BE532D}"/>
          </ac:spMkLst>
        </pc:spChg>
        <pc:picChg chg="add mod">
          <ac:chgData name="Chengbo" userId="6f92f474-31d8-455f-b974-14218de36b9c" providerId="ADAL" clId="{30B43E89-D11D-4030-974A-3B920A284DE2}" dt="2021-10-20T14:36:16.640" v="641" actId="1076"/>
          <ac:picMkLst>
            <pc:docMk/>
            <pc:sldMk cId="3277841828" sldId="271"/>
            <ac:picMk id="4" creationId="{7D60A161-0DFC-439F-B372-341D3C129251}"/>
          </ac:picMkLst>
        </pc:picChg>
        <pc:picChg chg="add mod">
          <ac:chgData name="Chengbo" userId="6f92f474-31d8-455f-b974-14218de36b9c" providerId="ADAL" clId="{30B43E89-D11D-4030-974A-3B920A284DE2}" dt="2021-10-20T14:51:08.150" v="648" actId="1076"/>
          <ac:picMkLst>
            <pc:docMk/>
            <pc:sldMk cId="3277841828" sldId="271"/>
            <ac:picMk id="6" creationId="{DEBAF001-15EE-4A68-AB0D-3C19CF3265C6}"/>
          </ac:picMkLst>
        </pc:picChg>
        <pc:picChg chg="del">
          <ac:chgData name="Chengbo" userId="6f92f474-31d8-455f-b974-14218de36b9c" providerId="ADAL" clId="{30B43E89-D11D-4030-974A-3B920A284DE2}" dt="2021-10-20T14:36:03.088" v="637" actId="478"/>
          <ac:picMkLst>
            <pc:docMk/>
            <pc:sldMk cId="3277841828" sldId="271"/>
            <ac:picMk id="7" creationId="{734EEE79-0A99-4DCF-8604-F945AF3D99AF}"/>
          </ac:picMkLst>
        </pc:picChg>
      </pc:sldChg>
      <pc:sldChg chg="addSp delSp modSp add mod modAnim">
        <pc:chgData name="Chengbo" userId="6f92f474-31d8-455f-b974-14218de36b9c" providerId="ADAL" clId="{30B43E89-D11D-4030-974A-3B920A284DE2}" dt="2021-10-20T15:02:25.108" v="740"/>
        <pc:sldMkLst>
          <pc:docMk/>
          <pc:sldMk cId="2019126480" sldId="272"/>
        </pc:sldMkLst>
        <pc:spChg chg="mod">
          <ac:chgData name="Chengbo" userId="6f92f474-31d8-455f-b974-14218de36b9c" providerId="ADAL" clId="{30B43E89-D11D-4030-974A-3B920A284DE2}" dt="2021-10-20T14:35:57.981" v="635" actId="20577"/>
          <ac:spMkLst>
            <pc:docMk/>
            <pc:sldMk cId="2019126480" sldId="272"/>
            <ac:spMk id="2" creationId="{A2C6AF80-2BB2-404B-8FC1-1D27D291AB93}"/>
          </ac:spMkLst>
        </pc:spChg>
        <pc:spChg chg="add mod">
          <ac:chgData name="Chengbo" userId="6f92f474-31d8-455f-b974-14218de36b9c" providerId="ADAL" clId="{30B43E89-D11D-4030-974A-3B920A284DE2}" dt="2021-10-20T14:53:45.165" v="651" actId="14100"/>
          <ac:spMkLst>
            <pc:docMk/>
            <pc:sldMk cId="2019126480" sldId="272"/>
            <ac:spMk id="8" creationId="{42177EC0-1498-4108-9339-6E659002D92F}"/>
          </ac:spMkLst>
        </pc:spChg>
        <pc:spChg chg="add mod">
          <ac:chgData name="Chengbo" userId="6f92f474-31d8-455f-b974-14218de36b9c" providerId="ADAL" clId="{30B43E89-D11D-4030-974A-3B920A284DE2}" dt="2021-10-20T14:59:21.910" v="666" actId="14100"/>
          <ac:spMkLst>
            <pc:docMk/>
            <pc:sldMk cId="2019126480" sldId="272"/>
            <ac:spMk id="9" creationId="{7F551E5D-B30A-4923-96DF-68B2412EEC19}"/>
          </ac:spMkLst>
        </pc:spChg>
        <pc:spChg chg="add mod">
          <ac:chgData name="Chengbo" userId="6f92f474-31d8-455f-b974-14218de36b9c" providerId="ADAL" clId="{30B43E89-D11D-4030-974A-3B920A284DE2}" dt="2021-10-20T14:59:37.490" v="671" actId="14100"/>
          <ac:spMkLst>
            <pc:docMk/>
            <pc:sldMk cId="2019126480" sldId="272"/>
            <ac:spMk id="10" creationId="{7C0EEDD1-2EBD-4229-A60D-85A7813099DC}"/>
          </ac:spMkLst>
        </pc:spChg>
        <pc:spChg chg="add mod">
          <ac:chgData name="Chengbo" userId="6f92f474-31d8-455f-b974-14218de36b9c" providerId="ADAL" clId="{30B43E89-D11D-4030-974A-3B920A284DE2}" dt="2021-10-20T15:00:06.615" v="672"/>
          <ac:spMkLst>
            <pc:docMk/>
            <pc:sldMk cId="2019126480" sldId="272"/>
            <ac:spMk id="11" creationId="{238791D2-3133-4FB2-9D99-4D60581DCEB9}"/>
          </ac:spMkLst>
        </pc:spChg>
        <pc:spChg chg="add mod">
          <ac:chgData name="Chengbo" userId="6f92f474-31d8-455f-b974-14218de36b9c" providerId="ADAL" clId="{30B43E89-D11D-4030-974A-3B920A284DE2}" dt="2021-10-20T15:00:06.615" v="672"/>
          <ac:spMkLst>
            <pc:docMk/>
            <pc:sldMk cId="2019126480" sldId="272"/>
            <ac:spMk id="12" creationId="{5B30C4F8-A025-4EE2-A014-FF3992856361}"/>
          </ac:spMkLst>
        </pc:spChg>
        <pc:spChg chg="add mod">
          <ac:chgData name="Chengbo" userId="6f92f474-31d8-455f-b974-14218de36b9c" providerId="ADAL" clId="{30B43E89-D11D-4030-974A-3B920A284DE2}" dt="2021-10-20T15:00:06.615" v="672"/>
          <ac:spMkLst>
            <pc:docMk/>
            <pc:sldMk cId="2019126480" sldId="272"/>
            <ac:spMk id="13" creationId="{968A6D2B-4084-4B83-8EE3-F4CECF138439}"/>
          </ac:spMkLst>
        </pc:spChg>
        <pc:spChg chg="del">
          <ac:chgData name="Chengbo" userId="6f92f474-31d8-455f-b974-14218de36b9c" providerId="ADAL" clId="{30B43E89-D11D-4030-974A-3B920A284DE2}" dt="2021-10-20T14:36:04.599" v="638" actId="478"/>
          <ac:spMkLst>
            <pc:docMk/>
            <pc:sldMk cId="2019126480" sldId="272"/>
            <ac:spMk id="15" creationId="{67ACC5D2-444B-4F0D-B9C2-502E48BE532D}"/>
          </ac:spMkLst>
        </pc:spChg>
        <pc:spChg chg="mod">
          <ac:chgData name="Chengbo" userId="6f92f474-31d8-455f-b974-14218de36b9c" providerId="ADAL" clId="{30B43E89-D11D-4030-974A-3B920A284DE2}" dt="2021-10-20T15:01:55.262" v="735" actId="14100"/>
          <ac:spMkLst>
            <pc:docMk/>
            <pc:sldMk cId="2019126480" sldId="272"/>
            <ac:spMk id="17" creationId="{DECD082F-C715-4851-BDB1-A32C793DA01C}"/>
          </ac:spMkLst>
        </pc:spChg>
        <pc:spChg chg="mod">
          <ac:chgData name="Chengbo" userId="6f92f474-31d8-455f-b974-14218de36b9c" providerId="ADAL" clId="{30B43E89-D11D-4030-974A-3B920A284DE2}" dt="2021-10-20T15:01:38.322" v="715" actId="20577"/>
          <ac:spMkLst>
            <pc:docMk/>
            <pc:sldMk cId="2019126480" sldId="272"/>
            <ac:spMk id="20" creationId="{F316E4C4-C708-4FF7-9A05-B55CC3C04B55}"/>
          </ac:spMkLst>
        </pc:spChg>
        <pc:spChg chg="mod">
          <ac:chgData name="Chengbo" userId="6f92f474-31d8-455f-b974-14218de36b9c" providerId="ADAL" clId="{30B43E89-D11D-4030-974A-3B920A284DE2}" dt="2021-10-20T15:01:33.807" v="713" actId="14100"/>
          <ac:spMkLst>
            <pc:docMk/>
            <pc:sldMk cId="2019126480" sldId="272"/>
            <ac:spMk id="23" creationId="{1B0669C5-9AA0-4D17-858B-F3AD356F725E}"/>
          </ac:spMkLst>
        </pc:spChg>
        <pc:grpChg chg="add mod">
          <ac:chgData name="Chengbo" userId="6f92f474-31d8-455f-b974-14218de36b9c" providerId="ADAL" clId="{30B43E89-D11D-4030-974A-3B920A284DE2}" dt="2021-10-20T15:00:06.615" v="672"/>
          <ac:grpSpMkLst>
            <pc:docMk/>
            <pc:sldMk cId="2019126480" sldId="272"/>
            <ac:grpSpMk id="14" creationId="{5A03A2CC-A28E-4C69-A17E-C82FC89BD842}"/>
          </ac:grpSpMkLst>
        </pc:grpChg>
        <pc:grpChg chg="add mod">
          <ac:chgData name="Chengbo" userId="6f92f474-31d8-455f-b974-14218de36b9c" providerId="ADAL" clId="{30B43E89-D11D-4030-974A-3B920A284DE2}" dt="2021-10-20T15:00:06.615" v="672"/>
          <ac:grpSpMkLst>
            <pc:docMk/>
            <pc:sldMk cId="2019126480" sldId="272"/>
            <ac:grpSpMk id="18" creationId="{4A9AE5D4-BC37-4E4B-90D2-B26B77F976F3}"/>
          </ac:grpSpMkLst>
        </pc:grpChg>
        <pc:grpChg chg="add mod">
          <ac:chgData name="Chengbo" userId="6f92f474-31d8-455f-b974-14218de36b9c" providerId="ADAL" clId="{30B43E89-D11D-4030-974A-3B920A284DE2}" dt="2021-10-20T15:00:06.615" v="672"/>
          <ac:grpSpMkLst>
            <pc:docMk/>
            <pc:sldMk cId="2019126480" sldId="272"/>
            <ac:grpSpMk id="21" creationId="{987551FF-4BAB-4FD2-B292-DBAD6BD9328B}"/>
          </ac:grpSpMkLst>
        </pc:grpChg>
        <pc:picChg chg="add mod">
          <ac:chgData name="Chengbo" userId="6f92f474-31d8-455f-b974-14218de36b9c" providerId="ADAL" clId="{30B43E89-D11D-4030-974A-3B920A284DE2}" dt="2021-10-20T14:59:33.234" v="670" actId="1076"/>
          <ac:picMkLst>
            <pc:docMk/>
            <pc:sldMk cId="2019126480" sldId="272"/>
            <ac:picMk id="4" creationId="{DA87A2E3-F716-4058-8D6A-718F2AC74366}"/>
          </ac:picMkLst>
        </pc:picChg>
        <pc:picChg chg="add mod">
          <ac:chgData name="Chengbo" userId="6f92f474-31d8-455f-b974-14218de36b9c" providerId="ADAL" clId="{30B43E89-D11D-4030-974A-3B920A284DE2}" dt="2021-10-20T15:02:09.777" v="739" actId="1076"/>
          <ac:picMkLst>
            <pc:docMk/>
            <pc:sldMk cId="2019126480" sldId="272"/>
            <ac:picMk id="6" creationId="{3EC5ED20-6D1F-4B18-8E77-96B3832B4A2F}"/>
          </ac:picMkLst>
        </pc:picChg>
        <pc:picChg chg="del">
          <ac:chgData name="Chengbo" userId="6f92f474-31d8-455f-b974-14218de36b9c" providerId="ADAL" clId="{30B43E89-D11D-4030-974A-3B920A284DE2}" dt="2021-10-20T14:36:05" v="639" actId="478"/>
          <ac:picMkLst>
            <pc:docMk/>
            <pc:sldMk cId="2019126480" sldId="272"/>
            <ac:picMk id="7" creationId="{734EEE79-0A99-4DCF-8604-F945AF3D99AF}"/>
          </ac:picMkLst>
        </pc:picChg>
        <pc:cxnChg chg="mod">
          <ac:chgData name="Chengbo" userId="6f92f474-31d8-455f-b974-14218de36b9c" providerId="ADAL" clId="{30B43E89-D11D-4030-974A-3B920A284DE2}" dt="2021-10-20T15:00:06.615" v="672"/>
          <ac:cxnSpMkLst>
            <pc:docMk/>
            <pc:sldMk cId="2019126480" sldId="272"/>
            <ac:cxnSpMk id="16" creationId="{90B6E817-6A6F-44BD-BEAF-661B71560C9A}"/>
          </ac:cxnSpMkLst>
        </pc:cxnChg>
        <pc:cxnChg chg="mod">
          <ac:chgData name="Chengbo" userId="6f92f474-31d8-455f-b974-14218de36b9c" providerId="ADAL" clId="{30B43E89-D11D-4030-974A-3B920A284DE2}" dt="2021-10-20T15:00:06.615" v="672"/>
          <ac:cxnSpMkLst>
            <pc:docMk/>
            <pc:sldMk cId="2019126480" sldId="272"/>
            <ac:cxnSpMk id="19" creationId="{87C7F414-C269-4905-8199-A470C7C34EFA}"/>
          </ac:cxnSpMkLst>
        </pc:cxnChg>
        <pc:cxnChg chg="mod">
          <ac:chgData name="Chengbo" userId="6f92f474-31d8-455f-b974-14218de36b9c" providerId="ADAL" clId="{30B43E89-D11D-4030-974A-3B920A284DE2}" dt="2021-10-20T15:00:06.615" v="672"/>
          <ac:cxnSpMkLst>
            <pc:docMk/>
            <pc:sldMk cId="2019126480" sldId="272"/>
            <ac:cxnSpMk id="22" creationId="{B0E8B5BD-FD4A-44CC-892C-A129C9491FF3}"/>
          </ac:cxnSpMkLst>
        </pc:cxnChg>
      </pc:sldChg>
      <pc:sldChg chg="addSp modSp new mod">
        <pc:chgData name="Chengbo" userId="6f92f474-31d8-455f-b974-14218de36b9c" providerId="ADAL" clId="{30B43E89-D11D-4030-974A-3B920A284DE2}" dt="2021-10-20T16:44:10.495" v="902" actId="14100"/>
        <pc:sldMkLst>
          <pc:docMk/>
          <pc:sldMk cId="228040363" sldId="273"/>
        </pc:sldMkLst>
        <pc:spChg chg="mod">
          <ac:chgData name="Chengbo" userId="6f92f474-31d8-455f-b974-14218de36b9c" providerId="ADAL" clId="{30B43E89-D11D-4030-974A-3B920A284DE2}" dt="2021-10-20T16:43:46.276" v="891" actId="1076"/>
          <ac:spMkLst>
            <pc:docMk/>
            <pc:sldMk cId="228040363" sldId="273"/>
            <ac:spMk id="2" creationId="{A4FD264C-ECC1-4CA2-BE65-37D5AC278EF4}"/>
          </ac:spMkLst>
        </pc:spChg>
        <pc:picChg chg="add mod">
          <ac:chgData name="Chengbo" userId="6f92f474-31d8-455f-b974-14218de36b9c" providerId="ADAL" clId="{30B43E89-D11D-4030-974A-3B920A284DE2}" dt="2021-10-20T16:44:02.089" v="899" actId="14100"/>
          <ac:picMkLst>
            <pc:docMk/>
            <pc:sldMk cId="228040363" sldId="273"/>
            <ac:picMk id="4" creationId="{B166B723-66AB-4275-AE43-1DA668362429}"/>
          </ac:picMkLst>
        </pc:picChg>
        <pc:picChg chg="add mod">
          <ac:chgData name="Chengbo" userId="6f92f474-31d8-455f-b974-14218de36b9c" providerId="ADAL" clId="{30B43E89-D11D-4030-974A-3B920A284DE2}" dt="2021-10-20T16:44:10.495" v="902" actId="14100"/>
          <ac:picMkLst>
            <pc:docMk/>
            <pc:sldMk cId="228040363" sldId="273"/>
            <ac:picMk id="6" creationId="{409109ED-3686-4077-BCE4-4FB04DBDFF21}"/>
          </ac:picMkLst>
        </pc:picChg>
        <pc:picChg chg="add mod">
          <ac:chgData name="Chengbo" userId="6f92f474-31d8-455f-b974-14218de36b9c" providerId="ADAL" clId="{30B43E89-D11D-4030-974A-3B920A284DE2}" dt="2021-10-20T16:44:04.342" v="900" actId="1076"/>
          <ac:picMkLst>
            <pc:docMk/>
            <pc:sldMk cId="228040363" sldId="273"/>
            <ac:picMk id="8" creationId="{9F4ACF76-74AF-4497-BFBC-05A81CC667B6}"/>
          </ac:picMkLst>
        </pc:picChg>
      </pc:sldChg>
      <pc:sldChg chg="addSp delSp modSp new mod">
        <pc:chgData name="Chengbo" userId="6f92f474-31d8-455f-b974-14218de36b9c" providerId="ADAL" clId="{30B43E89-D11D-4030-974A-3B920A284DE2}" dt="2021-10-20T16:39:55.263" v="888" actId="113"/>
        <pc:sldMkLst>
          <pc:docMk/>
          <pc:sldMk cId="3342197033" sldId="274"/>
        </pc:sldMkLst>
        <pc:spChg chg="add del mod">
          <ac:chgData name="Chengbo" userId="6f92f474-31d8-455f-b974-14218de36b9c" providerId="ADAL" clId="{30B43E89-D11D-4030-974A-3B920A284DE2}" dt="2021-10-20T16:37:10.722" v="762"/>
          <ac:spMkLst>
            <pc:docMk/>
            <pc:sldMk cId="3342197033" sldId="274"/>
            <ac:spMk id="4" creationId="{CA89FF3A-C737-4DAD-B91E-FB293EF00FB8}"/>
          </ac:spMkLst>
        </pc:spChg>
        <pc:spChg chg="add mod">
          <ac:chgData name="Chengbo" userId="6f92f474-31d8-455f-b974-14218de36b9c" providerId="ADAL" clId="{30B43E89-D11D-4030-974A-3B920A284DE2}" dt="2021-10-20T16:39:55.263" v="888" actId="113"/>
          <ac:spMkLst>
            <pc:docMk/>
            <pc:sldMk cId="3342197033" sldId="274"/>
            <ac:spMk id="5" creationId="{10388121-FE00-4E5F-8E34-0AF039E9E182}"/>
          </ac:spMkLst>
        </pc:spChg>
        <pc:picChg chg="add mod">
          <ac:chgData name="Chengbo" userId="6f92f474-31d8-455f-b974-14218de36b9c" providerId="ADAL" clId="{30B43E89-D11D-4030-974A-3B920A284DE2}" dt="2021-10-20T16:39:44.158" v="886" actId="14100"/>
          <ac:picMkLst>
            <pc:docMk/>
            <pc:sldMk cId="3342197033" sldId="274"/>
            <ac:picMk id="3" creationId="{EED77AA0-25E4-4A16-83F1-5E62A6C00AB3}"/>
          </ac:picMkLst>
        </pc:picChg>
      </pc:sldChg>
      <pc:sldChg chg="addSp modSp new del mod">
        <pc:chgData name="Chengbo" userId="6f92f474-31d8-455f-b974-14218de36b9c" providerId="ADAL" clId="{30B43E89-D11D-4030-974A-3B920A284DE2}" dt="2021-10-20T16:59:57.810" v="918" actId="2696"/>
        <pc:sldMkLst>
          <pc:docMk/>
          <pc:sldMk cId="2482828973" sldId="275"/>
        </pc:sldMkLst>
        <pc:spChg chg="add mod">
          <ac:chgData name="Chengbo" userId="6f92f474-31d8-455f-b974-14218de36b9c" providerId="ADAL" clId="{30B43E89-D11D-4030-974A-3B920A284DE2}" dt="2021-10-20T16:46:45.826" v="917" actId="20577"/>
          <ac:spMkLst>
            <pc:docMk/>
            <pc:sldMk cId="2482828973" sldId="275"/>
            <ac:spMk id="4" creationId="{A5291611-BDB6-43C7-B63E-79D059A7B92A}"/>
          </ac:spMkLst>
        </pc:spChg>
        <pc:picChg chg="add mod">
          <ac:chgData name="Chengbo" userId="6f92f474-31d8-455f-b974-14218de36b9c" providerId="ADAL" clId="{30B43E89-D11D-4030-974A-3B920A284DE2}" dt="2021-10-20T16:46:34.986" v="905" actId="1076"/>
          <ac:picMkLst>
            <pc:docMk/>
            <pc:sldMk cId="2482828973" sldId="275"/>
            <ac:picMk id="3" creationId="{06753909-BF93-4EA5-A2A2-C418EEE6A57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3DD84-FDFB-4BCF-9C7A-5C750F01470F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0698-940F-497F-9FA0-569FBD07F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2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30698-940F-497F-9FA0-569FBD07F7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45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Understand the problem correctly</a:t>
            </a:r>
          </a:p>
          <a:p>
            <a:endParaRPr lang="en-US" altLang="zh-CN" dirty="0"/>
          </a:p>
          <a:p>
            <a:r>
              <a:rPr lang="en-US" altLang="zh-CN" dirty="0"/>
              <a:t>Let’s first break down the problem into several tasks:</a:t>
            </a:r>
          </a:p>
          <a:p>
            <a:r>
              <a:rPr lang="en-US" altLang="zh-CN" dirty="0"/>
              <a:t>The units digit</a:t>
            </a:r>
          </a:p>
          <a:p>
            <a:r>
              <a:rPr lang="en-US" altLang="zh-CN" dirty="0"/>
              <a:t>The tens digit</a:t>
            </a:r>
          </a:p>
          <a:p>
            <a:r>
              <a:rPr lang="en-US" altLang="zh-CN" dirty="0"/>
              <a:t>The hundreds digit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30698-940F-497F-9FA0-569FBD07F72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83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Understand the problem correctly</a:t>
            </a:r>
          </a:p>
          <a:p>
            <a:endParaRPr lang="en-US" altLang="zh-CN" dirty="0"/>
          </a:p>
          <a:p>
            <a:r>
              <a:rPr lang="en-US" altLang="zh-CN" dirty="0"/>
              <a:t>Let’s first break down the problem into several tasks:</a:t>
            </a:r>
          </a:p>
          <a:p>
            <a:r>
              <a:rPr lang="en-US" altLang="zh-CN" dirty="0"/>
              <a:t>The units digit</a:t>
            </a:r>
          </a:p>
          <a:p>
            <a:r>
              <a:rPr lang="en-US" altLang="zh-CN" dirty="0"/>
              <a:t>The tens digit</a:t>
            </a:r>
          </a:p>
          <a:p>
            <a:r>
              <a:rPr lang="en-US" altLang="zh-CN" dirty="0"/>
              <a:t>The hundreds digit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30698-940F-497F-9FA0-569FBD07F72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C6C25-D675-4483-8C7E-7DC4B1520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F7450A-9E20-4CB7-A2BB-0C5169E21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35EB2-3933-4D47-98A4-2A017AD2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B88A-2127-4E36-85F9-B60978BED98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D6770-6D1D-42F5-A99E-09A86F01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0827B-A858-4E52-A49F-239C11D1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2CC6-E5DD-4BC9-9DFE-27F20222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12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515FE-8112-4FE9-8846-EDEA01DE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40BB43-613B-46C1-A1BF-371656E2D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3BA96-3840-430D-87AB-BAA02854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B88A-2127-4E36-85F9-B60978BED98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E58B1-6644-4B10-AE2D-62F9405B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0E1FC-7281-4EC2-B4F4-2A49B33F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2CC6-E5DD-4BC9-9DFE-27F20222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4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B240CD-CEE1-484B-B241-00AD48C87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4CE94B-306D-4638-ADBB-7F08B6616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E03EF-FD00-4A6A-8780-DF8C51BC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B88A-2127-4E36-85F9-B60978BED98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8FBFB-8D22-453C-BF48-B6668043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55BB2-58B5-4BBB-852F-7A72FE19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2CC6-E5DD-4BC9-9DFE-27F20222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2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59E20-69EA-4705-8BF3-98E3E42F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59711-6620-4F34-9E01-EB7505146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F8D09-8447-48E9-8CDB-2F3A532F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B88A-2127-4E36-85F9-B60978BED98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23618-C4AE-4677-BAB2-C458AF37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A56F9-9E61-4C05-B960-3DDEBE14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2CC6-E5DD-4BC9-9DFE-27F20222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85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92328-7631-4C7D-8FD5-A77EE3B2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89C2E-9A12-47B4-B4C4-0E5E4BB6E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784B7-881E-46D6-8AF1-B3D46F25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B88A-2127-4E36-85F9-B60978BED98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F5BED-1A72-4293-902A-59567CE3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3496C-D280-4F6B-9213-A35F4D91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2CC6-E5DD-4BC9-9DFE-27F20222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1F593-A1A4-4B1E-A6BD-37D207D3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49C18-27FE-414B-A5C4-CAE06F85F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6E178-E34B-4368-A75A-456A961E9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F1A1C3-3E69-485B-965F-B8751EA1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B88A-2127-4E36-85F9-B60978BED98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954556-CA15-475C-BE20-FA7C4A11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44DC99-9ED6-4DED-A001-C22C9C39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2CC6-E5DD-4BC9-9DFE-27F20222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40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88A00-D8C2-403D-BB9E-5CDED9C3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158B85-32DA-495C-B0F2-B97CB79E7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1DDA07-E895-47A0-A4ED-59E724207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7BBF8E-1266-477A-8545-D31FCBAD4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704697-F599-46B5-A7D1-0DCAE3A2D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A23A93-674F-487E-9AEC-1BB37CAC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B88A-2127-4E36-85F9-B60978BED98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9BB365-243D-4859-A36E-7C131A69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6F53B6-7E8C-4E2B-9D46-A5EA41DC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2CC6-E5DD-4BC9-9DFE-27F20222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3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DBD62-5A96-4C54-9C21-2258F98C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9AE47F-EF54-4B7F-82AB-9D74909B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B88A-2127-4E36-85F9-B60978BED98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1E92F4-D577-4977-8045-C87BFF16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24E414-5491-486E-9695-43A3514D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2CC6-E5DD-4BC9-9DFE-27F20222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5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D6A594-2C63-4055-A4D1-EA654F8A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B88A-2127-4E36-85F9-B60978BED98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5749B6-60DD-42D2-8C3D-E8980441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9DC906-830A-43AB-8AFA-CF45A1A5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2CC6-E5DD-4BC9-9DFE-27F20222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3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E0FB9-3441-4BC9-86AB-B8B0B2A4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1527D-B6E6-4CC1-B178-7C973E68B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219955-8171-4A7D-81EB-6C6623E39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63D43B-41B3-46DB-8383-C80ACCFF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B88A-2127-4E36-85F9-B60978BED98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ED9DF6-D76A-4074-9F4F-21D31544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FD5114-8FEE-45D9-ADA1-FEF8EB14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2CC6-E5DD-4BC9-9DFE-27F20222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5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39F8A-9831-4C97-84A8-C987922B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81A087-D52F-40A3-819A-AB9409E5B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1E2D15-008C-4618-A955-60EBA0381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ED51C6-04AC-4FE7-9C77-6AF6E034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B88A-2127-4E36-85F9-B60978BED98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2B772-0F45-4F09-BF53-DF229196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EEBD55-44DC-4398-8A13-F6D1E6DB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2CC6-E5DD-4BC9-9DFE-27F20222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4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E9E326-E18F-440D-8B43-92B540BF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5402FB-869E-4040-86BC-28CB220AB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AE0A4-9DE0-4E0B-A231-7B9AB2C3E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AB88A-2127-4E36-85F9-B60978BED984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3EDF1-35C1-41ED-A183-EB763DBD1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FEA80-590C-4829-8621-2421DD43B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62CC6-E5DD-4BC9-9DFE-27F20222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9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4F01B-74C8-492A-895E-41E42D8EA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Tutorial: Counting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E8C22F-787A-4C6E-93F8-413DC4618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Chengbo Zheng</a:t>
            </a:r>
          </a:p>
          <a:p>
            <a:r>
              <a:rPr lang="en-US" altLang="zh-CN" dirty="0"/>
              <a:t>cb.zheng@connect.ust.hk</a:t>
            </a:r>
          </a:p>
          <a:p>
            <a:r>
              <a:rPr lang="en-US" altLang="zh-CN" dirty="0"/>
              <a:t>Oct 21,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96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6AF80-2BB2-404B-8FC1-1D27D291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EP3-2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E1AD6C-F765-4134-8004-D067CE59E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1" cy="80447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EE97421-EAAB-45B6-B511-D80278DB1357}"/>
              </a:ext>
            </a:extLst>
          </p:cNvPr>
          <p:cNvSpPr/>
          <p:nvPr/>
        </p:nvSpPr>
        <p:spPr>
          <a:xfrm>
            <a:off x="2200590" y="3155183"/>
            <a:ext cx="679939" cy="944548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3AD68D-2FA3-4DF8-91CE-5FB3616B58C8}"/>
              </a:ext>
            </a:extLst>
          </p:cNvPr>
          <p:cNvSpPr/>
          <p:nvPr/>
        </p:nvSpPr>
        <p:spPr>
          <a:xfrm>
            <a:off x="3473381" y="3155179"/>
            <a:ext cx="679939" cy="944548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687D9A-5229-48E8-BBCC-5F30BCE7D324}"/>
              </a:ext>
            </a:extLst>
          </p:cNvPr>
          <p:cNvSpPr/>
          <p:nvPr/>
        </p:nvSpPr>
        <p:spPr>
          <a:xfrm>
            <a:off x="4726076" y="3155179"/>
            <a:ext cx="679939" cy="944548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907FDBB-CE69-4E06-B62F-2C5E00ACB9A1}"/>
              </a:ext>
            </a:extLst>
          </p:cNvPr>
          <p:cNvSpPr/>
          <p:nvPr/>
        </p:nvSpPr>
        <p:spPr>
          <a:xfrm>
            <a:off x="4605495" y="1633265"/>
            <a:ext cx="1865643" cy="459659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EBB9DF5-6F72-453D-8B6E-C2658D942731}"/>
              </a:ext>
            </a:extLst>
          </p:cNvPr>
          <p:cNvSpPr/>
          <p:nvPr/>
        </p:nvSpPr>
        <p:spPr>
          <a:xfrm>
            <a:off x="1306287" y="2035502"/>
            <a:ext cx="2847034" cy="459659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518EE4E-DBFD-4B5F-BA13-E87FB7AC47D3}"/>
              </a:ext>
            </a:extLst>
          </p:cNvPr>
          <p:cNvGrpSpPr/>
          <p:nvPr/>
        </p:nvGrpSpPr>
        <p:grpSpPr>
          <a:xfrm>
            <a:off x="5455419" y="3272326"/>
            <a:ext cx="3100981" cy="643095"/>
            <a:chOff x="5455419" y="3272326"/>
            <a:chExt cx="3100981" cy="643095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F1B7E5D-2740-47D2-B83D-6AD50503DA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5419" y="3585674"/>
              <a:ext cx="1046704" cy="1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5624947-C4DB-411C-9CE4-8B6E44EE5E0F}"/>
                </a:ext>
              </a:extLst>
            </p:cNvPr>
            <p:cNvSpPr/>
            <p:nvPr/>
          </p:nvSpPr>
          <p:spPr>
            <a:xfrm>
              <a:off x="6502123" y="3272326"/>
              <a:ext cx="2054277" cy="64309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Odd number -&gt; 5</a:t>
              </a:r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243F5FB-2F92-4712-A861-97DF437A09A7}"/>
              </a:ext>
            </a:extLst>
          </p:cNvPr>
          <p:cNvGrpSpPr/>
          <p:nvPr/>
        </p:nvGrpSpPr>
        <p:grpSpPr>
          <a:xfrm>
            <a:off x="3522789" y="4170065"/>
            <a:ext cx="2165412" cy="1542404"/>
            <a:chOff x="3522789" y="4170065"/>
            <a:chExt cx="2165412" cy="1542404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F3F1261-B8E4-46AD-9887-BFA6C87E0135}"/>
                </a:ext>
              </a:extLst>
            </p:cNvPr>
            <p:cNvCxnSpPr/>
            <p:nvPr/>
          </p:nvCxnSpPr>
          <p:spPr>
            <a:xfrm flipV="1">
              <a:off x="3836797" y="4170065"/>
              <a:ext cx="0" cy="884255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2B439FAD-B849-450F-8338-9DB3CFA4F3B9}"/>
                </a:ext>
              </a:extLst>
            </p:cNvPr>
            <p:cNvSpPr/>
            <p:nvPr/>
          </p:nvSpPr>
          <p:spPr>
            <a:xfrm>
              <a:off x="3522789" y="5069374"/>
              <a:ext cx="2165412" cy="64309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Not repeated-&gt; 8</a:t>
              </a:r>
              <a:endParaRPr lang="zh-CN" altLang="en-US" dirty="0"/>
            </a:p>
          </p:txBody>
        </p: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4C0C65B-A4BE-426E-88A2-5104A08B4C1A}"/>
              </a:ext>
            </a:extLst>
          </p:cNvPr>
          <p:cNvSpPr/>
          <p:nvPr/>
        </p:nvSpPr>
        <p:spPr>
          <a:xfrm>
            <a:off x="9020070" y="1628596"/>
            <a:ext cx="2163745" cy="459659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76038F8-7FD0-43C0-ACD9-86161360FCA2}"/>
              </a:ext>
            </a:extLst>
          </p:cNvPr>
          <p:cNvGrpSpPr/>
          <p:nvPr/>
        </p:nvGrpSpPr>
        <p:grpSpPr>
          <a:xfrm>
            <a:off x="1022424" y="4170064"/>
            <a:ext cx="2165412" cy="1537355"/>
            <a:chOff x="1022424" y="4170064"/>
            <a:chExt cx="2165412" cy="1537355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702C1751-CB08-4BD3-9416-C464EE0E57C5}"/>
                </a:ext>
              </a:extLst>
            </p:cNvPr>
            <p:cNvCxnSpPr/>
            <p:nvPr/>
          </p:nvCxnSpPr>
          <p:spPr>
            <a:xfrm flipV="1">
              <a:off x="2540559" y="4170064"/>
              <a:ext cx="0" cy="884255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BA0CCAD1-3063-4E4E-AD12-37E1DC8B16A0}"/>
                </a:ext>
              </a:extLst>
            </p:cNvPr>
            <p:cNvSpPr/>
            <p:nvPr/>
          </p:nvSpPr>
          <p:spPr>
            <a:xfrm>
              <a:off x="1022424" y="5064324"/>
              <a:ext cx="2165412" cy="64309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Not repeated-&gt; 7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60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6AF80-2BB2-404B-8FC1-1D27D291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EP3-2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E1AD6C-F765-4134-8004-D067CE59E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1" cy="80447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EE97421-EAAB-45B6-B511-D80278DB1357}"/>
              </a:ext>
            </a:extLst>
          </p:cNvPr>
          <p:cNvSpPr/>
          <p:nvPr/>
        </p:nvSpPr>
        <p:spPr>
          <a:xfrm>
            <a:off x="2200590" y="3155183"/>
            <a:ext cx="679939" cy="944548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3AD68D-2FA3-4DF8-91CE-5FB3616B58C8}"/>
              </a:ext>
            </a:extLst>
          </p:cNvPr>
          <p:cNvSpPr/>
          <p:nvPr/>
        </p:nvSpPr>
        <p:spPr>
          <a:xfrm>
            <a:off x="3473381" y="3155179"/>
            <a:ext cx="679939" cy="944548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687D9A-5229-48E8-BBCC-5F30BCE7D324}"/>
              </a:ext>
            </a:extLst>
          </p:cNvPr>
          <p:cNvSpPr/>
          <p:nvPr/>
        </p:nvSpPr>
        <p:spPr>
          <a:xfrm>
            <a:off x="4726076" y="3155179"/>
            <a:ext cx="679939" cy="944548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907FDBB-CE69-4E06-B62F-2C5E00ACB9A1}"/>
              </a:ext>
            </a:extLst>
          </p:cNvPr>
          <p:cNvSpPr/>
          <p:nvPr/>
        </p:nvSpPr>
        <p:spPr>
          <a:xfrm>
            <a:off x="4605495" y="1633265"/>
            <a:ext cx="1865643" cy="459659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EBB9DF5-6F72-453D-8B6E-C2658D942731}"/>
              </a:ext>
            </a:extLst>
          </p:cNvPr>
          <p:cNvSpPr/>
          <p:nvPr/>
        </p:nvSpPr>
        <p:spPr>
          <a:xfrm>
            <a:off x="1306287" y="2035502"/>
            <a:ext cx="2847034" cy="459659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1B7E5D-2740-47D2-B83D-6AD50503DA1A}"/>
              </a:ext>
            </a:extLst>
          </p:cNvPr>
          <p:cNvCxnSpPr>
            <a:cxnSpLocks/>
          </p:cNvCxnSpPr>
          <p:nvPr/>
        </p:nvCxnSpPr>
        <p:spPr>
          <a:xfrm flipH="1" flipV="1">
            <a:off x="5455419" y="3585674"/>
            <a:ext cx="1046704" cy="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F3F1261-B8E4-46AD-9887-BFA6C87E0135}"/>
              </a:ext>
            </a:extLst>
          </p:cNvPr>
          <p:cNvCxnSpPr/>
          <p:nvPr/>
        </p:nvCxnSpPr>
        <p:spPr>
          <a:xfrm flipV="1">
            <a:off x="3836797" y="4170065"/>
            <a:ext cx="0" cy="88425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2C1751-CB08-4BD3-9416-C464EE0E57C5}"/>
              </a:ext>
            </a:extLst>
          </p:cNvPr>
          <p:cNvCxnSpPr/>
          <p:nvPr/>
        </p:nvCxnSpPr>
        <p:spPr>
          <a:xfrm flipV="1">
            <a:off x="2540559" y="4170064"/>
            <a:ext cx="0" cy="88425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50600DB6-B0EA-4FDB-810D-DCBA1D7CB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220" y="4517686"/>
            <a:ext cx="4882662" cy="1189733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5624947-C4DB-411C-9CE4-8B6E44EE5E0F}"/>
              </a:ext>
            </a:extLst>
          </p:cNvPr>
          <p:cNvSpPr/>
          <p:nvPr/>
        </p:nvSpPr>
        <p:spPr>
          <a:xfrm>
            <a:off x="6502123" y="3272326"/>
            <a:ext cx="2054277" cy="64309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Odd number -&gt; 5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B439FAD-B849-450F-8338-9DB3CFA4F3B9}"/>
              </a:ext>
            </a:extLst>
          </p:cNvPr>
          <p:cNvSpPr/>
          <p:nvPr/>
        </p:nvSpPr>
        <p:spPr>
          <a:xfrm>
            <a:off x="3522789" y="5069374"/>
            <a:ext cx="2165412" cy="64309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 repeated-&gt; 8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4C0C65B-A4BE-426E-88A2-5104A08B4C1A}"/>
              </a:ext>
            </a:extLst>
          </p:cNvPr>
          <p:cNvSpPr/>
          <p:nvPr/>
        </p:nvSpPr>
        <p:spPr>
          <a:xfrm>
            <a:off x="9020070" y="1628596"/>
            <a:ext cx="2163745" cy="459659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A0CCAD1-3063-4E4E-AD12-37E1DC8B16A0}"/>
              </a:ext>
            </a:extLst>
          </p:cNvPr>
          <p:cNvSpPr/>
          <p:nvPr/>
        </p:nvSpPr>
        <p:spPr>
          <a:xfrm>
            <a:off x="1022424" y="5064324"/>
            <a:ext cx="2165412" cy="64309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 repeated-&gt;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62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6AF80-2BB2-404B-8FC1-1D27D291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EP3-3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4EEE79-0A99-4DCF-8604-F945AF3D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5407"/>
            <a:ext cx="10700300" cy="1314518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7ACC5D2-444B-4F0D-B9C2-502E48BE532D}"/>
              </a:ext>
            </a:extLst>
          </p:cNvPr>
          <p:cNvSpPr/>
          <p:nvPr/>
        </p:nvSpPr>
        <p:spPr>
          <a:xfrm>
            <a:off x="2562330" y="2112666"/>
            <a:ext cx="1537397" cy="459659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51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6AF80-2BB2-404B-8FC1-1D27D291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EP3-3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4EEE79-0A99-4DCF-8604-F945AF3D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5407"/>
            <a:ext cx="10700300" cy="1314518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5D8B01FE-6075-411C-BEE7-41FC8B2056B3}"/>
              </a:ext>
            </a:extLst>
          </p:cNvPr>
          <p:cNvGrpSpPr/>
          <p:nvPr/>
        </p:nvGrpSpPr>
        <p:grpSpPr>
          <a:xfrm>
            <a:off x="2612572" y="3154310"/>
            <a:ext cx="6489563" cy="808892"/>
            <a:chOff x="1366576" y="3023682"/>
            <a:chExt cx="6489563" cy="80889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9D71FF9-4A32-4832-B305-4FD196F8EA05}"/>
                </a:ext>
              </a:extLst>
            </p:cNvPr>
            <p:cNvSpPr/>
            <p:nvPr/>
          </p:nvSpPr>
          <p:spPr>
            <a:xfrm>
              <a:off x="1366576" y="3028706"/>
              <a:ext cx="803868" cy="8038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095BF34-1962-491C-814B-8077DDC0C628}"/>
                </a:ext>
              </a:extLst>
            </p:cNvPr>
            <p:cNvSpPr/>
            <p:nvPr/>
          </p:nvSpPr>
          <p:spPr>
            <a:xfrm>
              <a:off x="2503715" y="3028706"/>
              <a:ext cx="803868" cy="8038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2F16F16-38BA-480D-A7D6-5D8028328DD0}"/>
                </a:ext>
              </a:extLst>
            </p:cNvPr>
            <p:cNvSpPr/>
            <p:nvPr/>
          </p:nvSpPr>
          <p:spPr>
            <a:xfrm>
              <a:off x="3640854" y="3028706"/>
              <a:ext cx="803868" cy="8038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DBBE3E8-7B6D-4BCE-95C0-78348DD19D9F}"/>
                </a:ext>
              </a:extLst>
            </p:cNvPr>
            <p:cNvSpPr/>
            <p:nvPr/>
          </p:nvSpPr>
          <p:spPr>
            <a:xfrm>
              <a:off x="4777993" y="3028706"/>
              <a:ext cx="803868" cy="8038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2C30645-4078-427A-964F-67F7D9B42570}"/>
                </a:ext>
              </a:extLst>
            </p:cNvPr>
            <p:cNvSpPr/>
            <p:nvPr/>
          </p:nvSpPr>
          <p:spPr>
            <a:xfrm>
              <a:off x="5915132" y="3028706"/>
              <a:ext cx="803868" cy="8038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7D8008B-A92E-48C2-99A3-62F616BB05F8}"/>
                </a:ext>
              </a:extLst>
            </p:cNvPr>
            <p:cNvSpPr/>
            <p:nvPr/>
          </p:nvSpPr>
          <p:spPr>
            <a:xfrm>
              <a:off x="7052271" y="3023682"/>
              <a:ext cx="803868" cy="8038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3A0D68F-B536-452E-9928-73DDDF443540}"/>
              </a:ext>
            </a:extLst>
          </p:cNvPr>
          <p:cNvGrpSpPr/>
          <p:nvPr/>
        </p:nvGrpSpPr>
        <p:grpSpPr>
          <a:xfrm>
            <a:off x="2612572" y="4692581"/>
            <a:ext cx="6489563" cy="808892"/>
            <a:chOff x="1366576" y="3023682"/>
            <a:chExt cx="6489563" cy="80889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E366DC8-23B9-42B0-8D20-ADD6BC77CB20}"/>
                </a:ext>
              </a:extLst>
            </p:cNvPr>
            <p:cNvSpPr/>
            <p:nvPr/>
          </p:nvSpPr>
          <p:spPr>
            <a:xfrm>
              <a:off x="1366576" y="3028706"/>
              <a:ext cx="803868" cy="8038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6B56914-43F0-42FE-9338-D1A2A1BC842B}"/>
                </a:ext>
              </a:extLst>
            </p:cNvPr>
            <p:cNvSpPr/>
            <p:nvPr/>
          </p:nvSpPr>
          <p:spPr>
            <a:xfrm>
              <a:off x="2503715" y="3028706"/>
              <a:ext cx="803868" cy="8038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E996A34-9214-46A0-8A3A-C983F4E144FE}"/>
                </a:ext>
              </a:extLst>
            </p:cNvPr>
            <p:cNvSpPr/>
            <p:nvPr/>
          </p:nvSpPr>
          <p:spPr>
            <a:xfrm>
              <a:off x="3640854" y="3028706"/>
              <a:ext cx="803868" cy="8038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5D4F117-86C7-4061-B130-7AA3E38C6F17}"/>
                </a:ext>
              </a:extLst>
            </p:cNvPr>
            <p:cNvSpPr/>
            <p:nvPr/>
          </p:nvSpPr>
          <p:spPr>
            <a:xfrm>
              <a:off x="4777993" y="3028706"/>
              <a:ext cx="803868" cy="8038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D6A3D3B-CD0B-43EA-B3C2-E0ECCC867756}"/>
                </a:ext>
              </a:extLst>
            </p:cNvPr>
            <p:cNvSpPr/>
            <p:nvPr/>
          </p:nvSpPr>
          <p:spPr>
            <a:xfrm>
              <a:off x="5915132" y="3028706"/>
              <a:ext cx="803868" cy="8038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87CCBDF-217F-4079-8538-110A6EC956F4}"/>
                </a:ext>
              </a:extLst>
            </p:cNvPr>
            <p:cNvSpPr/>
            <p:nvPr/>
          </p:nvSpPr>
          <p:spPr>
            <a:xfrm>
              <a:off x="7052271" y="3023682"/>
              <a:ext cx="803868" cy="8038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C132905-FF3A-4174-B8F3-7A081643EEB0}"/>
              </a:ext>
            </a:extLst>
          </p:cNvPr>
          <p:cNvSpPr txBox="1"/>
          <p:nvPr/>
        </p:nvSpPr>
        <p:spPr>
          <a:xfrm>
            <a:off x="1296237" y="315431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606347-4E39-4662-99EC-764890DC71C4}"/>
              </a:ext>
            </a:extLst>
          </p:cNvPr>
          <p:cNvSpPr txBox="1"/>
          <p:nvPr/>
        </p:nvSpPr>
        <p:spPr>
          <a:xfrm>
            <a:off x="1296237" y="472524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2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0466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6AF80-2BB2-404B-8FC1-1D27D291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EP3-3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4EEE79-0A99-4DCF-8604-F945AF3D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5407"/>
            <a:ext cx="10700300" cy="1314518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5D8B01FE-6075-411C-BEE7-41FC8B2056B3}"/>
              </a:ext>
            </a:extLst>
          </p:cNvPr>
          <p:cNvGrpSpPr/>
          <p:nvPr/>
        </p:nvGrpSpPr>
        <p:grpSpPr>
          <a:xfrm>
            <a:off x="2612572" y="3154310"/>
            <a:ext cx="6489563" cy="808892"/>
            <a:chOff x="1366576" y="3023682"/>
            <a:chExt cx="6489563" cy="80889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9D71FF9-4A32-4832-B305-4FD196F8EA05}"/>
                </a:ext>
              </a:extLst>
            </p:cNvPr>
            <p:cNvSpPr/>
            <p:nvPr/>
          </p:nvSpPr>
          <p:spPr>
            <a:xfrm>
              <a:off x="1366576" y="3028706"/>
              <a:ext cx="803868" cy="8038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095BF34-1962-491C-814B-8077DDC0C628}"/>
                </a:ext>
              </a:extLst>
            </p:cNvPr>
            <p:cNvSpPr/>
            <p:nvPr/>
          </p:nvSpPr>
          <p:spPr>
            <a:xfrm>
              <a:off x="2503715" y="3028706"/>
              <a:ext cx="803868" cy="8038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2F16F16-38BA-480D-A7D6-5D8028328DD0}"/>
                </a:ext>
              </a:extLst>
            </p:cNvPr>
            <p:cNvSpPr/>
            <p:nvPr/>
          </p:nvSpPr>
          <p:spPr>
            <a:xfrm>
              <a:off x="3640854" y="3028706"/>
              <a:ext cx="803868" cy="8038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DBBE3E8-7B6D-4BCE-95C0-78348DD19D9F}"/>
                </a:ext>
              </a:extLst>
            </p:cNvPr>
            <p:cNvSpPr/>
            <p:nvPr/>
          </p:nvSpPr>
          <p:spPr>
            <a:xfrm>
              <a:off x="4777993" y="3028706"/>
              <a:ext cx="803868" cy="8038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2C30645-4078-427A-964F-67F7D9B42570}"/>
                </a:ext>
              </a:extLst>
            </p:cNvPr>
            <p:cNvSpPr/>
            <p:nvPr/>
          </p:nvSpPr>
          <p:spPr>
            <a:xfrm>
              <a:off x="5915132" y="3028706"/>
              <a:ext cx="803868" cy="8038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7D8008B-A92E-48C2-99A3-62F616BB05F8}"/>
                </a:ext>
              </a:extLst>
            </p:cNvPr>
            <p:cNvSpPr/>
            <p:nvPr/>
          </p:nvSpPr>
          <p:spPr>
            <a:xfrm>
              <a:off x="7052271" y="3023682"/>
              <a:ext cx="803868" cy="8038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3A0D68F-B536-452E-9928-73DDDF443540}"/>
              </a:ext>
            </a:extLst>
          </p:cNvPr>
          <p:cNvGrpSpPr/>
          <p:nvPr/>
        </p:nvGrpSpPr>
        <p:grpSpPr>
          <a:xfrm>
            <a:off x="2612572" y="5536642"/>
            <a:ext cx="6489563" cy="808892"/>
            <a:chOff x="1366576" y="3023682"/>
            <a:chExt cx="6489563" cy="80889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E366DC8-23B9-42B0-8D20-ADD6BC77CB20}"/>
                </a:ext>
              </a:extLst>
            </p:cNvPr>
            <p:cNvSpPr/>
            <p:nvPr/>
          </p:nvSpPr>
          <p:spPr>
            <a:xfrm>
              <a:off x="1366576" y="3028706"/>
              <a:ext cx="803868" cy="8038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6B56914-43F0-42FE-9338-D1A2A1BC842B}"/>
                </a:ext>
              </a:extLst>
            </p:cNvPr>
            <p:cNvSpPr/>
            <p:nvPr/>
          </p:nvSpPr>
          <p:spPr>
            <a:xfrm>
              <a:off x="2503715" y="3028706"/>
              <a:ext cx="803868" cy="8038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E996A34-9214-46A0-8A3A-C983F4E144FE}"/>
                </a:ext>
              </a:extLst>
            </p:cNvPr>
            <p:cNvSpPr/>
            <p:nvPr/>
          </p:nvSpPr>
          <p:spPr>
            <a:xfrm>
              <a:off x="3640854" y="3028706"/>
              <a:ext cx="803868" cy="8038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5D4F117-86C7-4061-B130-7AA3E38C6F17}"/>
                </a:ext>
              </a:extLst>
            </p:cNvPr>
            <p:cNvSpPr/>
            <p:nvPr/>
          </p:nvSpPr>
          <p:spPr>
            <a:xfrm>
              <a:off x="4777993" y="3028706"/>
              <a:ext cx="803868" cy="8038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D6A3D3B-CD0B-43EA-B3C2-E0ECCC867756}"/>
                </a:ext>
              </a:extLst>
            </p:cNvPr>
            <p:cNvSpPr/>
            <p:nvPr/>
          </p:nvSpPr>
          <p:spPr>
            <a:xfrm>
              <a:off x="5915132" y="3028706"/>
              <a:ext cx="803868" cy="8038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87CCBDF-217F-4079-8538-110A6EC956F4}"/>
                </a:ext>
              </a:extLst>
            </p:cNvPr>
            <p:cNvSpPr/>
            <p:nvPr/>
          </p:nvSpPr>
          <p:spPr>
            <a:xfrm>
              <a:off x="7052271" y="3023682"/>
              <a:ext cx="803868" cy="8038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C132905-FF3A-4174-B8F3-7A081643EEB0}"/>
              </a:ext>
            </a:extLst>
          </p:cNvPr>
          <p:cNvSpPr txBox="1"/>
          <p:nvPr/>
        </p:nvSpPr>
        <p:spPr>
          <a:xfrm>
            <a:off x="1296237" y="315431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606347-4E39-4662-99EC-764890DC71C4}"/>
              </a:ext>
            </a:extLst>
          </p:cNvPr>
          <p:cNvSpPr txBox="1"/>
          <p:nvPr/>
        </p:nvSpPr>
        <p:spPr>
          <a:xfrm>
            <a:off x="1296237" y="556930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2</a:t>
            </a:r>
            <a:endParaRPr lang="zh-CN" altLang="en-US" sz="3600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6F44F02-CF5F-4586-A3AE-7F131530AE1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014506" y="3963202"/>
            <a:ext cx="0" cy="7695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07BFBC-B829-4A35-9150-F60923B54586}"/>
              </a:ext>
            </a:extLst>
          </p:cNvPr>
          <p:cNvCxnSpPr>
            <a:cxnSpLocks/>
          </p:cNvCxnSpPr>
          <p:nvPr/>
        </p:nvCxnSpPr>
        <p:spPr>
          <a:xfrm flipV="1">
            <a:off x="5317253" y="3963202"/>
            <a:ext cx="0" cy="7695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5D42B80-6ED8-4BA3-9F4F-59C531601BF3}"/>
              </a:ext>
            </a:extLst>
          </p:cNvPr>
          <p:cNvCxnSpPr>
            <a:cxnSpLocks/>
          </p:cNvCxnSpPr>
          <p:nvPr/>
        </p:nvCxnSpPr>
        <p:spPr>
          <a:xfrm flipV="1">
            <a:off x="7598229" y="3958178"/>
            <a:ext cx="0" cy="7695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08E0DCC-918E-4449-B648-6C00CE4C74B4}"/>
              </a:ext>
            </a:extLst>
          </p:cNvPr>
          <p:cNvSpPr txBox="1"/>
          <p:nvPr/>
        </p:nvSpPr>
        <p:spPr>
          <a:xfrm>
            <a:off x="2813970" y="4727749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CDF597D-7B41-48BA-B7BA-73C4B370492A}"/>
              </a:ext>
            </a:extLst>
          </p:cNvPr>
          <p:cNvSpPr txBox="1"/>
          <p:nvPr/>
        </p:nvSpPr>
        <p:spPr>
          <a:xfrm>
            <a:off x="5116717" y="472775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11C6FBA-64A3-44FD-962C-951EBB1CF38B}"/>
              </a:ext>
            </a:extLst>
          </p:cNvPr>
          <p:cNvSpPr txBox="1"/>
          <p:nvPr/>
        </p:nvSpPr>
        <p:spPr>
          <a:xfrm>
            <a:off x="7449609" y="4727748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24F1C90-20FA-4653-8819-2E561E5A2C29}"/>
              </a:ext>
            </a:extLst>
          </p:cNvPr>
          <p:cNvSpPr txBox="1"/>
          <p:nvPr/>
        </p:nvSpPr>
        <p:spPr>
          <a:xfrm>
            <a:off x="3978716" y="4727747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D6C96D-9205-4A17-9E0F-B4BDD9256700}"/>
              </a:ext>
            </a:extLst>
          </p:cNvPr>
          <p:cNvSpPr txBox="1"/>
          <p:nvPr/>
        </p:nvSpPr>
        <p:spPr>
          <a:xfrm>
            <a:off x="6375106" y="4727747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9251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6AF80-2BB2-404B-8FC1-1D27D291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EP3-3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4EEE79-0A99-4DCF-8604-F945AF3D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5407"/>
            <a:ext cx="10700300" cy="1314518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7ACC5D2-444B-4F0D-B9C2-502E48BE532D}"/>
              </a:ext>
            </a:extLst>
          </p:cNvPr>
          <p:cNvSpPr/>
          <p:nvPr/>
        </p:nvSpPr>
        <p:spPr>
          <a:xfrm>
            <a:off x="2562330" y="2112666"/>
            <a:ext cx="1537397" cy="459659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347431-8ECD-43F4-9F6F-5DC90A89D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086" y="2780970"/>
            <a:ext cx="6315595" cy="16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7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6AF80-2BB2-404B-8FC1-1D27D291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EP3-6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60A161-0DFC-439F-B372-341D3C129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20" y="1690688"/>
            <a:ext cx="10871759" cy="7937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BAF001-15EE-4A68-AB0D-3C19CF326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844" y="2730846"/>
            <a:ext cx="5362647" cy="117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41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6AF80-2BB2-404B-8FC1-1D27D291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EP3-7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87A2E3-F716-4058-8D6A-718F2AC74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11" y="1690688"/>
            <a:ext cx="10484389" cy="755689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42177EC0-1498-4108-9339-6E659002D92F}"/>
              </a:ext>
            </a:extLst>
          </p:cNvPr>
          <p:cNvSpPr/>
          <p:nvPr/>
        </p:nvSpPr>
        <p:spPr>
          <a:xfrm>
            <a:off x="5817996" y="1608873"/>
            <a:ext cx="2029767" cy="459659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F551E5D-B30A-4923-96DF-68B2412EEC19}"/>
              </a:ext>
            </a:extLst>
          </p:cNvPr>
          <p:cNvSpPr/>
          <p:nvPr/>
        </p:nvSpPr>
        <p:spPr>
          <a:xfrm>
            <a:off x="1046705" y="1986718"/>
            <a:ext cx="1766834" cy="459659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C0EEDD1-2EBD-4229-A60D-85A7813099DC}"/>
              </a:ext>
            </a:extLst>
          </p:cNvPr>
          <p:cNvSpPr/>
          <p:nvPr/>
        </p:nvSpPr>
        <p:spPr>
          <a:xfrm>
            <a:off x="2917373" y="1986717"/>
            <a:ext cx="2418302" cy="459659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8791D2-3133-4FB2-9D99-4D60581DCEB9}"/>
              </a:ext>
            </a:extLst>
          </p:cNvPr>
          <p:cNvSpPr/>
          <p:nvPr/>
        </p:nvSpPr>
        <p:spPr>
          <a:xfrm>
            <a:off x="2200590" y="3155183"/>
            <a:ext cx="679939" cy="944548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30C4F8-A025-4EE2-A014-FF3992856361}"/>
              </a:ext>
            </a:extLst>
          </p:cNvPr>
          <p:cNvSpPr/>
          <p:nvPr/>
        </p:nvSpPr>
        <p:spPr>
          <a:xfrm>
            <a:off x="3473381" y="3155179"/>
            <a:ext cx="679939" cy="944548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8A6D2B-4084-4B83-8EE3-F4CECF138439}"/>
              </a:ext>
            </a:extLst>
          </p:cNvPr>
          <p:cNvSpPr/>
          <p:nvPr/>
        </p:nvSpPr>
        <p:spPr>
          <a:xfrm>
            <a:off x="4726076" y="3155179"/>
            <a:ext cx="679939" cy="944548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A03A2CC-A28E-4C69-A17E-C82FC89BD842}"/>
              </a:ext>
            </a:extLst>
          </p:cNvPr>
          <p:cNvGrpSpPr/>
          <p:nvPr/>
        </p:nvGrpSpPr>
        <p:grpSpPr>
          <a:xfrm>
            <a:off x="5455419" y="3272326"/>
            <a:ext cx="3407227" cy="643095"/>
            <a:chOff x="5455419" y="3272326"/>
            <a:chExt cx="3407227" cy="643095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0B6E817-6A6F-44BD-BEAF-661B71560C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5419" y="3585674"/>
              <a:ext cx="1046704" cy="1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ECD082F-C715-4851-BDB1-A32C793DA01C}"/>
                </a:ext>
              </a:extLst>
            </p:cNvPr>
            <p:cNvSpPr/>
            <p:nvPr/>
          </p:nvSpPr>
          <p:spPr>
            <a:xfrm>
              <a:off x="6502123" y="3272326"/>
              <a:ext cx="2360523" cy="64309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Not repeated -&gt; 4</a:t>
              </a:r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A9AE5D4-BC37-4E4B-90D2-B26B77F976F3}"/>
              </a:ext>
            </a:extLst>
          </p:cNvPr>
          <p:cNvGrpSpPr/>
          <p:nvPr/>
        </p:nvGrpSpPr>
        <p:grpSpPr>
          <a:xfrm>
            <a:off x="3522789" y="4170065"/>
            <a:ext cx="2165412" cy="1542404"/>
            <a:chOff x="3522789" y="4170065"/>
            <a:chExt cx="2165412" cy="1542404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87C7F414-C269-4905-8199-A470C7C34EFA}"/>
                </a:ext>
              </a:extLst>
            </p:cNvPr>
            <p:cNvCxnSpPr/>
            <p:nvPr/>
          </p:nvCxnSpPr>
          <p:spPr>
            <a:xfrm flipV="1">
              <a:off x="3836797" y="4170065"/>
              <a:ext cx="0" cy="884255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316E4C4-C708-4FF7-9A05-B55CC3C04B55}"/>
                </a:ext>
              </a:extLst>
            </p:cNvPr>
            <p:cNvSpPr/>
            <p:nvPr/>
          </p:nvSpPr>
          <p:spPr>
            <a:xfrm>
              <a:off x="3522789" y="5069374"/>
              <a:ext cx="2165412" cy="64309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Not repeated-&gt; 5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87551FF-4BAB-4FD2-B292-DBAD6BD9328B}"/>
              </a:ext>
            </a:extLst>
          </p:cNvPr>
          <p:cNvGrpSpPr/>
          <p:nvPr/>
        </p:nvGrpSpPr>
        <p:grpSpPr>
          <a:xfrm>
            <a:off x="743578" y="4170064"/>
            <a:ext cx="2444258" cy="1537355"/>
            <a:chOff x="743578" y="4170064"/>
            <a:chExt cx="2444258" cy="1537355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0E8B5BD-FD4A-44CC-892C-A129C9491FF3}"/>
                </a:ext>
              </a:extLst>
            </p:cNvPr>
            <p:cNvCxnSpPr/>
            <p:nvPr/>
          </p:nvCxnSpPr>
          <p:spPr>
            <a:xfrm flipV="1">
              <a:off x="2540559" y="4170064"/>
              <a:ext cx="0" cy="884255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1B0669C5-9AA0-4D17-858B-F3AD356F725E}"/>
                </a:ext>
              </a:extLst>
            </p:cNvPr>
            <p:cNvSpPr/>
            <p:nvPr/>
          </p:nvSpPr>
          <p:spPr>
            <a:xfrm>
              <a:off x="743578" y="5064324"/>
              <a:ext cx="2444258" cy="64309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Greater than 300-&gt; 4</a:t>
              </a:r>
              <a:endParaRPr lang="zh-CN" altLang="en-US" dirty="0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EC5ED20-6D1F-4B18-8E77-96B3832B4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606" y="4806999"/>
            <a:ext cx="4787608" cy="88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26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DD19FC-5A20-4F4A-BEFF-2594D3F0C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893300" cy="736600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20B97A70-4F5B-BA4F-8477-DB3CC453C68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QB3-3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232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DD19FC-5A20-4F4A-BEFF-2594D3F0C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806450"/>
            <a:ext cx="9893300" cy="736600"/>
          </a:xfrm>
          <a:prstGeom prst="rect">
            <a:avLst/>
          </a:prstGeom>
        </p:spPr>
      </p:pic>
      <p:pic>
        <p:nvPicPr>
          <p:cNvPr id="34" name="图形 33" descr="组合">
            <a:extLst>
              <a:ext uri="{FF2B5EF4-FFF2-40B4-BE49-F238E27FC236}">
                <a16:creationId xmlns:a16="http://schemas.microsoft.com/office/drawing/2014/main" id="{77FDAFE6-FE66-B44E-BEAD-A98994A97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4424" y="1942406"/>
            <a:ext cx="3246144" cy="3246144"/>
          </a:xfrm>
          <a:prstGeom prst="rect">
            <a:avLst/>
          </a:prstGeom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2E4BD5A0-88DE-F542-A42E-657C94B795F0}"/>
              </a:ext>
            </a:extLst>
          </p:cNvPr>
          <p:cNvGrpSpPr/>
          <p:nvPr/>
        </p:nvGrpSpPr>
        <p:grpSpPr>
          <a:xfrm>
            <a:off x="7046803" y="2365604"/>
            <a:ext cx="4215943" cy="3363909"/>
            <a:chOff x="7046803" y="2365604"/>
            <a:chExt cx="4215943" cy="3363909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3CE6402-F6B1-A948-8DA7-935F9C1B5523}"/>
                </a:ext>
              </a:extLst>
            </p:cNvPr>
            <p:cNvGrpSpPr/>
            <p:nvPr/>
          </p:nvGrpSpPr>
          <p:grpSpPr>
            <a:xfrm>
              <a:off x="7046803" y="2365604"/>
              <a:ext cx="3983147" cy="2822946"/>
              <a:chOff x="7046803" y="2112113"/>
              <a:chExt cx="3983147" cy="2822946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8D5AE67A-F86F-2442-A569-539A84CD89FC}"/>
                  </a:ext>
                </a:extLst>
              </p:cNvPr>
              <p:cNvSpPr/>
              <p:nvPr/>
            </p:nvSpPr>
            <p:spPr>
              <a:xfrm>
                <a:off x="8298374" y="2342156"/>
                <a:ext cx="532262" cy="532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BC0CE2D6-9859-DE48-8326-4986EAEB00C1}"/>
                  </a:ext>
                </a:extLst>
              </p:cNvPr>
              <p:cNvSpPr/>
              <p:nvPr/>
            </p:nvSpPr>
            <p:spPr>
              <a:xfrm>
                <a:off x="10254554" y="2342156"/>
                <a:ext cx="532262" cy="532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3483499-A39B-FF49-AA92-0A2611A2F43E}"/>
                  </a:ext>
                </a:extLst>
              </p:cNvPr>
              <p:cNvSpPr/>
              <p:nvPr/>
            </p:nvSpPr>
            <p:spPr>
              <a:xfrm>
                <a:off x="9468143" y="4174552"/>
                <a:ext cx="532262" cy="532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9" name="直线连接符 8">
                <a:extLst>
                  <a:ext uri="{FF2B5EF4-FFF2-40B4-BE49-F238E27FC236}">
                    <a16:creationId xmlns:a16="http://schemas.microsoft.com/office/drawing/2014/main" id="{952C13E2-31C0-A540-886E-5271A70F1BF4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8830636" y="2608287"/>
                <a:ext cx="14239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>
                <a:extLst>
                  <a:ext uri="{FF2B5EF4-FFF2-40B4-BE49-F238E27FC236}">
                    <a16:creationId xmlns:a16="http://schemas.microsoft.com/office/drawing/2014/main" id="{3AB852BB-6827-4248-815F-B9A6EAE505F1}"/>
                  </a:ext>
                </a:extLst>
              </p:cNvPr>
              <p:cNvCxnSpPr>
                <a:stCxn id="4" idx="4"/>
                <a:endCxn id="6" idx="1"/>
              </p:cNvCxnSpPr>
              <p:nvPr/>
            </p:nvCxnSpPr>
            <p:spPr>
              <a:xfrm>
                <a:off x="8564505" y="2874418"/>
                <a:ext cx="981586" cy="1378082"/>
              </a:xfrm>
              <a:prstGeom prst="line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7B9F2D9-C7BE-BB4B-8B33-E8641C25DD70}"/>
                  </a:ext>
                </a:extLst>
              </p:cNvPr>
              <p:cNvSpPr/>
              <p:nvPr/>
            </p:nvSpPr>
            <p:spPr>
              <a:xfrm>
                <a:off x="7252046" y="3297328"/>
                <a:ext cx="532262" cy="532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3E8B9E7A-947D-3A47-952A-1AF74CFB01FD}"/>
                  </a:ext>
                </a:extLst>
              </p:cNvPr>
              <p:cNvCxnSpPr>
                <a:stCxn id="4" idx="3"/>
                <a:endCxn id="15" idx="7"/>
              </p:cNvCxnSpPr>
              <p:nvPr/>
            </p:nvCxnSpPr>
            <p:spPr>
              <a:xfrm flipH="1">
                <a:off x="7706360" y="2796470"/>
                <a:ext cx="669962" cy="578806"/>
              </a:xfrm>
              <a:prstGeom prst="line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>
                <a:extLst>
                  <a:ext uri="{FF2B5EF4-FFF2-40B4-BE49-F238E27FC236}">
                    <a16:creationId xmlns:a16="http://schemas.microsoft.com/office/drawing/2014/main" id="{FBD6ECDD-4429-F64F-A1F3-F615E7CBC118}"/>
                  </a:ext>
                </a:extLst>
              </p:cNvPr>
              <p:cNvCxnSpPr>
                <a:stCxn id="5" idx="4"/>
                <a:endCxn id="6" idx="7"/>
              </p:cNvCxnSpPr>
              <p:nvPr/>
            </p:nvCxnSpPr>
            <p:spPr>
              <a:xfrm flipH="1">
                <a:off x="9922457" y="2874418"/>
                <a:ext cx="598228" cy="1378082"/>
              </a:xfrm>
              <a:prstGeom prst="line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图形 29" descr="男人">
                <a:extLst>
                  <a:ext uri="{FF2B5EF4-FFF2-40B4-BE49-F238E27FC236}">
                    <a16:creationId xmlns:a16="http://schemas.microsoft.com/office/drawing/2014/main" id="{7A124233-C624-114D-BFC0-0BDF2DCF4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122616" y="211211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图形 31" descr="妇女">
                <a:extLst>
                  <a:ext uri="{FF2B5EF4-FFF2-40B4-BE49-F238E27FC236}">
                    <a16:creationId xmlns:a16="http://schemas.microsoft.com/office/drawing/2014/main" id="{4176EF4B-AFC1-3D46-AEE3-5FD936AFC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046803" y="31062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图形 34" descr="男人">
                <a:extLst>
                  <a:ext uri="{FF2B5EF4-FFF2-40B4-BE49-F238E27FC236}">
                    <a16:creationId xmlns:a16="http://schemas.microsoft.com/office/drawing/2014/main" id="{B49B4BFB-DFD1-984B-8CD9-EA2E0C367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77073" y="40206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图形 35" descr="妇女">
                <a:extLst>
                  <a:ext uri="{FF2B5EF4-FFF2-40B4-BE49-F238E27FC236}">
                    <a16:creationId xmlns:a16="http://schemas.microsoft.com/office/drawing/2014/main" id="{65B38F36-7D3B-894B-8A5D-182DF057FF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115550" y="2144347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2216554-ABC9-9F45-8138-C77148A57C88}"/>
                </a:ext>
              </a:extLst>
            </p:cNvPr>
            <p:cNvSpPr txBox="1"/>
            <p:nvPr/>
          </p:nvSpPr>
          <p:spPr>
            <a:xfrm>
              <a:off x="7359192" y="4322329"/>
              <a:ext cx="4251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b="1" dirty="0"/>
                <a:t>A</a:t>
              </a:r>
              <a:endParaRPr kumimoji="1" lang="zh-CN" altLang="en-US" sz="2800" b="1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C504874-B1A7-C845-B934-50E45F7261A9}"/>
                </a:ext>
              </a:extLst>
            </p:cNvPr>
            <p:cNvSpPr txBox="1"/>
            <p:nvPr/>
          </p:nvSpPr>
          <p:spPr>
            <a:xfrm>
              <a:off x="9521715" y="5206293"/>
              <a:ext cx="442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b="1" dirty="0"/>
                <a:t>D</a:t>
              </a:r>
              <a:endParaRPr kumimoji="1" lang="zh-CN" altLang="en-US" sz="2800" b="1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D904DE8-1408-6149-8D77-026120DE8D20}"/>
                </a:ext>
              </a:extLst>
            </p:cNvPr>
            <p:cNvSpPr txBox="1"/>
            <p:nvPr/>
          </p:nvSpPr>
          <p:spPr>
            <a:xfrm>
              <a:off x="8850382" y="2941448"/>
              <a:ext cx="401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b="1" dirty="0"/>
                <a:t>B</a:t>
              </a:r>
              <a:endParaRPr kumimoji="1" lang="zh-CN" altLang="en-US" sz="2800" b="1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47C0561-48DF-CA40-B950-BF6402F5D9A1}"/>
                </a:ext>
              </a:extLst>
            </p:cNvPr>
            <p:cNvSpPr txBox="1"/>
            <p:nvPr/>
          </p:nvSpPr>
          <p:spPr>
            <a:xfrm>
              <a:off x="10855262" y="2941448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b="1" dirty="0"/>
                <a:t>C</a:t>
              </a:r>
              <a:endParaRPr kumimoji="1" lang="zh-CN" altLang="en-US" sz="2800" b="1" dirty="0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0865CFA4-90B0-D243-8DA1-944888AF566F}"/>
              </a:ext>
            </a:extLst>
          </p:cNvPr>
          <p:cNvSpPr txBox="1"/>
          <p:nvPr/>
        </p:nvSpPr>
        <p:spPr>
          <a:xfrm>
            <a:off x="2377889" y="4673549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A</a:t>
            </a:r>
            <a:endParaRPr kumimoji="1" lang="zh-CN" altLang="en-US" sz="28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2A10456-FB30-8744-B473-EAF0A5EBF3A7}"/>
              </a:ext>
            </a:extLst>
          </p:cNvPr>
          <p:cNvSpPr txBox="1"/>
          <p:nvPr/>
        </p:nvSpPr>
        <p:spPr>
          <a:xfrm>
            <a:off x="3114501" y="470215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B</a:t>
            </a:r>
            <a:endParaRPr kumimoji="1" lang="zh-CN" altLang="en-US" sz="28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1F34E1C-0D49-4C41-9312-6FF15CC002B9}"/>
              </a:ext>
            </a:extLst>
          </p:cNvPr>
          <p:cNvSpPr txBox="1"/>
          <p:nvPr/>
        </p:nvSpPr>
        <p:spPr>
          <a:xfrm>
            <a:off x="3812082" y="4703044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C</a:t>
            </a:r>
            <a:endParaRPr kumimoji="1" lang="zh-CN" altLang="en-US" sz="28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3F25E4C-3079-E34B-82BA-6C844E9062F0}"/>
              </a:ext>
            </a:extLst>
          </p:cNvPr>
          <p:cNvSpPr txBox="1"/>
          <p:nvPr/>
        </p:nvSpPr>
        <p:spPr>
          <a:xfrm>
            <a:off x="4458202" y="4730949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D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7664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64785-45EA-459B-9D76-EB9A493B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Reminder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478A21-87BF-4CD7-AFB5-3CFE65FF1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992062" cy="40642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D0A6629-FBFB-4408-B4C3-152ABEF891DB}"/>
              </a:ext>
            </a:extLst>
          </p:cNvPr>
          <p:cNvSpPr/>
          <p:nvPr/>
        </p:nvSpPr>
        <p:spPr>
          <a:xfrm>
            <a:off x="3260651" y="3005470"/>
            <a:ext cx="4089991" cy="35441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B40880-4098-4E59-9E6D-86ECA5016909}"/>
              </a:ext>
            </a:extLst>
          </p:cNvPr>
          <p:cNvSpPr/>
          <p:nvPr/>
        </p:nvSpPr>
        <p:spPr>
          <a:xfrm>
            <a:off x="8420986" y="4990103"/>
            <a:ext cx="1835889" cy="35441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BD6E19-0DFD-47C3-BF15-673BDC37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793" y="2259510"/>
            <a:ext cx="4400776" cy="62868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7657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DD19FC-5A20-4F4A-BEFF-2594D3F0C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806450"/>
            <a:ext cx="9893300" cy="736600"/>
          </a:xfrm>
          <a:prstGeom prst="rect">
            <a:avLst/>
          </a:prstGeom>
        </p:spPr>
      </p:pic>
      <p:sp>
        <p:nvSpPr>
          <p:cNvPr id="10" name="圆角矩形 9">
            <a:extLst>
              <a:ext uri="{FF2B5EF4-FFF2-40B4-BE49-F238E27FC236}">
                <a16:creationId xmlns:a16="http://schemas.microsoft.com/office/drawing/2014/main" id="{4CACE08A-564D-5943-B041-7C624BB7C97C}"/>
              </a:ext>
            </a:extLst>
          </p:cNvPr>
          <p:cNvSpPr/>
          <p:nvPr/>
        </p:nvSpPr>
        <p:spPr>
          <a:xfrm>
            <a:off x="1945632" y="1717590"/>
            <a:ext cx="1069416" cy="481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People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B04516-D312-C54D-AF96-E9A066B4DB37}"/>
              </a:ext>
            </a:extLst>
          </p:cNvPr>
          <p:cNvSpPr txBox="1"/>
          <p:nvPr/>
        </p:nvSpPr>
        <p:spPr>
          <a:xfrm>
            <a:off x="3521676" y="1663929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N</a:t>
            </a:r>
            <a:endParaRPr kumimoji="1" lang="zh-CN" altLang="en-US" sz="2800" b="1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5B48FAA-63C9-3341-8B95-0EFB72C18340}"/>
              </a:ext>
            </a:extLst>
          </p:cNvPr>
          <p:cNvSpPr/>
          <p:nvPr/>
        </p:nvSpPr>
        <p:spPr>
          <a:xfrm>
            <a:off x="1945631" y="2456149"/>
            <a:ext cx="3157709" cy="481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 number of people knows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AB402A-BF8E-594D-B6B6-8F3AC2FD5B72}"/>
              </a:ext>
            </a:extLst>
          </p:cNvPr>
          <p:cNvSpPr txBox="1"/>
          <p:nvPr/>
        </p:nvSpPr>
        <p:spPr>
          <a:xfrm>
            <a:off x="5486400" y="2414843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0, 1, 2, 3, …, n-1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443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8B996E7-5003-3F49-93F3-64B739C14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524"/>
          <a:stretch/>
        </p:blipFill>
        <p:spPr>
          <a:xfrm>
            <a:off x="1410517" y="3351806"/>
            <a:ext cx="9066167" cy="18422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DD19FC-5A20-4F4A-BEFF-2594D3F0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806450"/>
            <a:ext cx="9893300" cy="736600"/>
          </a:xfrm>
          <a:prstGeom prst="rect">
            <a:avLst/>
          </a:prstGeom>
        </p:spPr>
      </p:pic>
      <p:sp>
        <p:nvSpPr>
          <p:cNvPr id="10" name="圆角矩形 9">
            <a:extLst>
              <a:ext uri="{FF2B5EF4-FFF2-40B4-BE49-F238E27FC236}">
                <a16:creationId xmlns:a16="http://schemas.microsoft.com/office/drawing/2014/main" id="{4CACE08A-564D-5943-B041-7C624BB7C97C}"/>
              </a:ext>
            </a:extLst>
          </p:cNvPr>
          <p:cNvSpPr/>
          <p:nvPr/>
        </p:nvSpPr>
        <p:spPr>
          <a:xfrm>
            <a:off x="1945632" y="1717590"/>
            <a:ext cx="1069416" cy="481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People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B04516-D312-C54D-AF96-E9A066B4DB37}"/>
              </a:ext>
            </a:extLst>
          </p:cNvPr>
          <p:cNvSpPr txBox="1"/>
          <p:nvPr/>
        </p:nvSpPr>
        <p:spPr>
          <a:xfrm>
            <a:off x="3521676" y="1663929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N</a:t>
            </a:r>
            <a:endParaRPr kumimoji="1" lang="zh-CN" altLang="en-US" sz="2800" b="1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5B48FAA-63C9-3341-8B95-0EFB72C18340}"/>
              </a:ext>
            </a:extLst>
          </p:cNvPr>
          <p:cNvSpPr/>
          <p:nvPr/>
        </p:nvSpPr>
        <p:spPr>
          <a:xfrm>
            <a:off x="1945631" y="2456149"/>
            <a:ext cx="3157709" cy="481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 number of people knows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AB402A-BF8E-594D-B6B6-8F3AC2FD5B72}"/>
              </a:ext>
            </a:extLst>
          </p:cNvPr>
          <p:cNvSpPr txBox="1"/>
          <p:nvPr/>
        </p:nvSpPr>
        <p:spPr>
          <a:xfrm>
            <a:off x="5486400" y="2414843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0, 1, 2, 3, …, n-1</a:t>
            </a:r>
            <a:endParaRPr kumimoji="1" lang="zh-CN" altLang="en-US" sz="2800" dirty="0"/>
          </a:p>
        </p:txBody>
      </p:sp>
      <p:sp>
        <p:nvSpPr>
          <p:cNvPr id="4" name="乘 3">
            <a:extLst>
              <a:ext uri="{FF2B5EF4-FFF2-40B4-BE49-F238E27FC236}">
                <a16:creationId xmlns:a16="http://schemas.microsoft.com/office/drawing/2014/main" id="{2F498F21-5D40-D149-BA6D-5F0FAC1D4C84}"/>
              </a:ext>
            </a:extLst>
          </p:cNvPr>
          <p:cNvSpPr/>
          <p:nvPr/>
        </p:nvSpPr>
        <p:spPr>
          <a:xfrm>
            <a:off x="5387547" y="2357295"/>
            <a:ext cx="556054" cy="679622"/>
          </a:xfrm>
          <a:prstGeom prst="mathMultiply">
            <a:avLst>
              <a:gd name="adj1" fmla="val 68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EE37412-BFE5-B348-9CA7-B7EE8EC549AA}"/>
              </a:ext>
            </a:extLst>
          </p:cNvPr>
          <p:cNvCxnSpPr/>
          <p:nvPr/>
        </p:nvCxnSpPr>
        <p:spPr>
          <a:xfrm>
            <a:off x="3982058" y="4312508"/>
            <a:ext cx="64946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1F901877-E926-274C-849B-CAFE2F8E15BA}"/>
              </a:ext>
            </a:extLst>
          </p:cNvPr>
          <p:cNvCxnSpPr>
            <a:cxnSpLocks/>
          </p:cNvCxnSpPr>
          <p:nvPr/>
        </p:nvCxnSpPr>
        <p:spPr>
          <a:xfrm>
            <a:off x="1945631" y="4588476"/>
            <a:ext cx="60244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99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8B996E7-5003-3F49-93F3-64B739C14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524"/>
          <a:stretch/>
        </p:blipFill>
        <p:spPr>
          <a:xfrm>
            <a:off x="1410517" y="3351806"/>
            <a:ext cx="9066167" cy="18422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DD19FC-5A20-4F4A-BEFF-2594D3F0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806450"/>
            <a:ext cx="9893300" cy="736600"/>
          </a:xfrm>
          <a:prstGeom prst="rect">
            <a:avLst/>
          </a:prstGeom>
        </p:spPr>
      </p:pic>
      <p:sp>
        <p:nvSpPr>
          <p:cNvPr id="10" name="圆角矩形 9">
            <a:extLst>
              <a:ext uri="{FF2B5EF4-FFF2-40B4-BE49-F238E27FC236}">
                <a16:creationId xmlns:a16="http://schemas.microsoft.com/office/drawing/2014/main" id="{4CACE08A-564D-5943-B041-7C624BB7C97C}"/>
              </a:ext>
            </a:extLst>
          </p:cNvPr>
          <p:cNvSpPr/>
          <p:nvPr/>
        </p:nvSpPr>
        <p:spPr>
          <a:xfrm>
            <a:off x="1945632" y="1717590"/>
            <a:ext cx="1069416" cy="481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People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B04516-D312-C54D-AF96-E9A066B4DB37}"/>
              </a:ext>
            </a:extLst>
          </p:cNvPr>
          <p:cNvSpPr txBox="1"/>
          <p:nvPr/>
        </p:nvSpPr>
        <p:spPr>
          <a:xfrm>
            <a:off x="3521676" y="1663929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N-k</a:t>
            </a:r>
            <a:endParaRPr kumimoji="1" lang="zh-CN" altLang="en-US" sz="2800" b="1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5B48FAA-63C9-3341-8B95-0EFB72C18340}"/>
              </a:ext>
            </a:extLst>
          </p:cNvPr>
          <p:cNvSpPr/>
          <p:nvPr/>
        </p:nvSpPr>
        <p:spPr>
          <a:xfrm>
            <a:off x="1945631" y="2456149"/>
            <a:ext cx="3157709" cy="481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 number of people knows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AB402A-BF8E-594D-B6B6-8F3AC2FD5B72}"/>
              </a:ext>
            </a:extLst>
          </p:cNvPr>
          <p:cNvSpPr txBox="1"/>
          <p:nvPr/>
        </p:nvSpPr>
        <p:spPr>
          <a:xfrm>
            <a:off x="5486400" y="2414843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0, 1, 2, 3, …, n-k-1</a:t>
            </a:r>
            <a:endParaRPr kumimoji="1" lang="zh-CN" altLang="en-US" sz="2800" dirty="0"/>
          </a:p>
        </p:txBody>
      </p:sp>
      <p:sp>
        <p:nvSpPr>
          <p:cNvPr id="4" name="乘 3">
            <a:extLst>
              <a:ext uri="{FF2B5EF4-FFF2-40B4-BE49-F238E27FC236}">
                <a16:creationId xmlns:a16="http://schemas.microsoft.com/office/drawing/2014/main" id="{2F498F21-5D40-D149-BA6D-5F0FAC1D4C84}"/>
              </a:ext>
            </a:extLst>
          </p:cNvPr>
          <p:cNvSpPr/>
          <p:nvPr/>
        </p:nvSpPr>
        <p:spPr>
          <a:xfrm>
            <a:off x="5387547" y="2357295"/>
            <a:ext cx="556054" cy="679622"/>
          </a:xfrm>
          <a:prstGeom prst="mathMultiply">
            <a:avLst>
              <a:gd name="adj1" fmla="val 68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EE37412-BFE5-B348-9CA7-B7EE8EC549AA}"/>
              </a:ext>
            </a:extLst>
          </p:cNvPr>
          <p:cNvCxnSpPr/>
          <p:nvPr/>
        </p:nvCxnSpPr>
        <p:spPr>
          <a:xfrm>
            <a:off x="3982058" y="4312508"/>
            <a:ext cx="64946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1F901877-E926-274C-849B-CAFE2F8E15BA}"/>
              </a:ext>
            </a:extLst>
          </p:cNvPr>
          <p:cNvCxnSpPr>
            <a:cxnSpLocks/>
          </p:cNvCxnSpPr>
          <p:nvPr/>
        </p:nvCxnSpPr>
        <p:spPr>
          <a:xfrm>
            <a:off x="1945631" y="4588476"/>
            <a:ext cx="60244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28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8B996E7-5003-3F49-93F3-64B739C14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63" b="-176"/>
          <a:stretch/>
        </p:blipFill>
        <p:spPr>
          <a:xfrm>
            <a:off x="1187450" y="1543050"/>
            <a:ext cx="9867900" cy="25794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DD19FC-5A20-4F4A-BEFF-2594D3F0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806450"/>
            <a:ext cx="9893300" cy="7366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DEB31492-7A39-8E40-AE05-5227AB5EE8AF}"/>
              </a:ext>
            </a:extLst>
          </p:cNvPr>
          <p:cNvGrpSpPr/>
          <p:nvPr/>
        </p:nvGrpSpPr>
        <p:grpSpPr>
          <a:xfrm>
            <a:off x="3216209" y="4122477"/>
            <a:ext cx="2702678" cy="2158410"/>
            <a:chOff x="7046803" y="2365604"/>
            <a:chExt cx="4215943" cy="336390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32AEDF3-9584-F847-A670-DE8034CAA645}"/>
                </a:ext>
              </a:extLst>
            </p:cNvPr>
            <p:cNvGrpSpPr/>
            <p:nvPr/>
          </p:nvGrpSpPr>
          <p:grpSpPr>
            <a:xfrm>
              <a:off x="7046803" y="2365604"/>
              <a:ext cx="3983147" cy="2822946"/>
              <a:chOff x="7046803" y="2112113"/>
              <a:chExt cx="3983147" cy="282294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A834C91-BEAE-F74F-A936-126571A05824}"/>
                  </a:ext>
                </a:extLst>
              </p:cNvPr>
              <p:cNvSpPr/>
              <p:nvPr/>
            </p:nvSpPr>
            <p:spPr>
              <a:xfrm>
                <a:off x="8298374" y="2342156"/>
                <a:ext cx="532262" cy="532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6B94EBB-2691-7A47-AD5B-6AD59422B44E}"/>
                  </a:ext>
                </a:extLst>
              </p:cNvPr>
              <p:cNvSpPr/>
              <p:nvPr/>
            </p:nvSpPr>
            <p:spPr>
              <a:xfrm>
                <a:off x="10254554" y="2342156"/>
                <a:ext cx="532262" cy="532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F41BD80C-CF9D-2545-AB85-B0BF1D89AD48}"/>
                  </a:ext>
                </a:extLst>
              </p:cNvPr>
              <p:cNvSpPr/>
              <p:nvPr/>
            </p:nvSpPr>
            <p:spPr>
              <a:xfrm>
                <a:off x="9468143" y="4174552"/>
                <a:ext cx="532262" cy="532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35C3F0A9-C21D-D14B-A04B-427C71D757E5}"/>
                  </a:ext>
                </a:extLst>
              </p:cNvPr>
              <p:cNvCxnSpPr>
                <a:stCxn id="11" idx="6"/>
                <a:endCxn id="12" idx="2"/>
              </p:cNvCxnSpPr>
              <p:nvPr/>
            </p:nvCxnSpPr>
            <p:spPr>
              <a:xfrm>
                <a:off x="8830636" y="2608287"/>
                <a:ext cx="14239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DCAB0DC9-978E-7542-89C3-BB7058A5FCD1}"/>
                  </a:ext>
                </a:extLst>
              </p:cNvPr>
              <p:cNvCxnSpPr>
                <a:stCxn id="11" idx="4"/>
                <a:endCxn id="13" idx="1"/>
              </p:cNvCxnSpPr>
              <p:nvPr/>
            </p:nvCxnSpPr>
            <p:spPr>
              <a:xfrm>
                <a:off x="8564505" y="2874418"/>
                <a:ext cx="981586" cy="1378082"/>
              </a:xfrm>
              <a:prstGeom prst="line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B2A21560-8E40-E546-9ED2-3C13C943989F}"/>
                  </a:ext>
                </a:extLst>
              </p:cNvPr>
              <p:cNvSpPr/>
              <p:nvPr/>
            </p:nvSpPr>
            <p:spPr>
              <a:xfrm>
                <a:off x="7252046" y="3297328"/>
                <a:ext cx="532262" cy="532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B0FC50E6-0E4F-254A-9EA5-4C461BF43617}"/>
                  </a:ext>
                </a:extLst>
              </p:cNvPr>
              <p:cNvCxnSpPr>
                <a:stCxn id="11" idx="3"/>
                <a:endCxn id="16" idx="7"/>
              </p:cNvCxnSpPr>
              <p:nvPr/>
            </p:nvCxnSpPr>
            <p:spPr>
              <a:xfrm flipH="1">
                <a:off x="7706360" y="2796470"/>
                <a:ext cx="669962" cy="578806"/>
              </a:xfrm>
              <a:prstGeom prst="line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1FE7B4D7-1121-534E-8E98-4B34FDC53B12}"/>
                  </a:ext>
                </a:extLst>
              </p:cNvPr>
              <p:cNvCxnSpPr>
                <a:stCxn id="12" idx="4"/>
                <a:endCxn id="13" idx="7"/>
              </p:cNvCxnSpPr>
              <p:nvPr/>
            </p:nvCxnSpPr>
            <p:spPr>
              <a:xfrm flipH="1">
                <a:off x="9922457" y="2874418"/>
                <a:ext cx="598228" cy="1378082"/>
              </a:xfrm>
              <a:prstGeom prst="line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图形 18" descr="男人">
                <a:extLst>
                  <a:ext uri="{FF2B5EF4-FFF2-40B4-BE49-F238E27FC236}">
                    <a16:creationId xmlns:a16="http://schemas.microsoft.com/office/drawing/2014/main" id="{5900C48A-D196-124D-AB27-0C0D4D2567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122616" y="211211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图形 19" descr="妇女">
                <a:extLst>
                  <a:ext uri="{FF2B5EF4-FFF2-40B4-BE49-F238E27FC236}">
                    <a16:creationId xmlns:a16="http://schemas.microsoft.com/office/drawing/2014/main" id="{998B4233-7FFA-0549-99D8-011317BDB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46803" y="31062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图形 20" descr="男人">
                <a:extLst>
                  <a:ext uri="{FF2B5EF4-FFF2-40B4-BE49-F238E27FC236}">
                    <a16:creationId xmlns:a16="http://schemas.microsoft.com/office/drawing/2014/main" id="{33764343-13F0-4D43-AAA2-C1710BE99A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77073" y="40206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图形 21" descr="妇女">
                <a:extLst>
                  <a:ext uri="{FF2B5EF4-FFF2-40B4-BE49-F238E27FC236}">
                    <a16:creationId xmlns:a16="http://schemas.microsoft.com/office/drawing/2014/main" id="{816211F3-8BF8-A345-8637-5EE5582C0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115550" y="2144347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6919024-E0B1-0543-B1EB-7EF789B95C36}"/>
                </a:ext>
              </a:extLst>
            </p:cNvPr>
            <p:cNvSpPr txBox="1"/>
            <p:nvPr/>
          </p:nvSpPr>
          <p:spPr>
            <a:xfrm>
              <a:off x="7359192" y="4322329"/>
              <a:ext cx="4251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b="1" dirty="0"/>
                <a:t>A</a:t>
              </a:r>
              <a:endParaRPr kumimoji="1" lang="zh-CN" altLang="en-US" sz="2800" b="1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8550ECD-996A-194C-9944-EB1C9BCEA649}"/>
                </a:ext>
              </a:extLst>
            </p:cNvPr>
            <p:cNvSpPr txBox="1"/>
            <p:nvPr/>
          </p:nvSpPr>
          <p:spPr>
            <a:xfrm>
              <a:off x="9521715" y="5206293"/>
              <a:ext cx="442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b="1" dirty="0"/>
                <a:t>D</a:t>
              </a:r>
              <a:endParaRPr kumimoji="1" lang="zh-CN" altLang="en-US" sz="2800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C04F708-BB46-A148-A3DA-25454E67F588}"/>
                </a:ext>
              </a:extLst>
            </p:cNvPr>
            <p:cNvSpPr txBox="1"/>
            <p:nvPr/>
          </p:nvSpPr>
          <p:spPr>
            <a:xfrm>
              <a:off x="8850382" y="2941448"/>
              <a:ext cx="401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b="1" dirty="0"/>
                <a:t>B</a:t>
              </a:r>
              <a:endParaRPr kumimoji="1" lang="zh-CN" altLang="en-US" sz="2800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2736135-B5C2-EC4E-BAB6-A22C7F072317}"/>
                </a:ext>
              </a:extLst>
            </p:cNvPr>
            <p:cNvSpPr txBox="1"/>
            <p:nvPr/>
          </p:nvSpPr>
          <p:spPr>
            <a:xfrm>
              <a:off x="10855262" y="2941448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b="1" dirty="0"/>
                <a:t>C</a:t>
              </a:r>
              <a:endParaRPr kumimoji="1" lang="zh-CN" altLang="en-US" sz="2800" b="1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BC0D862-3D7D-5F4B-9B8C-D3A236BC5575}"/>
              </a:ext>
            </a:extLst>
          </p:cNvPr>
          <p:cNvGrpSpPr/>
          <p:nvPr/>
        </p:nvGrpSpPr>
        <p:grpSpPr>
          <a:xfrm>
            <a:off x="7210478" y="4240242"/>
            <a:ext cx="1863779" cy="1811308"/>
            <a:chOff x="8122616" y="2112113"/>
            <a:chExt cx="2907334" cy="2822946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B872514-266E-B34B-AC73-FAFB77F74325}"/>
                </a:ext>
              </a:extLst>
            </p:cNvPr>
            <p:cNvSpPr/>
            <p:nvPr/>
          </p:nvSpPr>
          <p:spPr>
            <a:xfrm>
              <a:off x="8298374" y="2342156"/>
              <a:ext cx="532262" cy="532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17FE5A7-262E-4E4C-B881-465263658D2E}"/>
                </a:ext>
              </a:extLst>
            </p:cNvPr>
            <p:cNvSpPr/>
            <p:nvPr/>
          </p:nvSpPr>
          <p:spPr>
            <a:xfrm>
              <a:off x="10254554" y="2342156"/>
              <a:ext cx="532262" cy="532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9A69D2F-FBCC-A74B-96BA-FF935891BA78}"/>
                </a:ext>
              </a:extLst>
            </p:cNvPr>
            <p:cNvSpPr/>
            <p:nvPr/>
          </p:nvSpPr>
          <p:spPr>
            <a:xfrm>
              <a:off x="9468143" y="4174552"/>
              <a:ext cx="532262" cy="532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C14C21EC-E676-9746-96C0-090B21306FDF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>
              <a:off x="8830636" y="2608287"/>
              <a:ext cx="1423918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42C84C79-1581-7F4E-9763-33FE8B6592C5}"/>
                </a:ext>
              </a:extLst>
            </p:cNvPr>
            <p:cNvCxnSpPr>
              <a:stCxn id="29" idx="4"/>
              <a:endCxn id="31" idx="1"/>
            </p:cNvCxnSpPr>
            <p:nvPr/>
          </p:nvCxnSpPr>
          <p:spPr>
            <a:xfrm>
              <a:off x="8564505" y="2874418"/>
              <a:ext cx="981586" cy="1378082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图形 36" descr="男人">
              <a:extLst>
                <a:ext uri="{FF2B5EF4-FFF2-40B4-BE49-F238E27FC236}">
                  <a16:creationId xmlns:a16="http://schemas.microsoft.com/office/drawing/2014/main" id="{2290D5F6-A9FA-FF49-8910-20C22D9A5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2616" y="2112113"/>
              <a:ext cx="914400" cy="914400"/>
            </a:xfrm>
            <a:prstGeom prst="rect">
              <a:avLst/>
            </a:prstGeom>
          </p:spPr>
        </p:pic>
        <p:pic>
          <p:nvPicPr>
            <p:cNvPr id="39" name="图形 38" descr="男人">
              <a:extLst>
                <a:ext uri="{FF2B5EF4-FFF2-40B4-BE49-F238E27FC236}">
                  <a16:creationId xmlns:a16="http://schemas.microsoft.com/office/drawing/2014/main" id="{1A1E55CF-3B84-E940-AA6D-D780941BF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77073" y="4020659"/>
              <a:ext cx="914400" cy="914400"/>
            </a:xfrm>
            <a:prstGeom prst="rect">
              <a:avLst/>
            </a:prstGeom>
          </p:spPr>
        </p:pic>
        <p:pic>
          <p:nvPicPr>
            <p:cNvPr id="40" name="图形 39" descr="妇女">
              <a:extLst>
                <a:ext uri="{FF2B5EF4-FFF2-40B4-BE49-F238E27FC236}">
                  <a16:creationId xmlns:a16="http://schemas.microsoft.com/office/drawing/2014/main" id="{06351A51-4B7D-2A43-B9C6-B71A3976C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15550" y="214434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636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64785-45EA-459B-9D76-EB9A493B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Reminder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F90093-0CB5-EF4D-82CF-26B708B89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67319" cy="289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0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A6635-1381-4E9C-B128-CEE29EF2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HW2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58366-8678-435E-AA08-4609DCADD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grades will be released in this week, maybe on Sunday</a:t>
            </a:r>
          </a:p>
          <a:p>
            <a:r>
              <a:rPr lang="en-US" altLang="zh-CN" dirty="0"/>
              <a:t>Grading: Problem 2, 3, 6, 7, 8</a:t>
            </a:r>
          </a:p>
          <a:p>
            <a:r>
              <a:rPr lang="en-US" altLang="zh-CN" dirty="0"/>
              <a:t>Check the given solution carefully before arguing for grades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2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1108DCD-6D82-4489-A966-5D2DD4E0C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808428"/>
            <a:ext cx="5291666" cy="3241144"/>
          </a:xfrm>
          <a:prstGeom prst="rect">
            <a:avLst/>
          </a:prstGeom>
        </p:spPr>
      </p:pic>
      <p:pic>
        <p:nvPicPr>
          <p:cNvPr id="3" name="图片 2" descr="文本, 信件&#10;&#10;描述已自动生成">
            <a:extLst>
              <a:ext uri="{FF2B5EF4-FFF2-40B4-BE49-F238E27FC236}">
                <a16:creationId xmlns:a16="http://schemas.microsoft.com/office/drawing/2014/main" id="{C998D8A5-6AE2-4B33-A0B9-088ED54B6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2139156"/>
            <a:ext cx="5291667" cy="2579687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41F6E8A4-B287-469D-B0E1-EED9A5C6C05B}"/>
              </a:ext>
            </a:extLst>
          </p:cNvPr>
          <p:cNvSpPr/>
          <p:nvPr/>
        </p:nvSpPr>
        <p:spPr>
          <a:xfrm>
            <a:off x="10239270" y="3687745"/>
            <a:ext cx="1309262" cy="53256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09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8D8F11-26CD-421E-AB9A-30ED68C77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46" y="1320138"/>
            <a:ext cx="8767082" cy="21088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F22A00-9022-42D6-86A8-8DAA79E6A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46" y="3582374"/>
            <a:ext cx="8169711" cy="139776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A061D80-8E5A-F549-A9BA-407FC3CB6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837" y="5421763"/>
            <a:ext cx="9893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5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6AF80-2BB2-404B-8FC1-1D27D291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EP3-1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2490C5-654D-4A33-9187-F04E36BB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9866"/>
            <a:ext cx="10484389" cy="520727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7520ED25-9C71-43D5-88AE-0FF9A238D330}"/>
              </a:ext>
            </a:extLst>
          </p:cNvPr>
          <p:cNvGrpSpPr/>
          <p:nvPr/>
        </p:nvGrpSpPr>
        <p:grpSpPr>
          <a:xfrm>
            <a:off x="2348056" y="2758447"/>
            <a:ext cx="5291667" cy="2579687"/>
            <a:chOff x="2348056" y="2758447"/>
            <a:chExt cx="5291667" cy="2579687"/>
          </a:xfrm>
        </p:grpSpPr>
        <p:pic>
          <p:nvPicPr>
            <p:cNvPr id="24" name="图片 23" descr="文本, 信件&#10;&#10;描述已自动生成">
              <a:extLst>
                <a:ext uri="{FF2B5EF4-FFF2-40B4-BE49-F238E27FC236}">
                  <a16:creationId xmlns:a16="http://schemas.microsoft.com/office/drawing/2014/main" id="{BCF8F20D-AAA4-42CD-9A9F-669A8E0C7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8056" y="2758447"/>
              <a:ext cx="5291667" cy="2579687"/>
            </a:xfrm>
            <a:prstGeom prst="rect">
              <a:avLst/>
            </a:prstGeom>
          </p:spPr>
        </p:pic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8DB32FB-BE8A-4D5B-9FF0-161EFDBC076C}"/>
                </a:ext>
              </a:extLst>
            </p:cNvPr>
            <p:cNvSpPr/>
            <p:nvPr/>
          </p:nvSpPr>
          <p:spPr>
            <a:xfrm>
              <a:off x="6330461" y="4307036"/>
              <a:ext cx="1309262" cy="532563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03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6AF80-2BB2-404B-8FC1-1D27D291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EP3-1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2490C5-654D-4A33-9187-F04E36BB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9866"/>
            <a:ext cx="10484389" cy="5207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6EC1C2-81DA-4213-BC5C-D1565722D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684" y="4122512"/>
            <a:ext cx="8166631" cy="1543112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A0B7A623-9B39-407D-A30E-FAC6B658D47D}"/>
              </a:ext>
            </a:extLst>
          </p:cNvPr>
          <p:cNvSpPr/>
          <p:nvPr/>
        </p:nvSpPr>
        <p:spPr>
          <a:xfrm>
            <a:off x="2315307" y="2735664"/>
            <a:ext cx="1497204" cy="6933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Task 1</a:t>
            </a:r>
            <a:endParaRPr lang="zh-CN" altLang="en-US" sz="32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D332981-10FF-4764-B13E-47A82E1219CD}"/>
              </a:ext>
            </a:extLst>
          </p:cNvPr>
          <p:cNvSpPr/>
          <p:nvPr/>
        </p:nvSpPr>
        <p:spPr>
          <a:xfrm>
            <a:off x="4000332" y="2735664"/>
            <a:ext cx="1497204" cy="6933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Task 2</a:t>
            </a:r>
            <a:endParaRPr lang="zh-CN" altLang="en-US" sz="32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F30648B-D0C1-4AD6-8D43-CDD0868888DD}"/>
              </a:ext>
            </a:extLst>
          </p:cNvPr>
          <p:cNvSpPr/>
          <p:nvPr/>
        </p:nvSpPr>
        <p:spPr>
          <a:xfrm>
            <a:off x="5685357" y="2735664"/>
            <a:ext cx="1497204" cy="6933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Task 3</a:t>
            </a:r>
            <a:endParaRPr lang="zh-CN" altLang="en-US" sz="32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DBC091E-E4EF-4379-9F03-6A5948AD3EE3}"/>
              </a:ext>
            </a:extLst>
          </p:cNvPr>
          <p:cNvSpPr/>
          <p:nvPr/>
        </p:nvSpPr>
        <p:spPr>
          <a:xfrm>
            <a:off x="7370382" y="2735664"/>
            <a:ext cx="1497204" cy="6933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Task 4</a:t>
            </a:r>
            <a:endParaRPr lang="zh-CN" altLang="en-US" sz="32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7D4A080-E273-40DA-AAC7-5542FDB30499}"/>
              </a:ext>
            </a:extLst>
          </p:cNvPr>
          <p:cNvSpPr/>
          <p:nvPr/>
        </p:nvSpPr>
        <p:spPr>
          <a:xfrm>
            <a:off x="9055407" y="2735664"/>
            <a:ext cx="1497204" cy="6933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Task 5</a:t>
            </a:r>
            <a:endParaRPr lang="zh-CN" altLang="en-US" sz="32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101249-0ACF-4BA0-8440-C9DBAB0D90C5}"/>
              </a:ext>
            </a:extLst>
          </p:cNvPr>
          <p:cNvCxnSpPr>
            <a:stCxn id="9" idx="2"/>
          </p:cNvCxnSpPr>
          <p:nvPr/>
        </p:nvCxnSpPr>
        <p:spPr>
          <a:xfrm flipH="1">
            <a:off x="2823587" y="3429000"/>
            <a:ext cx="240322" cy="12233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9057B3C-C4B3-48CB-911C-ECC3BE5E514D}"/>
              </a:ext>
            </a:extLst>
          </p:cNvPr>
          <p:cNvCxnSpPr>
            <a:stCxn id="10" idx="2"/>
          </p:cNvCxnSpPr>
          <p:nvPr/>
        </p:nvCxnSpPr>
        <p:spPr>
          <a:xfrm flipH="1">
            <a:off x="3918857" y="3429000"/>
            <a:ext cx="830077" cy="11932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2D0505C-F907-4082-9F54-17EA12448769}"/>
              </a:ext>
            </a:extLst>
          </p:cNvPr>
          <p:cNvCxnSpPr>
            <a:stCxn id="11" idx="2"/>
          </p:cNvCxnSpPr>
          <p:nvPr/>
        </p:nvCxnSpPr>
        <p:spPr>
          <a:xfrm flipH="1">
            <a:off x="4821619" y="3429000"/>
            <a:ext cx="1612340" cy="12233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ED830A2-2A92-4CF9-B57A-AD18D31AEC73}"/>
              </a:ext>
            </a:extLst>
          </p:cNvPr>
          <p:cNvCxnSpPr>
            <a:stCxn id="12" idx="2"/>
          </p:cNvCxnSpPr>
          <p:nvPr/>
        </p:nvCxnSpPr>
        <p:spPr>
          <a:xfrm flipH="1">
            <a:off x="5815442" y="3429000"/>
            <a:ext cx="2303542" cy="11932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52C251-9ABF-40FA-BFB1-C90BE435E08C}"/>
              </a:ext>
            </a:extLst>
          </p:cNvPr>
          <p:cNvCxnSpPr>
            <a:stCxn id="13" idx="2"/>
          </p:cNvCxnSpPr>
          <p:nvPr/>
        </p:nvCxnSpPr>
        <p:spPr>
          <a:xfrm flipH="1">
            <a:off x="6863024" y="3429000"/>
            <a:ext cx="2940985" cy="12233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2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6AF80-2BB2-404B-8FC1-1D27D291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EP3-2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E1AD6C-F765-4134-8004-D067CE59E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1" cy="80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5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235</Words>
  <Application>Microsoft Macintosh PowerPoint</Application>
  <PresentationFormat>宽屏</PresentationFormat>
  <Paragraphs>84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Tutorial: Counting</vt:lpstr>
      <vt:lpstr>Reminder</vt:lpstr>
      <vt:lpstr>Reminder</vt:lpstr>
      <vt:lpstr>About HW2</vt:lpstr>
      <vt:lpstr>PowerPoint 演示文稿</vt:lpstr>
      <vt:lpstr>PowerPoint 演示文稿</vt:lpstr>
      <vt:lpstr>EP3-1</vt:lpstr>
      <vt:lpstr>EP3-1</vt:lpstr>
      <vt:lpstr>EP3-2</vt:lpstr>
      <vt:lpstr>EP3-2</vt:lpstr>
      <vt:lpstr>EP3-2</vt:lpstr>
      <vt:lpstr>EP3-3</vt:lpstr>
      <vt:lpstr>EP3-3</vt:lpstr>
      <vt:lpstr>EP3-3</vt:lpstr>
      <vt:lpstr>EP3-3</vt:lpstr>
      <vt:lpstr>EP3-6</vt:lpstr>
      <vt:lpstr>EP3-7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Tutorial: Counting</dc:title>
  <dc:creator>Chengbo John</dc:creator>
  <cp:lastModifiedBy>Chengbo John</cp:lastModifiedBy>
  <cp:revision>7</cp:revision>
  <dcterms:created xsi:type="dcterms:W3CDTF">2021-10-19T11:12:29Z</dcterms:created>
  <dcterms:modified xsi:type="dcterms:W3CDTF">2021-10-26T15:47:05Z</dcterms:modified>
</cp:coreProperties>
</file>