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83" r:id="rId2"/>
    <p:sldId id="588" r:id="rId3"/>
    <p:sldId id="58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28" r:id="rId26"/>
    <p:sldId id="629" r:id="rId27"/>
    <p:sldId id="630" r:id="rId28"/>
    <p:sldId id="611" r:id="rId29"/>
    <p:sldId id="612" r:id="rId30"/>
    <p:sldId id="615" r:id="rId31"/>
    <p:sldId id="631" r:id="rId32"/>
    <p:sldId id="616" r:id="rId33"/>
    <p:sldId id="617" r:id="rId34"/>
    <p:sldId id="618" r:id="rId35"/>
    <p:sldId id="619" r:id="rId36"/>
    <p:sldId id="621" r:id="rId37"/>
    <p:sldId id="623" r:id="rId38"/>
    <p:sldId id="624" r:id="rId39"/>
    <p:sldId id="625" r:id="rId40"/>
    <p:sldId id="626" r:id="rId41"/>
    <p:sldId id="627" r:id="rId42"/>
    <p:sldId id="633" r:id="rId43"/>
    <p:sldId id="634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91383" autoAdjust="0"/>
  </p:normalViewPr>
  <p:slideViewPr>
    <p:cSldViewPr>
      <p:cViewPr varScale="1">
        <p:scale>
          <a:sx n="87" d="100"/>
          <a:sy n="87" d="100"/>
        </p:scale>
        <p:origin x="7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smtClean="0"/>
              <a:t>Geometry LOD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XpQYngyQRI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Game AI 1:</a:t>
            </a:r>
            <a:br>
              <a:rPr lang="en-US" dirty="0" smtClean="0"/>
            </a:br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17599" y="783246"/>
            <a:ext cx="7079830" cy="4068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0300" marR="45605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 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</a:p>
          <a:p>
            <a:pPr marL="11206" marR="452378" indent="153">
              <a:lnSpc>
                <a:spcPts val="2982"/>
              </a:lnSpc>
              <a:spcBef>
                <a:spcPts val="2492"/>
              </a:spcBef>
            </a:pPr>
            <a:r>
              <a:rPr sz="2471" dirty="0">
                <a:latin typeface="Tahoma"/>
                <a:cs typeface="Tahoma"/>
              </a:rPr>
              <a:t>Gene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to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l t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 smtClean="0">
                <a:latin typeface="Tahoma"/>
                <a:cs typeface="Tahoma"/>
              </a:rPr>
              <a:t>s</a:t>
            </a:r>
            <a:r>
              <a:rPr sz="2471" spc="8" dirty="0" smtClean="0">
                <a:latin typeface="Tahoma"/>
                <a:cs typeface="Tahoma"/>
              </a:rPr>
              <a:t>t</a:t>
            </a:r>
            <a:r>
              <a:rPr sz="2471" spc="4" dirty="0" smtClean="0">
                <a:latin typeface="Tahoma"/>
                <a:cs typeface="Tahoma"/>
              </a:rPr>
              <a:t>a</a:t>
            </a:r>
            <a:r>
              <a:rPr sz="2471" dirty="0" smtClean="0">
                <a:latin typeface="Tahoma"/>
                <a:cs typeface="Tahoma"/>
              </a:rPr>
              <a:t>tes</a:t>
            </a:r>
            <a:endParaRPr sz="2471" dirty="0">
              <a:latin typeface="Tahoma"/>
              <a:cs typeface="Tahoma"/>
            </a:endParaRPr>
          </a:p>
          <a:p>
            <a:pPr marL="11206" marR="452378">
              <a:lnSpc>
                <a:spcPts val="2982"/>
              </a:lnSpc>
              <a:spcBef>
                <a:spcPts val="1177"/>
              </a:spcBef>
            </a:pPr>
            <a:r>
              <a:rPr lang="en-US" sz="2471" spc="4" dirty="0">
                <a:latin typeface="Tahoma"/>
                <a:cs typeface="Tahoma"/>
              </a:rPr>
              <a:t>A</a:t>
            </a:r>
            <a:r>
              <a:rPr lang="en-US" sz="2471" dirty="0">
                <a:latin typeface="Tahoma"/>
                <a:cs typeface="Tahoma"/>
              </a:rPr>
              <a:t>pp</a:t>
            </a:r>
            <a:r>
              <a:rPr lang="en-US" sz="2471" spc="-4" dirty="0">
                <a:latin typeface="Tahoma"/>
                <a:cs typeface="Tahoma"/>
              </a:rPr>
              <a:t>l</a:t>
            </a:r>
            <a:r>
              <a:rPr lang="en-US" sz="2471" dirty="0">
                <a:latin typeface="Tahoma"/>
                <a:cs typeface="Tahoma"/>
              </a:rPr>
              <a:t>y </a:t>
            </a:r>
            <a:r>
              <a:rPr sz="2471" dirty="0" smtClean="0">
                <a:latin typeface="Tahoma"/>
                <a:cs typeface="Tahoma"/>
              </a:rPr>
              <a:t>ut</a:t>
            </a:r>
            <a:r>
              <a:rPr sz="2471" spc="-4" dirty="0" smtClean="0">
                <a:latin typeface="Tahoma"/>
                <a:cs typeface="Tahoma"/>
              </a:rPr>
              <a:t>il</a:t>
            </a:r>
            <a:r>
              <a:rPr sz="2471" spc="8" dirty="0" smtClean="0">
                <a:latin typeface="Tahoma"/>
                <a:cs typeface="Tahoma"/>
              </a:rPr>
              <a:t>i</a:t>
            </a:r>
            <a:r>
              <a:rPr sz="2471" dirty="0" smtClean="0">
                <a:latin typeface="Tahoma"/>
                <a:cs typeface="Tahoma"/>
              </a:rPr>
              <a:t>ty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unct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to 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-4" dirty="0" smtClean="0">
                <a:latin typeface="Tahoma"/>
                <a:cs typeface="Tahoma"/>
              </a:rPr>
              <a:t>s</a:t>
            </a:r>
            <a:r>
              <a:rPr sz="2471" dirty="0" smtClean="0">
                <a:latin typeface="Tahoma"/>
                <a:cs typeface="Tahoma"/>
              </a:rPr>
              <a:t>t</a:t>
            </a:r>
            <a:r>
              <a:rPr sz="2471" spc="-4" dirty="0" smtClean="0">
                <a:latin typeface="Tahoma"/>
                <a:cs typeface="Tahoma"/>
              </a:rPr>
              <a:t>a</a:t>
            </a:r>
            <a:r>
              <a:rPr sz="2471" dirty="0" smtClean="0">
                <a:latin typeface="Tahoma"/>
                <a:cs typeface="Tahoma"/>
              </a:rPr>
              <a:t>te</a:t>
            </a:r>
            <a:endParaRPr sz="2471" dirty="0">
              <a:latin typeface="Tahoma"/>
              <a:cs typeface="Tahoma"/>
            </a:endParaRPr>
          </a:p>
          <a:p>
            <a:pPr marL="11206" marR="452378">
              <a:lnSpc>
                <a:spcPts val="2982"/>
              </a:lnSpc>
              <a:spcBef>
                <a:spcPts val="1177"/>
              </a:spcBef>
            </a:pPr>
            <a:r>
              <a:rPr lang="en-US" sz="2471" spc="-8" dirty="0">
                <a:latin typeface="Tahoma"/>
                <a:cs typeface="Tahoma"/>
              </a:rPr>
              <a:t>P</a:t>
            </a:r>
            <a:r>
              <a:rPr lang="en-US" sz="2471" dirty="0">
                <a:latin typeface="Tahoma"/>
                <a:cs typeface="Tahoma"/>
              </a:rPr>
              <a:t>r</a:t>
            </a:r>
            <a:r>
              <a:rPr lang="en-US" sz="2471" spc="4" dirty="0">
                <a:latin typeface="Tahoma"/>
                <a:cs typeface="Tahoma"/>
              </a:rPr>
              <a:t>o</a:t>
            </a:r>
            <a:r>
              <a:rPr lang="en-US" sz="2471" spc="8" dirty="0">
                <a:latin typeface="Tahoma"/>
                <a:cs typeface="Tahoma"/>
              </a:rPr>
              <a:t>p</a:t>
            </a:r>
            <a:r>
              <a:rPr lang="en-US" sz="2471" spc="-4" dirty="0">
                <a:latin typeface="Tahoma"/>
                <a:cs typeface="Tahoma"/>
              </a:rPr>
              <a:t>a</a:t>
            </a:r>
            <a:r>
              <a:rPr lang="en-US" sz="2471" spc="8" dirty="0">
                <a:latin typeface="Tahoma"/>
                <a:cs typeface="Tahoma"/>
              </a:rPr>
              <a:t>g</a:t>
            </a:r>
            <a:r>
              <a:rPr lang="en-US" sz="2471" spc="-4" dirty="0">
                <a:latin typeface="Tahoma"/>
                <a:cs typeface="Tahoma"/>
              </a:rPr>
              <a:t>a</a:t>
            </a:r>
            <a:r>
              <a:rPr lang="en-US" sz="2471" spc="8" dirty="0">
                <a:latin typeface="Tahoma"/>
                <a:cs typeface="Tahoma"/>
              </a:rPr>
              <a:t>t</a:t>
            </a:r>
            <a:r>
              <a:rPr lang="en-US" sz="2471" dirty="0">
                <a:latin typeface="Tahoma"/>
                <a:cs typeface="Tahoma"/>
              </a:rPr>
              <a:t>e </a:t>
            </a:r>
            <a:r>
              <a:rPr sz="2471" dirty="0" smtClean="0">
                <a:latin typeface="Tahoma"/>
                <a:cs typeface="Tahoma"/>
              </a:rPr>
              <a:t>ut</a:t>
            </a:r>
            <a:r>
              <a:rPr sz="2471" spc="-4" dirty="0" smtClean="0">
                <a:latin typeface="Tahoma"/>
                <a:cs typeface="Tahoma"/>
              </a:rPr>
              <a:t>ili</a:t>
            </a:r>
            <a:r>
              <a:rPr sz="2471" dirty="0" smtClean="0">
                <a:latin typeface="Tahoma"/>
                <a:cs typeface="Tahoma"/>
              </a:rPr>
              <a:t>ty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tes </a:t>
            </a:r>
            <a:r>
              <a:rPr sz="2471" spc="8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el</a:t>
            </a:r>
          </a:p>
          <a:p>
            <a:pPr marL="112090" marR="45605">
              <a:lnSpc>
                <a:spcPts val="2347"/>
              </a:lnSpc>
              <a:spcBef>
                <a:spcPts val="1294"/>
              </a:spcBef>
            </a:pPr>
            <a:r>
              <a:rPr sz="3177" baseline="-1150" dirty="0">
                <a:latin typeface="Tahoma"/>
                <a:cs typeface="Tahoma"/>
              </a:rPr>
              <a:t>•</a:t>
            </a:r>
            <a:r>
              <a:rPr sz="3177" spc="364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X’</a:t>
            </a:r>
            <a:r>
              <a:rPr sz="3177" baseline="-1150" dirty="0">
                <a:latin typeface="Tahoma"/>
                <a:cs typeface="Tahoma"/>
              </a:rPr>
              <a:t>s t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4" baseline="-1150" dirty="0">
                <a:latin typeface="Tahoma"/>
                <a:cs typeface="Tahoma"/>
              </a:rPr>
              <a:t>r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: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AX t</a:t>
            </a:r>
            <a:r>
              <a:rPr sz="3177" spc="-4" baseline="-1150" dirty="0">
                <a:latin typeface="Tahoma"/>
                <a:cs typeface="Tahoma"/>
              </a:rPr>
              <a:t>r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s </a:t>
            </a:r>
            <a:r>
              <a:rPr sz="3177" spc="-12" baseline="-1150" dirty="0">
                <a:latin typeface="Tahoma"/>
                <a:cs typeface="Tahoma"/>
              </a:rPr>
              <a:t>t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8" baseline="-1150" dirty="0">
                <a:latin typeface="Tahoma"/>
                <a:cs typeface="Tahoma"/>
              </a:rPr>
              <a:t> 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x</a:t>
            </a:r>
            <a:r>
              <a:rPr sz="3177" spc="-8" baseline="-1150" dirty="0">
                <a:latin typeface="Tahoma"/>
                <a:cs typeface="Tahoma"/>
              </a:rPr>
              <a:t>i</a:t>
            </a:r>
            <a:r>
              <a:rPr sz="3177" spc="-4" baseline="-1150" dirty="0">
                <a:latin typeface="Tahoma"/>
                <a:cs typeface="Tahoma"/>
              </a:rPr>
              <a:t>m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baseline="-1150" dirty="0">
                <a:latin typeface="Tahoma"/>
                <a:cs typeface="Tahoma"/>
              </a:rPr>
              <a:t>ze</a:t>
            </a:r>
            <a:r>
              <a:rPr sz="3177" spc="-8" baseline="-1150" dirty="0">
                <a:latin typeface="Tahoma"/>
                <a:cs typeface="Tahoma"/>
              </a:rPr>
              <a:t> 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12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ili</a:t>
            </a:r>
            <a:r>
              <a:rPr sz="3177" baseline="-1150" dirty="0">
                <a:latin typeface="Tahoma"/>
                <a:cs typeface="Tahoma"/>
              </a:rPr>
              <a:t>ty va</a:t>
            </a:r>
            <a:r>
              <a:rPr sz="3177" spc="4" baseline="-1150" dirty="0">
                <a:latin typeface="Tahoma"/>
                <a:cs typeface="Tahoma"/>
              </a:rPr>
              <a:t>l</a:t>
            </a:r>
            <a:r>
              <a:rPr sz="3177" spc="-8" baseline="-1150" dirty="0">
                <a:latin typeface="Tahoma"/>
                <a:cs typeface="Tahoma"/>
              </a:rPr>
              <a:t>u</a:t>
            </a:r>
            <a:r>
              <a:rPr sz="3177" baseline="-1150" dirty="0">
                <a:latin typeface="Tahoma"/>
                <a:cs typeface="Tahoma"/>
              </a:rPr>
              <a:t>e</a:t>
            </a:r>
            <a:endParaRPr sz="2118" dirty="0">
              <a:latin typeface="Tahoma"/>
              <a:cs typeface="Tahoma"/>
            </a:endParaRPr>
          </a:p>
          <a:p>
            <a:pPr marL="112090" marR="45605">
              <a:lnSpc>
                <a:spcPct val="100585"/>
              </a:lnSpc>
              <a:spcBef>
                <a:spcPts val="87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364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8" dirty="0">
                <a:latin typeface="Tahoma"/>
                <a:cs typeface="Tahoma"/>
              </a:rPr>
              <a:t>’</a:t>
            </a:r>
            <a:r>
              <a:rPr sz="2118" dirty="0">
                <a:latin typeface="Tahoma"/>
                <a:cs typeface="Tahoma"/>
              </a:rPr>
              <a:t>s 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: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z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ili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230" indent="128">
              <a:lnSpc>
                <a:spcPts val="2665"/>
              </a:lnSpc>
              <a:spcBef>
                <a:spcPts val="1672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ue 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g-up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ues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wa</a:t>
            </a:r>
            <a:r>
              <a:rPr sz="2471" dirty="0">
                <a:latin typeface="Tahoma"/>
                <a:cs typeface="Tahoma"/>
              </a:rPr>
              <a:t>rd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t,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065" y="1691017"/>
            <a:ext cx="212109" cy="1392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1047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1179"/>
              </a:spcBef>
            </a:pPr>
            <a:r>
              <a:rPr sz="2471" dirty="0">
                <a:latin typeface="Tahoma"/>
                <a:cs typeface="Tahoma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065" y="417737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7057" y="4177377"/>
            <a:ext cx="60266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65" y="5044712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599" y="5044712"/>
            <a:ext cx="782887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r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dirty="0">
                <a:latin typeface="Tahoma"/>
                <a:cs typeface="Tahoma"/>
              </a:rPr>
              <a:t>t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de, 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ch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the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wi</a:t>
            </a:r>
            <a:r>
              <a:rPr sz="2471" dirty="0">
                <a:latin typeface="Tahoma"/>
                <a:cs typeface="Tahoma"/>
              </a:rPr>
              <a:t>th h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17" dirty="0">
                <a:latin typeface="Tahoma"/>
                <a:cs typeface="Tahoma"/>
              </a:rPr>
              <a:t>u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ili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638450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848982" y="756352"/>
            <a:ext cx="189402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127" y="756352"/>
            <a:ext cx="156700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S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784" y="189920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343" y="1899201"/>
            <a:ext cx="5630891" cy="1240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Mini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x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n: </a:t>
            </a:r>
            <a:r>
              <a:rPr sz="2824" spc="-4" dirty="0">
                <a:latin typeface="Tahoma"/>
                <a:cs typeface="Tahoma"/>
              </a:rPr>
              <a:t>max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izes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il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  <a:p>
            <a:pPr marL="11206" marR="11379">
              <a:lnSpc>
                <a:spcPts val="3379"/>
              </a:lnSpc>
              <a:spcBef>
                <a:spcPts val="119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ass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pp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nt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ly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dirty="0">
                <a:latin typeface="Tahoma"/>
                <a:cs typeface="Tahoma"/>
              </a:rPr>
              <a:t>ni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ize 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s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11" y="1899201"/>
            <a:ext cx="1353643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274" marR="53858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 a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75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w</a:t>
            </a:r>
            <a:r>
              <a:rPr sz="4236" spc="8" baseline="-1725" dirty="0">
                <a:latin typeface="Tahoma"/>
                <a:cs typeface="Tahoma"/>
              </a:rPr>
              <a:t>i</a:t>
            </a:r>
            <a:r>
              <a:rPr sz="4236" baseline="-1725" dirty="0">
                <a:latin typeface="Tahoma"/>
                <a:cs typeface="Tahoma"/>
              </a:rPr>
              <a:t>ll </a:t>
            </a:r>
            <a:r>
              <a:rPr sz="4236" spc="12" baseline="-1725" dirty="0">
                <a:latin typeface="Tahoma"/>
                <a:cs typeface="Tahoma"/>
              </a:rPr>
              <a:t>p</a:t>
            </a:r>
            <a:r>
              <a:rPr sz="4236" spc="8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031" y="3244119"/>
            <a:ext cx="5218329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oo</a:t>
            </a:r>
            <a:r>
              <a:rPr sz="2471" spc="-4" dirty="0">
                <a:latin typeface="Tahoma"/>
                <a:cs typeface="Tahoma"/>
              </a:rPr>
              <a:t>ki</a:t>
            </a:r>
            <a:r>
              <a:rPr sz="2471" dirty="0">
                <a:latin typeface="Tahoma"/>
                <a:cs typeface="Tahoma"/>
              </a:rPr>
              <a:t>ng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he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 </a:t>
            </a:r>
            <a:r>
              <a:rPr sz="2603" dirty="0">
                <a:latin typeface="Tahoma"/>
                <a:cs typeface="Tahoma"/>
              </a:rPr>
              <a:t>m</a:t>
            </a:r>
            <a:r>
              <a:rPr sz="2603" spc="-139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196" y="3258943"/>
            <a:ext cx="240779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8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14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039" y="3710764"/>
            <a:ext cx="3419326" cy="104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Se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 c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be d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a</a:t>
            </a:r>
            <a:endParaRPr sz="2471">
              <a:latin typeface="Tahoma"/>
              <a:cs typeface="Tahoma"/>
            </a:endParaRPr>
          </a:p>
          <a:p>
            <a:pPr marL="363498" marR="27286" indent="-201716">
              <a:lnSpc>
                <a:spcPts val="2532"/>
              </a:lnSpc>
              <a:spcBef>
                <a:spcPts val="571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r>
              <a:rPr sz="2118" spc="-34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i.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. t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av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ath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p 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3781" y="3710764"/>
            <a:ext cx="3218981" cy="104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018" marR="3748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pth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nner</a:t>
            </a:r>
            <a:endParaRPr sz="2471">
              <a:latin typeface="Tahoma"/>
              <a:cs typeface="Tahoma"/>
            </a:endParaRPr>
          </a:p>
          <a:p>
            <a:pPr marL="11206" indent="3368">
              <a:lnSpc>
                <a:spcPts val="2532"/>
              </a:lnSpc>
              <a:spcBef>
                <a:spcPts val="571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l 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x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330001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717228" y="13984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316992"/>
                </a:lnTo>
                <a:lnTo>
                  <a:pt x="1646" y="33132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8" y="316992"/>
                </a:lnTo>
                <a:lnTo>
                  <a:pt x="826008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64008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7228" y="13984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62484"/>
                </a:lnTo>
                <a:lnTo>
                  <a:pt x="0" y="316992"/>
                </a:lnTo>
                <a:lnTo>
                  <a:pt x="6334" y="344553"/>
                </a:lnTo>
                <a:lnTo>
                  <a:pt x="34855" y="373867"/>
                </a:lnTo>
                <a:lnTo>
                  <a:pt x="62130" y="380972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8" y="316992"/>
                </a:lnTo>
                <a:lnTo>
                  <a:pt x="826008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9843" y="2205317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316992"/>
                </a:lnTo>
                <a:lnTo>
                  <a:pt x="1646" y="33132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7" y="316992"/>
                </a:lnTo>
                <a:lnTo>
                  <a:pt x="826007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9843" y="2205317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62484"/>
                </a:lnTo>
                <a:lnTo>
                  <a:pt x="0" y="316992"/>
                </a:lnTo>
                <a:lnTo>
                  <a:pt x="6334" y="344553"/>
                </a:lnTo>
                <a:lnTo>
                  <a:pt x="34855" y="373867"/>
                </a:lnTo>
                <a:lnTo>
                  <a:pt x="62130" y="380972"/>
                </a:lnTo>
                <a:lnTo>
                  <a:pt x="64007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7" y="316992"/>
                </a:lnTo>
                <a:lnTo>
                  <a:pt x="826007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7620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3525" y="2205317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316992"/>
                </a:lnTo>
                <a:lnTo>
                  <a:pt x="1646" y="33132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8" y="316992"/>
                </a:lnTo>
                <a:lnTo>
                  <a:pt x="826008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64008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33525" y="2205317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62484"/>
                </a:lnTo>
                <a:lnTo>
                  <a:pt x="0" y="316992"/>
                </a:lnTo>
                <a:lnTo>
                  <a:pt x="6334" y="344553"/>
                </a:lnTo>
                <a:lnTo>
                  <a:pt x="34855" y="373867"/>
                </a:lnTo>
                <a:lnTo>
                  <a:pt x="62130" y="380972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8" y="316992"/>
                </a:lnTo>
                <a:lnTo>
                  <a:pt x="826008" y="62484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7941" y="1722568"/>
            <a:ext cx="1387736" cy="493506"/>
          </a:xfrm>
          <a:custGeom>
            <a:avLst/>
            <a:gdLst/>
            <a:ahLst/>
            <a:cxnLst/>
            <a:rect l="l" t="t" r="r" b="b"/>
            <a:pathLst>
              <a:path w="1572767" h="559307">
                <a:moveTo>
                  <a:pt x="62484" y="510539"/>
                </a:moveTo>
                <a:lnTo>
                  <a:pt x="76326" y="505832"/>
                </a:lnTo>
                <a:lnTo>
                  <a:pt x="67055" y="478536"/>
                </a:lnTo>
                <a:lnTo>
                  <a:pt x="0" y="547115"/>
                </a:lnTo>
                <a:lnTo>
                  <a:pt x="62484" y="510539"/>
                </a:lnTo>
                <a:close/>
              </a:path>
              <a:path w="1572767" h="559307">
                <a:moveTo>
                  <a:pt x="71627" y="536447"/>
                </a:moveTo>
                <a:lnTo>
                  <a:pt x="94487" y="559307"/>
                </a:lnTo>
                <a:lnTo>
                  <a:pt x="85161" y="531845"/>
                </a:lnTo>
                <a:lnTo>
                  <a:pt x="71627" y="536447"/>
                </a:lnTo>
                <a:close/>
              </a:path>
              <a:path w="1572767" h="559307">
                <a:moveTo>
                  <a:pt x="1572767" y="25907"/>
                </a:moveTo>
                <a:lnTo>
                  <a:pt x="1563624" y="0"/>
                </a:lnTo>
                <a:lnTo>
                  <a:pt x="76326" y="505832"/>
                </a:lnTo>
                <a:lnTo>
                  <a:pt x="62484" y="510539"/>
                </a:lnTo>
                <a:lnTo>
                  <a:pt x="0" y="547115"/>
                </a:lnTo>
                <a:lnTo>
                  <a:pt x="94487" y="559307"/>
                </a:lnTo>
                <a:lnTo>
                  <a:pt x="71627" y="536447"/>
                </a:lnTo>
                <a:lnTo>
                  <a:pt x="85161" y="531845"/>
                </a:lnTo>
                <a:lnTo>
                  <a:pt x="1572767" y="259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9541" y="1731981"/>
            <a:ext cx="110266" cy="473336"/>
          </a:xfrm>
          <a:custGeom>
            <a:avLst/>
            <a:gdLst/>
            <a:ahLst/>
            <a:cxnLst/>
            <a:rect l="l" t="t" r="r" b="b"/>
            <a:pathLst>
              <a:path w="124968" h="536447">
                <a:moveTo>
                  <a:pt x="27432" y="0"/>
                </a:moveTo>
                <a:lnTo>
                  <a:pt x="0" y="4572"/>
                </a:lnTo>
                <a:lnTo>
                  <a:pt x="69344" y="453098"/>
                </a:lnTo>
                <a:lnTo>
                  <a:pt x="71627" y="467868"/>
                </a:lnTo>
                <a:lnTo>
                  <a:pt x="41148" y="457200"/>
                </a:lnTo>
                <a:lnTo>
                  <a:pt x="96012" y="536448"/>
                </a:lnTo>
                <a:lnTo>
                  <a:pt x="99060" y="463296"/>
                </a:lnTo>
                <a:lnTo>
                  <a:pt x="96864" y="449095"/>
                </a:lnTo>
                <a:lnTo>
                  <a:pt x="27432" y="0"/>
                </a:lnTo>
                <a:close/>
              </a:path>
              <a:path w="124968" h="536447">
                <a:moveTo>
                  <a:pt x="99060" y="463296"/>
                </a:moveTo>
                <a:lnTo>
                  <a:pt x="96012" y="536448"/>
                </a:lnTo>
                <a:lnTo>
                  <a:pt x="124968" y="445008"/>
                </a:lnTo>
                <a:lnTo>
                  <a:pt x="96864" y="449095"/>
                </a:lnTo>
                <a:lnTo>
                  <a:pt x="99060" y="463296"/>
                </a:lnTo>
                <a:close/>
              </a:path>
              <a:path w="124968" h="536447">
                <a:moveTo>
                  <a:pt x="41148" y="457200"/>
                </a:moveTo>
                <a:lnTo>
                  <a:pt x="71627" y="467868"/>
                </a:lnTo>
                <a:lnTo>
                  <a:pt x="69344" y="453098"/>
                </a:lnTo>
                <a:lnTo>
                  <a:pt x="41148" y="457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74890" y="22053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4"/>
                </a:lnTo>
                <a:lnTo>
                  <a:pt x="0" y="316992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762000" y="381000"/>
                </a:lnTo>
                <a:lnTo>
                  <a:pt x="776412" y="379314"/>
                </a:lnTo>
                <a:lnTo>
                  <a:pt x="801111" y="367006"/>
                </a:lnTo>
                <a:lnTo>
                  <a:pt x="822742" y="332092"/>
                </a:lnTo>
                <a:lnTo>
                  <a:pt x="824483" y="62484"/>
                </a:lnTo>
                <a:lnTo>
                  <a:pt x="822842" y="47901"/>
                </a:lnTo>
                <a:lnTo>
                  <a:pt x="810773" y="22982"/>
                </a:lnTo>
                <a:lnTo>
                  <a:pt x="775992" y="1508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4890" y="22053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4"/>
                </a:lnTo>
                <a:lnTo>
                  <a:pt x="0" y="316992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62484" y="381000"/>
                </a:lnTo>
                <a:lnTo>
                  <a:pt x="762000" y="381000"/>
                </a:lnTo>
                <a:lnTo>
                  <a:pt x="789563" y="374519"/>
                </a:lnTo>
                <a:lnTo>
                  <a:pt x="818041" y="345401"/>
                </a:lnTo>
                <a:lnTo>
                  <a:pt x="824480" y="317637"/>
                </a:lnTo>
                <a:lnTo>
                  <a:pt x="824483" y="316992"/>
                </a:lnTo>
                <a:lnTo>
                  <a:pt x="824483" y="62484"/>
                </a:lnTo>
                <a:lnTo>
                  <a:pt x="818154" y="34617"/>
                </a:lnTo>
                <a:lnTo>
                  <a:pt x="789338" y="6075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77610" y="1722567"/>
            <a:ext cx="1460350" cy="494852"/>
          </a:xfrm>
          <a:custGeom>
            <a:avLst/>
            <a:gdLst/>
            <a:ahLst/>
            <a:cxnLst/>
            <a:rect l="l" t="t" r="r" b="b"/>
            <a:pathLst>
              <a:path w="1655063" h="560832">
                <a:moveTo>
                  <a:pt x="9143" y="0"/>
                </a:moveTo>
                <a:lnTo>
                  <a:pt x="0" y="25907"/>
                </a:lnTo>
                <a:lnTo>
                  <a:pt x="1569679" y="533523"/>
                </a:lnTo>
                <a:lnTo>
                  <a:pt x="1583435" y="537971"/>
                </a:lnTo>
                <a:lnTo>
                  <a:pt x="1560576" y="560832"/>
                </a:lnTo>
                <a:lnTo>
                  <a:pt x="1655063" y="547115"/>
                </a:lnTo>
                <a:lnTo>
                  <a:pt x="1592579" y="510539"/>
                </a:lnTo>
                <a:lnTo>
                  <a:pt x="1578819" y="506103"/>
                </a:lnTo>
                <a:lnTo>
                  <a:pt x="9143" y="0"/>
                </a:lnTo>
                <a:close/>
              </a:path>
              <a:path w="1655063" h="560832">
                <a:moveTo>
                  <a:pt x="1592579" y="510539"/>
                </a:moveTo>
                <a:lnTo>
                  <a:pt x="1655063" y="547115"/>
                </a:lnTo>
                <a:lnTo>
                  <a:pt x="1588007" y="478536"/>
                </a:lnTo>
                <a:lnTo>
                  <a:pt x="1578819" y="506103"/>
                </a:lnTo>
                <a:lnTo>
                  <a:pt x="1592579" y="510539"/>
                </a:lnTo>
                <a:close/>
              </a:path>
              <a:path w="1655063" h="560832">
                <a:moveTo>
                  <a:pt x="1560576" y="560832"/>
                </a:moveTo>
                <a:lnTo>
                  <a:pt x="1583435" y="537971"/>
                </a:lnTo>
                <a:lnTo>
                  <a:pt x="1569679" y="533523"/>
                </a:lnTo>
                <a:lnTo>
                  <a:pt x="1560576" y="56083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23883" y="3079377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316991"/>
                </a:lnTo>
                <a:lnTo>
                  <a:pt x="1646" y="33132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761999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7" y="316991"/>
                </a:lnTo>
                <a:lnTo>
                  <a:pt x="826007" y="62483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3883" y="3079377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146" y="6182"/>
                </a:lnTo>
                <a:lnTo>
                  <a:pt x="6752" y="34385"/>
                </a:lnTo>
                <a:lnTo>
                  <a:pt x="3" y="61838"/>
                </a:lnTo>
                <a:lnTo>
                  <a:pt x="0" y="62483"/>
                </a:lnTo>
                <a:lnTo>
                  <a:pt x="0" y="316991"/>
                </a:lnTo>
                <a:lnTo>
                  <a:pt x="6334" y="344553"/>
                </a:lnTo>
                <a:lnTo>
                  <a:pt x="34855" y="373867"/>
                </a:lnTo>
                <a:lnTo>
                  <a:pt x="62130" y="380972"/>
                </a:lnTo>
                <a:lnTo>
                  <a:pt x="64007" y="381000"/>
                </a:lnTo>
                <a:lnTo>
                  <a:pt x="761999" y="381000"/>
                </a:lnTo>
                <a:lnTo>
                  <a:pt x="789561" y="374665"/>
                </a:lnTo>
                <a:lnTo>
                  <a:pt x="818875" y="346144"/>
                </a:lnTo>
                <a:lnTo>
                  <a:pt x="825980" y="318869"/>
                </a:lnTo>
                <a:lnTo>
                  <a:pt x="826007" y="316991"/>
                </a:lnTo>
                <a:lnTo>
                  <a:pt x="826007" y="62483"/>
                </a:lnTo>
                <a:lnTo>
                  <a:pt x="819527" y="34920"/>
                </a:lnTo>
                <a:lnTo>
                  <a:pt x="790409" y="6442"/>
                </a:lnTo>
                <a:lnTo>
                  <a:pt x="762645" y="3"/>
                </a:lnTo>
                <a:lnTo>
                  <a:pt x="761999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88298" y="2532080"/>
            <a:ext cx="519056" cy="547295"/>
          </a:xfrm>
          <a:custGeom>
            <a:avLst/>
            <a:gdLst/>
            <a:ahLst/>
            <a:cxnLst/>
            <a:rect l="l" t="t" r="r" b="b"/>
            <a:pathLst>
              <a:path w="588263" h="620268">
                <a:moveTo>
                  <a:pt x="548639" y="60960"/>
                </a:moveTo>
                <a:lnTo>
                  <a:pt x="527303" y="41148"/>
                </a:lnTo>
                <a:lnTo>
                  <a:pt x="507491" y="62484"/>
                </a:lnTo>
                <a:lnTo>
                  <a:pt x="528827" y="82296"/>
                </a:lnTo>
                <a:lnTo>
                  <a:pt x="548639" y="60960"/>
                </a:lnTo>
                <a:close/>
              </a:path>
              <a:path w="588263" h="620268">
                <a:moveTo>
                  <a:pt x="509015" y="102108"/>
                </a:moveTo>
                <a:lnTo>
                  <a:pt x="489203" y="83820"/>
                </a:lnTo>
                <a:lnTo>
                  <a:pt x="469391" y="103632"/>
                </a:lnTo>
                <a:lnTo>
                  <a:pt x="489203" y="123444"/>
                </a:lnTo>
                <a:lnTo>
                  <a:pt x="509015" y="102108"/>
                </a:lnTo>
                <a:close/>
              </a:path>
              <a:path w="588263" h="620268">
                <a:moveTo>
                  <a:pt x="469391" y="144780"/>
                </a:moveTo>
                <a:lnTo>
                  <a:pt x="449580" y="124968"/>
                </a:lnTo>
                <a:lnTo>
                  <a:pt x="429768" y="144780"/>
                </a:lnTo>
                <a:lnTo>
                  <a:pt x="449580" y="164592"/>
                </a:lnTo>
                <a:lnTo>
                  <a:pt x="469391" y="144780"/>
                </a:lnTo>
                <a:close/>
              </a:path>
              <a:path w="588263" h="620268">
                <a:moveTo>
                  <a:pt x="431291" y="185928"/>
                </a:moveTo>
                <a:lnTo>
                  <a:pt x="409956" y="166116"/>
                </a:lnTo>
                <a:lnTo>
                  <a:pt x="390144" y="187452"/>
                </a:lnTo>
                <a:lnTo>
                  <a:pt x="411480" y="205740"/>
                </a:lnTo>
                <a:lnTo>
                  <a:pt x="431291" y="185928"/>
                </a:lnTo>
                <a:close/>
              </a:path>
              <a:path w="588263" h="620268">
                <a:moveTo>
                  <a:pt x="391668" y="227076"/>
                </a:moveTo>
                <a:lnTo>
                  <a:pt x="370332" y="207264"/>
                </a:lnTo>
                <a:lnTo>
                  <a:pt x="350520" y="228600"/>
                </a:lnTo>
                <a:lnTo>
                  <a:pt x="371856" y="248412"/>
                </a:lnTo>
                <a:lnTo>
                  <a:pt x="391668" y="227076"/>
                </a:lnTo>
                <a:close/>
              </a:path>
              <a:path w="588263" h="620268">
                <a:moveTo>
                  <a:pt x="352044" y="268224"/>
                </a:moveTo>
                <a:lnTo>
                  <a:pt x="330708" y="248412"/>
                </a:lnTo>
                <a:lnTo>
                  <a:pt x="310896" y="269748"/>
                </a:lnTo>
                <a:lnTo>
                  <a:pt x="332232" y="289560"/>
                </a:lnTo>
                <a:lnTo>
                  <a:pt x="352044" y="268224"/>
                </a:lnTo>
                <a:close/>
              </a:path>
              <a:path w="588263" h="620268">
                <a:moveTo>
                  <a:pt x="312420" y="310896"/>
                </a:moveTo>
                <a:lnTo>
                  <a:pt x="292608" y="291084"/>
                </a:lnTo>
                <a:lnTo>
                  <a:pt x="272796" y="310896"/>
                </a:lnTo>
                <a:lnTo>
                  <a:pt x="292608" y="330708"/>
                </a:lnTo>
                <a:lnTo>
                  <a:pt x="312420" y="310896"/>
                </a:lnTo>
                <a:close/>
              </a:path>
              <a:path w="588263" h="620268">
                <a:moveTo>
                  <a:pt x="272796" y="352044"/>
                </a:moveTo>
                <a:lnTo>
                  <a:pt x="252984" y="332232"/>
                </a:lnTo>
                <a:lnTo>
                  <a:pt x="233172" y="352044"/>
                </a:lnTo>
                <a:lnTo>
                  <a:pt x="252984" y="371856"/>
                </a:lnTo>
                <a:lnTo>
                  <a:pt x="272796" y="352044"/>
                </a:lnTo>
                <a:close/>
              </a:path>
              <a:path w="588263" h="620268">
                <a:moveTo>
                  <a:pt x="234696" y="393192"/>
                </a:moveTo>
                <a:lnTo>
                  <a:pt x="213360" y="373380"/>
                </a:lnTo>
                <a:lnTo>
                  <a:pt x="193548" y="394716"/>
                </a:lnTo>
                <a:lnTo>
                  <a:pt x="214884" y="414528"/>
                </a:lnTo>
                <a:lnTo>
                  <a:pt x="234696" y="393192"/>
                </a:lnTo>
                <a:close/>
              </a:path>
              <a:path w="588263" h="620268">
                <a:moveTo>
                  <a:pt x="195072" y="434340"/>
                </a:moveTo>
                <a:lnTo>
                  <a:pt x="173736" y="414528"/>
                </a:lnTo>
                <a:lnTo>
                  <a:pt x="153924" y="435864"/>
                </a:lnTo>
                <a:lnTo>
                  <a:pt x="175260" y="455676"/>
                </a:lnTo>
                <a:lnTo>
                  <a:pt x="195072" y="434340"/>
                </a:lnTo>
                <a:close/>
              </a:path>
              <a:path w="588263" h="620268">
                <a:moveTo>
                  <a:pt x="155448" y="475488"/>
                </a:moveTo>
                <a:lnTo>
                  <a:pt x="134112" y="455676"/>
                </a:lnTo>
                <a:lnTo>
                  <a:pt x="114300" y="477012"/>
                </a:lnTo>
                <a:lnTo>
                  <a:pt x="135636" y="496824"/>
                </a:lnTo>
                <a:lnTo>
                  <a:pt x="155448" y="475488"/>
                </a:lnTo>
                <a:close/>
              </a:path>
              <a:path w="588263" h="620268">
                <a:moveTo>
                  <a:pt x="115824" y="518160"/>
                </a:moveTo>
                <a:lnTo>
                  <a:pt x="96012" y="498348"/>
                </a:lnTo>
                <a:lnTo>
                  <a:pt x="76200" y="518160"/>
                </a:lnTo>
                <a:lnTo>
                  <a:pt x="96012" y="537972"/>
                </a:lnTo>
                <a:lnTo>
                  <a:pt x="115824" y="518160"/>
                </a:lnTo>
                <a:close/>
              </a:path>
              <a:path w="588263" h="620268">
                <a:moveTo>
                  <a:pt x="76200" y="559308"/>
                </a:moveTo>
                <a:lnTo>
                  <a:pt x="56387" y="539496"/>
                </a:lnTo>
                <a:lnTo>
                  <a:pt x="48520" y="547363"/>
                </a:lnTo>
                <a:lnTo>
                  <a:pt x="38100" y="557784"/>
                </a:lnTo>
                <a:lnTo>
                  <a:pt x="0" y="620268"/>
                </a:lnTo>
                <a:lnTo>
                  <a:pt x="89915" y="586740"/>
                </a:lnTo>
                <a:lnTo>
                  <a:pt x="59436" y="577596"/>
                </a:lnTo>
                <a:lnTo>
                  <a:pt x="69155" y="566992"/>
                </a:lnTo>
                <a:lnTo>
                  <a:pt x="76200" y="559308"/>
                </a:lnTo>
                <a:close/>
              </a:path>
              <a:path w="588263" h="620268">
                <a:moveTo>
                  <a:pt x="38100" y="557784"/>
                </a:moveTo>
                <a:lnTo>
                  <a:pt x="48520" y="547363"/>
                </a:lnTo>
                <a:lnTo>
                  <a:pt x="27432" y="527304"/>
                </a:lnTo>
                <a:lnTo>
                  <a:pt x="0" y="620268"/>
                </a:lnTo>
                <a:lnTo>
                  <a:pt x="38100" y="557784"/>
                </a:lnTo>
                <a:close/>
              </a:path>
              <a:path w="588263" h="620268">
                <a:moveTo>
                  <a:pt x="89915" y="586740"/>
                </a:moveTo>
                <a:lnTo>
                  <a:pt x="69155" y="566992"/>
                </a:lnTo>
                <a:lnTo>
                  <a:pt x="59436" y="577596"/>
                </a:lnTo>
                <a:lnTo>
                  <a:pt x="89915" y="586740"/>
                </a:lnTo>
                <a:close/>
              </a:path>
              <a:path w="588263" h="620268">
                <a:moveTo>
                  <a:pt x="588263" y="19812"/>
                </a:moveTo>
                <a:lnTo>
                  <a:pt x="566927" y="0"/>
                </a:lnTo>
                <a:lnTo>
                  <a:pt x="547115" y="21336"/>
                </a:lnTo>
                <a:lnTo>
                  <a:pt x="568451" y="41148"/>
                </a:lnTo>
                <a:lnTo>
                  <a:pt x="588263" y="1981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9742" y="3012141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3"/>
                </a:lnTo>
                <a:lnTo>
                  <a:pt x="0" y="316991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762000" y="381000"/>
                </a:lnTo>
                <a:lnTo>
                  <a:pt x="776412" y="379314"/>
                </a:lnTo>
                <a:lnTo>
                  <a:pt x="801111" y="367006"/>
                </a:lnTo>
                <a:lnTo>
                  <a:pt x="822742" y="332092"/>
                </a:lnTo>
                <a:lnTo>
                  <a:pt x="824484" y="62483"/>
                </a:lnTo>
                <a:lnTo>
                  <a:pt x="822842" y="47901"/>
                </a:lnTo>
                <a:lnTo>
                  <a:pt x="810773" y="22982"/>
                </a:lnTo>
                <a:lnTo>
                  <a:pt x="775992" y="1508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9742" y="3012141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3"/>
                </a:lnTo>
                <a:lnTo>
                  <a:pt x="0" y="316991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62484" y="381000"/>
                </a:lnTo>
                <a:lnTo>
                  <a:pt x="762000" y="381000"/>
                </a:lnTo>
                <a:lnTo>
                  <a:pt x="789563" y="374519"/>
                </a:lnTo>
                <a:lnTo>
                  <a:pt x="818041" y="345401"/>
                </a:lnTo>
                <a:lnTo>
                  <a:pt x="824480" y="317637"/>
                </a:lnTo>
                <a:lnTo>
                  <a:pt x="824484" y="316991"/>
                </a:lnTo>
                <a:lnTo>
                  <a:pt x="824484" y="62483"/>
                </a:lnTo>
                <a:lnTo>
                  <a:pt x="818154" y="34617"/>
                </a:lnTo>
                <a:lnTo>
                  <a:pt x="789338" y="6075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91217" y="2530735"/>
            <a:ext cx="661595" cy="481405"/>
          </a:xfrm>
          <a:custGeom>
            <a:avLst/>
            <a:gdLst/>
            <a:ahLst/>
            <a:cxnLst/>
            <a:rect l="l" t="t" r="r" b="b"/>
            <a:pathLst>
              <a:path w="749808" h="545592">
                <a:moveTo>
                  <a:pt x="15239" y="0"/>
                </a:moveTo>
                <a:lnTo>
                  <a:pt x="0" y="22859"/>
                </a:lnTo>
                <a:lnTo>
                  <a:pt x="672388" y="506560"/>
                </a:lnTo>
                <a:lnTo>
                  <a:pt x="684276" y="515112"/>
                </a:lnTo>
                <a:lnTo>
                  <a:pt x="655320" y="530351"/>
                </a:lnTo>
                <a:lnTo>
                  <a:pt x="749808" y="545592"/>
                </a:lnTo>
                <a:lnTo>
                  <a:pt x="701039" y="492251"/>
                </a:lnTo>
                <a:lnTo>
                  <a:pt x="688902" y="483539"/>
                </a:lnTo>
                <a:lnTo>
                  <a:pt x="15239" y="0"/>
                </a:lnTo>
                <a:close/>
              </a:path>
              <a:path w="749808" h="545592">
                <a:moveTo>
                  <a:pt x="701039" y="492251"/>
                </a:moveTo>
                <a:lnTo>
                  <a:pt x="749808" y="545592"/>
                </a:lnTo>
                <a:lnTo>
                  <a:pt x="705612" y="460248"/>
                </a:lnTo>
                <a:lnTo>
                  <a:pt x="688902" y="483539"/>
                </a:lnTo>
                <a:lnTo>
                  <a:pt x="701039" y="492251"/>
                </a:lnTo>
                <a:close/>
              </a:path>
              <a:path w="749808" h="545592">
                <a:moveTo>
                  <a:pt x="655320" y="530351"/>
                </a:moveTo>
                <a:lnTo>
                  <a:pt x="684276" y="515112"/>
                </a:lnTo>
                <a:lnTo>
                  <a:pt x="672388" y="506560"/>
                </a:lnTo>
                <a:lnTo>
                  <a:pt x="655320" y="530351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52813" y="2529391"/>
            <a:ext cx="808168" cy="482749"/>
          </a:xfrm>
          <a:custGeom>
            <a:avLst/>
            <a:gdLst/>
            <a:ahLst/>
            <a:cxnLst/>
            <a:rect l="l" t="t" r="r" b="b"/>
            <a:pathLst>
              <a:path w="915924" h="547116">
                <a:moveTo>
                  <a:pt x="54863" y="498348"/>
                </a:moveTo>
                <a:lnTo>
                  <a:pt x="67629" y="490840"/>
                </a:lnTo>
                <a:lnTo>
                  <a:pt x="53339" y="466344"/>
                </a:lnTo>
                <a:lnTo>
                  <a:pt x="0" y="547116"/>
                </a:lnTo>
                <a:lnTo>
                  <a:pt x="54863" y="498348"/>
                </a:lnTo>
                <a:close/>
              </a:path>
              <a:path w="915924" h="547116">
                <a:moveTo>
                  <a:pt x="96012" y="539496"/>
                </a:moveTo>
                <a:lnTo>
                  <a:pt x="82116" y="515675"/>
                </a:lnTo>
                <a:lnTo>
                  <a:pt x="70103" y="522732"/>
                </a:lnTo>
                <a:lnTo>
                  <a:pt x="96012" y="539496"/>
                </a:lnTo>
                <a:close/>
              </a:path>
              <a:path w="915924" h="547116">
                <a:moveTo>
                  <a:pt x="915924" y="25907"/>
                </a:moveTo>
                <a:lnTo>
                  <a:pt x="902207" y="0"/>
                </a:lnTo>
                <a:lnTo>
                  <a:pt x="67629" y="490840"/>
                </a:lnTo>
                <a:lnTo>
                  <a:pt x="54863" y="498348"/>
                </a:lnTo>
                <a:lnTo>
                  <a:pt x="0" y="547116"/>
                </a:lnTo>
                <a:lnTo>
                  <a:pt x="96012" y="539496"/>
                </a:lnTo>
                <a:lnTo>
                  <a:pt x="70103" y="522732"/>
                </a:lnTo>
                <a:lnTo>
                  <a:pt x="82116" y="515675"/>
                </a:lnTo>
                <a:lnTo>
                  <a:pt x="915924" y="259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00831" y="3012141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4"/>
                </a:lnTo>
                <a:lnTo>
                  <a:pt x="0" y="316992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762000" y="381000"/>
                </a:lnTo>
                <a:lnTo>
                  <a:pt x="776412" y="379314"/>
                </a:lnTo>
                <a:lnTo>
                  <a:pt x="801111" y="367006"/>
                </a:lnTo>
                <a:lnTo>
                  <a:pt x="822742" y="332092"/>
                </a:lnTo>
                <a:lnTo>
                  <a:pt x="824484" y="62483"/>
                </a:lnTo>
                <a:lnTo>
                  <a:pt x="822842" y="47901"/>
                </a:lnTo>
                <a:lnTo>
                  <a:pt x="810773" y="22982"/>
                </a:lnTo>
                <a:lnTo>
                  <a:pt x="775992" y="1508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00831" y="3012141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4"/>
                </a:lnTo>
                <a:lnTo>
                  <a:pt x="0" y="316992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62484" y="381000"/>
                </a:lnTo>
                <a:lnTo>
                  <a:pt x="762000" y="381000"/>
                </a:lnTo>
                <a:lnTo>
                  <a:pt x="789563" y="374519"/>
                </a:lnTo>
                <a:lnTo>
                  <a:pt x="818041" y="345401"/>
                </a:lnTo>
                <a:lnTo>
                  <a:pt x="824480" y="317637"/>
                </a:lnTo>
                <a:lnTo>
                  <a:pt x="824484" y="316991"/>
                </a:lnTo>
                <a:lnTo>
                  <a:pt x="824484" y="62483"/>
                </a:lnTo>
                <a:lnTo>
                  <a:pt x="818154" y="34617"/>
                </a:lnTo>
                <a:lnTo>
                  <a:pt x="789338" y="6075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46190" y="2532080"/>
            <a:ext cx="517711" cy="480060"/>
          </a:xfrm>
          <a:custGeom>
            <a:avLst/>
            <a:gdLst/>
            <a:ahLst/>
            <a:cxnLst/>
            <a:rect l="l" t="t" r="r" b="b"/>
            <a:pathLst>
              <a:path w="586739" h="544068">
                <a:moveTo>
                  <a:pt x="39623" y="18288"/>
                </a:moveTo>
                <a:lnTo>
                  <a:pt x="19812" y="0"/>
                </a:lnTo>
                <a:lnTo>
                  <a:pt x="0" y="19812"/>
                </a:lnTo>
                <a:lnTo>
                  <a:pt x="21335" y="39624"/>
                </a:lnTo>
                <a:lnTo>
                  <a:pt x="39623" y="18288"/>
                </a:lnTo>
                <a:close/>
              </a:path>
              <a:path w="586739" h="544068">
                <a:moveTo>
                  <a:pt x="82295" y="57912"/>
                </a:moveTo>
                <a:lnTo>
                  <a:pt x="60959" y="38100"/>
                </a:lnTo>
                <a:lnTo>
                  <a:pt x="41147" y="59436"/>
                </a:lnTo>
                <a:lnTo>
                  <a:pt x="62483" y="79248"/>
                </a:lnTo>
                <a:lnTo>
                  <a:pt x="82295" y="57912"/>
                </a:lnTo>
                <a:close/>
              </a:path>
              <a:path w="586739" h="544068">
                <a:moveTo>
                  <a:pt x="124967" y="96012"/>
                </a:moveTo>
                <a:lnTo>
                  <a:pt x="103631" y="77724"/>
                </a:lnTo>
                <a:lnTo>
                  <a:pt x="83819" y="97536"/>
                </a:lnTo>
                <a:lnTo>
                  <a:pt x="105155" y="117348"/>
                </a:lnTo>
                <a:lnTo>
                  <a:pt x="124967" y="96012"/>
                </a:lnTo>
                <a:close/>
              </a:path>
              <a:path w="586739" h="544068">
                <a:moveTo>
                  <a:pt x="166115" y="135636"/>
                </a:moveTo>
                <a:lnTo>
                  <a:pt x="144779" y="115824"/>
                </a:lnTo>
                <a:lnTo>
                  <a:pt x="126491" y="137160"/>
                </a:lnTo>
                <a:lnTo>
                  <a:pt x="146303" y="155448"/>
                </a:lnTo>
                <a:lnTo>
                  <a:pt x="166115" y="135636"/>
                </a:lnTo>
                <a:close/>
              </a:path>
              <a:path w="586739" h="544068">
                <a:moveTo>
                  <a:pt x="208787" y="173736"/>
                </a:moveTo>
                <a:lnTo>
                  <a:pt x="187451" y="153924"/>
                </a:lnTo>
                <a:lnTo>
                  <a:pt x="167639" y="175260"/>
                </a:lnTo>
                <a:lnTo>
                  <a:pt x="188975" y="195072"/>
                </a:lnTo>
                <a:lnTo>
                  <a:pt x="208787" y="173736"/>
                </a:lnTo>
                <a:close/>
              </a:path>
              <a:path w="586739" h="544068">
                <a:moveTo>
                  <a:pt x="249935" y="213360"/>
                </a:moveTo>
                <a:lnTo>
                  <a:pt x="228600" y="193548"/>
                </a:lnTo>
                <a:lnTo>
                  <a:pt x="210311" y="214884"/>
                </a:lnTo>
                <a:lnTo>
                  <a:pt x="230123" y="233172"/>
                </a:lnTo>
                <a:lnTo>
                  <a:pt x="249935" y="213360"/>
                </a:lnTo>
                <a:close/>
              </a:path>
              <a:path w="586739" h="544068">
                <a:moveTo>
                  <a:pt x="292607" y="251460"/>
                </a:moveTo>
                <a:lnTo>
                  <a:pt x="271271" y="231648"/>
                </a:lnTo>
                <a:lnTo>
                  <a:pt x="251459" y="252984"/>
                </a:lnTo>
                <a:lnTo>
                  <a:pt x="272795" y="272796"/>
                </a:lnTo>
                <a:lnTo>
                  <a:pt x="292607" y="251460"/>
                </a:lnTo>
                <a:close/>
              </a:path>
              <a:path w="586739" h="544068">
                <a:moveTo>
                  <a:pt x="333755" y="289560"/>
                </a:moveTo>
                <a:lnTo>
                  <a:pt x="313943" y="271272"/>
                </a:lnTo>
                <a:lnTo>
                  <a:pt x="294131" y="291084"/>
                </a:lnTo>
                <a:lnTo>
                  <a:pt x="315467" y="310896"/>
                </a:lnTo>
                <a:lnTo>
                  <a:pt x="333755" y="289560"/>
                </a:lnTo>
                <a:close/>
              </a:path>
              <a:path w="586739" h="544068">
                <a:moveTo>
                  <a:pt x="376427" y="329184"/>
                </a:moveTo>
                <a:lnTo>
                  <a:pt x="355091" y="309372"/>
                </a:lnTo>
                <a:lnTo>
                  <a:pt x="335279" y="330708"/>
                </a:lnTo>
                <a:lnTo>
                  <a:pt x="356615" y="350520"/>
                </a:lnTo>
                <a:lnTo>
                  <a:pt x="376427" y="329184"/>
                </a:lnTo>
                <a:close/>
              </a:path>
              <a:path w="586739" h="544068">
                <a:moveTo>
                  <a:pt x="417575" y="367284"/>
                </a:moveTo>
                <a:lnTo>
                  <a:pt x="397763" y="348996"/>
                </a:lnTo>
                <a:lnTo>
                  <a:pt x="377951" y="368808"/>
                </a:lnTo>
                <a:lnTo>
                  <a:pt x="399288" y="388620"/>
                </a:lnTo>
                <a:lnTo>
                  <a:pt x="417575" y="367284"/>
                </a:lnTo>
                <a:close/>
              </a:path>
              <a:path w="586739" h="544068">
                <a:moveTo>
                  <a:pt x="460247" y="406908"/>
                </a:moveTo>
                <a:lnTo>
                  <a:pt x="438911" y="387096"/>
                </a:lnTo>
                <a:lnTo>
                  <a:pt x="419100" y="408432"/>
                </a:lnTo>
                <a:lnTo>
                  <a:pt x="440435" y="428244"/>
                </a:lnTo>
                <a:lnTo>
                  <a:pt x="460247" y="406908"/>
                </a:lnTo>
                <a:close/>
              </a:path>
              <a:path w="586739" h="544068">
                <a:moveTo>
                  <a:pt x="502919" y="445008"/>
                </a:moveTo>
                <a:lnTo>
                  <a:pt x="481583" y="425196"/>
                </a:lnTo>
                <a:lnTo>
                  <a:pt x="461771" y="446532"/>
                </a:lnTo>
                <a:lnTo>
                  <a:pt x="483107" y="466344"/>
                </a:lnTo>
                <a:lnTo>
                  <a:pt x="502919" y="445008"/>
                </a:lnTo>
                <a:close/>
              </a:path>
              <a:path w="586739" h="544068">
                <a:moveTo>
                  <a:pt x="522731" y="464820"/>
                </a:moveTo>
                <a:lnTo>
                  <a:pt x="504443" y="486156"/>
                </a:lnTo>
                <a:lnTo>
                  <a:pt x="514740" y="495660"/>
                </a:lnTo>
                <a:lnTo>
                  <a:pt x="524255" y="504444"/>
                </a:lnTo>
                <a:lnTo>
                  <a:pt x="495300" y="516636"/>
                </a:lnTo>
                <a:lnTo>
                  <a:pt x="586739" y="544068"/>
                </a:lnTo>
                <a:lnTo>
                  <a:pt x="544067" y="484632"/>
                </a:lnTo>
                <a:lnTo>
                  <a:pt x="533799" y="475097"/>
                </a:lnTo>
                <a:lnTo>
                  <a:pt x="522731" y="464820"/>
                </a:lnTo>
                <a:close/>
              </a:path>
              <a:path w="586739" h="544068">
                <a:moveTo>
                  <a:pt x="544067" y="484632"/>
                </a:moveTo>
                <a:lnTo>
                  <a:pt x="586739" y="544068"/>
                </a:lnTo>
                <a:lnTo>
                  <a:pt x="553211" y="454151"/>
                </a:lnTo>
                <a:lnTo>
                  <a:pt x="533799" y="475097"/>
                </a:lnTo>
                <a:lnTo>
                  <a:pt x="544067" y="484632"/>
                </a:lnTo>
                <a:close/>
              </a:path>
              <a:path w="586739" h="544068">
                <a:moveTo>
                  <a:pt x="495300" y="516636"/>
                </a:moveTo>
                <a:lnTo>
                  <a:pt x="524255" y="504444"/>
                </a:lnTo>
                <a:lnTo>
                  <a:pt x="514740" y="495660"/>
                </a:lnTo>
                <a:lnTo>
                  <a:pt x="495300" y="51663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52813" y="2528046"/>
            <a:ext cx="2187836" cy="504265"/>
          </a:xfrm>
          <a:custGeom>
            <a:avLst/>
            <a:gdLst/>
            <a:ahLst/>
            <a:cxnLst/>
            <a:rect l="l" t="t" r="r" b="b"/>
            <a:pathLst>
              <a:path w="2479547" h="571500">
                <a:moveTo>
                  <a:pt x="67055" y="519684"/>
                </a:moveTo>
                <a:lnTo>
                  <a:pt x="81957" y="516465"/>
                </a:lnTo>
                <a:lnTo>
                  <a:pt x="76200" y="487680"/>
                </a:lnTo>
                <a:lnTo>
                  <a:pt x="0" y="548640"/>
                </a:lnTo>
                <a:lnTo>
                  <a:pt x="67055" y="519684"/>
                </a:lnTo>
                <a:close/>
              </a:path>
              <a:path w="2479547" h="571500">
                <a:moveTo>
                  <a:pt x="73151" y="547116"/>
                </a:moveTo>
                <a:lnTo>
                  <a:pt x="92963" y="571500"/>
                </a:lnTo>
                <a:lnTo>
                  <a:pt x="87470" y="544032"/>
                </a:lnTo>
                <a:lnTo>
                  <a:pt x="73151" y="547116"/>
                </a:lnTo>
                <a:close/>
              </a:path>
              <a:path w="2479547" h="571500">
                <a:moveTo>
                  <a:pt x="2479547" y="28956"/>
                </a:moveTo>
                <a:lnTo>
                  <a:pt x="2473451" y="0"/>
                </a:lnTo>
                <a:lnTo>
                  <a:pt x="81957" y="516465"/>
                </a:lnTo>
                <a:lnTo>
                  <a:pt x="67055" y="519684"/>
                </a:lnTo>
                <a:lnTo>
                  <a:pt x="0" y="548640"/>
                </a:lnTo>
                <a:lnTo>
                  <a:pt x="92963" y="571500"/>
                </a:lnTo>
                <a:lnTo>
                  <a:pt x="73151" y="547116"/>
                </a:lnTo>
                <a:lnTo>
                  <a:pt x="87470" y="544032"/>
                </a:lnTo>
                <a:lnTo>
                  <a:pt x="2479547" y="289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1919" y="2944905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3"/>
                </a:lnTo>
                <a:lnTo>
                  <a:pt x="0" y="316991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762000" y="381000"/>
                </a:lnTo>
                <a:lnTo>
                  <a:pt x="776412" y="379314"/>
                </a:lnTo>
                <a:lnTo>
                  <a:pt x="801111" y="367006"/>
                </a:lnTo>
                <a:lnTo>
                  <a:pt x="822742" y="332092"/>
                </a:lnTo>
                <a:lnTo>
                  <a:pt x="824483" y="62483"/>
                </a:lnTo>
                <a:lnTo>
                  <a:pt x="822842" y="47901"/>
                </a:lnTo>
                <a:lnTo>
                  <a:pt x="810773" y="22982"/>
                </a:lnTo>
                <a:lnTo>
                  <a:pt x="775992" y="1508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1919" y="2944905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617" y="6329"/>
                </a:lnTo>
                <a:lnTo>
                  <a:pt x="6075" y="35145"/>
                </a:lnTo>
                <a:lnTo>
                  <a:pt x="0" y="62483"/>
                </a:lnTo>
                <a:lnTo>
                  <a:pt x="0" y="316991"/>
                </a:lnTo>
                <a:lnTo>
                  <a:pt x="6182" y="344853"/>
                </a:lnTo>
                <a:lnTo>
                  <a:pt x="34385" y="374247"/>
                </a:lnTo>
                <a:lnTo>
                  <a:pt x="61838" y="380996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563" y="374519"/>
                </a:lnTo>
                <a:lnTo>
                  <a:pt x="818041" y="345401"/>
                </a:lnTo>
                <a:lnTo>
                  <a:pt x="824480" y="317637"/>
                </a:lnTo>
                <a:lnTo>
                  <a:pt x="824483" y="316991"/>
                </a:lnTo>
                <a:lnTo>
                  <a:pt x="824483" y="62483"/>
                </a:lnTo>
                <a:lnTo>
                  <a:pt x="818154" y="34617"/>
                </a:lnTo>
                <a:lnTo>
                  <a:pt x="789338" y="6075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9892" y="2532080"/>
            <a:ext cx="445097" cy="412825"/>
          </a:xfrm>
          <a:custGeom>
            <a:avLst/>
            <a:gdLst/>
            <a:ahLst/>
            <a:cxnLst/>
            <a:rect l="l" t="t" r="r" b="b"/>
            <a:pathLst>
              <a:path w="504443" h="467868">
                <a:moveTo>
                  <a:pt x="19811" y="0"/>
                </a:moveTo>
                <a:lnTo>
                  <a:pt x="0" y="19812"/>
                </a:lnTo>
                <a:lnTo>
                  <a:pt x="432393" y="419515"/>
                </a:lnTo>
                <a:lnTo>
                  <a:pt x="443483" y="429768"/>
                </a:lnTo>
                <a:lnTo>
                  <a:pt x="413003" y="440436"/>
                </a:lnTo>
                <a:lnTo>
                  <a:pt x="504443" y="467868"/>
                </a:lnTo>
                <a:lnTo>
                  <a:pt x="461771" y="408432"/>
                </a:lnTo>
                <a:lnTo>
                  <a:pt x="451480" y="398921"/>
                </a:lnTo>
                <a:lnTo>
                  <a:pt x="19811" y="0"/>
                </a:lnTo>
                <a:close/>
              </a:path>
              <a:path w="504443" h="467868">
                <a:moveTo>
                  <a:pt x="461771" y="408432"/>
                </a:moveTo>
                <a:lnTo>
                  <a:pt x="504443" y="467868"/>
                </a:lnTo>
                <a:lnTo>
                  <a:pt x="470915" y="377952"/>
                </a:lnTo>
                <a:lnTo>
                  <a:pt x="451480" y="398921"/>
                </a:lnTo>
                <a:lnTo>
                  <a:pt x="461771" y="408432"/>
                </a:lnTo>
                <a:close/>
              </a:path>
              <a:path w="504443" h="467868">
                <a:moveTo>
                  <a:pt x="413003" y="440436"/>
                </a:moveTo>
                <a:lnTo>
                  <a:pt x="443483" y="429768"/>
                </a:lnTo>
                <a:lnTo>
                  <a:pt x="432393" y="419515"/>
                </a:lnTo>
                <a:lnTo>
                  <a:pt x="413003" y="44043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15683" y="3919818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2982" y="13710"/>
                </a:lnTo>
                <a:lnTo>
                  <a:pt x="1508" y="48491"/>
                </a:lnTo>
                <a:lnTo>
                  <a:pt x="0" y="62483"/>
                </a:lnTo>
                <a:lnTo>
                  <a:pt x="0" y="316991"/>
                </a:lnTo>
                <a:lnTo>
                  <a:pt x="13399" y="356697"/>
                </a:lnTo>
                <a:lnTo>
                  <a:pt x="47473" y="379168"/>
                </a:lnTo>
                <a:lnTo>
                  <a:pt x="1008888" y="381000"/>
                </a:lnTo>
                <a:lnTo>
                  <a:pt x="1023218" y="379353"/>
                </a:lnTo>
                <a:lnTo>
                  <a:pt x="1058101" y="357682"/>
                </a:lnTo>
                <a:lnTo>
                  <a:pt x="1072868" y="318869"/>
                </a:lnTo>
                <a:lnTo>
                  <a:pt x="1072896" y="316991"/>
                </a:lnTo>
                <a:lnTo>
                  <a:pt x="1072896" y="62483"/>
                </a:lnTo>
                <a:lnTo>
                  <a:pt x="1058902" y="23372"/>
                </a:lnTo>
                <a:lnTo>
                  <a:pt x="1023988" y="1741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15683" y="3919818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2982" y="13710"/>
                </a:lnTo>
                <a:lnTo>
                  <a:pt x="1508" y="48491"/>
                </a:lnTo>
                <a:lnTo>
                  <a:pt x="0" y="62483"/>
                </a:lnTo>
                <a:lnTo>
                  <a:pt x="0" y="316991"/>
                </a:lnTo>
                <a:lnTo>
                  <a:pt x="13399" y="356697"/>
                </a:lnTo>
                <a:lnTo>
                  <a:pt x="47473" y="379168"/>
                </a:lnTo>
                <a:lnTo>
                  <a:pt x="62484" y="381000"/>
                </a:lnTo>
                <a:lnTo>
                  <a:pt x="1008888" y="381000"/>
                </a:lnTo>
                <a:lnTo>
                  <a:pt x="1048203" y="367315"/>
                </a:lnTo>
                <a:lnTo>
                  <a:pt x="1070812" y="333080"/>
                </a:lnTo>
                <a:lnTo>
                  <a:pt x="1072896" y="316991"/>
                </a:lnTo>
                <a:lnTo>
                  <a:pt x="1072896" y="62483"/>
                </a:lnTo>
                <a:lnTo>
                  <a:pt x="1058902" y="23372"/>
                </a:lnTo>
                <a:lnTo>
                  <a:pt x="1023988" y="1741"/>
                </a:lnTo>
                <a:lnTo>
                  <a:pt x="1008888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7540" y="3407485"/>
            <a:ext cx="375172" cy="545951"/>
          </a:xfrm>
          <a:custGeom>
            <a:avLst/>
            <a:gdLst/>
            <a:ahLst/>
            <a:cxnLst/>
            <a:rect l="l" t="t" r="r" b="b"/>
            <a:pathLst>
              <a:path w="425195" h="618744">
                <a:moveTo>
                  <a:pt x="39624" y="24384"/>
                </a:moveTo>
                <a:lnTo>
                  <a:pt x="24384" y="0"/>
                </a:lnTo>
                <a:lnTo>
                  <a:pt x="0" y="16763"/>
                </a:lnTo>
                <a:lnTo>
                  <a:pt x="16763" y="39624"/>
                </a:lnTo>
                <a:lnTo>
                  <a:pt x="39624" y="24384"/>
                </a:lnTo>
                <a:close/>
              </a:path>
              <a:path w="425195" h="618744">
                <a:moveTo>
                  <a:pt x="359663" y="496824"/>
                </a:moveTo>
                <a:lnTo>
                  <a:pt x="344424" y="473963"/>
                </a:lnTo>
                <a:lnTo>
                  <a:pt x="320039" y="489203"/>
                </a:lnTo>
                <a:lnTo>
                  <a:pt x="336803" y="513588"/>
                </a:lnTo>
                <a:lnTo>
                  <a:pt x="359663" y="496824"/>
                </a:lnTo>
                <a:close/>
              </a:path>
              <a:path w="425195" h="618744">
                <a:moveTo>
                  <a:pt x="327660" y="449579"/>
                </a:moveTo>
                <a:lnTo>
                  <a:pt x="312419" y="426720"/>
                </a:lnTo>
                <a:lnTo>
                  <a:pt x="288036" y="441960"/>
                </a:lnTo>
                <a:lnTo>
                  <a:pt x="304800" y="466344"/>
                </a:lnTo>
                <a:lnTo>
                  <a:pt x="327660" y="449579"/>
                </a:lnTo>
                <a:close/>
              </a:path>
              <a:path w="425195" h="618744">
                <a:moveTo>
                  <a:pt x="295655" y="402336"/>
                </a:moveTo>
                <a:lnTo>
                  <a:pt x="280415" y="379475"/>
                </a:lnTo>
                <a:lnTo>
                  <a:pt x="256031" y="394715"/>
                </a:lnTo>
                <a:lnTo>
                  <a:pt x="272795" y="419100"/>
                </a:lnTo>
                <a:lnTo>
                  <a:pt x="295655" y="402336"/>
                </a:lnTo>
                <a:close/>
              </a:path>
              <a:path w="425195" h="618744">
                <a:moveTo>
                  <a:pt x="263651" y="355091"/>
                </a:moveTo>
                <a:lnTo>
                  <a:pt x="248412" y="332232"/>
                </a:lnTo>
                <a:lnTo>
                  <a:pt x="224027" y="347472"/>
                </a:lnTo>
                <a:lnTo>
                  <a:pt x="240791" y="371856"/>
                </a:lnTo>
                <a:lnTo>
                  <a:pt x="263651" y="355091"/>
                </a:lnTo>
                <a:close/>
              </a:path>
              <a:path w="425195" h="618744">
                <a:moveTo>
                  <a:pt x="231648" y="307848"/>
                </a:moveTo>
                <a:lnTo>
                  <a:pt x="216407" y="284988"/>
                </a:lnTo>
                <a:lnTo>
                  <a:pt x="192024" y="300227"/>
                </a:lnTo>
                <a:lnTo>
                  <a:pt x="208787" y="324612"/>
                </a:lnTo>
                <a:lnTo>
                  <a:pt x="231648" y="307848"/>
                </a:lnTo>
                <a:close/>
              </a:path>
              <a:path w="425195" h="618744">
                <a:moveTo>
                  <a:pt x="199643" y="260603"/>
                </a:moveTo>
                <a:lnTo>
                  <a:pt x="184403" y="237744"/>
                </a:lnTo>
                <a:lnTo>
                  <a:pt x="160019" y="252984"/>
                </a:lnTo>
                <a:lnTo>
                  <a:pt x="176783" y="277368"/>
                </a:lnTo>
                <a:lnTo>
                  <a:pt x="199643" y="260603"/>
                </a:lnTo>
                <a:close/>
              </a:path>
              <a:path w="425195" h="618744">
                <a:moveTo>
                  <a:pt x="167639" y="213360"/>
                </a:moveTo>
                <a:lnTo>
                  <a:pt x="152400" y="190500"/>
                </a:lnTo>
                <a:lnTo>
                  <a:pt x="128015" y="205739"/>
                </a:lnTo>
                <a:lnTo>
                  <a:pt x="144779" y="230124"/>
                </a:lnTo>
                <a:lnTo>
                  <a:pt x="167639" y="213360"/>
                </a:lnTo>
                <a:close/>
              </a:path>
              <a:path w="425195" h="618744">
                <a:moveTo>
                  <a:pt x="135636" y="166115"/>
                </a:moveTo>
                <a:lnTo>
                  <a:pt x="120395" y="141732"/>
                </a:lnTo>
                <a:lnTo>
                  <a:pt x="96012" y="158496"/>
                </a:lnTo>
                <a:lnTo>
                  <a:pt x="112775" y="181356"/>
                </a:lnTo>
                <a:lnTo>
                  <a:pt x="135636" y="166115"/>
                </a:lnTo>
                <a:close/>
              </a:path>
              <a:path w="425195" h="618744">
                <a:moveTo>
                  <a:pt x="103631" y="118872"/>
                </a:moveTo>
                <a:lnTo>
                  <a:pt x="88391" y="94487"/>
                </a:lnTo>
                <a:lnTo>
                  <a:pt x="64007" y="111251"/>
                </a:lnTo>
                <a:lnTo>
                  <a:pt x="80772" y="134112"/>
                </a:lnTo>
                <a:lnTo>
                  <a:pt x="103631" y="118872"/>
                </a:lnTo>
                <a:close/>
              </a:path>
              <a:path w="425195" h="618744">
                <a:moveTo>
                  <a:pt x="71627" y="71627"/>
                </a:moveTo>
                <a:lnTo>
                  <a:pt x="56387" y="47244"/>
                </a:lnTo>
                <a:lnTo>
                  <a:pt x="32003" y="64008"/>
                </a:lnTo>
                <a:lnTo>
                  <a:pt x="48767" y="86868"/>
                </a:lnTo>
                <a:lnTo>
                  <a:pt x="71627" y="71627"/>
                </a:lnTo>
                <a:close/>
              </a:path>
              <a:path w="425195" h="618744">
                <a:moveTo>
                  <a:pt x="376427" y="521208"/>
                </a:moveTo>
                <a:lnTo>
                  <a:pt x="352043" y="536448"/>
                </a:lnTo>
                <a:lnTo>
                  <a:pt x="364894" y="555139"/>
                </a:lnTo>
                <a:lnTo>
                  <a:pt x="368807" y="560832"/>
                </a:lnTo>
                <a:lnTo>
                  <a:pt x="341375" y="571500"/>
                </a:lnTo>
                <a:lnTo>
                  <a:pt x="425195" y="618744"/>
                </a:lnTo>
                <a:lnTo>
                  <a:pt x="391667" y="544067"/>
                </a:lnTo>
                <a:lnTo>
                  <a:pt x="388227" y="538907"/>
                </a:lnTo>
                <a:lnTo>
                  <a:pt x="376427" y="521208"/>
                </a:lnTo>
                <a:close/>
              </a:path>
              <a:path w="425195" h="618744">
                <a:moveTo>
                  <a:pt x="391667" y="544067"/>
                </a:moveTo>
                <a:lnTo>
                  <a:pt x="425195" y="618744"/>
                </a:lnTo>
                <a:lnTo>
                  <a:pt x="411479" y="522732"/>
                </a:lnTo>
                <a:lnTo>
                  <a:pt x="388227" y="538907"/>
                </a:lnTo>
                <a:lnTo>
                  <a:pt x="391667" y="544067"/>
                </a:lnTo>
                <a:close/>
              </a:path>
              <a:path w="425195" h="618744">
                <a:moveTo>
                  <a:pt x="341375" y="571500"/>
                </a:moveTo>
                <a:lnTo>
                  <a:pt x="368807" y="560832"/>
                </a:lnTo>
                <a:lnTo>
                  <a:pt x="364894" y="555139"/>
                </a:lnTo>
                <a:lnTo>
                  <a:pt x="341375" y="5715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89843" y="3880821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6"/>
                </a:lnTo>
                <a:lnTo>
                  <a:pt x="13993" y="357627"/>
                </a:lnTo>
                <a:lnTo>
                  <a:pt x="48907" y="379258"/>
                </a:lnTo>
                <a:lnTo>
                  <a:pt x="1010412" y="381000"/>
                </a:lnTo>
                <a:lnTo>
                  <a:pt x="1024907" y="379397"/>
                </a:lnTo>
                <a:lnTo>
                  <a:pt x="1060046" y="358086"/>
                </a:lnTo>
                <a:lnTo>
                  <a:pt x="1074416" y="319161"/>
                </a:lnTo>
                <a:lnTo>
                  <a:pt x="1074419" y="64008"/>
                </a:lnTo>
                <a:lnTo>
                  <a:pt x="1072773" y="49677"/>
                </a:lnTo>
                <a:lnTo>
                  <a:pt x="1051102" y="14794"/>
                </a:lnTo>
                <a:lnTo>
                  <a:pt x="1012289" y="27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89843" y="3880821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6"/>
                </a:lnTo>
                <a:lnTo>
                  <a:pt x="13993" y="357627"/>
                </a:lnTo>
                <a:lnTo>
                  <a:pt x="48907" y="379258"/>
                </a:lnTo>
                <a:lnTo>
                  <a:pt x="64007" y="381000"/>
                </a:lnTo>
                <a:lnTo>
                  <a:pt x="1010412" y="381000"/>
                </a:lnTo>
                <a:lnTo>
                  <a:pt x="1050117" y="367600"/>
                </a:lnTo>
                <a:lnTo>
                  <a:pt x="1072588" y="333526"/>
                </a:lnTo>
                <a:lnTo>
                  <a:pt x="1074419" y="318515"/>
                </a:lnTo>
                <a:lnTo>
                  <a:pt x="1074419" y="64008"/>
                </a:lnTo>
                <a:lnTo>
                  <a:pt x="1060735" y="24692"/>
                </a:lnTo>
                <a:lnTo>
                  <a:pt x="1026500" y="2083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85608" y="3402105"/>
            <a:ext cx="2115222" cy="504265"/>
          </a:xfrm>
          <a:custGeom>
            <a:avLst/>
            <a:gdLst/>
            <a:ahLst/>
            <a:cxnLst/>
            <a:rect l="l" t="t" r="r" b="b"/>
            <a:pathLst>
              <a:path w="2397252" h="571500">
                <a:moveTo>
                  <a:pt x="33528" y="6096"/>
                </a:moveTo>
                <a:lnTo>
                  <a:pt x="6096" y="0"/>
                </a:lnTo>
                <a:lnTo>
                  <a:pt x="0" y="28956"/>
                </a:lnTo>
                <a:lnTo>
                  <a:pt x="27432" y="35052"/>
                </a:lnTo>
                <a:lnTo>
                  <a:pt x="33528" y="6096"/>
                </a:lnTo>
                <a:close/>
              </a:path>
              <a:path w="2397252" h="571500">
                <a:moveTo>
                  <a:pt x="2293620" y="510540"/>
                </a:moveTo>
                <a:lnTo>
                  <a:pt x="2286000" y="537972"/>
                </a:lnTo>
                <a:lnTo>
                  <a:pt x="2310478" y="543125"/>
                </a:lnTo>
                <a:lnTo>
                  <a:pt x="2314956" y="544068"/>
                </a:lnTo>
                <a:lnTo>
                  <a:pt x="2304288" y="571500"/>
                </a:lnTo>
                <a:lnTo>
                  <a:pt x="2397252" y="548640"/>
                </a:lnTo>
                <a:lnTo>
                  <a:pt x="2321052" y="516636"/>
                </a:lnTo>
                <a:lnTo>
                  <a:pt x="2316480" y="515620"/>
                </a:lnTo>
                <a:lnTo>
                  <a:pt x="2293620" y="510540"/>
                </a:lnTo>
                <a:close/>
              </a:path>
              <a:path w="2397252" h="571500">
                <a:moveTo>
                  <a:pt x="2321052" y="516636"/>
                </a:moveTo>
                <a:lnTo>
                  <a:pt x="2397252" y="548640"/>
                </a:lnTo>
                <a:lnTo>
                  <a:pt x="2322576" y="487680"/>
                </a:lnTo>
                <a:lnTo>
                  <a:pt x="2316480" y="515620"/>
                </a:lnTo>
                <a:lnTo>
                  <a:pt x="2321052" y="516636"/>
                </a:lnTo>
                <a:close/>
              </a:path>
              <a:path w="2397252" h="571500">
                <a:moveTo>
                  <a:pt x="89916" y="19812"/>
                </a:moveTo>
                <a:lnTo>
                  <a:pt x="60960" y="13716"/>
                </a:lnTo>
                <a:lnTo>
                  <a:pt x="54863" y="41148"/>
                </a:lnTo>
                <a:lnTo>
                  <a:pt x="83820" y="47244"/>
                </a:lnTo>
                <a:lnTo>
                  <a:pt x="89916" y="19812"/>
                </a:lnTo>
                <a:close/>
              </a:path>
              <a:path w="2397252" h="571500">
                <a:moveTo>
                  <a:pt x="144780" y="32004"/>
                </a:moveTo>
                <a:lnTo>
                  <a:pt x="117348" y="25908"/>
                </a:lnTo>
                <a:lnTo>
                  <a:pt x="111251" y="53340"/>
                </a:lnTo>
                <a:lnTo>
                  <a:pt x="138684" y="59436"/>
                </a:lnTo>
                <a:lnTo>
                  <a:pt x="144780" y="32004"/>
                </a:lnTo>
                <a:close/>
              </a:path>
              <a:path w="2397252" h="571500">
                <a:moveTo>
                  <a:pt x="201168" y="44196"/>
                </a:moveTo>
                <a:lnTo>
                  <a:pt x="173736" y="38100"/>
                </a:lnTo>
                <a:lnTo>
                  <a:pt x="167639" y="65532"/>
                </a:lnTo>
                <a:lnTo>
                  <a:pt x="195072" y="71628"/>
                </a:lnTo>
                <a:lnTo>
                  <a:pt x="201168" y="44196"/>
                </a:lnTo>
                <a:close/>
              </a:path>
              <a:path w="2397252" h="571500">
                <a:moveTo>
                  <a:pt x="257556" y="56387"/>
                </a:moveTo>
                <a:lnTo>
                  <a:pt x="228600" y="50292"/>
                </a:lnTo>
                <a:lnTo>
                  <a:pt x="222504" y="77724"/>
                </a:lnTo>
                <a:lnTo>
                  <a:pt x="249936" y="83820"/>
                </a:lnTo>
                <a:lnTo>
                  <a:pt x="257556" y="56387"/>
                </a:lnTo>
                <a:close/>
              </a:path>
              <a:path w="2397252" h="571500">
                <a:moveTo>
                  <a:pt x="312420" y="68580"/>
                </a:moveTo>
                <a:lnTo>
                  <a:pt x="284988" y="62484"/>
                </a:lnTo>
                <a:lnTo>
                  <a:pt x="278892" y="89916"/>
                </a:lnTo>
                <a:lnTo>
                  <a:pt x="306324" y="97536"/>
                </a:lnTo>
                <a:lnTo>
                  <a:pt x="312420" y="68580"/>
                </a:lnTo>
                <a:close/>
              </a:path>
              <a:path w="2397252" h="571500">
                <a:moveTo>
                  <a:pt x="368808" y="80772"/>
                </a:moveTo>
                <a:lnTo>
                  <a:pt x="339851" y="74675"/>
                </a:lnTo>
                <a:lnTo>
                  <a:pt x="333756" y="103632"/>
                </a:lnTo>
                <a:lnTo>
                  <a:pt x="362712" y="109728"/>
                </a:lnTo>
                <a:lnTo>
                  <a:pt x="368808" y="80772"/>
                </a:lnTo>
                <a:close/>
              </a:path>
              <a:path w="2397252" h="571500">
                <a:moveTo>
                  <a:pt x="423672" y="94487"/>
                </a:moveTo>
                <a:lnTo>
                  <a:pt x="396239" y="86868"/>
                </a:lnTo>
                <a:lnTo>
                  <a:pt x="390144" y="115824"/>
                </a:lnTo>
                <a:lnTo>
                  <a:pt x="417575" y="121920"/>
                </a:lnTo>
                <a:lnTo>
                  <a:pt x="423672" y="94487"/>
                </a:lnTo>
                <a:close/>
              </a:path>
              <a:path w="2397252" h="571500">
                <a:moveTo>
                  <a:pt x="480060" y="106680"/>
                </a:moveTo>
                <a:lnTo>
                  <a:pt x="452628" y="100584"/>
                </a:lnTo>
                <a:lnTo>
                  <a:pt x="446532" y="128016"/>
                </a:lnTo>
                <a:lnTo>
                  <a:pt x="473963" y="134112"/>
                </a:lnTo>
                <a:lnTo>
                  <a:pt x="480060" y="106680"/>
                </a:lnTo>
                <a:close/>
              </a:path>
              <a:path w="2397252" h="571500">
                <a:moveTo>
                  <a:pt x="536448" y="118872"/>
                </a:moveTo>
                <a:lnTo>
                  <a:pt x="507492" y="112775"/>
                </a:lnTo>
                <a:lnTo>
                  <a:pt x="501396" y="140208"/>
                </a:lnTo>
                <a:lnTo>
                  <a:pt x="528828" y="146304"/>
                </a:lnTo>
                <a:lnTo>
                  <a:pt x="536448" y="118872"/>
                </a:lnTo>
                <a:close/>
              </a:path>
              <a:path w="2397252" h="571500">
                <a:moveTo>
                  <a:pt x="591312" y="131064"/>
                </a:moveTo>
                <a:lnTo>
                  <a:pt x="563880" y="124968"/>
                </a:lnTo>
                <a:lnTo>
                  <a:pt x="557784" y="152400"/>
                </a:lnTo>
                <a:lnTo>
                  <a:pt x="585216" y="158496"/>
                </a:lnTo>
                <a:lnTo>
                  <a:pt x="591312" y="131064"/>
                </a:lnTo>
                <a:close/>
              </a:path>
              <a:path w="2397252" h="571500">
                <a:moveTo>
                  <a:pt x="647700" y="143256"/>
                </a:moveTo>
                <a:lnTo>
                  <a:pt x="618744" y="137160"/>
                </a:lnTo>
                <a:lnTo>
                  <a:pt x="612648" y="164592"/>
                </a:lnTo>
                <a:lnTo>
                  <a:pt x="641604" y="170687"/>
                </a:lnTo>
                <a:lnTo>
                  <a:pt x="647700" y="143256"/>
                </a:lnTo>
                <a:close/>
              </a:path>
              <a:path w="2397252" h="571500">
                <a:moveTo>
                  <a:pt x="702563" y="155448"/>
                </a:moveTo>
                <a:lnTo>
                  <a:pt x="675132" y="149352"/>
                </a:lnTo>
                <a:lnTo>
                  <a:pt x="669036" y="178308"/>
                </a:lnTo>
                <a:lnTo>
                  <a:pt x="696468" y="184404"/>
                </a:lnTo>
                <a:lnTo>
                  <a:pt x="702563" y="155448"/>
                </a:lnTo>
                <a:close/>
              </a:path>
              <a:path w="2397252" h="571500">
                <a:moveTo>
                  <a:pt x="758951" y="167640"/>
                </a:moveTo>
                <a:lnTo>
                  <a:pt x="731520" y="161544"/>
                </a:lnTo>
                <a:lnTo>
                  <a:pt x="725424" y="190500"/>
                </a:lnTo>
                <a:lnTo>
                  <a:pt x="752856" y="196596"/>
                </a:lnTo>
                <a:lnTo>
                  <a:pt x="758951" y="167640"/>
                </a:lnTo>
                <a:close/>
              </a:path>
              <a:path w="2397252" h="571500">
                <a:moveTo>
                  <a:pt x="815339" y="181356"/>
                </a:moveTo>
                <a:lnTo>
                  <a:pt x="786384" y="175260"/>
                </a:lnTo>
                <a:lnTo>
                  <a:pt x="780288" y="202692"/>
                </a:lnTo>
                <a:lnTo>
                  <a:pt x="807720" y="208787"/>
                </a:lnTo>
                <a:lnTo>
                  <a:pt x="815339" y="181356"/>
                </a:lnTo>
                <a:close/>
              </a:path>
              <a:path w="2397252" h="571500">
                <a:moveTo>
                  <a:pt x="870204" y="193548"/>
                </a:moveTo>
                <a:lnTo>
                  <a:pt x="842772" y="187452"/>
                </a:lnTo>
                <a:lnTo>
                  <a:pt x="836676" y="214884"/>
                </a:lnTo>
                <a:lnTo>
                  <a:pt x="864108" y="220980"/>
                </a:lnTo>
                <a:lnTo>
                  <a:pt x="870204" y="193548"/>
                </a:lnTo>
                <a:close/>
              </a:path>
              <a:path w="2397252" h="571500">
                <a:moveTo>
                  <a:pt x="926592" y="205740"/>
                </a:moveTo>
                <a:lnTo>
                  <a:pt x="897636" y="199644"/>
                </a:lnTo>
                <a:lnTo>
                  <a:pt x="891539" y="227075"/>
                </a:lnTo>
                <a:lnTo>
                  <a:pt x="920496" y="233172"/>
                </a:lnTo>
                <a:lnTo>
                  <a:pt x="926592" y="205740"/>
                </a:lnTo>
                <a:close/>
              </a:path>
              <a:path w="2397252" h="571500">
                <a:moveTo>
                  <a:pt x="981456" y="217932"/>
                </a:moveTo>
                <a:lnTo>
                  <a:pt x="954024" y="211836"/>
                </a:lnTo>
                <a:lnTo>
                  <a:pt x="947927" y="239268"/>
                </a:lnTo>
                <a:lnTo>
                  <a:pt x="975360" y="245364"/>
                </a:lnTo>
                <a:lnTo>
                  <a:pt x="981456" y="217932"/>
                </a:lnTo>
                <a:close/>
              </a:path>
              <a:path w="2397252" h="571500">
                <a:moveTo>
                  <a:pt x="1037844" y="230124"/>
                </a:moveTo>
                <a:lnTo>
                  <a:pt x="1010412" y="224028"/>
                </a:lnTo>
                <a:lnTo>
                  <a:pt x="1004316" y="251460"/>
                </a:lnTo>
                <a:lnTo>
                  <a:pt x="1031748" y="259080"/>
                </a:lnTo>
                <a:lnTo>
                  <a:pt x="1037844" y="230124"/>
                </a:lnTo>
                <a:close/>
              </a:path>
              <a:path w="2397252" h="571500">
                <a:moveTo>
                  <a:pt x="1094232" y="242316"/>
                </a:moveTo>
                <a:lnTo>
                  <a:pt x="1065276" y="236220"/>
                </a:lnTo>
                <a:lnTo>
                  <a:pt x="1059180" y="265175"/>
                </a:lnTo>
                <a:lnTo>
                  <a:pt x="1088136" y="271272"/>
                </a:lnTo>
                <a:lnTo>
                  <a:pt x="1094232" y="242316"/>
                </a:lnTo>
                <a:close/>
              </a:path>
              <a:path w="2397252" h="571500">
                <a:moveTo>
                  <a:pt x="1149096" y="256032"/>
                </a:moveTo>
                <a:lnTo>
                  <a:pt x="1121664" y="249936"/>
                </a:lnTo>
                <a:lnTo>
                  <a:pt x="1115568" y="277368"/>
                </a:lnTo>
                <a:lnTo>
                  <a:pt x="1143000" y="283464"/>
                </a:lnTo>
                <a:lnTo>
                  <a:pt x="1149096" y="256032"/>
                </a:lnTo>
                <a:close/>
              </a:path>
              <a:path w="2397252" h="571500">
                <a:moveTo>
                  <a:pt x="1205484" y="268224"/>
                </a:moveTo>
                <a:lnTo>
                  <a:pt x="1176527" y="262128"/>
                </a:lnTo>
                <a:lnTo>
                  <a:pt x="1170432" y="289560"/>
                </a:lnTo>
                <a:lnTo>
                  <a:pt x="1199388" y="295656"/>
                </a:lnTo>
                <a:lnTo>
                  <a:pt x="1205484" y="268224"/>
                </a:lnTo>
                <a:close/>
              </a:path>
              <a:path w="2397252" h="571500">
                <a:moveTo>
                  <a:pt x="1260348" y="280416"/>
                </a:moveTo>
                <a:lnTo>
                  <a:pt x="1232916" y="274320"/>
                </a:lnTo>
                <a:lnTo>
                  <a:pt x="1226820" y="301752"/>
                </a:lnTo>
                <a:lnTo>
                  <a:pt x="1254252" y="307848"/>
                </a:lnTo>
                <a:lnTo>
                  <a:pt x="1260348" y="280416"/>
                </a:lnTo>
                <a:close/>
              </a:path>
              <a:path w="2397252" h="571500">
                <a:moveTo>
                  <a:pt x="1316736" y="292608"/>
                </a:moveTo>
                <a:lnTo>
                  <a:pt x="1289304" y="286512"/>
                </a:lnTo>
                <a:lnTo>
                  <a:pt x="1283208" y="313944"/>
                </a:lnTo>
                <a:lnTo>
                  <a:pt x="1310639" y="320040"/>
                </a:lnTo>
                <a:lnTo>
                  <a:pt x="1316736" y="292608"/>
                </a:lnTo>
                <a:close/>
              </a:path>
              <a:path w="2397252" h="571500">
                <a:moveTo>
                  <a:pt x="1373124" y="304800"/>
                </a:moveTo>
                <a:lnTo>
                  <a:pt x="1344168" y="298704"/>
                </a:lnTo>
                <a:lnTo>
                  <a:pt x="1338072" y="326136"/>
                </a:lnTo>
                <a:lnTo>
                  <a:pt x="1367027" y="333756"/>
                </a:lnTo>
                <a:lnTo>
                  <a:pt x="1373124" y="304800"/>
                </a:lnTo>
                <a:close/>
              </a:path>
              <a:path w="2397252" h="571500">
                <a:moveTo>
                  <a:pt x="1427988" y="316992"/>
                </a:moveTo>
                <a:lnTo>
                  <a:pt x="1400556" y="310896"/>
                </a:lnTo>
                <a:lnTo>
                  <a:pt x="1394460" y="339852"/>
                </a:lnTo>
                <a:lnTo>
                  <a:pt x="1421892" y="345948"/>
                </a:lnTo>
                <a:lnTo>
                  <a:pt x="1427988" y="316992"/>
                </a:lnTo>
                <a:close/>
              </a:path>
              <a:path w="2397252" h="571500">
                <a:moveTo>
                  <a:pt x="1484376" y="330708"/>
                </a:moveTo>
                <a:lnTo>
                  <a:pt x="1456944" y="323088"/>
                </a:lnTo>
                <a:lnTo>
                  <a:pt x="1449324" y="352044"/>
                </a:lnTo>
                <a:lnTo>
                  <a:pt x="1478280" y="358140"/>
                </a:lnTo>
                <a:lnTo>
                  <a:pt x="1484376" y="330708"/>
                </a:lnTo>
                <a:close/>
              </a:path>
              <a:path w="2397252" h="571500">
                <a:moveTo>
                  <a:pt x="1539239" y="342900"/>
                </a:moveTo>
                <a:lnTo>
                  <a:pt x="1511808" y="336804"/>
                </a:lnTo>
                <a:lnTo>
                  <a:pt x="1505712" y="364236"/>
                </a:lnTo>
                <a:lnTo>
                  <a:pt x="1533144" y="370332"/>
                </a:lnTo>
                <a:lnTo>
                  <a:pt x="1539239" y="342900"/>
                </a:lnTo>
                <a:close/>
              </a:path>
              <a:path w="2397252" h="571500">
                <a:moveTo>
                  <a:pt x="1595627" y="355092"/>
                </a:moveTo>
                <a:lnTo>
                  <a:pt x="1568196" y="348996"/>
                </a:lnTo>
                <a:lnTo>
                  <a:pt x="1562100" y="376428"/>
                </a:lnTo>
                <a:lnTo>
                  <a:pt x="1589532" y="382524"/>
                </a:lnTo>
                <a:lnTo>
                  <a:pt x="1595627" y="355092"/>
                </a:lnTo>
                <a:close/>
              </a:path>
              <a:path w="2397252" h="571500">
                <a:moveTo>
                  <a:pt x="1652015" y="367284"/>
                </a:moveTo>
                <a:lnTo>
                  <a:pt x="1623060" y="361188"/>
                </a:lnTo>
                <a:lnTo>
                  <a:pt x="1616964" y="388620"/>
                </a:lnTo>
                <a:lnTo>
                  <a:pt x="1645920" y="394716"/>
                </a:lnTo>
                <a:lnTo>
                  <a:pt x="1652015" y="367284"/>
                </a:lnTo>
                <a:close/>
              </a:path>
              <a:path w="2397252" h="571500">
                <a:moveTo>
                  <a:pt x="1706880" y="379475"/>
                </a:moveTo>
                <a:lnTo>
                  <a:pt x="1679448" y="373380"/>
                </a:lnTo>
                <a:lnTo>
                  <a:pt x="1673352" y="400812"/>
                </a:lnTo>
                <a:lnTo>
                  <a:pt x="1700784" y="406908"/>
                </a:lnTo>
                <a:lnTo>
                  <a:pt x="1706880" y="379475"/>
                </a:lnTo>
                <a:close/>
              </a:path>
              <a:path w="2397252" h="571500">
                <a:moveTo>
                  <a:pt x="1763268" y="391668"/>
                </a:moveTo>
                <a:lnTo>
                  <a:pt x="1735836" y="385572"/>
                </a:lnTo>
                <a:lnTo>
                  <a:pt x="1728215" y="414528"/>
                </a:lnTo>
                <a:lnTo>
                  <a:pt x="1757172" y="420624"/>
                </a:lnTo>
                <a:lnTo>
                  <a:pt x="1763268" y="391668"/>
                </a:lnTo>
                <a:close/>
              </a:path>
              <a:path w="2397252" h="571500">
                <a:moveTo>
                  <a:pt x="1818132" y="403860"/>
                </a:moveTo>
                <a:lnTo>
                  <a:pt x="1790700" y="397764"/>
                </a:lnTo>
                <a:lnTo>
                  <a:pt x="1784604" y="426720"/>
                </a:lnTo>
                <a:lnTo>
                  <a:pt x="1812036" y="432816"/>
                </a:lnTo>
                <a:lnTo>
                  <a:pt x="1818132" y="403860"/>
                </a:lnTo>
                <a:close/>
              </a:path>
              <a:path w="2397252" h="571500">
                <a:moveTo>
                  <a:pt x="1874520" y="417575"/>
                </a:moveTo>
                <a:lnTo>
                  <a:pt x="1847088" y="411480"/>
                </a:lnTo>
                <a:lnTo>
                  <a:pt x="1840992" y="438912"/>
                </a:lnTo>
                <a:lnTo>
                  <a:pt x="1868424" y="445008"/>
                </a:lnTo>
                <a:lnTo>
                  <a:pt x="1874520" y="417575"/>
                </a:lnTo>
                <a:close/>
              </a:path>
              <a:path w="2397252" h="571500">
                <a:moveTo>
                  <a:pt x="1930908" y="429768"/>
                </a:moveTo>
                <a:lnTo>
                  <a:pt x="1901952" y="423672"/>
                </a:lnTo>
                <a:lnTo>
                  <a:pt x="1895856" y="451104"/>
                </a:lnTo>
                <a:lnTo>
                  <a:pt x="1924812" y="457200"/>
                </a:lnTo>
                <a:lnTo>
                  <a:pt x="1930908" y="429768"/>
                </a:lnTo>
                <a:close/>
              </a:path>
              <a:path w="2397252" h="571500">
                <a:moveTo>
                  <a:pt x="1985772" y="441960"/>
                </a:moveTo>
                <a:lnTo>
                  <a:pt x="1958339" y="435863"/>
                </a:lnTo>
                <a:lnTo>
                  <a:pt x="1952244" y="463296"/>
                </a:lnTo>
                <a:lnTo>
                  <a:pt x="1979676" y="469392"/>
                </a:lnTo>
                <a:lnTo>
                  <a:pt x="1985772" y="441960"/>
                </a:lnTo>
                <a:close/>
              </a:path>
              <a:path w="2397252" h="571500">
                <a:moveTo>
                  <a:pt x="2042160" y="454152"/>
                </a:moveTo>
                <a:lnTo>
                  <a:pt x="2014727" y="448056"/>
                </a:lnTo>
                <a:lnTo>
                  <a:pt x="2007108" y="475488"/>
                </a:lnTo>
                <a:lnTo>
                  <a:pt x="2036064" y="481584"/>
                </a:lnTo>
                <a:lnTo>
                  <a:pt x="2042160" y="454152"/>
                </a:lnTo>
                <a:close/>
              </a:path>
              <a:path w="2397252" h="571500">
                <a:moveTo>
                  <a:pt x="2097024" y="466344"/>
                </a:moveTo>
                <a:lnTo>
                  <a:pt x="2069592" y="460248"/>
                </a:lnTo>
                <a:lnTo>
                  <a:pt x="2063496" y="487680"/>
                </a:lnTo>
                <a:lnTo>
                  <a:pt x="2090927" y="495300"/>
                </a:lnTo>
                <a:lnTo>
                  <a:pt x="2097024" y="466344"/>
                </a:lnTo>
                <a:close/>
              </a:path>
              <a:path w="2397252" h="571500">
                <a:moveTo>
                  <a:pt x="2153412" y="478536"/>
                </a:moveTo>
                <a:lnTo>
                  <a:pt x="2125980" y="472440"/>
                </a:lnTo>
                <a:lnTo>
                  <a:pt x="2119884" y="501396"/>
                </a:lnTo>
                <a:lnTo>
                  <a:pt x="2147316" y="507492"/>
                </a:lnTo>
                <a:lnTo>
                  <a:pt x="2153412" y="478536"/>
                </a:lnTo>
                <a:close/>
              </a:path>
              <a:path w="2397252" h="571500">
                <a:moveTo>
                  <a:pt x="2209800" y="492252"/>
                </a:moveTo>
                <a:lnTo>
                  <a:pt x="2180844" y="484632"/>
                </a:lnTo>
                <a:lnTo>
                  <a:pt x="2174748" y="513588"/>
                </a:lnTo>
                <a:lnTo>
                  <a:pt x="2203704" y="519684"/>
                </a:lnTo>
                <a:lnTo>
                  <a:pt x="2209800" y="492252"/>
                </a:lnTo>
                <a:close/>
              </a:path>
              <a:path w="2397252" h="571500">
                <a:moveTo>
                  <a:pt x="2264664" y="504444"/>
                </a:moveTo>
                <a:lnTo>
                  <a:pt x="2237232" y="498348"/>
                </a:lnTo>
                <a:lnTo>
                  <a:pt x="2231136" y="525780"/>
                </a:lnTo>
                <a:lnTo>
                  <a:pt x="2258568" y="531876"/>
                </a:lnTo>
                <a:lnTo>
                  <a:pt x="2264664" y="504444"/>
                </a:lnTo>
                <a:close/>
              </a:path>
              <a:path w="2397252" h="571500">
                <a:moveTo>
                  <a:pt x="2304288" y="571500"/>
                </a:moveTo>
                <a:lnTo>
                  <a:pt x="2314956" y="544068"/>
                </a:lnTo>
                <a:lnTo>
                  <a:pt x="2310478" y="543125"/>
                </a:lnTo>
                <a:lnTo>
                  <a:pt x="2304288" y="5715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92732" y="3767865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7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64007"/>
                </a:lnTo>
                <a:lnTo>
                  <a:pt x="1071293" y="49512"/>
                </a:lnTo>
                <a:lnTo>
                  <a:pt x="1049982" y="14373"/>
                </a:lnTo>
                <a:lnTo>
                  <a:pt x="1011057" y="3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92732" y="3767865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7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316991"/>
                </a:lnTo>
                <a:lnTo>
                  <a:pt x="1072895" y="64007"/>
                </a:lnTo>
                <a:lnTo>
                  <a:pt x="1059496" y="24302"/>
                </a:lnTo>
                <a:lnTo>
                  <a:pt x="1025422" y="1831"/>
                </a:lnTo>
                <a:lnTo>
                  <a:pt x="1010411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6872" y="3268979"/>
            <a:ext cx="1753496" cy="627978"/>
          </a:xfrm>
          <a:custGeom>
            <a:avLst/>
            <a:gdLst/>
            <a:ahLst/>
            <a:cxnLst/>
            <a:rect l="l" t="t" r="r" b="b"/>
            <a:pathLst>
              <a:path w="1987295" h="711708">
                <a:moveTo>
                  <a:pt x="64007" y="661416"/>
                </a:moveTo>
                <a:lnTo>
                  <a:pt x="76441" y="657116"/>
                </a:lnTo>
                <a:lnTo>
                  <a:pt x="67055" y="630936"/>
                </a:lnTo>
                <a:lnTo>
                  <a:pt x="0" y="699516"/>
                </a:lnTo>
                <a:lnTo>
                  <a:pt x="64007" y="661416"/>
                </a:lnTo>
                <a:close/>
              </a:path>
              <a:path w="1987295" h="711708">
                <a:moveTo>
                  <a:pt x="73151" y="688848"/>
                </a:moveTo>
                <a:lnTo>
                  <a:pt x="96012" y="711708"/>
                </a:lnTo>
                <a:lnTo>
                  <a:pt x="86197" y="684329"/>
                </a:lnTo>
                <a:lnTo>
                  <a:pt x="73151" y="688848"/>
                </a:lnTo>
                <a:close/>
              </a:path>
              <a:path w="1987295" h="711708">
                <a:moveTo>
                  <a:pt x="1987295" y="25908"/>
                </a:moveTo>
                <a:lnTo>
                  <a:pt x="1976627" y="0"/>
                </a:lnTo>
                <a:lnTo>
                  <a:pt x="76441" y="657116"/>
                </a:lnTo>
                <a:lnTo>
                  <a:pt x="64007" y="661416"/>
                </a:lnTo>
                <a:lnTo>
                  <a:pt x="0" y="699516"/>
                </a:lnTo>
                <a:lnTo>
                  <a:pt x="96012" y="711708"/>
                </a:lnTo>
                <a:lnTo>
                  <a:pt x="73151" y="688848"/>
                </a:lnTo>
                <a:lnTo>
                  <a:pt x="86197" y="684329"/>
                </a:lnTo>
                <a:lnTo>
                  <a:pt x="1987295" y="2590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661212" y="3336215"/>
            <a:ext cx="1241163" cy="427616"/>
          </a:xfrm>
          <a:custGeom>
            <a:avLst/>
            <a:gdLst/>
            <a:ahLst/>
            <a:cxnLst/>
            <a:rect l="l" t="t" r="r" b="b"/>
            <a:pathLst>
              <a:path w="1406651" h="484632">
                <a:moveTo>
                  <a:pt x="35051" y="7620"/>
                </a:moveTo>
                <a:lnTo>
                  <a:pt x="7619" y="0"/>
                </a:lnTo>
                <a:lnTo>
                  <a:pt x="0" y="25908"/>
                </a:lnTo>
                <a:lnTo>
                  <a:pt x="25908" y="35051"/>
                </a:lnTo>
                <a:lnTo>
                  <a:pt x="35051" y="7620"/>
                </a:lnTo>
                <a:close/>
              </a:path>
              <a:path w="1406651" h="484632">
                <a:moveTo>
                  <a:pt x="1312164" y="423672"/>
                </a:moveTo>
                <a:lnTo>
                  <a:pt x="1303019" y="451104"/>
                </a:lnTo>
                <a:lnTo>
                  <a:pt x="1321308" y="457200"/>
                </a:lnTo>
                <a:lnTo>
                  <a:pt x="1330451" y="460248"/>
                </a:lnTo>
                <a:lnTo>
                  <a:pt x="1312164" y="484632"/>
                </a:lnTo>
                <a:lnTo>
                  <a:pt x="1406651" y="470916"/>
                </a:lnTo>
                <a:lnTo>
                  <a:pt x="1339595" y="432816"/>
                </a:lnTo>
                <a:lnTo>
                  <a:pt x="1330452" y="429768"/>
                </a:lnTo>
                <a:lnTo>
                  <a:pt x="1312164" y="423672"/>
                </a:lnTo>
                <a:close/>
              </a:path>
              <a:path w="1406651" h="484632">
                <a:moveTo>
                  <a:pt x="1339595" y="432816"/>
                </a:moveTo>
                <a:lnTo>
                  <a:pt x="1406651" y="470916"/>
                </a:lnTo>
                <a:lnTo>
                  <a:pt x="1339595" y="402336"/>
                </a:lnTo>
                <a:lnTo>
                  <a:pt x="1330452" y="429768"/>
                </a:lnTo>
                <a:lnTo>
                  <a:pt x="1339595" y="432816"/>
                </a:lnTo>
                <a:close/>
              </a:path>
              <a:path w="1406651" h="484632">
                <a:moveTo>
                  <a:pt x="89915" y="25908"/>
                </a:moveTo>
                <a:lnTo>
                  <a:pt x="62484" y="16763"/>
                </a:lnTo>
                <a:lnTo>
                  <a:pt x="53339" y="44196"/>
                </a:lnTo>
                <a:lnTo>
                  <a:pt x="80772" y="53340"/>
                </a:lnTo>
                <a:lnTo>
                  <a:pt x="89915" y="25908"/>
                </a:lnTo>
                <a:close/>
              </a:path>
              <a:path w="1406651" h="484632">
                <a:moveTo>
                  <a:pt x="144779" y="44196"/>
                </a:moveTo>
                <a:lnTo>
                  <a:pt x="117348" y="35051"/>
                </a:lnTo>
                <a:lnTo>
                  <a:pt x="108203" y="62484"/>
                </a:lnTo>
                <a:lnTo>
                  <a:pt x="135636" y="71628"/>
                </a:lnTo>
                <a:lnTo>
                  <a:pt x="144779" y="44196"/>
                </a:lnTo>
                <a:close/>
              </a:path>
              <a:path w="1406651" h="484632">
                <a:moveTo>
                  <a:pt x="198119" y="60960"/>
                </a:moveTo>
                <a:lnTo>
                  <a:pt x="170687" y="51816"/>
                </a:lnTo>
                <a:lnTo>
                  <a:pt x="163067" y="79248"/>
                </a:lnTo>
                <a:lnTo>
                  <a:pt x="188975" y="88392"/>
                </a:lnTo>
                <a:lnTo>
                  <a:pt x="198119" y="60960"/>
                </a:lnTo>
                <a:close/>
              </a:path>
              <a:path w="1406651" h="484632">
                <a:moveTo>
                  <a:pt x="252984" y="79248"/>
                </a:moveTo>
                <a:lnTo>
                  <a:pt x="225551" y="70104"/>
                </a:lnTo>
                <a:lnTo>
                  <a:pt x="216408" y="97536"/>
                </a:lnTo>
                <a:lnTo>
                  <a:pt x="243839" y="106680"/>
                </a:lnTo>
                <a:lnTo>
                  <a:pt x="252984" y="79248"/>
                </a:lnTo>
                <a:close/>
              </a:path>
              <a:path w="1406651" h="484632">
                <a:moveTo>
                  <a:pt x="306323" y="97536"/>
                </a:moveTo>
                <a:lnTo>
                  <a:pt x="280415" y="88392"/>
                </a:lnTo>
                <a:lnTo>
                  <a:pt x="271271" y="115824"/>
                </a:lnTo>
                <a:lnTo>
                  <a:pt x="298704" y="123444"/>
                </a:lnTo>
                <a:lnTo>
                  <a:pt x="306323" y="97536"/>
                </a:lnTo>
                <a:close/>
              </a:path>
              <a:path w="1406651" h="484632">
                <a:moveTo>
                  <a:pt x="361188" y="114300"/>
                </a:moveTo>
                <a:lnTo>
                  <a:pt x="333756" y="105156"/>
                </a:lnTo>
                <a:lnTo>
                  <a:pt x="324612" y="132587"/>
                </a:lnTo>
                <a:lnTo>
                  <a:pt x="352043" y="141732"/>
                </a:lnTo>
                <a:lnTo>
                  <a:pt x="361188" y="114300"/>
                </a:lnTo>
                <a:close/>
              </a:path>
              <a:path w="1406651" h="484632">
                <a:moveTo>
                  <a:pt x="416052" y="132587"/>
                </a:moveTo>
                <a:lnTo>
                  <a:pt x="388619" y="123444"/>
                </a:lnTo>
                <a:lnTo>
                  <a:pt x="379475" y="150875"/>
                </a:lnTo>
                <a:lnTo>
                  <a:pt x="406908" y="160020"/>
                </a:lnTo>
                <a:lnTo>
                  <a:pt x="416052" y="132587"/>
                </a:lnTo>
                <a:close/>
              </a:path>
              <a:path w="1406651" h="484632">
                <a:moveTo>
                  <a:pt x="469391" y="149351"/>
                </a:moveTo>
                <a:lnTo>
                  <a:pt x="443484" y="141732"/>
                </a:lnTo>
                <a:lnTo>
                  <a:pt x="434339" y="167640"/>
                </a:lnTo>
                <a:lnTo>
                  <a:pt x="461771" y="176784"/>
                </a:lnTo>
                <a:lnTo>
                  <a:pt x="469391" y="149351"/>
                </a:lnTo>
                <a:close/>
              </a:path>
              <a:path w="1406651" h="484632">
                <a:moveTo>
                  <a:pt x="524256" y="167640"/>
                </a:moveTo>
                <a:lnTo>
                  <a:pt x="496823" y="158496"/>
                </a:lnTo>
                <a:lnTo>
                  <a:pt x="487680" y="185928"/>
                </a:lnTo>
                <a:lnTo>
                  <a:pt x="515112" y="195072"/>
                </a:lnTo>
                <a:lnTo>
                  <a:pt x="524256" y="167640"/>
                </a:lnTo>
                <a:close/>
              </a:path>
              <a:path w="1406651" h="484632">
                <a:moveTo>
                  <a:pt x="579119" y="185928"/>
                </a:moveTo>
                <a:lnTo>
                  <a:pt x="551688" y="176784"/>
                </a:lnTo>
                <a:lnTo>
                  <a:pt x="542543" y="204216"/>
                </a:lnTo>
                <a:lnTo>
                  <a:pt x="569975" y="211836"/>
                </a:lnTo>
                <a:lnTo>
                  <a:pt x="579119" y="185928"/>
                </a:lnTo>
                <a:close/>
              </a:path>
              <a:path w="1406651" h="484632">
                <a:moveTo>
                  <a:pt x="632460" y="202692"/>
                </a:moveTo>
                <a:lnTo>
                  <a:pt x="606552" y="193548"/>
                </a:lnTo>
                <a:lnTo>
                  <a:pt x="597408" y="220980"/>
                </a:lnTo>
                <a:lnTo>
                  <a:pt x="624839" y="230124"/>
                </a:lnTo>
                <a:lnTo>
                  <a:pt x="632460" y="202692"/>
                </a:lnTo>
                <a:close/>
              </a:path>
              <a:path w="1406651" h="484632">
                <a:moveTo>
                  <a:pt x="687323" y="220980"/>
                </a:moveTo>
                <a:lnTo>
                  <a:pt x="659891" y="211836"/>
                </a:lnTo>
                <a:lnTo>
                  <a:pt x="650747" y="239268"/>
                </a:lnTo>
                <a:lnTo>
                  <a:pt x="678180" y="248412"/>
                </a:lnTo>
                <a:lnTo>
                  <a:pt x="687323" y="220980"/>
                </a:lnTo>
                <a:close/>
              </a:path>
              <a:path w="1406651" h="484632">
                <a:moveTo>
                  <a:pt x="742188" y="237744"/>
                </a:moveTo>
                <a:lnTo>
                  <a:pt x="714756" y="230124"/>
                </a:lnTo>
                <a:lnTo>
                  <a:pt x="705612" y="256032"/>
                </a:lnTo>
                <a:lnTo>
                  <a:pt x="733043" y="265175"/>
                </a:lnTo>
                <a:lnTo>
                  <a:pt x="742188" y="237744"/>
                </a:lnTo>
                <a:close/>
              </a:path>
              <a:path w="1406651" h="484632">
                <a:moveTo>
                  <a:pt x="795528" y="256032"/>
                </a:moveTo>
                <a:lnTo>
                  <a:pt x="769619" y="246887"/>
                </a:lnTo>
                <a:lnTo>
                  <a:pt x="760475" y="274320"/>
                </a:lnTo>
                <a:lnTo>
                  <a:pt x="787908" y="283463"/>
                </a:lnTo>
                <a:lnTo>
                  <a:pt x="795528" y="256032"/>
                </a:lnTo>
                <a:close/>
              </a:path>
              <a:path w="1406651" h="484632">
                <a:moveTo>
                  <a:pt x="850391" y="274320"/>
                </a:moveTo>
                <a:lnTo>
                  <a:pt x="822960" y="265175"/>
                </a:lnTo>
                <a:lnTo>
                  <a:pt x="813815" y="292608"/>
                </a:lnTo>
                <a:lnTo>
                  <a:pt x="841247" y="301751"/>
                </a:lnTo>
                <a:lnTo>
                  <a:pt x="850391" y="274320"/>
                </a:lnTo>
                <a:close/>
              </a:path>
              <a:path w="1406651" h="484632">
                <a:moveTo>
                  <a:pt x="905256" y="291084"/>
                </a:moveTo>
                <a:lnTo>
                  <a:pt x="877823" y="281940"/>
                </a:lnTo>
                <a:lnTo>
                  <a:pt x="868680" y="309372"/>
                </a:lnTo>
                <a:lnTo>
                  <a:pt x="896112" y="318516"/>
                </a:lnTo>
                <a:lnTo>
                  <a:pt x="905256" y="291084"/>
                </a:lnTo>
                <a:close/>
              </a:path>
              <a:path w="1406651" h="484632">
                <a:moveTo>
                  <a:pt x="958595" y="309372"/>
                </a:moveTo>
                <a:lnTo>
                  <a:pt x="932688" y="300228"/>
                </a:lnTo>
                <a:lnTo>
                  <a:pt x="923543" y="327660"/>
                </a:lnTo>
                <a:lnTo>
                  <a:pt x="950975" y="336804"/>
                </a:lnTo>
                <a:lnTo>
                  <a:pt x="958595" y="309372"/>
                </a:lnTo>
                <a:close/>
              </a:path>
              <a:path w="1406651" h="484632">
                <a:moveTo>
                  <a:pt x="1013460" y="327660"/>
                </a:moveTo>
                <a:lnTo>
                  <a:pt x="986028" y="318516"/>
                </a:lnTo>
                <a:lnTo>
                  <a:pt x="976884" y="345948"/>
                </a:lnTo>
                <a:lnTo>
                  <a:pt x="1004315" y="353568"/>
                </a:lnTo>
                <a:lnTo>
                  <a:pt x="1013460" y="327660"/>
                </a:lnTo>
                <a:close/>
              </a:path>
              <a:path w="1406651" h="484632">
                <a:moveTo>
                  <a:pt x="1068323" y="344424"/>
                </a:moveTo>
                <a:lnTo>
                  <a:pt x="1040891" y="335280"/>
                </a:lnTo>
                <a:lnTo>
                  <a:pt x="1031747" y="362712"/>
                </a:lnTo>
                <a:lnTo>
                  <a:pt x="1059180" y="371856"/>
                </a:lnTo>
                <a:lnTo>
                  <a:pt x="1068323" y="344424"/>
                </a:lnTo>
                <a:close/>
              </a:path>
              <a:path w="1406651" h="484632">
                <a:moveTo>
                  <a:pt x="1121664" y="362712"/>
                </a:moveTo>
                <a:lnTo>
                  <a:pt x="1094232" y="353568"/>
                </a:lnTo>
                <a:lnTo>
                  <a:pt x="1086612" y="381000"/>
                </a:lnTo>
                <a:lnTo>
                  <a:pt x="1112519" y="390144"/>
                </a:lnTo>
                <a:lnTo>
                  <a:pt x="1121664" y="362712"/>
                </a:lnTo>
                <a:close/>
              </a:path>
              <a:path w="1406651" h="484632">
                <a:moveTo>
                  <a:pt x="1176528" y="379475"/>
                </a:moveTo>
                <a:lnTo>
                  <a:pt x="1149095" y="371856"/>
                </a:lnTo>
                <a:lnTo>
                  <a:pt x="1139951" y="397763"/>
                </a:lnTo>
                <a:lnTo>
                  <a:pt x="1167384" y="406908"/>
                </a:lnTo>
                <a:lnTo>
                  <a:pt x="1176528" y="379475"/>
                </a:lnTo>
                <a:close/>
              </a:path>
              <a:path w="1406651" h="484632">
                <a:moveTo>
                  <a:pt x="1231391" y="397763"/>
                </a:moveTo>
                <a:lnTo>
                  <a:pt x="1203960" y="388620"/>
                </a:lnTo>
                <a:lnTo>
                  <a:pt x="1194815" y="416051"/>
                </a:lnTo>
                <a:lnTo>
                  <a:pt x="1222247" y="425196"/>
                </a:lnTo>
                <a:lnTo>
                  <a:pt x="1231391" y="397763"/>
                </a:lnTo>
                <a:close/>
              </a:path>
              <a:path w="1406651" h="484632">
                <a:moveTo>
                  <a:pt x="1284732" y="416051"/>
                </a:moveTo>
                <a:lnTo>
                  <a:pt x="1257299" y="406908"/>
                </a:lnTo>
                <a:lnTo>
                  <a:pt x="1249680" y="434340"/>
                </a:lnTo>
                <a:lnTo>
                  <a:pt x="1275588" y="441960"/>
                </a:lnTo>
                <a:lnTo>
                  <a:pt x="1284732" y="416051"/>
                </a:lnTo>
                <a:close/>
              </a:path>
              <a:path w="1406651" h="484632">
                <a:moveTo>
                  <a:pt x="1312164" y="484632"/>
                </a:moveTo>
                <a:lnTo>
                  <a:pt x="1330451" y="460248"/>
                </a:lnTo>
                <a:lnTo>
                  <a:pt x="1321308" y="457200"/>
                </a:lnTo>
                <a:lnTo>
                  <a:pt x="1312164" y="48463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78755" y="4730676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316992"/>
                </a:lnTo>
                <a:lnTo>
                  <a:pt x="1646" y="331322"/>
                </a:lnTo>
                <a:lnTo>
                  <a:pt x="23317" y="366205"/>
                </a:lnTo>
                <a:lnTo>
                  <a:pt x="62130" y="380972"/>
                </a:lnTo>
                <a:lnTo>
                  <a:pt x="64007" y="381000"/>
                </a:lnTo>
                <a:lnTo>
                  <a:pt x="1257300" y="381000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2"/>
                </a:lnTo>
                <a:lnTo>
                  <a:pt x="1321307" y="62484"/>
                </a:lnTo>
                <a:lnTo>
                  <a:pt x="1307314" y="23372"/>
                </a:lnTo>
                <a:lnTo>
                  <a:pt x="1272400" y="1741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78755" y="4730676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62484"/>
                </a:lnTo>
                <a:lnTo>
                  <a:pt x="0" y="31699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257300" y="381000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2"/>
                </a:lnTo>
                <a:lnTo>
                  <a:pt x="1321307" y="62484"/>
                </a:lnTo>
                <a:lnTo>
                  <a:pt x="1307314" y="23372"/>
                </a:lnTo>
                <a:lnTo>
                  <a:pt x="1272400" y="1741"/>
                </a:lnTo>
                <a:lnTo>
                  <a:pt x="12573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15915" y="4214308"/>
            <a:ext cx="446441" cy="545951"/>
          </a:xfrm>
          <a:custGeom>
            <a:avLst/>
            <a:gdLst/>
            <a:ahLst/>
            <a:cxnLst/>
            <a:rect l="l" t="t" r="r" b="b"/>
            <a:pathLst>
              <a:path w="505967" h="618744">
                <a:moveTo>
                  <a:pt x="39624" y="21336"/>
                </a:moveTo>
                <a:lnTo>
                  <a:pt x="21336" y="0"/>
                </a:lnTo>
                <a:lnTo>
                  <a:pt x="0" y="16763"/>
                </a:lnTo>
                <a:lnTo>
                  <a:pt x="16763" y="39624"/>
                </a:lnTo>
                <a:lnTo>
                  <a:pt x="39624" y="21336"/>
                </a:lnTo>
                <a:close/>
              </a:path>
              <a:path w="505967" h="618744">
                <a:moveTo>
                  <a:pt x="435863" y="509015"/>
                </a:moveTo>
                <a:lnTo>
                  <a:pt x="417575" y="487679"/>
                </a:lnTo>
                <a:lnTo>
                  <a:pt x="396239" y="505967"/>
                </a:lnTo>
                <a:lnTo>
                  <a:pt x="413003" y="527303"/>
                </a:lnTo>
                <a:lnTo>
                  <a:pt x="435863" y="509015"/>
                </a:lnTo>
                <a:close/>
              </a:path>
              <a:path w="505967" h="618744">
                <a:moveTo>
                  <a:pt x="399288" y="464820"/>
                </a:moveTo>
                <a:lnTo>
                  <a:pt x="382524" y="443484"/>
                </a:lnTo>
                <a:lnTo>
                  <a:pt x="359663" y="461772"/>
                </a:lnTo>
                <a:lnTo>
                  <a:pt x="377951" y="483108"/>
                </a:lnTo>
                <a:lnTo>
                  <a:pt x="399288" y="464820"/>
                </a:lnTo>
                <a:close/>
              </a:path>
              <a:path w="505967" h="618744">
                <a:moveTo>
                  <a:pt x="364236" y="420624"/>
                </a:moveTo>
                <a:lnTo>
                  <a:pt x="345947" y="399288"/>
                </a:lnTo>
                <a:lnTo>
                  <a:pt x="323088" y="416051"/>
                </a:lnTo>
                <a:lnTo>
                  <a:pt x="341375" y="438912"/>
                </a:lnTo>
                <a:lnTo>
                  <a:pt x="364236" y="420624"/>
                </a:lnTo>
                <a:close/>
              </a:path>
              <a:path w="505967" h="618744">
                <a:moveTo>
                  <a:pt x="327659" y="376427"/>
                </a:moveTo>
                <a:lnTo>
                  <a:pt x="309371" y="353567"/>
                </a:lnTo>
                <a:lnTo>
                  <a:pt x="288036" y="371855"/>
                </a:lnTo>
                <a:lnTo>
                  <a:pt x="306324" y="394715"/>
                </a:lnTo>
                <a:lnTo>
                  <a:pt x="327659" y="376427"/>
                </a:lnTo>
                <a:close/>
              </a:path>
              <a:path w="505967" h="618744">
                <a:moveTo>
                  <a:pt x="291083" y="332232"/>
                </a:moveTo>
                <a:lnTo>
                  <a:pt x="274319" y="309372"/>
                </a:lnTo>
                <a:lnTo>
                  <a:pt x="251459" y="327660"/>
                </a:lnTo>
                <a:lnTo>
                  <a:pt x="269748" y="350520"/>
                </a:lnTo>
                <a:lnTo>
                  <a:pt x="291083" y="332232"/>
                </a:lnTo>
                <a:close/>
              </a:path>
              <a:path w="505967" h="618744">
                <a:moveTo>
                  <a:pt x="256031" y="288036"/>
                </a:moveTo>
                <a:lnTo>
                  <a:pt x="237743" y="265175"/>
                </a:lnTo>
                <a:lnTo>
                  <a:pt x="214883" y="283463"/>
                </a:lnTo>
                <a:lnTo>
                  <a:pt x="233171" y="306324"/>
                </a:lnTo>
                <a:lnTo>
                  <a:pt x="256031" y="288036"/>
                </a:lnTo>
                <a:close/>
              </a:path>
              <a:path w="505967" h="618744">
                <a:moveTo>
                  <a:pt x="219455" y="243839"/>
                </a:moveTo>
                <a:lnTo>
                  <a:pt x="201167" y="220979"/>
                </a:lnTo>
                <a:lnTo>
                  <a:pt x="179831" y="239267"/>
                </a:lnTo>
                <a:lnTo>
                  <a:pt x="198119" y="262127"/>
                </a:lnTo>
                <a:lnTo>
                  <a:pt x="219455" y="243839"/>
                </a:lnTo>
                <a:close/>
              </a:path>
              <a:path w="505967" h="618744">
                <a:moveTo>
                  <a:pt x="182879" y="199644"/>
                </a:moveTo>
                <a:lnTo>
                  <a:pt x="166115" y="176784"/>
                </a:lnTo>
                <a:lnTo>
                  <a:pt x="143255" y="195072"/>
                </a:lnTo>
                <a:lnTo>
                  <a:pt x="161543" y="216408"/>
                </a:lnTo>
                <a:lnTo>
                  <a:pt x="182879" y="199644"/>
                </a:lnTo>
                <a:close/>
              </a:path>
              <a:path w="505967" h="618744">
                <a:moveTo>
                  <a:pt x="147827" y="155448"/>
                </a:moveTo>
                <a:lnTo>
                  <a:pt x="129539" y="132587"/>
                </a:lnTo>
                <a:lnTo>
                  <a:pt x="106679" y="150875"/>
                </a:lnTo>
                <a:lnTo>
                  <a:pt x="124967" y="172212"/>
                </a:lnTo>
                <a:lnTo>
                  <a:pt x="147827" y="155448"/>
                </a:lnTo>
                <a:close/>
              </a:path>
              <a:path w="505967" h="618744">
                <a:moveTo>
                  <a:pt x="111251" y="109727"/>
                </a:moveTo>
                <a:lnTo>
                  <a:pt x="92963" y="88391"/>
                </a:lnTo>
                <a:lnTo>
                  <a:pt x="71627" y="106679"/>
                </a:lnTo>
                <a:lnTo>
                  <a:pt x="89915" y="128015"/>
                </a:lnTo>
                <a:lnTo>
                  <a:pt x="111251" y="109727"/>
                </a:lnTo>
                <a:close/>
              </a:path>
              <a:path w="505967" h="618744">
                <a:moveTo>
                  <a:pt x="76200" y="65532"/>
                </a:moveTo>
                <a:lnTo>
                  <a:pt x="57912" y="44196"/>
                </a:lnTo>
                <a:lnTo>
                  <a:pt x="35051" y="62484"/>
                </a:lnTo>
                <a:lnTo>
                  <a:pt x="53339" y="83820"/>
                </a:lnTo>
                <a:lnTo>
                  <a:pt x="76200" y="65532"/>
                </a:lnTo>
                <a:close/>
              </a:path>
              <a:path w="505967" h="618744">
                <a:moveTo>
                  <a:pt x="454151" y="531876"/>
                </a:moveTo>
                <a:lnTo>
                  <a:pt x="431291" y="550163"/>
                </a:lnTo>
                <a:lnTo>
                  <a:pt x="440648" y="561079"/>
                </a:lnTo>
                <a:lnTo>
                  <a:pt x="449579" y="571500"/>
                </a:lnTo>
                <a:lnTo>
                  <a:pt x="419100" y="579120"/>
                </a:lnTo>
                <a:lnTo>
                  <a:pt x="505967" y="618744"/>
                </a:lnTo>
                <a:lnTo>
                  <a:pt x="472439" y="553212"/>
                </a:lnTo>
                <a:lnTo>
                  <a:pt x="463083" y="542296"/>
                </a:lnTo>
                <a:lnTo>
                  <a:pt x="454151" y="531876"/>
                </a:lnTo>
                <a:close/>
              </a:path>
              <a:path w="505967" h="618744">
                <a:moveTo>
                  <a:pt x="472439" y="553212"/>
                </a:moveTo>
                <a:lnTo>
                  <a:pt x="505967" y="618744"/>
                </a:lnTo>
                <a:lnTo>
                  <a:pt x="484631" y="524255"/>
                </a:lnTo>
                <a:lnTo>
                  <a:pt x="463083" y="542296"/>
                </a:lnTo>
                <a:lnTo>
                  <a:pt x="472439" y="553212"/>
                </a:lnTo>
                <a:close/>
              </a:path>
              <a:path w="505967" h="618744">
                <a:moveTo>
                  <a:pt x="419100" y="579120"/>
                </a:moveTo>
                <a:lnTo>
                  <a:pt x="449579" y="571500"/>
                </a:lnTo>
                <a:lnTo>
                  <a:pt x="440648" y="561079"/>
                </a:lnTo>
                <a:lnTo>
                  <a:pt x="419100" y="57912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99386" y="5365376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0999">
                <a:moveTo>
                  <a:pt x="62484" y="0"/>
                </a:moveTo>
                <a:lnTo>
                  <a:pt x="22982" y="13710"/>
                </a:lnTo>
                <a:lnTo>
                  <a:pt x="1508" y="48491"/>
                </a:lnTo>
                <a:lnTo>
                  <a:pt x="0" y="62484"/>
                </a:lnTo>
                <a:lnTo>
                  <a:pt x="0" y="316992"/>
                </a:lnTo>
                <a:lnTo>
                  <a:pt x="13399" y="356697"/>
                </a:lnTo>
                <a:lnTo>
                  <a:pt x="47473" y="379168"/>
                </a:lnTo>
                <a:lnTo>
                  <a:pt x="1586483" y="380999"/>
                </a:lnTo>
                <a:lnTo>
                  <a:pt x="1600814" y="379353"/>
                </a:lnTo>
                <a:lnTo>
                  <a:pt x="1635697" y="357682"/>
                </a:lnTo>
                <a:lnTo>
                  <a:pt x="1650464" y="318869"/>
                </a:lnTo>
                <a:lnTo>
                  <a:pt x="1650491" y="316991"/>
                </a:lnTo>
                <a:lnTo>
                  <a:pt x="1650491" y="62483"/>
                </a:lnTo>
                <a:lnTo>
                  <a:pt x="1636498" y="23372"/>
                </a:lnTo>
                <a:lnTo>
                  <a:pt x="1601584" y="1741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99386" y="5365376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1000">
                <a:moveTo>
                  <a:pt x="62484" y="0"/>
                </a:moveTo>
                <a:lnTo>
                  <a:pt x="22982" y="13710"/>
                </a:lnTo>
                <a:lnTo>
                  <a:pt x="1508" y="48491"/>
                </a:lnTo>
                <a:lnTo>
                  <a:pt x="0" y="62484"/>
                </a:lnTo>
                <a:lnTo>
                  <a:pt x="0" y="316992"/>
                </a:lnTo>
                <a:lnTo>
                  <a:pt x="13399" y="356697"/>
                </a:lnTo>
                <a:lnTo>
                  <a:pt x="47473" y="379168"/>
                </a:lnTo>
                <a:lnTo>
                  <a:pt x="62484" y="381000"/>
                </a:lnTo>
                <a:lnTo>
                  <a:pt x="1586483" y="381000"/>
                </a:lnTo>
                <a:lnTo>
                  <a:pt x="1625799" y="367315"/>
                </a:lnTo>
                <a:lnTo>
                  <a:pt x="1648408" y="333080"/>
                </a:lnTo>
                <a:lnTo>
                  <a:pt x="1650491" y="316992"/>
                </a:lnTo>
                <a:lnTo>
                  <a:pt x="1650491" y="62484"/>
                </a:lnTo>
                <a:lnTo>
                  <a:pt x="1636498" y="23372"/>
                </a:lnTo>
                <a:lnTo>
                  <a:pt x="1601584" y="1741"/>
                </a:lnTo>
                <a:lnTo>
                  <a:pt x="1586483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59667" y="5082989"/>
            <a:ext cx="1167205" cy="301213"/>
          </a:xfrm>
          <a:custGeom>
            <a:avLst/>
            <a:gdLst/>
            <a:ahLst/>
            <a:cxnLst/>
            <a:rect l="l" t="t" r="r" b="b"/>
            <a:pathLst>
              <a:path w="1322832" h="341375">
                <a:moveTo>
                  <a:pt x="33527" y="7620"/>
                </a:moveTo>
                <a:lnTo>
                  <a:pt x="6096" y="0"/>
                </a:lnTo>
                <a:lnTo>
                  <a:pt x="0" y="28956"/>
                </a:lnTo>
                <a:lnTo>
                  <a:pt x="27432" y="35051"/>
                </a:lnTo>
                <a:lnTo>
                  <a:pt x="33527" y="7620"/>
                </a:lnTo>
                <a:close/>
              </a:path>
              <a:path w="1322832" h="341375">
                <a:moveTo>
                  <a:pt x="1231392" y="283463"/>
                </a:moveTo>
                <a:lnTo>
                  <a:pt x="1225296" y="310896"/>
                </a:lnTo>
                <a:lnTo>
                  <a:pt x="1236451" y="313520"/>
                </a:lnTo>
                <a:lnTo>
                  <a:pt x="1251204" y="316992"/>
                </a:lnTo>
                <a:lnTo>
                  <a:pt x="1229868" y="341375"/>
                </a:lnTo>
                <a:lnTo>
                  <a:pt x="1322832" y="320039"/>
                </a:lnTo>
                <a:lnTo>
                  <a:pt x="1257300" y="289560"/>
                </a:lnTo>
                <a:lnTo>
                  <a:pt x="1242915" y="286175"/>
                </a:lnTo>
                <a:lnTo>
                  <a:pt x="1231392" y="283463"/>
                </a:lnTo>
                <a:close/>
              </a:path>
              <a:path w="1322832" h="341375">
                <a:moveTo>
                  <a:pt x="1257300" y="289560"/>
                </a:moveTo>
                <a:lnTo>
                  <a:pt x="1322832" y="320039"/>
                </a:lnTo>
                <a:lnTo>
                  <a:pt x="1249680" y="257556"/>
                </a:lnTo>
                <a:lnTo>
                  <a:pt x="1242915" y="286175"/>
                </a:lnTo>
                <a:lnTo>
                  <a:pt x="1257300" y="289560"/>
                </a:lnTo>
                <a:close/>
              </a:path>
              <a:path w="1322832" h="341375">
                <a:moveTo>
                  <a:pt x="89916" y="19812"/>
                </a:moveTo>
                <a:lnTo>
                  <a:pt x="60960" y="13716"/>
                </a:lnTo>
                <a:lnTo>
                  <a:pt x="54863" y="41148"/>
                </a:lnTo>
                <a:lnTo>
                  <a:pt x="83820" y="47244"/>
                </a:lnTo>
                <a:lnTo>
                  <a:pt x="89916" y="19812"/>
                </a:lnTo>
                <a:close/>
              </a:path>
              <a:path w="1322832" h="341375">
                <a:moveTo>
                  <a:pt x="144780" y="32004"/>
                </a:moveTo>
                <a:lnTo>
                  <a:pt x="117348" y="25908"/>
                </a:lnTo>
                <a:lnTo>
                  <a:pt x="111251" y="54863"/>
                </a:lnTo>
                <a:lnTo>
                  <a:pt x="138684" y="60960"/>
                </a:lnTo>
                <a:lnTo>
                  <a:pt x="144780" y="32004"/>
                </a:lnTo>
                <a:close/>
              </a:path>
              <a:path w="1322832" h="341375">
                <a:moveTo>
                  <a:pt x="201168" y="45720"/>
                </a:moveTo>
                <a:lnTo>
                  <a:pt x="173736" y="39624"/>
                </a:lnTo>
                <a:lnTo>
                  <a:pt x="166116" y="67056"/>
                </a:lnTo>
                <a:lnTo>
                  <a:pt x="195072" y="73151"/>
                </a:lnTo>
                <a:lnTo>
                  <a:pt x="201168" y="45720"/>
                </a:lnTo>
                <a:close/>
              </a:path>
              <a:path w="1322832" h="341375">
                <a:moveTo>
                  <a:pt x="256032" y="57912"/>
                </a:moveTo>
                <a:lnTo>
                  <a:pt x="228600" y="51816"/>
                </a:lnTo>
                <a:lnTo>
                  <a:pt x="222504" y="79248"/>
                </a:lnTo>
                <a:lnTo>
                  <a:pt x="249936" y="86868"/>
                </a:lnTo>
                <a:lnTo>
                  <a:pt x="256032" y="57912"/>
                </a:lnTo>
                <a:close/>
              </a:path>
              <a:path w="1322832" h="341375">
                <a:moveTo>
                  <a:pt x="312420" y="71628"/>
                </a:moveTo>
                <a:lnTo>
                  <a:pt x="284988" y="65532"/>
                </a:lnTo>
                <a:lnTo>
                  <a:pt x="277368" y="92963"/>
                </a:lnTo>
                <a:lnTo>
                  <a:pt x="306324" y="99060"/>
                </a:lnTo>
                <a:lnTo>
                  <a:pt x="312420" y="71628"/>
                </a:lnTo>
                <a:close/>
              </a:path>
              <a:path w="1322832" h="341375">
                <a:moveTo>
                  <a:pt x="367284" y="83820"/>
                </a:moveTo>
                <a:lnTo>
                  <a:pt x="339851" y="77724"/>
                </a:lnTo>
                <a:lnTo>
                  <a:pt x="333756" y="105156"/>
                </a:lnTo>
                <a:lnTo>
                  <a:pt x="361188" y="111251"/>
                </a:lnTo>
                <a:lnTo>
                  <a:pt x="367284" y="83820"/>
                </a:lnTo>
                <a:close/>
              </a:path>
              <a:path w="1322832" h="341375">
                <a:moveTo>
                  <a:pt x="423672" y="97536"/>
                </a:moveTo>
                <a:lnTo>
                  <a:pt x="396239" y="89916"/>
                </a:lnTo>
                <a:lnTo>
                  <a:pt x="388620" y="118872"/>
                </a:lnTo>
                <a:lnTo>
                  <a:pt x="417575" y="124968"/>
                </a:lnTo>
                <a:lnTo>
                  <a:pt x="423672" y="97536"/>
                </a:lnTo>
                <a:close/>
              </a:path>
              <a:path w="1322832" h="341375">
                <a:moveTo>
                  <a:pt x="478536" y="109728"/>
                </a:moveTo>
                <a:lnTo>
                  <a:pt x="451104" y="103632"/>
                </a:lnTo>
                <a:lnTo>
                  <a:pt x="445008" y="131063"/>
                </a:lnTo>
                <a:lnTo>
                  <a:pt x="472440" y="137160"/>
                </a:lnTo>
                <a:lnTo>
                  <a:pt x="478536" y="109728"/>
                </a:lnTo>
                <a:close/>
              </a:path>
              <a:path w="1322832" h="341375">
                <a:moveTo>
                  <a:pt x="534924" y="123444"/>
                </a:moveTo>
                <a:lnTo>
                  <a:pt x="507492" y="115824"/>
                </a:lnTo>
                <a:lnTo>
                  <a:pt x="501396" y="144780"/>
                </a:lnTo>
                <a:lnTo>
                  <a:pt x="528828" y="150875"/>
                </a:lnTo>
                <a:lnTo>
                  <a:pt x="534924" y="123444"/>
                </a:lnTo>
                <a:close/>
              </a:path>
              <a:path w="1322832" h="341375">
                <a:moveTo>
                  <a:pt x="591312" y="135636"/>
                </a:moveTo>
                <a:lnTo>
                  <a:pt x="562356" y="129539"/>
                </a:lnTo>
                <a:lnTo>
                  <a:pt x="556260" y="156972"/>
                </a:lnTo>
                <a:lnTo>
                  <a:pt x="583692" y="163068"/>
                </a:lnTo>
                <a:lnTo>
                  <a:pt x="591312" y="135636"/>
                </a:lnTo>
                <a:close/>
              </a:path>
              <a:path w="1322832" h="341375">
                <a:moveTo>
                  <a:pt x="646176" y="147828"/>
                </a:moveTo>
                <a:lnTo>
                  <a:pt x="618744" y="141732"/>
                </a:lnTo>
                <a:lnTo>
                  <a:pt x="612648" y="169163"/>
                </a:lnTo>
                <a:lnTo>
                  <a:pt x="640080" y="176784"/>
                </a:lnTo>
                <a:lnTo>
                  <a:pt x="646176" y="147828"/>
                </a:lnTo>
                <a:close/>
              </a:path>
              <a:path w="1322832" h="341375">
                <a:moveTo>
                  <a:pt x="702564" y="161544"/>
                </a:moveTo>
                <a:lnTo>
                  <a:pt x="673608" y="155448"/>
                </a:lnTo>
                <a:lnTo>
                  <a:pt x="667512" y="182880"/>
                </a:lnTo>
                <a:lnTo>
                  <a:pt x="694944" y="188975"/>
                </a:lnTo>
                <a:lnTo>
                  <a:pt x="702564" y="161544"/>
                </a:lnTo>
                <a:close/>
              </a:path>
              <a:path w="1322832" h="341375">
                <a:moveTo>
                  <a:pt x="757428" y="173736"/>
                </a:moveTo>
                <a:lnTo>
                  <a:pt x="729996" y="167639"/>
                </a:lnTo>
                <a:lnTo>
                  <a:pt x="723900" y="195072"/>
                </a:lnTo>
                <a:lnTo>
                  <a:pt x="751332" y="202692"/>
                </a:lnTo>
                <a:lnTo>
                  <a:pt x="757428" y="173736"/>
                </a:lnTo>
                <a:close/>
              </a:path>
              <a:path w="1322832" h="341375">
                <a:moveTo>
                  <a:pt x="813816" y="187451"/>
                </a:moveTo>
                <a:lnTo>
                  <a:pt x="784860" y="179832"/>
                </a:lnTo>
                <a:lnTo>
                  <a:pt x="778764" y="208787"/>
                </a:lnTo>
                <a:lnTo>
                  <a:pt x="807720" y="214884"/>
                </a:lnTo>
                <a:lnTo>
                  <a:pt x="813816" y="187451"/>
                </a:lnTo>
                <a:close/>
              </a:path>
              <a:path w="1322832" h="341375">
                <a:moveTo>
                  <a:pt x="868680" y="199644"/>
                </a:moveTo>
                <a:lnTo>
                  <a:pt x="841248" y="193548"/>
                </a:lnTo>
                <a:lnTo>
                  <a:pt x="835152" y="220980"/>
                </a:lnTo>
                <a:lnTo>
                  <a:pt x="862584" y="227075"/>
                </a:lnTo>
                <a:lnTo>
                  <a:pt x="868680" y="199644"/>
                </a:lnTo>
                <a:close/>
              </a:path>
              <a:path w="1322832" h="341375">
                <a:moveTo>
                  <a:pt x="925068" y="213360"/>
                </a:moveTo>
                <a:lnTo>
                  <a:pt x="897636" y="205739"/>
                </a:lnTo>
                <a:lnTo>
                  <a:pt x="890016" y="234696"/>
                </a:lnTo>
                <a:lnTo>
                  <a:pt x="918972" y="240792"/>
                </a:lnTo>
                <a:lnTo>
                  <a:pt x="925068" y="213360"/>
                </a:lnTo>
                <a:close/>
              </a:path>
              <a:path w="1322832" h="341375">
                <a:moveTo>
                  <a:pt x="979932" y="225551"/>
                </a:moveTo>
                <a:lnTo>
                  <a:pt x="952500" y="219456"/>
                </a:lnTo>
                <a:lnTo>
                  <a:pt x="946404" y="246887"/>
                </a:lnTo>
                <a:lnTo>
                  <a:pt x="973836" y="252984"/>
                </a:lnTo>
                <a:lnTo>
                  <a:pt x="979932" y="225551"/>
                </a:lnTo>
                <a:close/>
              </a:path>
              <a:path w="1322832" h="341375">
                <a:moveTo>
                  <a:pt x="1036320" y="237744"/>
                </a:moveTo>
                <a:lnTo>
                  <a:pt x="1008888" y="231648"/>
                </a:lnTo>
                <a:lnTo>
                  <a:pt x="1001268" y="259080"/>
                </a:lnTo>
                <a:lnTo>
                  <a:pt x="1030224" y="266700"/>
                </a:lnTo>
                <a:lnTo>
                  <a:pt x="1036320" y="237744"/>
                </a:lnTo>
                <a:close/>
              </a:path>
              <a:path w="1322832" h="341375">
                <a:moveTo>
                  <a:pt x="1091184" y="251460"/>
                </a:moveTo>
                <a:lnTo>
                  <a:pt x="1063752" y="245363"/>
                </a:lnTo>
                <a:lnTo>
                  <a:pt x="1057656" y="272796"/>
                </a:lnTo>
                <a:lnTo>
                  <a:pt x="1085088" y="278892"/>
                </a:lnTo>
                <a:lnTo>
                  <a:pt x="1091184" y="251460"/>
                </a:lnTo>
                <a:close/>
              </a:path>
              <a:path w="1322832" h="341375">
                <a:moveTo>
                  <a:pt x="1147572" y="263651"/>
                </a:moveTo>
                <a:lnTo>
                  <a:pt x="1120140" y="257556"/>
                </a:lnTo>
                <a:lnTo>
                  <a:pt x="1112520" y="284988"/>
                </a:lnTo>
                <a:lnTo>
                  <a:pt x="1141476" y="292608"/>
                </a:lnTo>
                <a:lnTo>
                  <a:pt x="1147572" y="263651"/>
                </a:lnTo>
                <a:close/>
              </a:path>
              <a:path w="1322832" h="341375">
                <a:moveTo>
                  <a:pt x="1203960" y="277368"/>
                </a:moveTo>
                <a:lnTo>
                  <a:pt x="1175004" y="269748"/>
                </a:lnTo>
                <a:lnTo>
                  <a:pt x="1168908" y="298704"/>
                </a:lnTo>
                <a:lnTo>
                  <a:pt x="1196340" y="304800"/>
                </a:lnTo>
                <a:lnTo>
                  <a:pt x="1203960" y="277368"/>
                </a:lnTo>
                <a:close/>
              </a:path>
              <a:path w="1322832" h="341375">
                <a:moveTo>
                  <a:pt x="1229868" y="341375"/>
                </a:moveTo>
                <a:lnTo>
                  <a:pt x="1251204" y="316992"/>
                </a:lnTo>
                <a:lnTo>
                  <a:pt x="1236451" y="313520"/>
                </a:lnTo>
                <a:lnTo>
                  <a:pt x="1229868" y="34137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6059" y="4693023"/>
            <a:ext cx="1238473" cy="360380"/>
          </a:xfrm>
          <a:custGeom>
            <a:avLst/>
            <a:gdLst/>
            <a:ahLst/>
            <a:cxnLst/>
            <a:rect l="l" t="t" r="r" b="b"/>
            <a:pathLst>
              <a:path w="1403603" h="408431">
                <a:moveTo>
                  <a:pt x="68579" y="0"/>
                </a:moveTo>
                <a:lnTo>
                  <a:pt x="28216" y="12899"/>
                </a:lnTo>
                <a:lnTo>
                  <a:pt x="3664" y="45486"/>
                </a:lnTo>
                <a:lnTo>
                  <a:pt x="0" y="67055"/>
                </a:lnTo>
                <a:lnTo>
                  <a:pt x="0" y="341375"/>
                </a:lnTo>
                <a:lnTo>
                  <a:pt x="12995" y="380548"/>
                </a:lnTo>
                <a:lnTo>
                  <a:pt x="46250" y="404780"/>
                </a:lnTo>
                <a:lnTo>
                  <a:pt x="68579" y="408431"/>
                </a:lnTo>
                <a:lnTo>
                  <a:pt x="1335024" y="408431"/>
                </a:lnTo>
                <a:lnTo>
                  <a:pt x="1375387" y="395532"/>
                </a:lnTo>
                <a:lnTo>
                  <a:pt x="1399939" y="362945"/>
                </a:lnTo>
                <a:lnTo>
                  <a:pt x="1403603" y="341375"/>
                </a:lnTo>
                <a:lnTo>
                  <a:pt x="1403603" y="67055"/>
                </a:lnTo>
                <a:lnTo>
                  <a:pt x="1390608" y="27883"/>
                </a:lnTo>
                <a:lnTo>
                  <a:pt x="1357353" y="3651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46059" y="4693023"/>
            <a:ext cx="1238473" cy="360380"/>
          </a:xfrm>
          <a:custGeom>
            <a:avLst/>
            <a:gdLst/>
            <a:ahLst/>
            <a:cxnLst/>
            <a:rect l="l" t="t" r="r" b="b"/>
            <a:pathLst>
              <a:path w="1403603" h="408431">
                <a:moveTo>
                  <a:pt x="68579" y="0"/>
                </a:moveTo>
                <a:lnTo>
                  <a:pt x="28216" y="12899"/>
                </a:lnTo>
                <a:lnTo>
                  <a:pt x="3664" y="45486"/>
                </a:lnTo>
                <a:lnTo>
                  <a:pt x="0" y="67055"/>
                </a:lnTo>
                <a:lnTo>
                  <a:pt x="0" y="341375"/>
                </a:lnTo>
                <a:lnTo>
                  <a:pt x="12995" y="380548"/>
                </a:lnTo>
                <a:lnTo>
                  <a:pt x="46250" y="404780"/>
                </a:lnTo>
                <a:lnTo>
                  <a:pt x="68579" y="408431"/>
                </a:lnTo>
                <a:lnTo>
                  <a:pt x="1335024" y="408431"/>
                </a:lnTo>
                <a:lnTo>
                  <a:pt x="1375387" y="395532"/>
                </a:lnTo>
                <a:lnTo>
                  <a:pt x="1399939" y="362945"/>
                </a:lnTo>
                <a:lnTo>
                  <a:pt x="1403603" y="341375"/>
                </a:lnTo>
                <a:lnTo>
                  <a:pt x="1403603" y="67055"/>
                </a:lnTo>
                <a:lnTo>
                  <a:pt x="1390608" y="27883"/>
                </a:lnTo>
                <a:lnTo>
                  <a:pt x="1357353" y="3651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94107" y="4211619"/>
            <a:ext cx="734209" cy="481404"/>
          </a:xfrm>
          <a:custGeom>
            <a:avLst/>
            <a:gdLst/>
            <a:ahLst/>
            <a:cxnLst/>
            <a:rect l="l" t="t" r="r" b="b"/>
            <a:pathLst>
              <a:path w="832104" h="545591">
                <a:moveTo>
                  <a:pt x="15239" y="0"/>
                </a:moveTo>
                <a:lnTo>
                  <a:pt x="0" y="22860"/>
                </a:lnTo>
                <a:lnTo>
                  <a:pt x="752977" y="510345"/>
                </a:lnTo>
                <a:lnTo>
                  <a:pt x="765047" y="518159"/>
                </a:lnTo>
                <a:lnTo>
                  <a:pt x="737615" y="534923"/>
                </a:lnTo>
                <a:lnTo>
                  <a:pt x="832104" y="545591"/>
                </a:lnTo>
                <a:lnTo>
                  <a:pt x="780288" y="493775"/>
                </a:lnTo>
                <a:lnTo>
                  <a:pt x="768206" y="485978"/>
                </a:lnTo>
                <a:lnTo>
                  <a:pt x="15239" y="0"/>
                </a:lnTo>
                <a:close/>
              </a:path>
              <a:path w="832104" h="545591">
                <a:moveTo>
                  <a:pt x="780288" y="493775"/>
                </a:moveTo>
                <a:lnTo>
                  <a:pt x="832104" y="545591"/>
                </a:lnTo>
                <a:lnTo>
                  <a:pt x="783336" y="461771"/>
                </a:lnTo>
                <a:lnTo>
                  <a:pt x="768206" y="485978"/>
                </a:lnTo>
                <a:lnTo>
                  <a:pt x="780288" y="493775"/>
                </a:lnTo>
                <a:close/>
              </a:path>
              <a:path w="832104" h="545591">
                <a:moveTo>
                  <a:pt x="737615" y="534923"/>
                </a:moveTo>
                <a:lnTo>
                  <a:pt x="765047" y="518159"/>
                </a:lnTo>
                <a:lnTo>
                  <a:pt x="752977" y="510345"/>
                </a:lnTo>
                <a:lnTo>
                  <a:pt x="737615" y="534923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7434" y="3336214"/>
            <a:ext cx="953396" cy="549985"/>
          </a:xfrm>
          <a:custGeom>
            <a:avLst/>
            <a:gdLst/>
            <a:ahLst/>
            <a:cxnLst/>
            <a:rect l="l" t="t" r="r" b="b"/>
            <a:pathLst>
              <a:path w="1080515" h="623316">
                <a:moveTo>
                  <a:pt x="13715" y="0"/>
                </a:moveTo>
                <a:lnTo>
                  <a:pt x="0" y="25908"/>
                </a:lnTo>
                <a:lnTo>
                  <a:pt x="998087" y="593448"/>
                </a:lnTo>
                <a:lnTo>
                  <a:pt x="1010412" y="600456"/>
                </a:lnTo>
                <a:lnTo>
                  <a:pt x="984503" y="617220"/>
                </a:lnTo>
                <a:lnTo>
                  <a:pt x="1080515" y="623316"/>
                </a:lnTo>
                <a:lnTo>
                  <a:pt x="1025651" y="574548"/>
                </a:lnTo>
                <a:lnTo>
                  <a:pt x="1012994" y="567361"/>
                </a:lnTo>
                <a:lnTo>
                  <a:pt x="13715" y="0"/>
                </a:lnTo>
                <a:close/>
              </a:path>
              <a:path w="1080515" h="623316">
                <a:moveTo>
                  <a:pt x="1025651" y="574548"/>
                </a:moveTo>
                <a:lnTo>
                  <a:pt x="1080515" y="623316"/>
                </a:lnTo>
                <a:lnTo>
                  <a:pt x="1027176" y="542544"/>
                </a:lnTo>
                <a:lnTo>
                  <a:pt x="1012994" y="567361"/>
                </a:lnTo>
                <a:lnTo>
                  <a:pt x="1025651" y="574548"/>
                </a:lnTo>
                <a:close/>
              </a:path>
              <a:path w="1080515" h="623316">
                <a:moveTo>
                  <a:pt x="984503" y="617220"/>
                </a:moveTo>
                <a:lnTo>
                  <a:pt x="1010412" y="600456"/>
                </a:lnTo>
                <a:lnTo>
                  <a:pt x="998087" y="593448"/>
                </a:lnTo>
                <a:lnTo>
                  <a:pt x="984503" y="61722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03151" y="5163670"/>
            <a:ext cx="7429500" cy="0"/>
          </a:xfrm>
          <a:custGeom>
            <a:avLst/>
            <a:gdLst/>
            <a:ahLst/>
            <a:cxnLst/>
            <a:rect l="l" t="t" r="r" b="b"/>
            <a:pathLst>
              <a:path w="8420100">
                <a:moveTo>
                  <a:pt x="0" y="0"/>
                </a:moveTo>
                <a:lnTo>
                  <a:pt x="842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03151" y="4491317"/>
            <a:ext cx="7429500" cy="0"/>
          </a:xfrm>
          <a:custGeom>
            <a:avLst/>
            <a:gdLst/>
            <a:ahLst/>
            <a:cxnLst/>
            <a:rect l="l" t="t" r="r" b="b"/>
            <a:pathLst>
              <a:path w="8420100">
                <a:moveTo>
                  <a:pt x="0" y="0"/>
                </a:moveTo>
                <a:lnTo>
                  <a:pt x="842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3151" y="3617258"/>
            <a:ext cx="7429500" cy="0"/>
          </a:xfrm>
          <a:custGeom>
            <a:avLst/>
            <a:gdLst/>
            <a:ahLst/>
            <a:cxnLst/>
            <a:rect l="l" t="t" r="r" b="b"/>
            <a:pathLst>
              <a:path w="8420100">
                <a:moveTo>
                  <a:pt x="0" y="0"/>
                </a:moveTo>
                <a:lnTo>
                  <a:pt x="842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03151" y="2743199"/>
            <a:ext cx="7429500" cy="0"/>
          </a:xfrm>
          <a:custGeom>
            <a:avLst/>
            <a:gdLst/>
            <a:ahLst/>
            <a:cxnLst/>
            <a:rect l="l" t="t" r="r" b="b"/>
            <a:pathLst>
              <a:path w="8420100">
                <a:moveTo>
                  <a:pt x="0" y="0"/>
                </a:moveTo>
                <a:lnTo>
                  <a:pt x="842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03151" y="1936376"/>
            <a:ext cx="7429500" cy="0"/>
          </a:xfrm>
          <a:custGeom>
            <a:avLst/>
            <a:gdLst/>
            <a:ahLst/>
            <a:cxnLst/>
            <a:rect l="l" t="t" r="r" b="b"/>
            <a:pathLst>
              <a:path w="8420100">
                <a:moveTo>
                  <a:pt x="0" y="0"/>
                </a:moveTo>
                <a:lnTo>
                  <a:pt x="842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02310" y="716010"/>
            <a:ext cx="206738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12" dirty="0">
                <a:latin typeface="Tahoma"/>
                <a:cs typeface="Tahoma"/>
              </a:rPr>
              <a:t>x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6821" y="716010"/>
            <a:ext cx="169660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ppli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d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62106" y="716010"/>
            <a:ext cx="648301" cy="933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446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to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95825"/>
              </a:lnSpc>
              <a:spcBef>
                <a:spcPts val="892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68003" y="716010"/>
            <a:ext cx="95140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03200" y="1447965"/>
            <a:ext cx="1974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7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96254" y="1469731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7888" y="2254789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6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4203" y="2254789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47906" y="2254789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2553" y="2276554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68865" y="2276554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52564" y="2276554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5807" y="2285389"/>
            <a:ext cx="5565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80"/>
              </a:lnSpc>
              <a:spcBef>
                <a:spcPts val="109"/>
              </a:spcBef>
            </a:pPr>
            <a:r>
              <a:rPr sz="3177" b="1" baseline="1207" dirty="0">
                <a:solidFill>
                  <a:srgbClr val="3232FF"/>
                </a:solidFill>
                <a:latin typeface="Times New Roman"/>
                <a:cs typeface="Times New Roman"/>
              </a:rPr>
              <a:t>max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82837" y="2948907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3549" y="2994377"/>
            <a:ext cx="85638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2647" b="1" baseline="2898" dirty="0">
                <a:latin typeface="Times New Roman"/>
                <a:cs typeface="Times New Roman"/>
              </a:rPr>
              <a:t>1</a:t>
            </a:r>
            <a:r>
              <a:rPr sz="2647" b="1" spc="326" baseline="2898" dirty="0">
                <a:latin typeface="Times New Roman"/>
                <a:cs typeface="Times New Roman"/>
              </a:rPr>
              <a:t> 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1149" y="3061613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237" y="3061613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5898" y="3068586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7416" y="3083377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289" y="3128847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6328" y="3150613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448" y="3818681"/>
            <a:ext cx="871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2837" y="3831800"/>
            <a:ext cx="5565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80"/>
              </a:lnSpc>
              <a:spcBef>
                <a:spcPts val="109"/>
              </a:spcBef>
            </a:pPr>
            <a:r>
              <a:rPr sz="3177" b="1" baseline="1207" dirty="0">
                <a:solidFill>
                  <a:srgbClr val="3232FF"/>
                </a:solidFill>
                <a:latin typeface="Times New Roman"/>
                <a:cs typeface="Times New Roman"/>
              </a:rPr>
              <a:t>max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1749" y="3890201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9903" y="3931636"/>
            <a:ext cx="8711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8147" y="3957435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6247" y="3957435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4401" y="3969288"/>
            <a:ext cx="8711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2462" y="4629788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8393" y="4755941"/>
            <a:ext cx="109574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2556" y="4764259"/>
            <a:ext cx="1685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0579" y="4764259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6127" y="4781490"/>
            <a:ext cx="109574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9592" y="5378212"/>
            <a:ext cx="55651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80"/>
              </a:lnSpc>
              <a:spcBef>
                <a:spcPts val="109"/>
              </a:spcBef>
            </a:pPr>
            <a:r>
              <a:rPr sz="3177" b="1" baseline="1207" dirty="0">
                <a:solidFill>
                  <a:srgbClr val="3232FF"/>
                </a:solidFill>
                <a:latin typeface="Times New Roman"/>
                <a:cs typeface="Times New Roman"/>
              </a:rPr>
              <a:t>max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4446" y="5414846"/>
            <a:ext cx="170355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2647" b="1" baseline="2898" dirty="0">
                <a:solidFill>
                  <a:srgbClr val="DE0A05"/>
                </a:solidFill>
                <a:latin typeface="Times New Roman"/>
                <a:cs typeface="Times New Roman"/>
              </a:rPr>
              <a:t>0   </a:t>
            </a:r>
            <a:r>
              <a:rPr sz="2647" b="1" spc="379" baseline="2898" dirty="0">
                <a:solidFill>
                  <a:srgbClr val="DE0A05"/>
                </a:solidFill>
                <a:latin typeface="Times New Roman"/>
                <a:cs typeface="Times New Roman"/>
              </a:rPr>
              <a:t> 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spc="-12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9269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5732" y="904989"/>
            <a:ext cx="7151326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: </a:t>
            </a: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l</a:t>
            </a:r>
            <a:r>
              <a:rPr sz="3177" spc="8" dirty="0">
                <a:latin typeface="Tahoma"/>
                <a:cs typeface="Tahoma"/>
              </a:rPr>
              <a:t> </a:t>
            </a:r>
            <a:r>
              <a:rPr sz="3177" spc="-4" dirty="0">
                <a:latin typeface="Tahoma"/>
                <a:cs typeface="Tahoma"/>
              </a:rPr>
              <a:t>Se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h for </a:t>
            </a:r>
            <a:r>
              <a:rPr sz="3177" spc="-4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dirty="0">
                <a:latin typeface="Tahoma"/>
                <a:cs typeface="Tahoma"/>
              </a:rPr>
              <a:t>oe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211" y="186827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0918" y="1868272"/>
            <a:ext cx="7101492" cy="72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ull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4" dirty="0">
                <a:latin typeface="Tahoma"/>
                <a:cs typeface="Tahoma"/>
              </a:rPr>
              <a:t>ma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to</a:t>
            </a:r>
            <a:r>
              <a:rPr sz="2824" dirty="0">
                <a:latin typeface="Tahoma"/>
                <a:cs typeface="Tahoma"/>
              </a:rPr>
              <a:t>o l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1916" marR="53858">
              <a:lnSpc>
                <a:spcPts val="2660"/>
              </a:lnSpc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c-t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c-t</a:t>
            </a:r>
            <a:r>
              <a:rPr sz="2471" spc="-8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e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 nece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he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2980344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918" y="2980344"/>
            <a:ext cx="580664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spc="-17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375354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71" y="3753549"/>
            <a:ext cx="5643440" cy="767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147">
              <a:lnSpc>
                <a:spcPts val="3035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ul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y</a:t>
            </a:r>
            <a:r>
              <a:rPr sz="2824" spc="8" dirty="0">
                <a:latin typeface="Tahoma"/>
                <a:cs typeface="Tahoma"/>
              </a:rPr>
              <a:t>/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dirty="0">
                <a:latin typeface="Tahoma"/>
                <a:cs typeface="Tahoma"/>
              </a:rPr>
              <a:t>un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9786" y="3753549"/>
            <a:ext cx="51505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fo</a:t>
            </a:r>
            <a:r>
              <a:rPr sz="2824" dirty="0">
                <a:latin typeface="Tahoma"/>
                <a:cs typeface="Tahoma"/>
              </a:rPr>
              <a:t>r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707" y="3753549"/>
            <a:ext cx="65209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f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491268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770" y="4912686"/>
            <a:ext cx="5605578" cy="768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k up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lues 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-4" dirty="0">
                <a:latin typeface="Tahoma"/>
                <a:cs typeface="Tahoma"/>
              </a:rPr>
              <a:t>roo</a:t>
            </a:r>
            <a:r>
              <a:rPr sz="2824" dirty="0">
                <a:latin typeface="Tahoma"/>
                <a:cs typeface="Tahoma"/>
              </a:rPr>
              <a:t>t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o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040"/>
              </a:lnSpc>
              <a:spcBef>
                <a:spcPts val="1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er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a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1551" y="4912686"/>
            <a:ext cx="77758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MAX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13548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59558" y="1828800"/>
            <a:ext cx="4648265" cy="393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7930" y="711351"/>
            <a:ext cx="173073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x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</a:t>
            </a:r>
            <a:r>
              <a:rPr sz="3177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l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dirty="0">
                <a:latin typeface="Tahoma"/>
                <a:cs typeface="Tahoma"/>
              </a:rPr>
              <a:t>: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2195" y="711351"/>
            <a:ext cx="119306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4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l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9559" y="711351"/>
            <a:ext cx="1286771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4" dirty="0">
                <a:latin typeface="Tahoma"/>
                <a:cs typeface="Tahoma"/>
              </a:rPr>
              <a:t>Se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r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h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359" y="711351"/>
            <a:ext cx="576716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dirty="0">
                <a:latin typeface="Tahoma"/>
                <a:cs typeface="Tahoma"/>
              </a:rPr>
              <a:t>for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000" y="711351"/>
            <a:ext cx="2190257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4" dirty="0">
                <a:latin typeface="Tahoma"/>
                <a:cs typeface="Tahoma"/>
              </a:rPr>
              <a:t>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dirty="0">
                <a:latin typeface="Tahoma"/>
                <a:cs typeface="Tahoma"/>
              </a:rPr>
              <a:t>c</a:t>
            </a:r>
            <a:r>
              <a:rPr sz="3177" spc="-4" dirty="0">
                <a:latin typeface="Tahoma"/>
                <a:cs typeface="Tahoma"/>
              </a:rPr>
              <a:t>-T</a:t>
            </a:r>
            <a:r>
              <a:rPr sz="3177" dirty="0">
                <a:latin typeface="Tahoma"/>
                <a:cs typeface="Tahoma"/>
              </a:rPr>
              <a:t>oe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179" y="2623695"/>
            <a:ext cx="2926305" cy="174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9" marR="46568">
              <a:lnSpc>
                <a:spcPts val="2184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P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io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dirty="0">
                <a:latin typeface="Times New Roman"/>
                <a:cs typeface="Times New Roman"/>
              </a:rPr>
              <a:t>p</a:t>
            </a:r>
            <a:r>
              <a:rPr sz="2118" dirty="0">
                <a:latin typeface="Arial"/>
                <a:cs typeface="Arial"/>
              </a:rPr>
              <a:t>:</a:t>
            </a:r>
          </a:p>
          <a:p>
            <a:pPr marL="11206" marR="46568">
              <a:lnSpc>
                <a:spcPct val="95825"/>
              </a:lnSpc>
              <a:spcBef>
                <a:spcPts val="1217"/>
              </a:spcBef>
            </a:pPr>
            <a:r>
              <a:rPr sz="2118" spc="4" dirty="0">
                <a:latin typeface="Arial"/>
                <a:cs typeface="Arial"/>
              </a:rPr>
              <a:t>w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r M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x,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73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 </a:t>
            </a:r>
            <a:r>
              <a:rPr sz="2206" dirty="0">
                <a:latin typeface="Times New Roman"/>
                <a:cs typeface="Times New Roman"/>
              </a:rPr>
              <a:t>∞</a:t>
            </a:r>
          </a:p>
          <a:p>
            <a:pPr marL="11209">
              <a:lnSpc>
                <a:spcPct val="95825"/>
              </a:lnSpc>
              <a:spcBef>
                <a:spcPts val="1275"/>
              </a:spcBef>
            </a:pPr>
            <a:r>
              <a:rPr sz="2118" spc="-4" dirty="0">
                <a:latin typeface="Arial"/>
                <a:cs typeface="Arial"/>
              </a:rPr>
              <a:t>lo</a:t>
            </a:r>
            <a:r>
              <a:rPr sz="2118" dirty="0">
                <a:latin typeface="Arial"/>
                <a:cs typeface="Arial"/>
              </a:rPr>
              <a:t>ss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r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M</a:t>
            </a:r>
            <a:r>
              <a:rPr sz="2118" spc="-17" dirty="0">
                <a:latin typeface="Arial"/>
                <a:cs typeface="Arial"/>
              </a:rPr>
              <a:t>A</a:t>
            </a:r>
            <a:r>
              <a:rPr sz="2118" spc="-8" dirty="0">
                <a:latin typeface="Arial"/>
                <a:cs typeface="Arial"/>
              </a:rPr>
              <a:t>X</a:t>
            </a:r>
            <a:r>
              <a:rPr sz="2118" dirty="0">
                <a:latin typeface="Arial"/>
                <a:cs typeface="Arial"/>
              </a:rPr>
              <a:t>,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64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</a:t>
            </a:r>
            <a:r>
              <a:rPr sz="2118" i="1" spc="586" dirty="0">
                <a:latin typeface="Arial"/>
                <a:cs typeface="Arial"/>
              </a:rPr>
              <a:t> </a:t>
            </a:r>
            <a:r>
              <a:rPr sz="2118" i="1" spc="-12" dirty="0">
                <a:latin typeface="Arial"/>
                <a:cs typeface="Arial"/>
              </a:rPr>
              <a:t>–</a:t>
            </a:r>
            <a:r>
              <a:rPr sz="2206" dirty="0">
                <a:latin typeface="Times New Roman"/>
                <a:cs typeface="Times New Roman"/>
              </a:rPr>
              <a:t>∞</a:t>
            </a:r>
          </a:p>
          <a:p>
            <a:pPr marL="11209" marR="46568">
              <a:lnSpc>
                <a:spcPct val="95825"/>
              </a:lnSpc>
              <a:spcBef>
                <a:spcPts val="1295"/>
              </a:spcBef>
            </a:pP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he</a:t>
            </a:r>
            <a:r>
              <a:rPr sz="2118" spc="4" dirty="0">
                <a:latin typeface="Arial"/>
                <a:cs typeface="Arial"/>
              </a:rPr>
              <a:t>rw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,</a:t>
            </a:r>
            <a:r>
              <a:rPr sz="2118" spc="586" dirty="0">
                <a:latin typeface="Arial"/>
                <a:cs typeface="Arial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u</a:t>
            </a:r>
            <a:r>
              <a:rPr sz="2118" dirty="0">
                <a:latin typeface="Times New Roman"/>
                <a:cs typeface="Times New Roman"/>
              </a:rPr>
              <a:t>(p)</a:t>
            </a:r>
            <a:r>
              <a:rPr sz="2118" spc="182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Arial"/>
                <a:cs typeface="Arial"/>
              </a:rPr>
              <a:t>= </a:t>
            </a:r>
            <a:r>
              <a:rPr sz="2118" i="1" spc="4" dirty="0">
                <a:latin typeface="Arial"/>
                <a:cs typeface="Arial"/>
              </a:rPr>
              <a:t>(</a:t>
            </a:r>
            <a:r>
              <a:rPr sz="2118" i="1" dirty="0">
                <a:latin typeface="Arial"/>
                <a:cs typeface="Arial"/>
              </a:rPr>
              <a:t>#</a:t>
            </a:r>
            <a:r>
              <a:rPr sz="2118" i="1" spc="-8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f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71" y="4410044"/>
            <a:ext cx="2493816" cy="1256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6047" algn="just">
              <a:lnSpc>
                <a:spcPts val="2171"/>
              </a:lnSpc>
              <a:spcBef>
                <a:spcPts val="109"/>
              </a:spcBef>
            </a:pP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-4" dirty="0">
                <a:latin typeface="Arial"/>
                <a:cs typeface="Arial"/>
              </a:rPr>
              <a:t>p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spc="-4" dirty="0">
                <a:latin typeface="Arial"/>
                <a:cs typeface="Arial"/>
              </a:rPr>
              <a:t>e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dirty="0">
                <a:latin typeface="Arial"/>
                <a:cs typeface="Arial"/>
              </a:rPr>
              <a:t>e </a:t>
            </a:r>
            <a:r>
              <a:rPr sz="2118" i="1" spc="-8" dirty="0">
                <a:latin typeface="Arial"/>
                <a:cs typeface="Arial"/>
              </a:rPr>
              <a:t>r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w</a:t>
            </a:r>
            <a:r>
              <a:rPr sz="2118" i="1" dirty="0">
                <a:latin typeface="Arial"/>
                <a:cs typeface="Arial"/>
              </a:rPr>
              <a:t>s,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-4" dirty="0">
                <a:latin typeface="Arial"/>
                <a:cs typeface="Arial"/>
              </a:rPr>
              <a:t>ol</a:t>
            </a:r>
            <a:r>
              <a:rPr sz="2118" i="1" dirty="0">
                <a:latin typeface="Arial"/>
                <a:cs typeface="Arial"/>
              </a:rPr>
              <a:t>s,</a:t>
            </a:r>
            <a:endParaRPr sz="2118">
              <a:latin typeface="Arial"/>
              <a:cs typeface="Arial"/>
            </a:endParaRPr>
          </a:p>
          <a:p>
            <a:pPr marL="11206" algn="just">
              <a:lnSpc>
                <a:spcPct val="99754"/>
              </a:lnSpc>
            </a:pPr>
            <a:r>
              <a:rPr sz="2118" i="1" dirty="0">
                <a:latin typeface="Arial"/>
                <a:cs typeface="Arial"/>
              </a:rPr>
              <a:t>s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dirty="0">
                <a:latin typeface="Arial"/>
                <a:cs typeface="Arial"/>
              </a:rPr>
              <a:t>l </a:t>
            </a:r>
            <a:r>
              <a:rPr sz="2118" i="1" spc="-4" dirty="0">
                <a:latin typeface="Arial"/>
                <a:cs typeface="Arial"/>
              </a:rPr>
              <a:t>op</a:t>
            </a:r>
            <a:r>
              <a:rPr sz="2118" i="1" spc="4" dirty="0">
                <a:latin typeface="Arial"/>
                <a:cs typeface="Arial"/>
              </a:rPr>
              <a:t>e</a:t>
            </a:r>
            <a:r>
              <a:rPr sz="2118" i="1" dirty="0">
                <a:latin typeface="Arial"/>
                <a:cs typeface="Arial"/>
              </a:rPr>
              <a:t>n </a:t>
            </a:r>
            <a:r>
              <a:rPr sz="2118" i="1" spc="4" dirty="0">
                <a:latin typeface="Arial"/>
                <a:cs typeface="Arial"/>
              </a:rPr>
              <a:t>f</a:t>
            </a:r>
            <a:r>
              <a:rPr sz="2118" i="1" spc="-12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r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M</a:t>
            </a:r>
            <a:r>
              <a:rPr sz="2118" i="1" spc="-8" dirty="0">
                <a:latin typeface="Arial"/>
                <a:cs typeface="Arial"/>
              </a:rPr>
              <a:t>AX</a:t>
            </a:r>
            <a:r>
              <a:rPr sz="2118" i="1" dirty="0">
                <a:latin typeface="Arial"/>
                <a:cs typeface="Arial"/>
              </a:rPr>
              <a:t>) – c</a:t>
            </a:r>
            <a:r>
              <a:rPr sz="2118" i="1" spc="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-4" dirty="0">
                <a:latin typeface="Arial"/>
                <a:cs typeface="Arial"/>
              </a:rPr>
              <a:t>p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spc="-4" dirty="0">
                <a:latin typeface="Arial"/>
                <a:cs typeface="Arial"/>
              </a:rPr>
              <a:t>e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dirty="0">
                <a:latin typeface="Arial"/>
                <a:cs typeface="Arial"/>
              </a:rPr>
              <a:t>e </a:t>
            </a:r>
            <a:r>
              <a:rPr sz="2118" i="1" spc="-8" dirty="0">
                <a:latin typeface="Arial"/>
                <a:cs typeface="Arial"/>
              </a:rPr>
              <a:t>r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spc="-8" dirty="0">
                <a:latin typeface="Arial"/>
                <a:cs typeface="Arial"/>
              </a:rPr>
              <a:t>w</a:t>
            </a:r>
            <a:r>
              <a:rPr sz="2118" i="1" dirty="0">
                <a:latin typeface="Arial"/>
                <a:cs typeface="Arial"/>
              </a:rPr>
              <a:t>s,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dirty="0">
                <a:latin typeface="Arial"/>
                <a:cs typeface="Arial"/>
              </a:rPr>
              <a:t>c</a:t>
            </a:r>
            <a:r>
              <a:rPr sz="2118" i="1" spc="-4" dirty="0">
                <a:latin typeface="Arial"/>
                <a:cs typeface="Arial"/>
              </a:rPr>
              <a:t>ol</a:t>
            </a:r>
            <a:r>
              <a:rPr sz="2118" i="1" dirty="0">
                <a:latin typeface="Arial"/>
                <a:cs typeface="Arial"/>
              </a:rPr>
              <a:t>s, s</a:t>
            </a:r>
            <a:r>
              <a:rPr sz="2118" i="1" spc="4" dirty="0">
                <a:latin typeface="Arial"/>
                <a:cs typeface="Arial"/>
              </a:rPr>
              <a:t>t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l</a:t>
            </a:r>
            <a:r>
              <a:rPr sz="2118" i="1" dirty="0">
                <a:latin typeface="Arial"/>
                <a:cs typeface="Arial"/>
              </a:rPr>
              <a:t>l </a:t>
            </a:r>
            <a:r>
              <a:rPr sz="2118" i="1" spc="-4" dirty="0">
                <a:latin typeface="Arial"/>
                <a:cs typeface="Arial"/>
              </a:rPr>
              <a:t>op</a:t>
            </a:r>
            <a:r>
              <a:rPr sz="2118" i="1" spc="4" dirty="0">
                <a:latin typeface="Arial"/>
                <a:cs typeface="Arial"/>
              </a:rPr>
              <a:t>e</a:t>
            </a:r>
            <a:r>
              <a:rPr sz="2118" i="1" dirty="0">
                <a:latin typeface="Arial"/>
                <a:cs typeface="Arial"/>
              </a:rPr>
              <a:t>n </a:t>
            </a:r>
            <a:r>
              <a:rPr sz="2118" i="1" spc="4" dirty="0">
                <a:latin typeface="Arial"/>
                <a:cs typeface="Arial"/>
              </a:rPr>
              <a:t>f</a:t>
            </a:r>
            <a:r>
              <a:rPr sz="2118" i="1" spc="-12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r</a:t>
            </a:r>
            <a:r>
              <a:rPr sz="2118" i="1" spc="8" dirty="0">
                <a:latin typeface="Arial"/>
                <a:cs typeface="Arial"/>
              </a:rPr>
              <a:t> </a:t>
            </a:r>
            <a:r>
              <a:rPr sz="2118" i="1" spc="-8" dirty="0">
                <a:latin typeface="Arial"/>
                <a:cs typeface="Arial"/>
              </a:rPr>
              <a:t>M</a:t>
            </a:r>
            <a:r>
              <a:rPr sz="2118" i="1" spc="4" dirty="0">
                <a:latin typeface="Arial"/>
                <a:cs typeface="Arial"/>
              </a:rPr>
              <a:t>I</a:t>
            </a:r>
            <a:r>
              <a:rPr sz="2118" i="1" spc="-8" dirty="0">
                <a:latin typeface="Arial"/>
                <a:cs typeface="Arial"/>
              </a:rPr>
              <a:t>N</a:t>
            </a:r>
            <a:r>
              <a:rPr sz="2118" i="1" dirty="0">
                <a:latin typeface="Arial"/>
                <a:cs typeface="Arial"/>
              </a:rPr>
              <a:t>)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6956" y="4410044"/>
            <a:ext cx="1245010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99" marR="40342">
              <a:lnSpc>
                <a:spcPts val="2171"/>
              </a:lnSpc>
              <a:spcBef>
                <a:spcPts val="109"/>
              </a:spcBef>
            </a:pPr>
            <a:r>
              <a:rPr sz="2118" i="1" dirty="0">
                <a:latin typeface="Arial"/>
                <a:cs typeface="Arial"/>
              </a:rPr>
              <a:t>&amp; </a:t>
            </a:r>
            <a:r>
              <a:rPr sz="2118" i="1" spc="-4" dirty="0">
                <a:latin typeface="Arial"/>
                <a:cs typeface="Arial"/>
              </a:rPr>
              <a:t>di</a:t>
            </a:r>
            <a:r>
              <a:rPr sz="2118" i="1" spc="4" dirty="0">
                <a:latin typeface="Arial"/>
                <a:cs typeface="Arial"/>
              </a:rPr>
              <a:t>a</a:t>
            </a:r>
            <a:r>
              <a:rPr sz="2118" i="1" spc="-4" dirty="0">
                <a:latin typeface="Arial"/>
                <a:cs typeface="Arial"/>
              </a:rPr>
              <a:t>g</a:t>
            </a:r>
            <a:r>
              <a:rPr sz="2118" i="1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  <a:p>
            <a:pPr marL="11206" marR="40342">
              <a:lnSpc>
                <a:spcPct val="95825"/>
              </a:lnSpc>
            </a:pPr>
            <a:r>
              <a:rPr sz="2118" i="1" spc="4" dirty="0">
                <a:latin typeface="Arial"/>
                <a:cs typeface="Arial"/>
              </a:rPr>
              <a:t>(</a:t>
            </a:r>
            <a:r>
              <a:rPr sz="2118" i="1" dirty="0">
                <a:latin typeface="Arial"/>
                <a:cs typeface="Arial"/>
              </a:rPr>
              <a:t># </a:t>
            </a:r>
            <a:r>
              <a:rPr sz="2118" i="1" spc="-4" dirty="0">
                <a:latin typeface="Arial"/>
                <a:cs typeface="Arial"/>
              </a:rPr>
              <a:t>o</a:t>
            </a:r>
            <a:r>
              <a:rPr sz="2118" i="1" dirty="0">
                <a:latin typeface="Arial"/>
                <a:cs typeface="Arial"/>
              </a:rPr>
              <a:t>f</a:t>
            </a:r>
            <a:endParaRPr sz="2118">
              <a:latin typeface="Arial"/>
              <a:cs typeface="Arial"/>
            </a:endParaRPr>
          </a:p>
          <a:p>
            <a:pPr marL="25999">
              <a:lnSpc>
                <a:spcPct val="95825"/>
              </a:lnSpc>
              <a:spcBef>
                <a:spcPts val="106"/>
              </a:spcBef>
            </a:pPr>
            <a:r>
              <a:rPr sz="2118" i="1" spc="-4" dirty="0">
                <a:latin typeface="Arial"/>
                <a:cs typeface="Arial"/>
              </a:rPr>
              <a:t>an</a:t>
            </a:r>
            <a:r>
              <a:rPr sz="2118" i="1" dirty="0">
                <a:latin typeface="Arial"/>
                <a:cs typeface="Arial"/>
              </a:rPr>
              <a:t>d </a:t>
            </a:r>
            <a:r>
              <a:rPr sz="2118" i="1" spc="4" dirty="0">
                <a:latin typeface="Arial"/>
                <a:cs typeface="Arial"/>
              </a:rPr>
              <a:t>d</a:t>
            </a:r>
            <a:r>
              <a:rPr sz="2118" i="1" spc="-4" dirty="0">
                <a:latin typeface="Arial"/>
                <a:cs typeface="Arial"/>
              </a:rPr>
              <a:t>i</a:t>
            </a:r>
            <a:r>
              <a:rPr sz="2118" i="1" spc="4" dirty="0">
                <a:latin typeface="Arial"/>
                <a:cs typeface="Arial"/>
              </a:rPr>
              <a:t>a</a:t>
            </a:r>
            <a:r>
              <a:rPr sz="2118" i="1" spc="-4" dirty="0">
                <a:latin typeface="Arial"/>
                <a:cs typeface="Arial"/>
              </a:rPr>
              <a:t>g</a:t>
            </a:r>
            <a:r>
              <a:rPr sz="2118" i="1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1335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371600" y="1676400"/>
            <a:ext cx="6482827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672" y="756352"/>
            <a:ext cx="26721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c-</a:t>
            </a: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c-</a:t>
            </a: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353" y="756352"/>
            <a:ext cx="124981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3359" y="756352"/>
            <a:ext cx="36635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2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518997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143000" y="1600200"/>
            <a:ext cx="7261412" cy="4488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2248" y="575637"/>
            <a:ext cx="66219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7" baseline="-1255" dirty="0">
                <a:latin typeface="Tahoma"/>
                <a:cs typeface="Tahoma"/>
              </a:rPr>
              <a:t>3</a:t>
            </a:r>
            <a:r>
              <a:rPr sz="3838" spc="-4" baseline="22854" dirty="0">
                <a:latin typeface="Tahoma"/>
                <a:cs typeface="Tahoma"/>
              </a:rPr>
              <a:t>r</a:t>
            </a:r>
            <a:r>
              <a:rPr sz="3838" baseline="22854" dirty="0">
                <a:latin typeface="Tahoma"/>
                <a:cs typeface="Tahoma"/>
              </a:rPr>
              <a:t>d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350" y="581540"/>
            <a:ext cx="10603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8004" y="581540"/>
            <a:ext cx="15955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y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170" y="581540"/>
            <a:ext cx="128460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mo</a:t>
            </a:r>
            <a:r>
              <a:rPr sz="3883" dirty="0">
                <a:latin typeface="Tahoma"/>
                <a:cs typeface="Tahoma"/>
              </a:rPr>
              <a:t>ve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738518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38355" y="756352"/>
            <a:ext cx="189402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8915" y="756352"/>
            <a:ext cx="21907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2188" y="1749564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1467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0295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1378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1379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0305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5821" y="3567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992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342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95552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17331" y="756352"/>
            <a:ext cx="213491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0132" y="756352"/>
            <a:ext cx="21907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2188" y="1749564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467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0295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1378" y="3027035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379" y="3094270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0305" y="3094270"/>
            <a:ext cx="22094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-6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5821" y="3567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927" y="3948157"/>
            <a:ext cx="518123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    </a:t>
            </a:r>
            <a:r>
              <a:rPr sz="1588" b="1" spc="88" dirty="0">
                <a:solidFill>
                  <a:srgbClr val="DE0A05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829" y="4519731"/>
            <a:ext cx="178289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N</a:t>
            </a:r>
            <a:r>
              <a:rPr sz="2118" spc="4" dirty="0">
                <a:latin typeface="Arial"/>
                <a:cs typeface="Arial"/>
              </a:rPr>
              <a:t>e</a:t>
            </a:r>
            <a:r>
              <a:rPr sz="2118" spc="-4" dirty="0">
                <a:latin typeface="Arial"/>
                <a:cs typeface="Arial"/>
              </a:rPr>
              <a:t>ga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dirty="0">
                <a:latin typeface="Arial"/>
                <a:cs typeface="Arial"/>
              </a:rPr>
              <a:t>e v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ue</a:t>
            </a:r>
            <a:r>
              <a:rPr sz="2118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020" y="4519731"/>
            <a:ext cx="184370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4" dirty="0">
                <a:latin typeface="Arial"/>
                <a:cs typeface="Arial"/>
              </a:rPr>
              <a:t>h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n 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ni</a:t>
            </a:r>
            <a:r>
              <a:rPr sz="2118" spc="4" dirty="0">
                <a:latin typeface="Arial"/>
                <a:cs typeface="Arial"/>
              </a:rPr>
              <a:t>n</a:t>
            </a:r>
            <a:r>
              <a:rPr sz="2118" dirty="0">
                <a:latin typeface="Arial"/>
                <a:cs typeface="Arial"/>
              </a:rPr>
              <a:t>g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828" y="4841115"/>
            <a:ext cx="40100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ys 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s m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-12" dirty="0">
                <a:latin typeface="Arial"/>
                <a:cs typeface="Arial"/>
              </a:rPr>
              <a:t>x</a:t>
            </a:r>
            <a:r>
              <a:rPr sz="2118" dirty="0">
                <a:latin typeface="Arial"/>
                <a:cs typeface="Arial"/>
              </a:rPr>
              <a:t>: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me </a:t>
            </a:r>
            <a:r>
              <a:rPr sz="2118" spc="4" dirty="0">
                <a:latin typeface="Arial"/>
                <a:cs typeface="Arial"/>
              </a:rPr>
              <a:t>f</a:t>
            </a:r>
            <a:r>
              <a:rPr sz="2118" spc="-4" dirty="0">
                <a:latin typeface="Arial"/>
                <a:cs typeface="Arial"/>
              </a:rPr>
              <a:t>un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io</a:t>
            </a:r>
            <a:r>
              <a:rPr sz="2118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7865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84698" y="756352"/>
            <a:ext cx="19695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hy</a:t>
            </a:r>
            <a:r>
              <a:rPr sz="3883" spc="-12" dirty="0">
                <a:latin typeface="Tahoma"/>
                <a:cs typeface="Tahoma"/>
              </a:rPr>
              <a:t> 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1758" y="756352"/>
            <a:ext cx="35596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3532" y="756352"/>
            <a:ext cx="95853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re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9602" y="756352"/>
            <a:ext cx="52004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7886" y="756352"/>
            <a:ext cx="81524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l</a:t>
            </a:r>
            <a:r>
              <a:rPr sz="3883" dirty="0">
                <a:latin typeface="Tahoma"/>
                <a:cs typeface="Tahoma"/>
              </a:rPr>
              <a:t>l?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211" y="1903235"/>
            <a:ext cx="239789" cy="1412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742" y="1903235"/>
            <a:ext cx="6791395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Co</a:t>
            </a:r>
            <a:r>
              <a:rPr sz="2824" dirty="0">
                <a:latin typeface="Tahoma"/>
                <a:cs typeface="Tahoma"/>
              </a:rPr>
              <a:t>uld </a:t>
            </a:r>
            <a:r>
              <a:rPr sz="2824" spc="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 ju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roo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?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Ye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. </a:t>
            </a:r>
            <a:r>
              <a:rPr sz="4236" spc="-8" baseline="-1725" dirty="0">
                <a:latin typeface="Tahoma"/>
                <a:cs typeface="Tahoma"/>
              </a:rPr>
              <a:t>B</a:t>
            </a:r>
            <a:r>
              <a:rPr sz="4236" baseline="-1725" dirty="0">
                <a:latin typeface="Tahoma"/>
                <a:cs typeface="Tahoma"/>
              </a:rPr>
              <a:t>u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, n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t a </a:t>
            </a: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oo</a:t>
            </a:r>
            <a:r>
              <a:rPr sz="4236" baseline="-1725" dirty="0">
                <a:latin typeface="Tahoma"/>
                <a:cs typeface="Tahoma"/>
              </a:rPr>
              <a:t>d i</a:t>
            </a:r>
            <a:r>
              <a:rPr sz="4236" spc="4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12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.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743" y="2934625"/>
            <a:ext cx="5016627" cy="1757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6180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An e</a:t>
            </a: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spc="8" dirty="0">
                <a:latin typeface="Tahoma"/>
                <a:cs typeface="Tahoma"/>
              </a:rPr>
              <a:t>u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l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er in</a:t>
            </a:r>
            <a:endParaRPr sz="2824">
              <a:latin typeface="Tahoma"/>
              <a:cs typeface="Tahoma"/>
            </a:endParaRPr>
          </a:p>
          <a:p>
            <a:pPr marL="11234" marR="53721">
              <a:lnSpc>
                <a:spcPts val="3379"/>
              </a:lnSpc>
              <a:spcBef>
                <a:spcPts val="18"/>
              </a:spcBef>
            </a:pPr>
            <a:r>
              <a:rPr sz="4236" spc="-4" baseline="-1725" dirty="0">
                <a:latin typeface="Tahoma"/>
                <a:cs typeface="Tahoma"/>
              </a:rPr>
              <a:t>mor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u</a:t>
            </a:r>
            <a:r>
              <a:rPr sz="4236" spc="-4" baseline="-1725" dirty="0">
                <a:latin typeface="Tahoma"/>
                <a:cs typeface="Tahoma"/>
              </a:rPr>
              <a:t>rat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ult</a:t>
            </a:r>
            <a:endParaRPr sz="2824">
              <a:latin typeface="Tahoma"/>
              <a:cs typeface="Tahoma"/>
            </a:endParaRPr>
          </a:p>
          <a:p>
            <a:pPr marL="11234" indent="147">
              <a:lnSpc>
                <a:spcPts val="3388"/>
              </a:lnSpc>
              <a:spcBef>
                <a:spcPts val="772"/>
              </a:spcBef>
            </a:pP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ow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r </a:t>
            </a: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ta</a:t>
            </a:r>
            <a:r>
              <a:rPr sz="2824" dirty="0">
                <a:latin typeface="Tahoma"/>
                <a:cs typeface="Tahoma"/>
              </a:rPr>
              <a:t>in </a:t>
            </a:r>
            <a:r>
              <a:rPr sz="2824" spc="-4" dirty="0">
                <a:latin typeface="Tahoma"/>
                <a:cs typeface="Tahoma"/>
              </a:rPr>
              <a:t>mor</a:t>
            </a:r>
            <a:r>
              <a:rPr sz="2824" dirty="0">
                <a:latin typeface="Tahoma"/>
                <a:cs typeface="Tahoma"/>
              </a:rPr>
              <a:t>e 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ill</a:t>
            </a:r>
            <a:r>
              <a:rPr sz="2824" spc="8" dirty="0">
                <a:latin typeface="Tahoma"/>
                <a:cs typeface="Tahoma"/>
              </a:rPr>
              <a:t> l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k</a:t>
            </a:r>
            <a:r>
              <a:rPr sz="2824" dirty="0">
                <a:latin typeface="Tahoma"/>
                <a:cs typeface="Tahoma"/>
              </a:rPr>
              <a:t>ely</a:t>
            </a:r>
            <a:r>
              <a:rPr sz="2824" spc="17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end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6630" y="2934624"/>
            <a:ext cx="225341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</a:t>
            </a:r>
            <a:r>
              <a:rPr sz="2824" spc="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ro</a:t>
            </a:r>
            <a:r>
              <a:rPr sz="2824" spc="-8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211" y="387995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161" y="3879952"/>
            <a:ext cx="188529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3895" y="3879952"/>
            <a:ext cx="47184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57743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010771" y="756351"/>
            <a:ext cx="6685429" cy="1157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5920" marR="53858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pi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</a:p>
          <a:p>
            <a:pPr marL="11206">
              <a:lnSpc>
                <a:spcPts val="3397"/>
              </a:lnSpc>
              <a:spcBef>
                <a:spcPts val="1568"/>
              </a:spcBef>
            </a:pP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spc="-10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arch</a:t>
            </a:r>
            <a:r>
              <a:rPr sz="4236" spc="-130" baseline="-1725" dirty="0">
                <a:latin typeface="Tahoma"/>
                <a:cs typeface="Tahoma"/>
              </a:rPr>
              <a:t> </a:t>
            </a:r>
            <a:r>
              <a:rPr sz="4236" baseline="-1725" dirty="0">
                <a:latin typeface="Tahoma"/>
                <a:cs typeface="Tahoma"/>
              </a:rPr>
              <a:t>t</a:t>
            </a:r>
            <a:r>
              <a:rPr sz="4236" spc="-10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h</a:t>
            </a:r>
            <a:r>
              <a:rPr sz="4236" spc="-14" baseline="-1725" dirty="0">
                <a:latin typeface="Tahoma"/>
                <a:cs typeface="Tahoma"/>
              </a:rPr>
              <a:t>n</a:t>
            </a:r>
            <a:r>
              <a:rPr sz="4236" spc="4" baseline="-1725" dirty="0">
                <a:latin typeface="Tahoma"/>
                <a:cs typeface="Tahoma"/>
              </a:rPr>
              <a:t>i</a:t>
            </a:r>
            <a:r>
              <a:rPr sz="4236" spc="-19" baseline="-1725" dirty="0">
                <a:latin typeface="Tahoma"/>
                <a:cs typeface="Tahoma"/>
              </a:rPr>
              <a:t>q</a:t>
            </a:r>
            <a:r>
              <a:rPr sz="4236" spc="-4" baseline="-1725" dirty="0">
                <a:latin typeface="Tahoma"/>
                <a:cs typeface="Tahoma"/>
              </a:rPr>
              <a:t>u</a:t>
            </a:r>
            <a:r>
              <a:rPr sz="4236" spc="4" baseline="-1725" dirty="0">
                <a:latin typeface="Tahoma"/>
                <a:cs typeface="Tahoma"/>
              </a:rPr>
              <a:t>e</a:t>
            </a:r>
            <a:r>
              <a:rPr sz="4236" baseline="-1725" dirty="0">
                <a:latin typeface="Tahoma"/>
                <a:cs typeface="Tahoma"/>
              </a:rPr>
              <a:t>s</a:t>
            </a:r>
            <a:r>
              <a:rPr sz="4236" spc="60" baseline="-1725" dirty="0">
                <a:latin typeface="Tahoma"/>
                <a:cs typeface="Tahoma"/>
              </a:rPr>
              <a:t> </a:t>
            </a:r>
            <a:r>
              <a:rPr sz="4236" spc="-4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or</a:t>
            </a:r>
            <a:r>
              <a:rPr sz="4236" spc="530" baseline="-1725" dirty="0">
                <a:latin typeface="Tahoma"/>
                <a:cs typeface="Tahoma"/>
              </a:rPr>
              <a:t> </a:t>
            </a:r>
            <a:r>
              <a:rPr sz="4236" baseline="-1725" dirty="0" smtClean="0">
                <a:latin typeface="Tahoma"/>
                <a:cs typeface="Tahoma"/>
              </a:rPr>
              <a:t>a</a:t>
            </a:r>
            <a:r>
              <a:rPr sz="4236" spc="-4" baseline="-1725" dirty="0" smtClean="0">
                <a:latin typeface="Tahoma"/>
                <a:cs typeface="Tahoma"/>
              </a:rPr>
              <a:t>d</a:t>
            </a:r>
            <a:r>
              <a:rPr sz="4236" spc="-8" baseline="-1725" dirty="0" smtClean="0">
                <a:latin typeface="Tahoma"/>
                <a:cs typeface="Tahoma"/>
              </a:rPr>
              <a:t>ve</a:t>
            </a:r>
            <a:r>
              <a:rPr sz="4236" baseline="-1725" dirty="0" smtClean="0">
                <a:latin typeface="Tahoma"/>
                <a:cs typeface="Tahoma"/>
              </a:rPr>
              <a:t>r</a:t>
            </a:r>
            <a:r>
              <a:rPr sz="4236" spc="-4" baseline="-1725" dirty="0" smtClean="0">
                <a:latin typeface="Tahoma"/>
                <a:cs typeface="Tahoma"/>
              </a:rPr>
              <a:t>s</a:t>
            </a:r>
            <a:r>
              <a:rPr sz="4236" baseline="-1725" dirty="0" smtClean="0">
                <a:latin typeface="Tahoma"/>
                <a:cs typeface="Tahoma"/>
              </a:rPr>
              <a:t>a</a:t>
            </a:r>
            <a:r>
              <a:rPr sz="4236" spc="-8" baseline="-1725" dirty="0" smtClean="0">
                <a:latin typeface="Tahoma"/>
                <a:cs typeface="Tahoma"/>
              </a:rPr>
              <a:t>r</a:t>
            </a:r>
            <a:r>
              <a:rPr sz="4236" spc="4" baseline="-1725" dirty="0" smtClean="0">
                <a:latin typeface="Tahoma"/>
                <a:cs typeface="Tahoma"/>
              </a:rPr>
              <a:t>i</a:t>
            </a:r>
            <a:r>
              <a:rPr sz="4236" spc="-8" baseline="-1725" dirty="0" smtClean="0">
                <a:latin typeface="Tahoma"/>
                <a:cs typeface="Tahoma"/>
              </a:rPr>
              <a:t>a</a:t>
            </a:r>
            <a:r>
              <a:rPr sz="4236" baseline="-1725" dirty="0" smtClean="0">
                <a:latin typeface="Tahoma"/>
                <a:cs typeface="Tahoma"/>
              </a:rPr>
              <a:t>l</a:t>
            </a:r>
            <a:r>
              <a:rPr lang="en-HK" sz="4236" baseline="-1725" dirty="0" smtClean="0">
                <a:latin typeface="Tahoma"/>
                <a:cs typeface="Tahoma"/>
              </a:rPr>
              <a:t> games</a:t>
            </a:r>
            <a:endParaRPr sz="2824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211" y="153209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1623" y="1992231"/>
            <a:ext cx="240771" cy="1165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273" y="1992231"/>
            <a:ext cx="4966680" cy="1165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60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Mi</a:t>
            </a:r>
            <a:r>
              <a:rPr sz="2471" spc="4" dirty="0">
                <a:latin typeface="Tahoma"/>
                <a:cs typeface="Tahoma"/>
              </a:rPr>
              <a:t>ni</a:t>
            </a:r>
            <a:r>
              <a:rPr sz="2471" spc="-4" dirty="0">
                <a:latin typeface="Tahoma"/>
                <a:cs typeface="Tahoma"/>
              </a:rPr>
              <a:t>m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</a:t>
            </a:r>
            <a:r>
              <a:rPr sz="2471" spc="-120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146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h</a:t>
            </a:r>
            <a:r>
              <a:rPr sz="2471" spc="4" dirty="0">
                <a:latin typeface="Tahoma"/>
                <a:cs typeface="Tahoma"/>
              </a:rPr>
              <a:t>a-b</a:t>
            </a:r>
            <a:r>
              <a:rPr sz="2471" spc="-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ta</a:t>
            </a:r>
            <a:r>
              <a:rPr sz="2471" spc="-8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ch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dv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16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4" dirty="0">
                <a:latin typeface="Tahoma"/>
                <a:cs typeface="Tahoma"/>
              </a:rPr>
              <a:t>e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r>
              <a:rPr sz="2471" spc="-12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opt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z</a:t>
            </a:r>
            <a:r>
              <a:rPr sz="2471" spc="-8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211" y="324794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919" y="3247941"/>
            <a:ext cx="31976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at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r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: </a:t>
            </a:r>
            <a:r>
              <a:rPr sz="2824" spc="-8" dirty="0">
                <a:solidFill>
                  <a:srgbClr val="7F7F7F"/>
                </a:solidFill>
                <a:latin typeface="Tahoma"/>
                <a:cs typeface="Tahoma"/>
              </a:rPr>
              <a:t>M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or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 </a:t>
            </a:r>
            <a:r>
              <a:rPr sz="2824" spc="4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12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ra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l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4058" y="3247941"/>
            <a:ext cx="178331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e</a:t>
            </a:r>
            <a:r>
              <a:rPr sz="2824" spc="-4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hni</a:t>
            </a:r>
            <a:r>
              <a:rPr sz="2824" spc="4" dirty="0">
                <a:solidFill>
                  <a:srgbClr val="7F7F7F"/>
                </a:solidFill>
                <a:latin typeface="Tahoma"/>
                <a:cs typeface="Tahoma"/>
              </a:rPr>
              <a:t>q</a:t>
            </a:r>
            <a:r>
              <a:rPr sz="2824" dirty="0">
                <a:solidFill>
                  <a:srgbClr val="7F7F7F"/>
                </a:solidFill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3708075"/>
            <a:ext cx="240771" cy="1579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459" y="3708075"/>
            <a:ext cx="2858343" cy="1579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solidFill>
                  <a:srgbClr val="7F7F7F"/>
                </a:solidFill>
                <a:latin typeface="Tahoma"/>
                <a:cs typeface="Tahoma"/>
              </a:rPr>
              <a:t>P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th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nd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ng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me</a:t>
            </a:r>
            <a:r>
              <a:rPr sz="2471" spc="12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g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ents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87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F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te 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s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471" spc="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spc="8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e m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a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ch</a:t>
            </a:r>
            <a:r>
              <a:rPr sz="2471" spc="-4" dirty="0">
                <a:solidFill>
                  <a:srgbClr val="7F7F7F"/>
                </a:solidFill>
                <a:latin typeface="Tahoma"/>
                <a:cs typeface="Tahoma"/>
              </a:rPr>
              <a:t>i</a:t>
            </a: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ne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ct val="100585"/>
              </a:lnSpc>
              <a:spcBef>
                <a:spcPts val="278"/>
              </a:spcBef>
            </a:pPr>
            <a:r>
              <a:rPr sz="2471" dirty="0">
                <a:solidFill>
                  <a:srgbClr val="7F7F7F"/>
                </a:solidFill>
                <a:latin typeface="Tahoma"/>
                <a:cs typeface="Tahoma"/>
              </a:rPr>
              <a:t>…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03995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994210" y="748528"/>
            <a:ext cx="17872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4" dirty="0">
                <a:latin typeface="Tahoma"/>
                <a:cs typeface="Tahoma"/>
              </a:rPr>
              <a:t>C</a:t>
            </a:r>
            <a:r>
              <a:rPr sz="3530" dirty="0">
                <a:latin typeface="Tahoma"/>
                <a:cs typeface="Tahoma"/>
              </a:rPr>
              <a:t>om</a:t>
            </a:r>
            <a:r>
              <a:rPr sz="3530" spc="-4" dirty="0">
                <a:latin typeface="Tahoma"/>
                <a:cs typeface="Tahoma"/>
              </a:rPr>
              <a:t>p</a:t>
            </a:r>
            <a:r>
              <a:rPr sz="3530" spc="8" dirty="0">
                <a:latin typeface="Tahoma"/>
                <a:cs typeface="Tahoma"/>
              </a:rPr>
              <a:t>l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x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693" y="748528"/>
            <a:ext cx="138445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702"/>
              </a:lnSpc>
              <a:spcBef>
                <a:spcPts val="184"/>
              </a:spcBef>
            </a:pPr>
            <a:r>
              <a:rPr sz="3530" spc="-4" dirty="0">
                <a:latin typeface="Tahoma"/>
                <a:cs typeface="Tahoma"/>
              </a:rPr>
              <a:t>g</a:t>
            </a:r>
            <a:r>
              <a:rPr sz="3530" dirty="0">
                <a:latin typeface="Tahoma"/>
                <a:cs typeface="Tahoma"/>
              </a:rPr>
              <a:t>am</a:t>
            </a:r>
            <a:r>
              <a:rPr sz="3530" spc="-8" dirty="0">
                <a:latin typeface="Tahoma"/>
                <a:cs typeface="Tahoma"/>
              </a:rPr>
              <a:t>e</a:t>
            </a:r>
            <a:r>
              <a:rPr sz="3530" dirty="0">
                <a:latin typeface="Tahoma"/>
                <a:cs typeface="Tahoma"/>
              </a:rPr>
              <a:t>s</a:t>
            </a:r>
            <a:endParaRPr sz="353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28" y="179859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86" y="1798593"/>
            <a:ext cx="5353301" cy="1443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pens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d to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  <a:p>
            <a:pPr marL="112065" marR="46999">
              <a:lnSpc>
                <a:spcPct val="100585"/>
              </a:lnSpc>
              <a:spcBef>
                <a:spcPts val="82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 to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8" dirty="0">
                <a:latin typeface="Tahoma"/>
                <a:cs typeface="Tahoma"/>
              </a:rPr>
              <a:t>r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ce</a:t>
            </a:r>
            <a:r>
              <a:rPr sz="2118" dirty="0">
                <a:latin typeface="Tahoma"/>
                <a:cs typeface="Tahoma"/>
              </a:rPr>
              <a:t>?</a:t>
            </a:r>
            <a:endParaRPr sz="2118">
              <a:latin typeface="Tahoma"/>
              <a:cs typeface="Tahoma"/>
            </a:endParaRPr>
          </a:p>
          <a:p>
            <a:pPr marL="11334" marR="46999">
              <a:lnSpc>
                <a:spcPct val="100585"/>
              </a:lnSpc>
              <a:spcBef>
                <a:spcPts val="296"/>
              </a:spcBef>
            </a:pPr>
            <a:r>
              <a:rPr sz="2471" dirty="0">
                <a:latin typeface="Tahoma"/>
                <a:cs typeface="Tahoma"/>
              </a:rPr>
              <a:t>E</a:t>
            </a:r>
            <a:r>
              <a:rPr sz="2471" spc="4" dirty="0">
                <a:latin typeface="Tahoma"/>
                <a:cs typeface="Tahoma"/>
              </a:rPr>
              <a:t>x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e,</a:t>
            </a:r>
            <a:r>
              <a:rPr sz="2471" spc="1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che</a:t>
            </a:r>
            <a:r>
              <a:rPr sz="2471" spc="-4" dirty="0">
                <a:latin typeface="Tahoma"/>
                <a:cs typeface="Tahoma"/>
              </a:rPr>
              <a:t>ss</a:t>
            </a:r>
            <a:r>
              <a:rPr sz="2471" dirty="0">
                <a:latin typeface="Tahoma"/>
                <a:cs typeface="Tahoma"/>
              </a:rPr>
              <a:t>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8288" y="1798593"/>
            <a:ext cx="75654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la</a:t>
            </a:r>
            <a:r>
              <a:rPr sz="2471" dirty="0">
                <a:latin typeface="Tahoma"/>
                <a:cs typeface="Tahoma"/>
              </a:rPr>
              <a:t>rge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792" y="1798593"/>
            <a:ext cx="121592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ex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828" y="290663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240" y="3303793"/>
            <a:ext cx="209857" cy="206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2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072" y="3303793"/>
            <a:ext cx="3938317" cy="2065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7315">
              <a:lnSpc>
                <a:spcPts val="2303"/>
              </a:lnSpc>
              <a:spcBef>
                <a:spcPts val="115"/>
              </a:spcBef>
            </a:pP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a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am </a:t>
            </a:r>
            <a:r>
              <a:rPr sz="2118" dirty="0">
                <a:latin typeface="Times New Roman"/>
                <a:cs typeface="Times New Roman"/>
              </a:rPr>
              <a:t>≈</a:t>
            </a:r>
            <a:r>
              <a:rPr sz="2118" spc="127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ahoma"/>
                <a:cs typeface="Tahoma"/>
              </a:rPr>
              <a:t>100</a:t>
            </a:r>
            <a:r>
              <a:rPr sz="2118" dirty="0">
                <a:latin typeface="Tahoma"/>
                <a:cs typeface="Tahoma"/>
              </a:rPr>
              <a:t>0</a:t>
            </a:r>
          </a:p>
          <a:p>
            <a:pPr marL="11219">
              <a:lnSpc>
                <a:spcPts val="2555"/>
              </a:lnSpc>
              <a:spcBef>
                <a:spcPts val="101"/>
              </a:spcBef>
            </a:pPr>
            <a:r>
              <a:rPr sz="2118" spc="-4" dirty="0">
                <a:latin typeface="Tahoma"/>
                <a:cs typeface="Tahoma"/>
              </a:rPr>
              <a:t>15</a:t>
            </a:r>
            <a:r>
              <a:rPr sz="2118" dirty="0">
                <a:latin typeface="Tahoma"/>
                <a:cs typeface="Tahoma"/>
              </a:rPr>
              <a:t>0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4" dirty="0">
                <a:latin typeface="Tahoma"/>
                <a:cs typeface="Tahoma"/>
              </a:rPr>
              <a:t>/m</a:t>
            </a:r>
            <a:r>
              <a:rPr sz="2118" dirty="0">
                <a:latin typeface="Tahoma"/>
                <a:cs typeface="Tahoma"/>
              </a:rPr>
              <a:t>ove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ook at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12" dirty="0">
                <a:latin typeface="Tahoma"/>
                <a:cs typeface="Tahoma"/>
              </a:rPr>
              <a:t>x</a:t>
            </a:r>
            <a:r>
              <a:rPr sz="2118" dirty="0">
                <a:latin typeface="Tahoma"/>
                <a:cs typeface="Tahoma"/>
              </a:rPr>
              <a:t>. </a:t>
            </a:r>
            <a:r>
              <a:rPr sz="2118" spc="-4" dirty="0">
                <a:latin typeface="Tahoma"/>
                <a:cs typeface="Tahoma"/>
              </a:rPr>
              <a:t>150</a:t>
            </a:r>
            <a:r>
              <a:rPr sz="2118" spc="4" dirty="0">
                <a:latin typeface="Tahoma"/>
                <a:cs typeface="Tahoma"/>
              </a:rPr>
              <a:t>,</a:t>
            </a:r>
            <a:r>
              <a:rPr sz="2118" spc="-4" dirty="0">
                <a:latin typeface="Tahoma"/>
                <a:cs typeface="Tahoma"/>
              </a:rPr>
              <a:t>00</a:t>
            </a:r>
            <a:r>
              <a:rPr sz="2118" dirty="0">
                <a:latin typeface="Tahoma"/>
                <a:cs typeface="Tahoma"/>
              </a:rPr>
              <a:t>0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hin</a:t>
            </a:r>
            <a:r>
              <a:rPr sz="2118" dirty="0">
                <a:latin typeface="Tahoma"/>
                <a:cs typeface="Tahoma"/>
              </a:rPr>
              <a:t>g fa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3</a:t>
            </a:r>
            <a:r>
              <a:rPr sz="2118" dirty="0">
                <a:latin typeface="Tahoma"/>
                <a:cs typeface="Tahoma"/>
              </a:rPr>
              <a:t>5 </a:t>
            </a:r>
          </a:p>
          <a:p>
            <a:pPr marL="11219">
              <a:lnSpc>
                <a:spcPts val="2555"/>
              </a:lnSpc>
              <a:spcBef>
                <a:spcPts val="235"/>
              </a:spcBef>
            </a:pP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ree</a:t>
            </a:r>
            <a:r>
              <a:rPr sz="2118" dirty="0">
                <a:latin typeface="Tahoma"/>
                <a:cs typeface="Tahoma"/>
              </a:rPr>
              <a:t>s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3</a:t>
            </a:r>
            <a:r>
              <a:rPr sz="2118" dirty="0">
                <a:latin typeface="Tahoma"/>
                <a:cs typeface="Tahoma"/>
              </a:rPr>
              <a:t>-4 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y</a:t>
            </a:r>
          </a:p>
          <a:p>
            <a:pPr marL="11219" marR="37489">
              <a:lnSpc>
                <a:spcPct val="100585"/>
              </a:lnSpc>
              <a:spcBef>
                <a:spcPts val="239"/>
              </a:spcBef>
            </a:pPr>
            <a:r>
              <a:rPr sz="2118" spc="-4" dirty="0">
                <a:latin typeface="Tahoma"/>
                <a:cs typeface="Tahoma"/>
              </a:rPr>
              <a:t>Res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–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8274" y="3303793"/>
            <a:ext cx="1847913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4" dirty="0">
                <a:latin typeface="Tahoma"/>
                <a:cs typeface="Tahoma"/>
              </a:rPr>
              <a:t>/se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32774" marR="40342">
              <a:lnSpc>
                <a:spcPct val="100585"/>
              </a:lnSpc>
              <a:spcBef>
                <a:spcPts val="124"/>
              </a:spcBef>
            </a:pP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9083" y="4722458"/>
            <a:ext cx="103060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(d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h)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32834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808641" y="756352"/>
            <a:ext cx="196478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Com</a:t>
            </a:r>
            <a:r>
              <a:rPr sz="3883" dirty="0">
                <a:latin typeface="Tahoma"/>
                <a:cs typeface="Tahoma"/>
              </a:rPr>
              <a:t>pl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0401" y="756352"/>
            <a:ext cx="15781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398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105" y="1903235"/>
            <a:ext cx="559339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mak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957" y="2333541"/>
            <a:ext cx="243426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8" dirty="0">
                <a:latin typeface="Tahoma"/>
                <a:cs typeface="Tahoma"/>
              </a:rPr>
              <a:t>l</a:t>
            </a:r>
            <a:r>
              <a:rPr sz="2824" dirty="0">
                <a:latin typeface="Tahoma"/>
                <a:cs typeface="Tahoma"/>
              </a:rPr>
              <a:t>li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12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,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3547" y="2333541"/>
            <a:ext cx="124564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35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23583">
              <a:lnSpc>
                <a:spcPts val="3375"/>
              </a:lnSpc>
              <a:spcBef>
                <a:spcPts val="18"/>
              </a:spcBef>
            </a:pP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at</a:t>
            </a:r>
            <a:r>
              <a:rPr sz="4236" baseline="-1725" dirty="0">
                <a:latin typeface="Tahoma"/>
                <a:cs typeface="Tahoma"/>
              </a:rPr>
              <a:t>er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0472" y="2333541"/>
            <a:ext cx="2573771" cy="811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77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mor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spc="-4" dirty="0">
                <a:latin typeface="Tahoma"/>
                <a:cs typeface="Tahoma"/>
              </a:rPr>
              <a:t>om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75"/>
              </a:lnSpc>
              <a:spcBef>
                <a:spcPts val="18"/>
              </a:spcBef>
            </a:pPr>
            <a:r>
              <a:rPr sz="4236" spc="-8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h?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57" y="2763847"/>
            <a:ext cx="87268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art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546" y="2763847"/>
            <a:ext cx="385780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f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846" y="2763847"/>
            <a:ext cx="70355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tr</a:t>
            </a:r>
            <a:r>
              <a:rPr sz="2824" dirty="0">
                <a:latin typeface="Tahoma"/>
                <a:cs typeface="Tahoma"/>
              </a:rPr>
              <a:t>ee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9056" y="2763847"/>
            <a:ext cx="35905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329336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218765" y="1008530"/>
            <a:ext cx="6505686" cy="483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7504" y="5033233"/>
            <a:ext cx="1456316" cy="470647"/>
          </a:xfrm>
          <a:custGeom>
            <a:avLst/>
            <a:gdLst/>
            <a:ahLst/>
            <a:cxnLst/>
            <a:rect l="l" t="t" r="r" b="b"/>
            <a:pathLst>
              <a:path w="1650492" h="533400">
                <a:moveTo>
                  <a:pt x="0" y="0"/>
                </a:moveTo>
                <a:lnTo>
                  <a:pt x="0" y="533400"/>
                </a:lnTo>
                <a:lnTo>
                  <a:pt x="1650492" y="533400"/>
                </a:lnTo>
                <a:lnTo>
                  <a:pt x="165049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8446" y="4159174"/>
            <a:ext cx="457200" cy="1147034"/>
          </a:xfrm>
          <a:custGeom>
            <a:avLst/>
            <a:gdLst/>
            <a:ahLst/>
            <a:cxnLst/>
            <a:rect l="l" t="t" r="r" b="b"/>
            <a:pathLst>
              <a:path w="518160" h="1299972">
                <a:moveTo>
                  <a:pt x="518160" y="1289304"/>
                </a:moveTo>
                <a:lnTo>
                  <a:pt x="509015" y="1263396"/>
                </a:lnTo>
                <a:lnTo>
                  <a:pt x="481584" y="1274064"/>
                </a:lnTo>
                <a:lnTo>
                  <a:pt x="492252" y="1299972"/>
                </a:lnTo>
                <a:lnTo>
                  <a:pt x="518160" y="1289304"/>
                </a:lnTo>
                <a:close/>
              </a:path>
              <a:path w="518160" h="1299972">
                <a:moveTo>
                  <a:pt x="498347" y="1235964"/>
                </a:moveTo>
                <a:lnTo>
                  <a:pt x="487680" y="1210056"/>
                </a:lnTo>
                <a:lnTo>
                  <a:pt x="461771" y="1219200"/>
                </a:lnTo>
                <a:lnTo>
                  <a:pt x="470915" y="1246632"/>
                </a:lnTo>
                <a:lnTo>
                  <a:pt x="498347" y="1235964"/>
                </a:lnTo>
                <a:close/>
              </a:path>
              <a:path w="518160" h="1299972">
                <a:moveTo>
                  <a:pt x="478536" y="1182624"/>
                </a:moveTo>
                <a:lnTo>
                  <a:pt x="467867" y="1156716"/>
                </a:lnTo>
                <a:lnTo>
                  <a:pt x="440436" y="1165860"/>
                </a:lnTo>
                <a:lnTo>
                  <a:pt x="451104" y="1193292"/>
                </a:lnTo>
                <a:lnTo>
                  <a:pt x="478536" y="1182624"/>
                </a:lnTo>
                <a:close/>
              </a:path>
              <a:path w="518160" h="1299972">
                <a:moveTo>
                  <a:pt x="457199" y="1129284"/>
                </a:moveTo>
                <a:lnTo>
                  <a:pt x="448056" y="1103376"/>
                </a:lnTo>
                <a:lnTo>
                  <a:pt x="420623" y="1112520"/>
                </a:lnTo>
                <a:lnTo>
                  <a:pt x="431291" y="1139952"/>
                </a:lnTo>
                <a:lnTo>
                  <a:pt x="457199" y="1129284"/>
                </a:lnTo>
                <a:close/>
              </a:path>
              <a:path w="518160" h="1299972">
                <a:moveTo>
                  <a:pt x="437388" y="1075944"/>
                </a:moveTo>
                <a:lnTo>
                  <a:pt x="426719" y="1050036"/>
                </a:lnTo>
                <a:lnTo>
                  <a:pt x="400812" y="1059180"/>
                </a:lnTo>
                <a:lnTo>
                  <a:pt x="409956" y="1086612"/>
                </a:lnTo>
                <a:lnTo>
                  <a:pt x="437388" y="1075944"/>
                </a:lnTo>
                <a:close/>
              </a:path>
              <a:path w="518160" h="1299972">
                <a:moveTo>
                  <a:pt x="416052" y="1022604"/>
                </a:moveTo>
                <a:lnTo>
                  <a:pt x="406908" y="996696"/>
                </a:lnTo>
                <a:lnTo>
                  <a:pt x="379475" y="1005839"/>
                </a:lnTo>
                <a:lnTo>
                  <a:pt x="390143" y="1033272"/>
                </a:lnTo>
                <a:lnTo>
                  <a:pt x="416052" y="1022604"/>
                </a:lnTo>
                <a:close/>
              </a:path>
              <a:path w="518160" h="1299972">
                <a:moveTo>
                  <a:pt x="396239" y="969263"/>
                </a:moveTo>
                <a:lnTo>
                  <a:pt x="385571" y="943356"/>
                </a:lnTo>
                <a:lnTo>
                  <a:pt x="359663" y="952500"/>
                </a:lnTo>
                <a:lnTo>
                  <a:pt x="370332" y="979932"/>
                </a:lnTo>
                <a:lnTo>
                  <a:pt x="396239" y="969263"/>
                </a:lnTo>
                <a:close/>
              </a:path>
              <a:path w="518160" h="1299972">
                <a:moveTo>
                  <a:pt x="376428" y="915924"/>
                </a:moveTo>
                <a:lnTo>
                  <a:pt x="365760" y="890016"/>
                </a:lnTo>
                <a:lnTo>
                  <a:pt x="338328" y="899160"/>
                </a:lnTo>
                <a:lnTo>
                  <a:pt x="348995" y="926592"/>
                </a:lnTo>
                <a:lnTo>
                  <a:pt x="376428" y="915924"/>
                </a:lnTo>
                <a:close/>
              </a:path>
              <a:path w="518160" h="1299972">
                <a:moveTo>
                  <a:pt x="355091" y="862584"/>
                </a:moveTo>
                <a:lnTo>
                  <a:pt x="345947" y="836676"/>
                </a:lnTo>
                <a:lnTo>
                  <a:pt x="318515" y="845820"/>
                </a:lnTo>
                <a:lnTo>
                  <a:pt x="329184" y="873251"/>
                </a:lnTo>
                <a:lnTo>
                  <a:pt x="355091" y="862584"/>
                </a:lnTo>
                <a:close/>
              </a:path>
              <a:path w="518160" h="1299972">
                <a:moveTo>
                  <a:pt x="335280" y="809244"/>
                </a:moveTo>
                <a:lnTo>
                  <a:pt x="324612" y="783336"/>
                </a:lnTo>
                <a:lnTo>
                  <a:pt x="298704" y="792480"/>
                </a:lnTo>
                <a:lnTo>
                  <a:pt x="307847" y="819912"/>
                </a:lnTo>
                <a:lnTo>
                  <a:pt x="335280" y="809244"/>
                </a:lnTo>
                <a:close/>
              </a:path>
              <a:path w="518160" h="1299972">
                <a:moveTo>
                  <a:pt x="313943" y="755904"/>
                </a:moveTo>
                <a:lnTo>
                  <a:pt x="304799" y="729996"/>
                </a:lnTo>
                <a:lnTo>
                  <a:pt x="277367" y="739139"/>
                </a:lnTo>
                <a:lnTo>
                  <a:pt x="288036" y="766572"/>
                </a:lnTo>
                <a:lnTo>
                  <a:pt x="313943" y="755904"/>
                </a:lnTo>
                <a:close/>
              </a:path>
              <a:path w="518160" h="1299972">
                <a:moveTo>
                  <a:pt x="294132" y="702563"/>
                </a:moveTo>
                <a:lnTo>
                  <a:pt x="283463" y="676656"/>
                </a:lnTo>
                <a:lnTo>
                  <a:pt x="257556" y="685800"/>
                </a:lnTo>
                <a:lnTo>
                  <a:pt x="268223" y="713232"/>
                </a:lnTo>
                <a:lnTo>
                  <a:pt x="294132" y="702563"/>
                </a:lnTo>
                <a:close/>
              </a:path>
              <a:path w="518160" h="1299972">
                <a:moveTo>
                  <a:pt x="274319" y="649224"/>
                </a:moveTo>
                <a:lnTo>
                  <a:pt x="263652" y="621792"/>
                </a:lnTo>
                <a:lnTo>
                  <a:pt x="236219" y="632460"/>
                </a:lnTo>
                <a:lnTo>
                  <a:pt x="246887" y="659892"/>
                </a:lnTo>
                <a:lnTo>
                  <a:pt x="274319" y="649224"/>
                </a:lnTo>
                <a:close/>
              </a:path>
              <a:path w="518160" h="1299972">
                <a:moveTo>
                  <a:pt x="252984" y="595884"/>
                </a:moveTo>
                <a:lnTo>
                  <a:pt x="243839" y="568451"/>
                </a:lnTo>
                <a:lnTo>
                  <a:pt x="216408" y="579120"/>
                </a:lnTo>
                <a:lnTo>
                  <a:pt x="227075" y="606551"/>
                </a:lnTo>
                <a:lnTo>
                  <a:pt x="252984" y="595884"/>
                </a:lnTo>
                <a:close/>
              </a:path>
              <a:path w="518160" h="1299972">
                <a:moveTo>
                  <a:pt x="233171" y="542544"/>
                </a:moveTo>
                <a:lnTo>
                  <a:pt x="222504" y="515112"/>
                </a:lnTo>
                <a:lnTo>
                  <a:pt x="196595" y="525780"/>
                </a:lnTo>
                <a:lnTo>
                  <a:pt x="205739" y="553212"/>
                </a:lnTo>
                <a:lnTo>
                  <a:pt x="233171" y="542544"/>
                </a:lnTo>
                <a:close/>
              </a:path>
              <a:path w="518160" h="1299972">
                <a:moveTo>
                  <a:pt x="213360" y="489204"/>
                </a:moveTo>
                <a:lnTo>
                  <a:pt x="202691" y="461772"/>
                </a:lnTo>
                <a:lnTo>
                  <a:pt x="175260" y="472439"/>
                </a:lnTo>
                <a:lnTo>
                  <a:pt x="185928" y="499872"/>
                </a:lnTo>
                <a:lnTo>
                  <a:pt x="213360" y="489204"/>
                </a:lnTo>
                <a:close/>
              </a:path>
              <a:path w="518160" h="1299972">
                <a:moveTo>
                  <a:pt x="192023" y="435863"/>
                </a:moveTo>
                <a:lnTo>
                  <a:pt x="181356" y="408432"/>
                </a:lnTo>
                <a:lnTo>
                  <a:pt x="155448" y="419100"/>
                </a:lnTo>
                <a:lnTo>
                  <a:pt x="166115" y="446532"/>
                </a:lnTo>
                <a:lnTo>
                  <a:pt x="192023" y="435863"/>
                </a:lnTo>
                <a:close/>
              </a:path>
              <a:path w="518160" h="1299972">
                <a:moveTo>
                  <a:pt x="172212" y="382524"/>
                </a:moveTo>
                <a:lnTo>
                  <a:pt x="161543" y="355092"/>
                </a:lnTo>
                <a:lnTo>
                  <a:pt x="135636" y="365760"/>
                </a:lnTo>
                <a:lnTo>
                  <a:pt x="144779" y="393192"/>
                </a:lnTo>
                <a:lnTo>
                  <a:pt x="172212" y="382524"/>
                </a:lnTo>
                <a:close/>
              </a:path>
              <a:path w="518160" h="1299972">
                <a:moveTo>
                  <a:pt x="150875" y="329184"/>
                </a:moveTo>
                <a:lnTo>
                  <a:pt x="141731" y="301751"/>
                </a:lnTo>
                <a:lnTo>
                  <a:pt x="114300" y="312420"/>
                </a:lnTo>
                <a:lnTo>
                  <a:pt x="124967" y="339851"/>
                </a:lnTo>
                <a:lnTo>
                  <a:pt x="150875" y="329184"/>
                </a:lnTo>
                <a:close/>
              </a:path>
              <a:path w="518160" h="1299972">
                <a:moveTo>
                  <a:pt x="131063" y="275844"/>
                </a:moveTo>
                <a:lnTo>
                  <a:pt x="120396" y="248412"/>
                </a:lnTo>
                <a:lnTo>
                  <a:pt x="94487" y="259080"/>
                </a:lnTo>
                <a:lnTo>
                  <a:pt x="103631" y="286512"/>
                </a:lnTo>
                <a:lnTo>
                  <a:pt x="131063" y="275844"/>
                </a:lnTo>
                <a:close/>
              </a:path>
              <a:path w="518160" h="1299972">
                <a:moveTo>
                  <a:pt x="111251" y="222504"/>
                </a:moveTo>
                <a:lnTo>
                  <a:pt x="100584" y="195072"/>
                </a:lnTo>
                <a:lnTo>
                  <a:pt x="73151" y="205740"/>
                </a:lnTo>
                <a:lnTo>
                  <a:pt x="83819" y="231648"/>
                </a:lnTo>
                <a:lnTo>
                  <a:pt x="111251" y="222504"/>
                </a:lnTo>
                <a:close/>
              </a:path>
              <a:path w="518160" h="1299972">
                <a:moveTo>
                  <a:pt x="89915" y="169163"/>
                </a:moveTo>
                <a:lnTo>
                  <a:pt x="79248" y="141732"/>
                </a:lnTo>
                <a:lnTo>
                  <a:pt x="53339" y="152400"/>
                </a:lnTo>
                <a:lnTo>
                  <a:pt x="64008" y="178308"/>
                </a:lnTo>
                <a:lnTo>
                  <a:pt x="89915" y="169163"/>
                </a:lnTo>
                <a:close/>
              </a:path>
              <a:path w="518160" h="1299972">
                <a:moveTo>
                  <a:pt x="70103" y="115824"/>
                </a:moveTo>
                <a:lnTo>
                  <a:pt x="59436" y="88392"/>
                </a:lnTo>
                <a:lnTo>
                  <a:pt x="33527" y="99060"/>
                </a:lnTo>
                <a:lnTo>
                  <a:pt x="42672" y="124968"/>
                </a:lnTo>
                <a:lnTo>
                  <a:pt x="70103" y="115824"/>
                </a:lnTo>
                <a:close/>
              </a:path>
              <a:path w="518160" h="1299972">
                <a:moveTo>
                  <a:pt x="48767" y="60960"/>
                </a:moveTo>
                <a:lnTo>
                  <a:pt x="22860" y="71628"/>
                </a:lnTo>
                <a:lnTo>
                  <a:pt x="80772" y="64008"/>
                </a:lnTo>
                <a:lnTo>
                  <a:pt x="10667" y="0"/>
                </a:lnTo>
                <a:lnTo>
                  <a:pt x="0" y="94487"/>
                </a:lnTo>
                <a:lnTo>
                  <a:pt x="80772" y="64008"/>
                </a:lnTo>
                <a:lnTo>
                  <a:pt x="22860" y="71628"/>
                </a:lnTo>
                <a:lnTo>
                  <a:pt x="48767" y="60960"/>
                </a:lnTo>
                <a:lnTo>
                  <a:pt x="48767" y="62484"/>
                </a:lnTo>
                <a:lnTo>
                  <a:pt x="48767" y="60960"/>
                </a:lnTo>
                <a:close/>
              </a:path>
            </a:pathLst>
          </a:custGeom>
          <a:solidFill>
            <a:srgbClr val="DE0A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1207" y="4091939"/>
            <a:ext cx="145227" cy="806824"/>
          </a:xfrm>
          <a:custGeom>
            <a:avLst/>
            <a:gdLst/>
            <a:ahLst/>
            <a:cxnLst/>
            <a:rect l="l" t="t" r="r" b="b"/>
            <a:pathLst>
              <a:path w="164591" h="914400">
                <a:moveTo>
                  <a:pt x="0" y="0"/>
                </a:moveTo>
                <a:lnTo>
                  <a:pt x="15139" y="1254"/>
                </a:lnTo>
                <a:lnTo>
                  <a:pt x="29336" y="4875"/>
                </a:lnTo>
                <a:lnTo>
                  <a:pt x="42352" y="10651"/>
                </a:lnTo>
                <a:lnTo>
                  <a:pt x="53948" y="18369"/>
                </a:lnTo>
                <a:lnTo>
                  <a:pt x="63884" y="27817"/>
                </a:lnTo>
                <a:lnTo>
                  <a:pt x="71922" y="38781"/>
                </a:lnTo>
                <a:lnTo>
                  <a:pt x="77822" y="51051"/>
                </a:lnTo>
                <a:lnTo>
                  <a:pt x="81346" y="64414"/>
                </a:lnTo>
                <a:lnTo>
                  <a:pt x="82296" y="76200"/>
                </a:lnTo>
                <a:lnTo>
                  <a:pt x="82296" y="381000"/>
                </a:lnTo>
                <a:lnTo>
                  <a:pt x="83663" y="394701"/>
                </a:lnTo>
                <a:lnTo>
                  <a:pt x="87605" y="407681"/>
                </a:lnTo>
                <a:lnTo>
                  <a:pt x="93883" y="419688"/>
                </a:lnTo>
                <a:lnTo>
                  <a:pt x="102258" y="430470"/>
                </a:lnTo>
                <a:lnTo>
                  <a:pt x="112490" y="439773"/>
                </a:lnTo>
                <a:lnTo>
                  <a:pt x="124342" y="447346"/>
                </a:lnTo>
                <a:lnTo>
                  <a:pt x="137574" y="452936"/>
                </a:lnTo>
                <a:lnTo>
                  <a:pt x="151948" y="456292"/>
                </a:lnTo>
                <a:lnTo>
                  <a:pt x="164591" y="457200"/>
                </a:lnTo>
                <a:lnTo>
                  <a:pt x="149452" y="458454"/>
                </a:lnTo>
                <a:lnTo>
                  <a:pt x="135255" y="462075"/>
                </a:lnTo>
                <a:lnTo>
                  <a:pt x="122239" y="467851"/>
                </a:lnTo>
                <a:lnTo>
                  <a:pt x="110643" y="475569"/>
                </a:lnTo>
                <a:lnTo>
                  <a:pt x="100707" y="485017"/>
                </a:lnTo>
                <a:lnTo>
                  <a:pt x="92669" y="495981"/>
                </a:lnTo>
                <a:lnTo>
                  <a:pt x="86769" y="508251"/>
                </a:lnTo>
                <a:lnTo>
                  <a:pt x="83245" y="521614"/>
                </a:lnTo>
                <a:lnTo>
                  <a:pt x="82296" y="533400"/>
                </a:lnTo>
                <a:lnTo>
                  <a:pt x="82296" y="838200"/>
                </a:lnTo>
                <a:lnTo>
                  <a:pt x="80928" y="851901"/>
                </a:lnTo>
                <a:lnTo>
                  <a:pt x="76986" y="864881"/>
                </a:lnTo>
                <a:lnTo>
                  <a:pt x="70708" y="876888"/>
                </a:lnTo>
                <a:lnTo>
                  <a:pt x="62333" y="887670"/>
                </a:lnTo>
                <a:lnTo>
                  <a:pt x="52101" y="896973"/>
                </a:lnTo>
                <a:lnTo>
                  <a:pt x="40249" y="904546"/>
                </a:lnTo>
                <a:lnTo>
                  <a:pt x="27017" y="910136"/>
                </a:lnTo>
                <a:lnTo>
                  <a:pt x="12643" y="913492"/>
                </a:lnTo>
                <a:lnTo>
                  <a:pt x="0" y="914400"/>
                </a:lnTo>
              </a:path>
            </a:pathLst>
          </a:custGeom>
          <a:ln w="28575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2732" y="4024704"/>
            <a:ext cx="1093245" cy="941294"/>
          </a:xfrm>
          <a:custGeom>
            <a:avLst/>
            <a:gdLst/>
            <a:ahLst/>
            <a:cxnLst/>
            <a:rect l="l" t="t" r="r" b="b"/>
            <a:pathLst>
              <a:path w="1239011" h="1066800">
                <a:moveTo>
                  <a:pt x="0" y="0"/>
                </a:moveTo>
                <a:lnTo>
                  <a:pt x="1239011" y="1066800"/>
                </a:lnTo>
              </a:path>
            </a:pathLst>
          </a:custGeom>
          <a:ln w="38100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2732" y="4159174"/>
            <a:ext cx="1093245" cy="806824"/>
          </a:xfrm>
          <a:custGeom>
            <a:avLst/>
            <a:gdLst/>
            <a:ahLst/>
            <a:cxnLst/>
            <a:rect l="l" t="t" r="r" b="b"/>
            <a:pathLst>
              <a:path w="1239011" h="914400">
                <a:moveTo>
                  <a:pt x="0" y="914400"/>
                </a:moveTo>
                <a:lnTo>
                  <a:pt x="1239011" y="0"/>
                </a:lnTo>
              </a:path>
            </a:pathLst>
          </a:custGeom>
          <a:ln w="38100">
            <a:solidFill>
              <a:srgbClr val="DE0A0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92248" y="441166"/>
            <a:ext cx="662199" cy="521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108"/>
              </a:lnSpc>
              <a:spcBef>
                <a:spcPts val="205"/>
              </a:spcBef>
            </a:pPr>
            <a:r>
              <a:rPr sz="5824" spc="-17" baseline="-1255" dirty="0">
                <a:latin typeface="Tahoma"/>
                <a:cs typeface="Tahoma"/>
              </a:rPr>
              <a:t>3</a:t>
            </a:r>
            <a:r>
              <a:rPr sz="3838" spc="-4" baseline="22854" dirty="0">
                <a:latin typeface="Tahoma"/>
                <a:cs typeface="Tahoma"/>
              </a:rPr>
              <a:t>r</a:t>
            </a:r>
            <a:r>
              <a:rPr sz="3838" baseline="22854" dirty="0">
                <a:latin typeface="Tahoma"/>
                <a:cs typeface="Tahoma"/>
              </a:rPr>
              <a:t>d</a:t>
            </a:r>
            <a:endParaRPr sz="2559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2350" y="447069"/>
            <a:ext cx="106031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8004" y="447069"/>
            <a:ext cx="159553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y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9170" y="447069"/>
            <a:ext cx="128460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mo</a:t>
            </a:r>
            <a:r>
              <a:rPr sz="3883" dirty="0">
                <a:latin typeface="Tahoma"/>
                <a:cs typeface="Tahoma"/>
              </a:rPr>
              <a:t>ve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064" y="2812625"/>
            <a:ext cx="13747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ea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c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h</a:t>
            </a:r>
            <a:r>
              <a:rPr sz="1765" spc="-12" dirty="0">
                <a:solidFill>
                  <a:srgbClr val="1A7E03"/>
                </a:solidFill>
                <a:latin typeface="Arial"/>
                <a:cs typeface="Arial"/>
              </a:rPr>
              <a:t> 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a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-17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064" y="3081566"/>
            <a:ext cx="6182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dep</a:t>
            </a: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h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1661" y="3081566"/>
            <a:ext cx="4171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f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i</a:t>
            </a:r>
            <a:r>
              <a:rPr sz="1765" spc="-8" dirty="0">
                <a:solidFill>
                  <a:srgbClr val="1A7E03"/>
                </a:solidFill>
                <a:latin typeface="Arial"/>
                <a:cs typeface="Arial"/>
              </a:rPr>
              <a:t>r</a:t>
            </a:r>
            <a:r>
              <a:rPr sz="1765" spc="4" dirty="0">
                <a:solidFill>
                  <a:srgbClr val="1A7E03"/>
                </a:solidFill>
                <a:latin typeface="Arial"/>
                <a:cs typeface="Arial"/>
              </a:rPr>
              <a:t>s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t</a:t>
            </a:r>
            <a:endParaRPr sz="176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661" y="3458265"/>
            <a:ext cx="1318780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0"/>
              </a:lnSpc>
              <a:spcBef>
                <a:spcPts val="82"/>
              </a:spcBef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Ba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ck 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u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p v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al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u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e</a:t>
            </a:r>
            <a:endParaRPr sz="1588" dirty="0">
              <a:latin typeface="Arial"/>
              <a:cs typeface="Arial"/>
            </a:endParaRPr>
          </a:p>
          <a:p>
            <a:pPr marL="11206" marR="30257">
              <a:lnSpc>
                <a:spcPct val="95825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i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mm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ed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i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e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l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y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9866" y="3988079"/>
            <a:ext cx="841464" cy="1311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6"/>
              </a:lnSpc>
              <a:spcBef>
                <a:spcPts val="75"/>
              </a:spcBef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D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o 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no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t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nee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d 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o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gene</a:t>
            </a:r>
            <a:r>
              <a:rPr sz="1588" spc="8" dirty="0">
                <a:solidFill>
                  <a:srgbClr val="DE0A05"/>
                </a:solidFill>
                <a:latin typeface="Arial"/>
                <a:cs typeface="Arial"/>
              </a:rPr>
              <a:t>r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a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e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t</a:t>
            </a: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he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se 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26"/>
              </a:lnSpc>
            </a:pPr>
            <a:r>
              <a:rPr sz="1588" spc="-4" dirty="0">
                <a:solidFill>
                  <a:srgbClr val="DE0A05"/>
                </a:solidFill>
                <a:latin typeface="Arial"/>
                <a:cs typeface="Arial"/>
              </a:rPr>
              <a:t>node</a:t>
            </a:r>
            <a:r>
              <a:rPr sz="1588" spc="17" dirty="0">
                <a:solidFill>
                  <a:srgbClr val="DE0A05"/>
                </a:solidFill>
                <a:latin typeface="Arial"/>
                <a:cs typeface="Arial"/>
              </a:rPr>
              <a:t>s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!</a:t>
            </a:r>
            <a:endParaRPr sz="1588">
              <a:latin typeface="Arial"/>
              <a:cs typeface="Arial"/>
            </a:endParaRPr>
          </a:p>
          <a:p>
            <a:pPr marL="11206" marR="23587">
              <a:lnSpc>
                <a:spcPct val="95825"/>
              </a:lnSpc>
              <a:spcBef>
                <a:spcPts val="402"/>
              </a:spcBef>
            </a:pP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W</a:t>
            </a:r>
            <a:r>
              <a:rPr sz="1588" spc="4" dirty="0">
                <a:solidFill>
                  <a:srgbClr val="DE0A05"/>
                </a:solidFill>
                <a:latin typeface="Arial"/>
                <a:cs typeface="Arial"/>
              </a:rPr>
              <a:t>h</a:t>
            </a:r>
            <a:r>
              <a:rPr sz="1588" spc="-22" dirty="0">
                <a:solidFill>
                  <a:srgbClr val="DE0A05"/>
                </a:solidFill>
                <a:latin typeface="Arial"/>
                <a:cs typeface="Arial"/>
              </a:rPr>
              <a:t>y</a:t>
            </a:r>
            <a:r>
              <a:rPr sz="1588" dirty="0">
                <a:solidFill>
                  <a:srgbClr val="DE0A05"/>
                </a:solidFill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2463" y="4636045"/>
            <a:ext cx="4673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spc="-4" dirty="0">
                <a:solidFill>
                  <a:srgbClr val="1A7E03"/>
                </a:solidFill>
                <a:latin typeface="Arial"/>
                <a:cs typeface="Arial"/>
              </a:rPr>
              <a:t>MI</a:t>
            </a:r>
            <a:r>
              <a:rPr sz="1765" dirty="0">
                <a:solidFill>
                  <a:srgbClr val="1A7E03"/>
                </a:solidFill>
                <a:latin typeface="Arial"/>
                <a:cs typeface="Arial"/>
              </a:rPr>
              <a:t>N</a:t>
            </a:r>
            <a:endParaRPr sz="1765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47504" y="5033233"/>
            <a:ext cx="1456316" cy="47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val="40366801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111751" y="756351"/>
            <a:ext cx="3822551" cy="1041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9057">
              <a:lnSpc>
                <a:spcPts val="4112"/>
              </a:lnSpc>
              <a:spcBef>
                <a:spcPts val="206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904"/>
              </a:spcBef>
            </a:pP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1456" y="756352"/>
            <a:ext cx="175661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Pr</a:t>
            </a:r>
            <a:r>
              <a:rPr sz="3883" dirty="0">
                <a:latin typeface="Tahoma"/>
                <a:cs typeface="Tahoma"/>
              </a:rPr>
              <a:t>u</a:t>
            </a:r>
            <a:r>
              <a:rPr sz="3883" spc="-8" dirty="0">
                <a:latin typeface="Tahoma"/>
                <a:cs typeface="Tahoma"/>
              </a:rPr>
              <a:t>ni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9064" y="146241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2476" y="1859579"/>
            <a:ext cx="209847" cy="6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9">
              <a:lnSpc>
                <a:spcPct val="100585"/>
              </a:lnSpc>
              <a:spcBef>
                <a:spcPts val="11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5281" y="1859579"/>
            <a:ext cx="2752324" cy="661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6294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–</a:t>
            </a:r>
            <a:r>
              <a:rPr sz="2118" spc="-8" dirty="0">
                <a:latin typeface="Tahoma"/>
                <a:cs typeface="Tahoma"/>
              </a:rPr>
              <a:t> l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92"/>
              </a:spcBef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e –</a:t>
            </a:r>
            <a:r>
              <a:rPr sz="2118" spc="-8" dirty="0">
                <a:latin typeface="Tahoma"/>
                <a:cs typeface="Tahoma"/>
              </a:rPr>
              <a:t> u</a:t>
            </a:r>
            <a:r>
              <a:rPr sz="2118" spc="4" dirty="0">
                <a:latin typeface="Tahoma"/>
                <a:cs typeface="Tahoma"/>
              </a:rPr>
              <a:t>pp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un</a:t>
            </a:r>
            <a:r>
              <a:rPr sz="2118" dirty="0">
                <a:latin typeface="Tahoma"/>
                <a:cs typeface="Tahoma"/>
              </a:rPr>
              <a:t>d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0057" y="1859579"/>
            <a:ext cx="1638949" cy="6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27501" marR="21722">
              <a:lnSpc>
                <a:spcPct val="100585"/>
              </a:lnSpc>
              <a:spcBef>
                <a:spcPts val="115"/>
              </a:spcBef>
            </a:pP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064" y="258659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751" y="2586590"/>
            <a:ext cx="186758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Ob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476" y="2982408"/>
            <a:ext cx="209847" cy="646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9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5281" y="2982408"/>
            <a:ext cx="2726651" cy="30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on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0972" y="2982408"/>
            <a:ext cx="18648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5280" y="3337410"/>
            <a:ext cx="4595266" cy="307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064" y="370941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597" y="3709419"/>
            <a:ext cx="158039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2476" y="4107927"/>
            <a:ext cx="1126441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77"/>
              </a:lnSpc>
              <a:spcBef>
                <a:spcPts val="114"/>
              </a:spcBef>
            </a:pPr>
            <a:r>
              <a:rPr sz="3177" baseline="-1150" dirty="0">
                <a:latin typeface="Tahoma"/>
                <a:cs typeface="Tahoma"/>
              </a:rPr>
              <a:t>–</a:t>
            </a:r>
            <a:r>
              <a:rPr sz="3177" spc="171" baseline="-1150" dirty="0">
                <a:latin typeface="Tahoma"/>
                <a:cs typeface="Tahoma"/>
              </a:rPr>
              <a:t> </a:t>
            </a:r>
            <a:r>
              <a:rPr sz="3177" spc="-8" baseline="-1150" dirty="0">
                <a:latin typeface="Tahoma"/>
                <a:cs typeface="Tahoma"/>
              </a:rPr>
              <a:t>S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a</a:t>
            </a:r>
            <a:r>
              <a:rPr sz="3177" spc="-4" baseline="-1150" dirty="0">
                <a:latin typeface="Tahoma"/>
                <a:cs typeface="Tahoma"/>
              </a:rPr>
              <a:t>rc</a:t>
            </a:r>
            <a:r>
              <a:rPr sz="3177" baseline="-1150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  <a:p>
            <a:pPr marL="264019" marR="8462">
              <a:lnSpc>
                <a:spcPts val="2206"/>
              </a:lnSpc>
            </a:pPr>
            <a:r>
              <a:rPr sz="2118" dirty="0">
                <a:latin typeface="Times New Roman"/>
                <a:cs typeface="Times New Roman"/>
              </a:rPr>
              <a:t>v</a:t>
            </a:r>
            <a:r>
              <a:rPr sz="2118" spc="13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≤</a:t>
            </a:r>
            <a:r>
              <a:rPr sz="2118" spc="127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:</a:t>
            </a:r>
            <a:endParaRPr sz="2118">
              <a:latin typeface="Tahoma"/>
              <a:cs typeface="Tahoma"/>
            </a:endParaRPr>
          </a:p>
          <a:p>
            <a:pPr marL="11215" marR="8737">
              <a:lnSpc>
                <a:spcPct val="100585"/>
              </a:lnSpc>
              <a:spcBef>
                <a:spcPts val="202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7406" y="4107927"/>
            <a:ext cx="256361" cy="935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28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206" marR="23585">
              <a:lnSpc>
                <a:spcPts val="2202"/>
              </a:lnSpc>
            </a:pPr>
            <a:r>
              <a:rPr sz="2118" dirty="0">
                <a:latin typeface="Times New Roman"/>
                <a:cs typeface="Times New Roman"/>
              </a:rPr>
              <a:t>α</a:t>
            </a:r>
            <a:endParaRPr sz="2118">
              <a:latin typeface="Times New Roman"/>
              <a:cs typeface="Times New Roman"/>
            </a:endParaRPr>
          </a:p>
          <a:p>
            <a:pPr marL="16537" marR="6037">
              <a:lnSpc>
                <a:spcPct val="100585"/>
              </a:lnSpc>
              <a:spcBef>
                <a:spcPts val="203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522" y="4107927"/>
            <a:ext cx="1608220" cy="1228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2" marR="21608">
              <a:lnSpc>
                <a:spcPts val="2277"/>
              </a:lnSpc>
              <a:spcBef>
                <a:spcPts val="114"/>
              </a:spcBef>
            </a:pPr>
            <a:r>
              <a:rPr sz="3177" spc="4" baseline="-1150" dirty="0">
                <a:latin typeface="Tahoma"/>
                <a:cs typeface="Tahoma"/>
              </a:rPr>
              <a:t>di</a:t>
            </a:r>
            <a:r>
              <a:rPr sz="3177" spc="-4" baseline="-1150" dirty="0">
                <a:latin typeface="Tahoma"/>
                <a:cs typeface="Tahoma"/>
              </a:rPr>
              <a:t>sc</a:t>
            </a:r>
            <a:r>
              <a:rPr sz="3177" baseline="-1150" dirty="0">
                <a:latin typeface="Tahoma"/>
                <a:cs typeface="Tahoma"/>
              </a:rPr>
              <a:t>o</a:t>
            </a:r>
            <a:r>
              <a:rPr sz="3177" spc="4" baseline="-1150" dirty="0">
                <a:latin typeface="Tahoma"/>
                <a:cs typeface="Tahoma"/>
              </a:rPr>
              <a:t>n</a:t>
            </a:r>
            <a:r>
              <a:rPr sz="3177" baseline="-1150" dirty="0">
                <a:latin typeface="Tahoma"/>
                <a:cs typeface="Tahoma"/>
              </a:rPr>
              <a:t>t</a:t>
            </a:r>
            <a:r>
              <a:rPr sz="3177" spc="4" baseline="-1150" dirty="0">
                <a:latin typeface="Tahoma"/>
                <a:cs typeface="Tahoma"/>
              </a:rPr>
              <a:t>i</a:t>
            </a:r>
            <a:r>
              <a:rPr sz="3177" spc="-8" baseline="-1150" dirty="0">
                <a:latin typeface="Tahoma"/>
                <a:cs typeface="Tahoma"/>
              </a:rPr>
              <a:t>n</a:t>
            </a:r>
            <a:r>
              <a:rPr sz="3177" spc="4" baseline="-1150" dirty="0">
                <a:latin typeface="Tahoma"/>
                <a:cs typeface="Tahoma"/>
              </a:rPr>
              <a:t>u</a:t>
            </a:r>
            <a:r>
              <a:rPr sz="3177" spc="-4" baseline="-1150" dirty="0">
                <a:latin typeface="Tahoma"/>
                <a:cs typeface="Tahoma"/>
              </a:rPr>
              <a:t>e</a:t>
            </a:r>
            <a:r>
              <a:rPr sz="3177" baseline="-1150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  <a:p>
            <a:pPr marL="11206" marR="42750">
              <a:lnSpc>
                <a:spcPts val="2188"/>
              </a:lnSpc>
            </a:pPr>
            <a:r>
              <a:rPr sz="2118" spc="-17" dirty="0" smtClean="0">
                <a:latin typeface="Tahoma"/>
                <a:cs typeface="Tahoma"/>
              </a:rPr>
              <a:t>c</a:t>
            </a:r>
            <a:r>
              <a:rPr sz="2118" spc="-4" dirty="0" smtClean="0">
                <a:latin typeface="Tahoma"/>
                <a:cs typeface="Tahoma"/>
              </a:rPr>
              <a:t>u</a:t>
            </a:r>
            <a:r>
              <a:rPr sz="2118" dirty="0" smtClean="0">
                <a:latin typeface="Tahoma"/>
                <a:cs typeface="Tahoma"/>
              </a:rPr>
              <a:t>t</a:t>
            </a:r>
            <a:r>
              <a:rPr sz="2118" spc="-8" dirty="0" smtClean="0">
                <a:latin typeface="Tahoma"/>
                <a:cs typeface="Tahoma"/>
              </a:rPr>
              <a:t>of</a:t>
            </a:r>
            <a:r>
              <a:rPr sz="2118" dirty="0" smtClean="0">
                <a:latin typeface="Tahoma"/>
                <a:cs typeface="Tahoma"/>
              </a:rPr>
              <a:t>f</a:t>
            </a:r>
            <a:endParaRPr sz="2118" dirty="0">
              <a:latin typeface="Tahoma"/>
              <a:cs typeface="Tahoma"/>
            </a:endParaRPr>
          </a:p>
          <a:p>
            <a:pPr marL="32861" marR="21205">
              <a:lnSpc>
                <a:spcPts val="2550"/>
              </a:lnSpc>
              <a:spcBef>
                <a:spcPts val="353"/>
              </a:spcBef>
            </a:pPr>
            <a:r>
              <a:rPr sz="3177" spc="4" baseline="-2301" dirty="0">
                <a:latin typeface="Tahoma"/>
                <a:cs typeface="Tahoma"/>
              </a:rPr>
              <a:t>di</a:t>
            </a:r>
            <a:r>
              <a:rPr sz="3177" spc="-4" baseline="-2301" dirty="0">
                <a:latin typeface="Tahoma"/>
                <a:cs typeface="Tahoma"/>
              </a:rPr>
              <a:t>sc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  <a:p>
            <a:pPr marL="42137">
              <a:lnSpc>
                <a:spcPts val="2206"/>
              </a:lnSpc>
            </a:pP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1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: </a:t>
            </a: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183" dirty="0">
                <a:latin typeface="Times New Roman"/>
                <a:cs typeface="Times New Roman"/>
              </a:rPr>
              <a:t> </a:t>
            </a:r>
            <a:r>
              <a:rPr sz="2118" spc="-8" dirty="0" smtClean="0">
                <a:latin typeface="Tahoma"/>
                <a:cs typeface="Tahoma"/>
              </a:rPr>
              <a:t>c</a:t>
            </a:r>
            <a:r>
              <a:rPr sz="2118" spc="-4" dirty="0" smtClean="0">
                <a:latin typeface="Tahoma"/>
                <a:cs typeface="Tahoma"/>
              </a:rPr>
              <a:t>u</a:t>
            </a:r>
            <a:r>
              <a:rPr sz="2118" dirty="0" smtClean="0">
                <a:latin typeface="Tahoma"/>
                <a:cs typeface="Tahoma"/>
              </a:rPr>
              <a:t>t</a:t>
            </a:r>
            <a:r>
              <a:rPr sz="2118" spc="-8" dirty="0" smtClean="0">
                <a:latin typeface="Tahoma"/>
                <a:cs typeface="Tahoma"/>
              </a:rPr>
              <a:t>of</a:t>
            </a:r>
            <a:r>
              <a:rPr sz="2118" dirty="0" smtClean="0">
                <a:latin typeface="Tahoma"/>
                <a:cs typeface="Tahoma"/>
              </a:rPr>
              <a:t>f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6936" y="4107927"/>
            <a:ext cx="251284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ow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794" y="4107927"/>
            <a:ext cx="181164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6945" y="4752041"/>
            <a:ext cx="25495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ow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473" y="4752041"/>
            <a:ext cx="124542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7" dirty="0">
                <a:latin typeface="Tahoma"/>
                <a:cs typeface="Tahoma"/>
              </a:rPr>
              <a:t>x</a:t>
            </a:r>
            <a:r>
              <a:rPr sz="2118" dirty="0">
                <a:latin typeface="Tahoma"/>
                <a:cs typeface="Tahoma"/>
              </a:rPr>
              <a:t>-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5285" y="5029050"/>
            <a:ext cx="1145099" cy="308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303"/>
              </a:lnSpc>
              <a:spcBef>
                <a:spcPts val="115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dirty="0">
                <a:latin typeface="Times New Roman"/>
                <a:cs typeface="Times New Roman"/>
              </a:rPr>
              <a:t>v</a:t>
            </a:r>
            <a:r>
              <a:rPr sz="2118" spc="12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≥</a:t>
            </a:r>
            <a:endParaRPr sz="211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793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2861286" y="703282"/>
            <a:ext cx="45301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 smtClean="0">
                <a:latin typeface="Tahoma"/>
                <a:cs typeface="Tahoma"/>
              </a:rPr>
              <a:t>Al</a:t>
            </a:r>
            <a:r>
              <a:rPr sz="3883" spc="-12" dirty="0" smtClean="0">
                <a:latin typeface="Tahoma"/>
                <a:cs typeface="Tahoma"/>
              </a:rPr>
              <a:t>p</a:t>
            </a:r>
            <a:r>
              <a:rPr sz="3883" dirty="0" smtClean="0">
                <a:latin typeface="Tahoma"/>
                <a:cs typeface="Tahoma"/>
              </a:rPr>
              <a:t>h</a:t>
            </a:r>
            <a:r>
              <a:rPr sz="3883" spc="-8" dirty="0" smtClean="0">
                <a:latin typeface="Tahoma"/>
                <a:cs typeface="Tahoma"/>
              </a:rPr>
              <a:t>a</a:t>
            </a:r>
            <a:r>
              <a:rPr lang="en-HK" sz="3883" spc="-8" dirty="0" smtClean="0">
                <a:latin typeface="Tahoma"/>
                <a:cs typeface="Tahoma"/>
              </a:rPr>
              <a:t> </a:t>
            </a:r>
            <a:r>
              <a:rPr lang="en-HK" sz="3883" spc="-8" dirty="0" err="1" smtClean="0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131" name="Rectangle 130"/>
          <p:cNvSpPr>
            <a:spLocks noGrp="1" noChangeArrowheads="1"/>
          </p:cNvSpPr>
          <p:nvPr/>
        </p:nvSpPr>
        <p:spPr bwMode="auto">
          <a:xfrm>
            <a:off x="4800600" y="1809750"/>
            <a:ext cx="41910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The value at your move is </a:t>
            </a:r>
            <a:r>
              <a:rPr lang="en-US" altLang="en-US" sz="2400">
                <a:latin typeface="Comic Sans MS" panose="030F0702030302020204" pitchFamily="66" charset="0"/>
              </a:rPr>
              <a:t>8</a:t>
            </a:r>
            <a:r>
              <a:rPr lang="en-US" altLang="en-US" sz="2400"/>
              <a:t> (so far)</a:t>
            </a:r>
          </a:p>
          <a:p>
            <a:r>
              <a:rPr lang="en-US" altLang="en-US" sz="2400"/>
              <a:t>If you move right, the value there is</a:t>
            </a:r>
            <a:r>
              <a:rPr lang="en-US" altLang="en-US" sz="2400">
                <a:latin typeface="Comic Sans MS" panose="030F0702030302020204" pitchFamily="66" charset="0"/>
              </a:rPr>
              <a:t> 1</a:t>
            </a:r>
            <a:r>
              <a:rPr lang="en-US" altLang="en-US" sz="2400"/>
              <a:t> (so far)</a:t>
            </a:r>
          </a:p>
          <a:p>
            <a:r>
              <a:rPr lang="en-US" altLang="en-US" sz="2400"/>
              <a:t>Your opponent will </a:t>
            </a:r>
            <a:r>
              <a:rPr lang="en-US" altLang="en-US" sz="2400" i="1"/>
              <a:t>never increase</a:t>
            </a:r>
            <a:r>
              <a:rPr lang="en-US" altLang="en-US" sz="2400"/>
              <a:t> the value at this node; it will always be less than 8</a:t>
            </a:r>
          </a:p>
          <a:p>
            <a:r>
              <a:rPr lang="en-US" altLang="en-US" sz="2400"/>
              <a:t>You can </a:t>
            </a:r>
            <a:r>
              <a:rPr lang="en-US" altLang="en-US" sz="2400" i="1"/>
              <a:t>ignore</a:t>
            </a:r>
            <a:r>
              <a:rPr lang="en-US" altLang="en-US" sz="2400"/>
              <a:t> the remaining nodes</a:t>
            </a:r>
          </a:p>
        </p:txBody>
      </p: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76200" y="1828800"/>
            <a:ext cx="4191000" cy="3276600"/>
            <a:chOff x="48" y="1200"/>
            <a:chExt cx="2640" cy="2064"/>
          </a:xfrm>
        </p:grpSpPr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48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105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632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-3</a:t>
              </a: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2208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2496" y="30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624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1200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1776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352" y="24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1536" y="120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 flipV="1">
              <a:off x="57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720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Line 23"/>
            <p:cNvSpPr>
              <a:spLocks noChangeShapeType="1"/>
            </p:cNvSpPr>
            <p:nvPr/>
          </p:nvSpPr>
          <p:spPr bwMode="auto">
            <a:xfrm flipH="1">
              <a:off x="115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Line 24"/>
            <p:cNvSpPr>
              <a:spLocks noChangeShapeType="1"/>
            </p:cNvSpPr>
            <p:nvPr/>
          </p:nvSpPr>
          <p:spPr bwMode="auto">
            <a:xfrm>
              <a:off x="1296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Line 25"/>
            <p:cNvSpPr>
              <a:spLocks noChangeShapeType="1"/>
            </p:cNvSpPr>
            <p:nvPr/>
          </p:nvSpPr>
          <p:spPr bwMode="auto">
            <a:xfrm flipH="1">
              <a:off x="172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Line 26"/>
            <p:cNvSpPr>
              <a:spLocks noChangeShapeType="1"/>
            </p:cNvSpPr>
            <p:nvPr/>
          </p:nvSpPr>
          <p:spPr bwMode="auto">
            <a:xfrm>
              <a:off x="1872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Line 27"/>
            <p:cNvSpPr>
              <a:spLocks noChangeShapeType="1"/>
            </p:cNvSpPr>
            <p:nvPr/>
          </p:nvSpPr>
          <p:spPr bwMode="auto">
            <a:xfrm flipH="1">
              <a:off x="2304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Line 28"/>
            <p:cNvSpPr>
              <a:spLocks noChangeShapeType="1"/>
            </p:cNvSpPr>
            <p:nvPr/>
          </p:nvSpPr>
          <p:spPr bwMode="auto">
            <a:xfrm>
              <a:off x="2448" y="2688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Line 29"/>
            <p:cNvSpPr>
              <a:spLocks noChangeShapeType="1"/>
            </p:cNvSpPr>
            <p:nvPr/>
          </p:nvSpPr>
          <p:spPr bwMode="auto">
            <a:xfrm flipH="1">
              <a:off x="720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0" name="Line 30"/>
            <p:cNvSpPr>
              <a:spLocks noChangeShapeType="1"/>
            </p:cNvSpPr>
            <p:nvPr/>
          </p:nvSpPr>
          <p:spPr bwMode="auto">
            <a:xfrm>
              <a:off x="1056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1" name="Line 31"/>
            <p:cNvSpPr>
              <a:spLocks noChangeShapeType="1"/>
            </p:cNvSpPr>
            <p:nvPr/>
          </p:nvSpPr>
          <p:spPr bwMode="auto">
            <a:xfrm flipH="1">
              <a:off x="1872" y="2064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Line 32"/>
            <p:cNvSpPr>
              <a:spLocks noChangeShapeType="1"/>
            </p:cNvSpPr>
            <p:nvPr/>
          </p:nvSpPr>
          <p:spPr bwMode="auto">
            <a:xfrm>
              <a:off x="2208" y="206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Line 33"/>
            <p:cNvSpPr>
              <a:spLocks noChangeShapeType="1"/>
            </p:cNvSpPr>
            <p:nvPr/>
          </p:nvSpPr>
          <p:spPr bwMode="auto">
            <a:xfrm flipH="1">
              <a:off x="1056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Line 34"/>
            <p:cNvSpPr>
              <a:spLocks noChangeShapeType="1"/>
            </p:cNvSpPr>
            <p:nvPr/>
          </p:nvSpPr>
          <p:spPr bwMode="auto">
            <a:xfrm>
              <a:off x="1632" y="1392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720" y="1344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Your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8" y="2640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Your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96" y="1996"/>
              <a:ext cx="10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Opponents</a:t>
              </a:r>
              <a:br>
                <a:rPr lang="en-US" altLang="en-US" sz="1800">
                  <a:latin typeface="Verdana" panose="020B0604030504040204" pitchFamily="34" charset="0"/>
                </a:rPr>
              </a:br>
              <a:r>
                <a:rPr lang="en-US" altLang="en-US" sz="1800">
                  <a:latin typeface="Verdana" panose="020B0604030504040204" pitchFamily="34" charset="0"/>
                </a:rPr>
                <a:t>move</a:t>
              </a:r>
            </a:p>
          </p:txBody>
        </p: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3352800" y="2514600"/>
            <a:ext cx="1524000" cy="1600200"/>
            <a:chOff x="2112" y="1632"/>
            <a:chExt cx="960" cy="1008"/>
          </a:xfrm>
        </p:grpSpPr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112" y="2048"/>
              <a:ext cx="624" cy="592"/>
            </a:xfrm>
            <a:custGeom>
              <a:avLst/>
              <a:gdLst>
                <a:gd name="T0" fmla="*/ 0 w 624"/>
                <a:gd name="T1" fmla="*/ 592 h 592"/>
                <a:gd name="T2" fmla="*/ 96 w 624"/>
                <a:gd name="T3" fmla="*/ 352 h 592"/>
                <a:gd name="T4" fmla="*/ 288 w 624"/>
                <a:gd name="T5" fmla="*/ 112 h 592"/>
                <a:gd name="T6" fmla="*/ 528 w 624"/>
                <a:gd name="T7" fmla="*/ 16 h 592"/>
                <a:gd name="T8" fmla="*/ 624 w 624"/>
                <a:gd name="T9" fmla="*/ 1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592">
                  <a:moveTo>
                    <a:pt x="0" y="592"/>
                  </a:moveTo>
                  <a:cubicBezTo>
                    <a:pt x="24" y="512"/>
                    <a:pt x="48" y="432"/>
                    <a:pt x="96" y="352"/>
                  </a:cubicBezTo>
                  <a:cubicBezTo>
                    <a:pt x="144" y="272"/>
                    <a:pt x="216" y="168"/>
                    <a:pt x="288" y="112"/>
                  </a:cubicBezTo>
                  <a:cubicBezTo>
                    <a:pt x="360" y="56"/>
                    <a:pt x="472" y="32"/>
                    <a:pt x="528" y="16"/>
                  </a:cubicBezTo>
                  <a:cubicBezTo>
                    <a:pt x="584" y="0"/>
                    <a:pt x="604" y="8"/>
                    <a:pt x="624" y="16"/>
                  </a:cubicBezTo>
                </a:path>
              </a:pathLst>
            </a:custGeom>
            <a:noFill/>
            <a:ln w="57150" cap="flat" cmpd="sng">
              <a:solidFill>
                <a:srgbClr val="FF99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Text Box 40"/>
            <p:cNvSpPr txBox="1">
              <a:spLocks noChangeArrowheads="1"/>
            </p:cNvSpPr>
            <p:nvPr/>
          </p:nvSpPr>
          <p:spPr bwMode="auto">
            <a:xfrm>
              <a:off x="2448" y="1632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FF9999"/>
                  </a:solidFill>
                </a:rPr>
                <a:t>alpha</a:t>
              </a:r>
              <a:br>
                <a:rPr lang="en-US" altLang="en-US">
                  <a:solidFill>
                    <a:srgbClr val="FF9999"/>
                  </a:solidFill>
                </a:rPr>
              </a:br>
              <a:r>
                <a:rPr lang="en-US" altLang="en-US">
                  <a:solidFill>
                    <a:srgbClr val="FF9999"/>
                  </a:solidFill>
                </a:rPr>
                <a:t>cutoff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3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371600" y="703282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 smtClean="0">
                <a:latin typeface="Tahoma"/>
                <a:cs typeface="Tahoma"/>
              </a:rPr>
              <a:t>Al</a:t>
            </a:r>
            <a:r>
              <a:rPr sz="3883" spc="-12" dirty="0" smtClean="0">
                <a:latin typeface="Tahoma"/>
                <a:cs typeface="Tahoma"/>
              </a:rPr>
              <a:t>p</a:t>
            </a:r>
            <a:r>
              <a:rPr sz="3883" dirty="0" smtClean="0">
                <a:latin typeface="Tahoma"/>
                <a:cs typeface="Tahoma"/>
              </a:rPr>
              <a:t>h</a:t>
            </a:r>
            <a:r>
              <a:rPr sz="3883" spc="-8" dirty="0" smtClean="0">
                <a:latin typeface="Tahoma"/>
                <a:cs typeface="Tahoma"/>
              </a:rPr>
              <a:t>a</a:t>
            </a:r>
            <a:r>
              <a:rPr lang="en-HK" sz="3883" spc="-8" dirty="0" smtClean="0">
                <a:latin typeface="Tahoma"/>
                <a:cs typeface="Tahoma"/>
              </a:rPr>
              <a:t> </a:t>
            </a:r>
            <a:r>
              <a:rPr lang="en-HK" sz="3883" spc="-8" dirty="0" err="1" smtClean="0">
                <a:latin typeface="Tahoma"/>
                <a:cs typeface="Tahoma"/>
              </a:rPr>
              <a:t>cutoffs</a:t>
            </a:r>
            <a:r>
              <a:rPr lang="en-HK" sz="3883" spc="-8" dirty="0" smtClean="0">
                <a:latin typeface="Tahoma"/>
                <a:cs typeface="Tahoma"/>
              </a:rPr>
              <a:t> (more detail)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4800600" y="1885950"/>
            <a:ext cx="41910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/>
              <a:t>You have an alpha cutoff when: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You are examining a node at which it is your opponent’s move, </a:t>
            </a:r>
            <a:r>
              <a:rPr lang="en-US" altLang="en-US" sz="2000" i="1" dirty="0" smtClean="0"/>
              <a:t>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You have a previously backed up value (PBV) for the node’s parent, </a:t>
            </a:r>
            <a:r>
              <a:rPr lang="en-US" altLang="en-US" sz="2000" i="1" dirty="0" smtClean="0"/>
              <a:t>and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You have brought up a PBV that is less than the PBV of the node’s parent, </a:t>
            </a:r>
            <a:r>
              <a:rPr lang="en-US" altLang="en-US" sz="2000" i="1" dirty="0" smtClean="0"/>
              <a:t>and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The node has other children (which we can now “prune”)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76200" y="1524000"/>
            <a:ext cx="4800600" cy="4419600"/>
            <a:chOff x="48" y="960"/>
            <a:chExt cx="3024" cy="2784"/>
          </a:xfrm>
        </p:grpSpPr>
        <p:grpSp>
          <p:nvGrpSpPr>
            <p:cNvPr id="42" name="Group 4"/>
            <p:cNvGrpSpPr>
              <a:grpSpLocks/>
            </p:cNvGrpSpPr>
            <p:nvPr/>
          </p:nvGrpSpPr>
          <p:grpSpPr bwMode="auto">
            <a:xfrm>
              <a:off x="48" y="1680"/>
              <a:ext cx="2640" cy="2064"/>
              <a:chOff x="48" y="1200"/>
              <a:chExt cx="2640" cy="2064"/>
            </a:xfrm>
          </p:grpSpPr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-3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56" name="Oval 1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3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59" name="Oval 14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60" name="Oval 15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7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63" name="Oval 18"/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64" name="Oval 19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 flipV="1">
                <a:off x="576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720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 flipH="1">
                <a:off x="1152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3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4"/>
              <p:cNvSpPr>
                <a:spLocks noChangeShapeType="1"/>
              </p:cNvSpPr>
              <p:nvPr/>
            </p:nvSpPr>
            <p:spPr bwMode="auto">
              <a:xfrm flipH="1">
                <a:off x="1728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6"/>
              <p:cNvSpPr>
                <a:spLocks noChangeShapeType="1"/>
              </p:cNvSpPr>
              <p:nvPr/>
            </p:nvSpPr>
            <p:spPr bwMode="auto">
              <a:xfrm flipH="1">
                <a:off x="2304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7"/>
              <p:cNvSpPr>
                <a:spLocks noChangeShapeType="1"/>
              </p:cNvSpPr>
              <p:nvPr/>
            </p:nvSpPr>
            <p:spPr bwMode="auto">
              <a:xfrm>
                <a:off x="2448" y="2688"/>
                <a:ext cx="14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 flipH="1">
                <a:off x="720" y="2064"/>
                <a:ext cx="336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>
                <a:off x="1056" y="2064"/>
                <a:ext cx="24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H="1">
                <a:off x="1872" y="2064"/>
                <a:ext cx="336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24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2"/>
              <p:cNvSpPr>
                <a:spLocks noChangeShapeType="1"/>
              </p:cNvSpPr>
              <p:nvPr/>
            </p:nvSpPr>
            <p:spPr bwMode="auto">
              <a:xfrm flipH="1">
                <a:off x="1056" y="1392"/>
                <a:ext cx="57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3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576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34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5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Your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  <p:sp>
            <p:nvSpPr>
              <p:cNvPr id="80" name="Text Box 35"/>
              <p:cNvSpPr txBox="1">
                <a:spLocks noChangeArrowheads="1"/>
              </p:cNvSpPr>
              <p:nvPr/>
            </p:nvSpPr>
            <p:spPr bwMode="auto">
              <a:xfrm>
                <a:off x="48" y="2640"/>
                <a:ext cx="5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Your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  <p:sp>
            <p:nvSpPr>
              <p:cNvPr id="81" name="Text Box 36"/>
              <p:cNvSpPr txBox="1">
                <a:spLocks noChangeArrowheads="1"/>
              </p:cNvSpPr>
              <p:nvPr/>
            </p:nvSpPr>
            <p:spPr bwMode="auto">
              <a:xfrm>
                <a:off x="96" y="1996"/>
                <a:ext cx="1008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Verdana" panose="020B0604030504040204" pitchFamily="34" charset="0"/>
                  </a:rPr>
                  <a:t>Opponents</a:t>
                </a:r>
                <a:br>
                  <a:rPr lang="en-US" altLang="en-US" sz="1800">
                    <a:latin typeface="Verdana" panose="020B0604030504040204" pitchFamily="34" charset="0"/>
                  </a:rPr>
                </a:br>
                <a:r>
                  <a:rPr lang="en-US" altLang="en-US" sz="1800">
                    <a:latin typeface="Verdana" panose="020B0604030504040204" pitchFamily="34" charset="0"/>
                  </a:rPr>
                  <a:t>move</a:t>
                </a:r>
              </a:p>
            </p:txBody>
          </p:sp>
        </p:grpSp>
        <p:grpSp>
          <p:nvGrpSpPr>
            <p:cNvPr id="43" name="Group 37"/>
            <p:cNvGrpSpPr>
              <a:grpSpLocks/>
            </p:cNvGrpSpPr>
            <p:nvPr/>
          </p:nvGrpSpPr>
          <p:grpSpPr bwMode="auto">
            <a:xfrm>
              <a:off x="2112" y="2112"/>
              <a:ext cx="960" cy="1008"/>
              <a:chOff x="2112" y="1632"/>
              <a:chExt cx="960" cy="1008"/>
            </a:xfrm>
          </p:grpSpPr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2112" y="2048"/>
                <a:ext cx="624" cy="592"/>
              </a:xfrm>
              <a:custGeom>
                <a:avLst/>
                <a:gdLst>
                  <a:gd name="T0" fmla="*/ 0 w 624"/>
                  <a:gd name="T1" fmla="*/ 592 h 592"/>
                  <a:gd name="T2" fmla="*/ 96 w 624"/>
                  <a:gd name="T3" fmla="*/ 352 h 592"/>
                  <a:gd name="T4" fmla="*/ 288 w 624"/>
                  <a:gd name="T5" fmla="*/ 112 h 592"/>
                  <a:gd name="T6" fmla="*/ 528 w 624"/>
                  <a:gd name="T7" fmla="*/ 16 h 592"/>
                  <a:gd name="T8" fmla="*/ 624 w 624"/>
                  <a:gd name="T9" fmla="*/ 16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592">
                    <a:moveTo>
                      <a:pt x="0" y="592"/>
                    </a:moveTo>
                    <a:cubicBezTo>
                      <a:pt x="24" y="512"/>
                      <a:pt x="48" y="432"/>
                      <a:pt x="96" y="352"/>
                    </a:cubicBezTo>
                    <a:cubicBezTo>
                      <a:pt x="144" y="272"/>
                      <a:pt x="216" y="168"/>
                      <a:pt x="288" y="112"/>
                    </a:cubicBezTo>
                    <a:cubicBezTo>
                      <a:pt x="360" y="56"/>
                      <a:pt x="472" y="32"/>
                      <a:pt x="528" y="16"/>
                    </a:cubicBezTo>
                    <a:cubicBezTo>
                      <a:pt x="584" y="0"/>
                      <a:pt x="604" y="8"/>
                      <a:pt x="624" y="16"/>
                    </a:cubicBezTo>
                  </a:path>
                </a:pathLst>
              </a:custGeom>
              <a:noFill/>
              <a:ln w="57150" cap="flat" cmpd="sng">
                <a:solidFill>
                  <a:srgbClr val="FF99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2448" y="1632"/>
                <a:ext cx="62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rgbClr val="FF9999"/>
                    </a:solidFill>
                  </a:rPr>
                  <a:t>alpha</a:t>
                </a:r>
                <a:br>
                  <a:rPr lang="en-US" altLang="en-US">
                    <a:solidFill>
                      <a:srgbClr val="FF9999"/>
                    </a:solidFill>
                  </a:rPr>
                </a:br>
                <a:r>
                  <a:rPr lang="en-US" altLang="en-US">
                    <a:solidFill>
                      <a:srgbClr val="FF9999"/>
                    </a:solidFill>
                  </a:rPr>
                  <a:t>cutoff</a:t>
                </a:r>
              </a:p>
            </p:txBody>
          </p:sp>
        </p:grp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2016" y="2256"/>
              <a:ext cx="384" cy="384"/>
            </a:xfrm>
            <a:prstGeom prst="ellips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2016" y="1104"/>
              <a:ext cx="912" cy="528"/>
            </a:xfrm>
            <a:prstGeom prst="wedgeRoundRectCallout">
              <a:avLst>
                <a:gd name="adj1" fmla="val -25218"/>
                <a:gd name="adj2" fmla="val 156819"/>
                <a:gd name="adj3" fmla="val 16667"/>
              </a:avLst>
            </a:prstGeom>
            <a:noFill/>
            <a:ln w="19050">
              <a:solidFill>
                <a:srgbClr val="66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66FF66"/>
                  </a:solidFill>
                </a:rPr>
                <a:t>node being examined</a:t>
              </a:r>
            </a:p>
            <a:p>
              <a:pPr algn="ctr"/>
              <a:endParaRPr lang="en-US" altLang="en-US">
                <a:solidFill>
                  <a:srgbClr val="66FF66"/>
                </a:solidFill>
              </a:endParaRPr>
            </a:p>
          </p:txBody>
        </p:sp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192" y="960"/>
              <a:ext cx="1152" cy="528"/>
            </a:xfrm>
            <a:prstGeom prst="wedgeRoundRectCallout">
              <a:avLst>
                <a:gd name="adj1" fmla="val 59981"/>
                <a:gd name="adj2" fmla="val 76704"/>
                <a:gd name="adj3" fmla="val 16667"/>
              </a:avLst>
            </a:prstGeom>
            <a:noFill/>
            <a:ln w="19050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>
                  <a:solidFill>
                    <a:srgbClr val="66FFFF"/>
                  </a:solidFill>
                </a:rPr>
                <a:t>parent (has PBV of 8)</a:t>
              </a:r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1440" y="1584"/>
              <a:ext cx="384" cy="384"/>
            </a:xfrm>
            <a:prstGeom prst="ellips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86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3276600" y="457200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 smtClean="0">
                <a:latin typeface="Tahoma"/>
                <a:cs typeface="Tahoma"/>
              </a:rPr>
              <a:t>Beta </a:t>
            </a:r>
            <a:r>
              <a:rPr lang="en-HK" sz="3883" spc="-8" dirty="0" err="1" smtClean="0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304800" y="1295400"/>
            <a:ext cx="84582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/>
              <a:t>An </a:t>
            </a:r>
            <a:r>
              <a:rPr lang="en-US" altLang="en-US" sz="2800" dirty="0" smtClean="0">
                <a:solidFill>
                  <a:schemeClr val="tx2"/>
                </a:solidFill>
              </a:rPr>
              <a:t>alpha cutoff</a:t>
            </a:r>
            <a:r>
              <a:rPr lang="en-US" altLang="en-US" sz="2800" dirty="0" smtClean="0"/>
              <a:t> occurs where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It is </a:t>
            </a:r>
            <a:r>
              <a:rPr lang="en-US" altLang="en-US" sz="2400" i="1" dirty="0" smtClean="0"/>
              <a:t>your opponent’s turn</a:t>
            </a:r>
            <a:r>
              <a:rPr lang="en-US" altLang="en-US" sz="2400" dirty="0" smtClean="0"/>
              <a:t> to move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You have computed a PBV for this node’s parent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node’s parent has a </a:t>
            </a:r>
            <a:r>
              <a:rPr lang="en-US" altLang="en-US" sz="2400" i="1" dirty="0" smtClean="0"/>
              <a:t>higher PBV</a:t>
            </a:r>
            <a:r>
              <a:rPr lang="en-US" altLang="en-US" sz="2400" dirty="0" smtClean="0"/>
              <a:t> than this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This node has other children you haven’t yet considered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 </a:t>
            </a:r>
            <a:r>
              <a:rPr lang="en-US" altLang="en-US" sz="2800" dirty="0" smtClean="0">
                <a:solidFill>
                  <a:schemeClr val="tx2"/>
                </a:solidFill>
              </a:rPr>
              <a:t>beta cutoff</a:t>
            </a:r>
            <a:r>
              <a:rPr lang="en-US" altLang="en-US" sz="2800" dirty="0" smtClean="0"/>
              <a:t> occurs where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It is </a:t>
            </a:r>
            <a:r>
              <a:rPr lang="en-US" altLang="en-US" sz="2400" i="1" dirty="0" smtClean="0"/>
              <a:t>your turn</a:t>
            </a:r>
            <a:r>
              <a:rPr lang="en-US" altLang="en-US" sz="2400" dirty="0" smtClean="0"/>
              <a:t> to move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You have computed a PBV for this node’s parent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node’s parent has a </a:t>
            </a:r>
            <a:r>
              <a:rPr lang="en-US" altLang="en-US" sz="2400" i="1" dirty="0" smtClean="0"/>
              <a:t>lower PBV</a:t>
            </a:r>
            <a:r>
              <a:rPr lang="en-US" altLang="en-US" sz="2400" dirty="0" smtClean="0"/>
              <a:t> than this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This node has other children you haven’t yet considered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428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05800" cy="4171950"/>
          </a:xfrm>
        </p:spPr>
        <p:txBody>
          <a:bodyPr/>
          <a:lstStyle/>
          <a:p>
            <a:r>
              <a:rPr lang="en-US" altLang="en-US" sz="2800" dirty="0"/>
              <a:t>If you can search to the end of the game, you know exactly how to play</a:t>
            </a:r>
          </a:p>
          <a:p>
            <a:r>
              <a:rPr lang="en-US" altLang="en-US" sz="2800" dirty="0"/>
              <a:t>The further ahead you can search, the better</a:t>
            </a:r>
          </a:p>
          <a:p>
            <a:r>
              <a:rPr lang="en-US" altLang="en-US" sz="2800" dirty="0"/>
              <a:t>If you can </a:t>
            </a:r>
            <a:r>
              <a:rPr lang="en-US" altLang="en-US" sz="2800" i="1" dirty="0"/>
              <a:t>prune</a:t>
            </a:r>
            <a:r>
              <a:rPr lang="en-US" altLang="en-US" sz="2800" dirty="0"/>
              <a:t> (ignore) large parts of the tree, you can search deeper on the other parts</a:t>
            </a:r>
          </a:p>
          <a:p>
            <a:r>
              <a:rPr lang="en-US" altLang="en-US" sz="2800" dirty="0"/>
              <a:t>Since the number of nodes at each level grows exponentially, the higher you can prune, the better</a:t>
            </a:r>
          </a:p>
          <a:p>
            <a:r>
              <a:rPr lang="en-US" altLang="en-US" sz="2800" dirty="0"/>
              <a:t>You can save exponential time</a:t>
            </a:r>
          </a:p>
        </p:txBody>
      </p:sp>
      <p:sp>
        <p:nvSpPr>
          <p:cNvPr id="7" name="object 32"/>
          <p:cNvSpPr txBox="1"/>
          <p:nvPr/>
        </p:nvSpPr>
        <p:spPr>
          <a:xfrm>
            <a:off x="1752600" y="609600"/>
            <a:ext cx="601980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 smtClean="0">
                <a:latin typeface="Tahoma"/>
                <a:cs typeface="Tahoma"/>
              </a:rPr>
              <a:t>The importance of </a:t>
            </a:r>
            <a:r>
              <a:rPr lang="en-HK" sz="3883" dirty="0" err="1" smtClean="0">
                <a:latin typeface="Tahoma"/>
                <a:cs typeface="Tahoma"/>
              </a:rPr>
              <a:t>cutoffs</a:t>
            </a:r>
            <a:endParaRPr sz="3883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784125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439485" y="756352"/>
            <a:ext cx="24647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1411" y="756352"/>
            <a:ext cx="156969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9462" y="756352"/>
            <a:ext cx="2189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96" y="196778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9765" y="1967781"/>
            <a:ext cx="4998461" cy="788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2750">
              <a:lnSpc>
                <a:spcPts val="3044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dirty="0">
                <a:latin typeface="Times New Roman"/>
                <a:cs typeface="Times New Roman"/>
              </a:rPr>
              <a:t>α</a:t>
            </a:r>
            <a:r>
              <a:rPr sz="2824" spc="486" dirty="0">
                <a:latin typeface="Times New Roman"/>
                <a:cs typeface="Times New Roman"/>
              </a:rPr>
              <a:t>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nd </a:t>
            </a:r>
            <a:r>
              <a:rPr sz="2824" dirty="0">
                <a:latin typeface="Times New Roman"/>
                <a:cs typeface="Times New Roman"/>
              </a:rPr>
              <a:t>β</a:t>
            </a:r>
            <a:endParaRPr sz="2824">
              <a:latin typeface="Times New Roman"/>
              <a:cs typeface="Times New Roman"/>
            </a:endParaRPr>
          </a:p>
          <a:p>
            <a:pPr marL="140156">
              <a:lnSpc>
                <a:spcPct val="100585"/>
              </a:lnSpc>
              <a:spcBef>
                <a:spcPts val="316"/>
              </a:spcBef>
            </a:pPr>
            <a:r>
              <a:rPr sz="2118" dirty="0">
                <a:latin typeface="Tahoma"/>
                <a:cs typeface="Tahoma"/>
              </a:rPr>
              <a:t>– </a:t>
            </a:r>
            <a:r>
              <a:rPr sz="2118" dirty="0">
                <a:latin typeface="Times New Roman"/>
                <a:cs typeface="Times New Roman"/>
              </a:rPr>
              <a:t>α</a:t>
            </a:r>
            <a:r>
              <a:rPr sz="2118" spc="35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AX </a:t>
            </a:r>
            <a:r>
              <a:rPr sz="2118" spc="-8" dirty="0">
                <a:latin typeface="Tahoma"/>
                <a:cs typeface="Tahoma"/>
              </a:rPr>
              <a:t>no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rre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7761" y="2448561"/>
            <a:ext cx="5628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f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1790" y="2448561"/>
            <a:ext cx="129817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8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p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8711" y="2771290"/>
            <a:ext cx="1388354" cy="69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4371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ts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r>
              <a:rPr sz="2118" spc="-4" dirty="0">
                <a:latin typeface="Tahoma"/>
                <a:cs typeface="Tahoma"/>
              </a:rPr>
              <a:t>–</a:t>
            </a:r>
            <a:r>
              <a:rPr sz="2118" dirty="0">
                <a:latin typeface="Times New Roman"/>
                <a:cs typeface="Times New Roman"/>
              </a:rPr>
              <a:t>β</a:t>
            </a:r>
            <a:r>
              <a:rPr sz="2118" spc="2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-8" dirty="0">
                <a:latin typeface="Tahoma"/>
                <a:cs typeface="Tahoma"/>
              </a:rPr>
              <a:t>l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4138" y="2771290"/>
            <a:ext cx="1528751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7" marR="48695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cc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  <a:p>
            <a:pPr marL="31317">
              <a:lnSpc>
                <a:spcPct val="100585"/>
              </a:lnSpc>
              <a:spcBef>
                <a:spcPts val="368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</a:t>
            </a:r>
            <a:endParaRPr sz="2118">
              <a:latin typeface="Tahoma"/>
              <a:cs typeface="Tahoma"/>
            </a:endParaRPr>
          </a:p>
          <a:p>
            <a:pPr marL="11206" marR="48695">
              <a:lnSpc>
                <a:spcPts val="2541"/>
              </a:lnSpc>
              <a:spcBef>
                <a:spcPts val="127"/>
              </a:spcBef>
            </a:pP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4" baseline="-2301" dirty="0">
                <a:latin typeface="Tahoma"/>
                <a:cs typeface="Tahoma"/>
              </a:rPr>
              <a:t>cc</a:t>
            </a:r>
            <a:r>
              <a:rPr sz="3177" spc="4" baseline="-2301" dirty="0">
                <a:latin typeface="Tahoma"/>
                <a:cs typeface="Tahoma"/>
              </a:rPr>
              <a:t>e</a:t>
            </a:r>
            <a:r>
              <a:rPr sz="3177" spc="-4" baseline="-2301" dirty="0">
                <a:latin typeface="Tahoma"/>
                <a:cs typeface="Tahoma"/>
              </a:rPr>
              <a:t>ss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4" baseline="-2301" dirty="0">
                <a:latin typeface="Tahoma"/>
                <a:cs typeface="Tahoma"/>
              </a:rPr>
              <a:t>s</a:t>
            </a:r>
            <a:r>
              <a:rPr sz="3177" baseline="-2301" dirty="0">
                <a:latin typeface="Tahoma"/>
                <a:cs typeface="Tahoma"/>
              </a:rPr>
              <a:t>.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7052" y="3157220"/>
            <a:ext cx="91243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rre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0083" y="3157220"/>
            <a:ext cx="102431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sm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6341" y="3157220"/>
            <a:ext cx="56286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f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al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13" y="3157220"/>
            <a:ext cx="12969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-</a:t>
            </a:r>
            <a:r>
              <a:rPr sz="2118" spc="-17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p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710" y="3479949"/>
            <a:ext cx="69295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028" y="3479949"/>
            <a:ext cx="29377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733" y="3479949"/>
            <a:ext cx="33495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ts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2006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439485" y="756352"/>
            <a:ext cx="246477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1411" y="756352"/>
            <a:ext cx="156969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462" y="756352"/>
            <a:ext cx="21893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</a:t>
            </a:r>
            <a:r>
              <a:rPr sz="3883" dirty="0">
                <a:latin typeface="Tahoma"/>
                <a:cs typeface="Tahoma"/>
              </a:rPr>
              <a:t>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1652" y="1524397"/>
            <a:ext cx="2407829" cy="248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5"/>
              </a:lnSpc>
              <a:spcBef>
                <a:spcPts val="92"/>
              </a:spcBef>
            </a:pPr>
            <a:r>
              <a:rPr sz="1765" spc="-4" dirty="0">
                <a:latin typeface="Arial"/>
                <a:cs typeface="Arial"/>
              </a:rPr>
              <a:t>St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4" dirty="0">
                <a:latin typeface="Arial"/>
                <a:cs typeface="Arial"/>
              </a:rPr>
              <a:t>r</a:t>
            </a:r>
            <a:r>
              <a:rPr sz="1765" dirty="0">
                <a:latin typeface="Arial"/>
                <a:cs typeface="Arial"/>
              </a:rPr>
              <a:t>t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wi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h</a:t>
            </a:r>
            <a:r>
              <a:rPr sz="1765" spc="92" dirty="0">
                <a:latin typeface="Arial"/>
                <a:cs typeface="Arial"/>
              </a:rPr>
              <a:t> </a:t>
            </a:r>
            <a:r>
              <a:rPr sz="1765" spc="4" dirty="0">
                <a:latin typeface="Times New Roman"/>
                <a:cs typeface="Times New Roman"/>
              </a:rPr>
              <a:t>A</a:t>
            </a:r>
            <a:r>
              <a:rPr sz="1765" spc="-12" dirty="0">
                <a:latin typeface="Times New Roman"/>
                <a:cs typeface="Times New Roman"/>
              </a:rPr>
              <a:t>B</a:t>
            </a:r>
            <a:r>
              <a:rPr sz="1765" spc="4" dirty="0">
                <a:latin typeface="Arial"/>
                <a:cs typeface="Arial"/>
              </a:rPr>
              <a:t>(</a:t>
            </a:r>
            <a:r>
              <a:rPr sz="1765" dirty="0">
                <a:latin typeface="Times New Roman"/>
                <a:cs typeface="Times New Roman"/>
              </a:rPr>
              <a:t>n</a:t>
            </a:r>
            <a:r>
              <a:rPr sz="1765" dirty="0">
                <a:latin typeface="Arial"/>
                <a:cs typeface="Arial"/>
              </a:rPr>
              <a:t>;</a:t>
            </a:r>
            <a:r>
              <a:rPr sz="1765" spc="-14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-</a:t>
            </a:r>
            <a:r>
              <a:rPr sz="1765" spc="-12" dirty="0">
                <a:latin typeface="Times New Roman"/>
                <a:cs typeface="Times New Roman"/>
              </a:rPr>
              <a:t>∞</a:t>
            </a:r>
            <a:r>
              <a:rPr sz="1765" dirty="0">
                <a:latin typeface="Arial"/>
                <a:cs typeface="Arial"/>
              </a:rPr>
              <a:t>,</a:t>
            </a:r>
            <a:r>
              <a:rPr sz="1765" spc="-17" dirty="0">
                <a:latin typeface="Arial"/>
                <a:cs typeface="Arial"/>
              </a:rPr>
              <a:t> </a:t>
            </a:r>
            <a:r>
              <a:rPr sz="1765" spc="4" dirty="0">
                <a:latin typeface="Arial"/>
                <a:cs typeface="Arial"/>
              </a:rPr>
              <a:t>+</a:t>
            </a:r>
            <a:r>
              <a:rPr sz="1765" spc="-12" dirty="0">
                <a:latin typeface="Times New Roman"/>
                <a:cs typeface="Times New Roman"/>
              </a:rPr>
              <a:t>∞</a:t>
            </a:r>
            <a:r>
              <a:rPr sz="1765" dirty="0">
                <a:latin typeface="Arial"/>
                <a:cs typeface="Arial"/>
              </a:rPr>
              <a:t>)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88" y="1987923"/>
            <a:ext cx="4828559" cy="720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2163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p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-4" dirty="0">
                <a:latin typeface="Tahoma"/>
                <a:cs typeface="Tahoma"/>
              </a:rPr>
              <a:t>B</a:t>
            </a:r>
            <a:r>
              <a:rPr sz="1588" dirty="0">
                <a:latin typeface="Tahoma"/>
                <a:cs typeface="Tahoma"/>
              </a:rPr>
              <a:t>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dirty="0">
                <a:latin typeface="Tahoma"/>
                <a:cs typeface="Tahoma"/>
              </a:rPr>
              <a:t>e</a:t>
            </a:r>
            <a:r>
              <a:rPr sz="1588" spc="12" dirty="0">
                <a:latin typeface="Tahoma"/>
                <a:cs typeface="Tahoma"/>
              </a:rPr>
              <a:t>a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-4" dirty="0">
                <a:latin typeface="Tahoma"/>
                <a:cs typeface="Tahoma"/>
              </a:rPr>
              <a:t>c</a:t>
            </a:r>
            <a:r>
              <a:rPr sz="1588" spc="4" dirty="0">
                <a:latin typeface="Tahoma"/>
                <a:cs typeface="Tahoma"/>
              </a:rPr>
              <a:t>h</a:t>
            </a:r>
            <a:r>
              <a:rPr sz="1588" spc="-4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re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spc="4" dirty="0">
                <a:latin typeface="Tahoma"/>
                <a:cs typeface="Tahoma"/>
              </a:rPr>
              <a:t>u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s </a:t>
            </a:r>
            <a:r>
              <a:rPr sz="1588" spc="-8" dirty="0">
                <a:latin typeface="Tahoma"/>
                <a:cs typeface="Tahoma"/>
              </a:rPr>
              <a:t>a</a:t>
            </a:r>
            <a:r>
              <a:rPr sz="1588" dirty="0">
                <a:latin typeface="Tahoma"/>
                <a:cs typeface="Tahoma"/>
              </a:rPr>
              <a:t>n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4" dirty="0">
                <a:latin typeface="Tahoma"/>
                <a:cs typeface="Tahoma"/>
              </a:rPr>
              <a:t>ctio</a:t>
            </a:r>
            <a:r>
              <a:rPr sz="1588" dirty="0">
                <a:latin typeface="Tahoma"/>
                <a:cs typeface="Tahoma"/>
              </a:rPr>
              <a:t>n</a:t>
            </a:r>
            <a:endParaRPr sz="1588">
              <a:latin typeface="Tahoma"/>
              <a:cs typeface="Tahoma"/>
            </a:endParaRPr>
          </a:p>
          <a:p>
            <a:pPr marL="137711" marR="32163">
              <a:lnSpc>
                <a:spcPts val="1919"/>
              </a:lnSpc>
              <a:spcBef>
                <a:spcPts val="9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MAX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V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-8" baseline="-1534" dirty="0">
                <a:latin typeface="Tahoma"/>
                <a:cs typeface="Tahoma"/>
              </a:rPr>
              <a:t>L</a:t>
            </a:r>
            <a:r>
              <a:rPr sz="2382" spc="-4" baseline="-1534" dirty="0">
                <a:latin typeface="Tahoma"/>
                <a:cs typeface="Tahoma"/>
              </a:rPr>
              <a:t>UE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e</a:t>
            </a:r>
            <a:r>
              <a:rPr sz="2382" spc="-4" baseline="-1534" dirty="0">
                <a:latin typeface="Tahoma"/>
                <a:cs typeface="Tahoma"/>
              </a:rPr>
              <a:t>,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8" baseline="-1610" dirty="0">
                <a:latin typeface="Times New Roman"/>
                <a:cs typeface="Times New Roman"/>
              </a:rPr>
              <a:t>∞</a:t>
            </a:r>
            <a:r>
              <a:rPr sz="2382" baseline="-1534" dirty="0">
                <a:latin typeface="Tahoma"/>
                <a:cs typeface="Tahoma"/>
              </a:rPr>
              <a:t>, </a:t>
            </a:r>
            <a:r>
              <a:rPr sz="2382" spc="4" baseline="-1534" dirty="0">
                <a:latin typeface="Tahoma"/>
                <a:cs typeface="Tahoma"/>
              </a:rPr>
              <a:t>+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720">
              <a:lnSpc>
                <a:spcPts val="1906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 a</a:t>
            </a:r>
            <a:r>
              <a:rPr sz="2382" spc="-4" baseline="-1534" dirty="0">
                <a:latin typeface="Tahoma"/>
                <a:cs typeface="Tahoma"/>
              </a:rPr>
              <a:t>c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io</a:t>
            </a:r>
            <a:r>
              <a:rPr sz="2382" baseline="-1534" dirty="0">
                <a:latin typeface="Tahoma"/>
                <a:cs typeface="Tahoma"/>
              </a:rPr>
              <a:t>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n</a:t>
            </a:r>
            <a:r>
              <a:rPr sz="2382" spc="4" baseline="-1534" dirty="0">
                <a:latin typeface="Tahoma"/>
                <a:cs typeface="Tahoma"/>
              </a:rPr>
              <a:t> S</a:t>
            </a:r>
            <a:r>
              <a:rPr sz="2382" spc="-17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CC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spc="-8" baseline="-1534" dirty="0">
                <a:latin typeface="Tahoma"/>
                <a:cs typeface="Tahoma"/>
              </a:rPr>
              <a:t>SS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wit</a:t>
            </a:r>
            <a:r>
              <a:rPr sz="2382" baseline="-1534" dirty="0">
                <a:latin typeface="Tahoma"/>
                <a:cs typeface="Tahoma"/>
              </a:rPr>
              <a:t>h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0089" y="3245223"/>
            <a:ext cx="3244247" cy="217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6816">
              <a:lnSpc>
                <a:spcPts val="1747"/>
              </a:lnSpc>
              <a:spcBef>
                <a:spcPts val="87"/>
              </a:spcBef>
            </a:pP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12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166" dirty="0">
                <a:latin typeface="Tahoma"/>
                <a:cs typeface="Tahoma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706464" marR="297279" indent="-442434">
              <a:lnSpc>
                <a:spcPts val="1906"/>
              </a:lnSpc>
              <a:spcBef>
                <a:spcPts val="43"/>
              </a:spcBef>
            </a:pP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f 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-8" dirty="0">
                <a:latin typeface="Tahoma"/>
                <a:cs typeface="Tahoma"/>
              </a:rPr>
              <a:t>L-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dirty="0">
                <a:latin typeface="Tahoma"/>
                <a:cs typeface="Tahoma"/>
              </a:rPr>
              <a:t>S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t</a:t>
            </a:r>
            <a:r>
              <a:rPr sz="1588" spc="-8" dirty="0">
                <a:latin typeface="Tahoma"/>
                <a:cs typeface="Tahoma"/>
              </a:rPr>
              <a:t>h</a:t>
            </a:r>
            <a:r>
              <a:rPr sz="1588" dirty="0">
                <a:latin typeface="Tahoma"/>
                <a:cs typeface="Tahoma"/>
              </a:rPr>
              <a:t>en re</a:t>
            </a:r>
            <a:r>
              <a:rPr sz="1588" spc="-12" dirty="0">
                <a:latin typeface="Tahoma"/>
                <a:cs typeface="Tahoma"/>
              </a:rPr>
              <a:t>t</a:t>
            </a:r>
            <a:r>
              <a:rPr sz="1588" spc="4" dirty="0">
                <a:latin typeface="Tahoma"/>
                <a:cs typeface="Tahoma"/>
              </a:rPr>
              <a:t>u</a:t>
            </a:r>
            <a:r>
              <a:rPr sz="1588" dirty="0">
                <a:latin typeface="Tahoma"/>
                <a:cs typeface="Tahoma"/>
              </a:rPr>
              <a:t>rn </a:t>
            </a:r>
            <a:r>
              <a:rPr sz="1588" spc="-4" dirty="0">
                <a:latin typeface="Tahoma"/>
                <a:cs typeface="Tahoma"/>
              </a:rPr>
              <a:t>U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Y(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31" marR="36816">
              <a:lnSpc>
                <a:spcPts val="1866"/>
              </a:lnSpc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4" baseline="-1534" dirty="0">
                <a:latin typeface="Tahoma"/>
                <a:cs typeface="Tahoma"/>
              </a:rPr>
              <a:t>+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endParaRPr sz="1588">
              <a:latin typeface="Times New Roman"/>
              <a:cs typeface="Times New Roman"/>
            </a:endParaRPr>
          </a:p>
          <a:p>
            <a:pPr marL="137631" marR="36816">
              <a:lnSpc>
                <a:spcPts val="1906"/>
              </a:lnSpc>
              <a:spcBef>
                <a:spcPts val="2"/>
              </a:spcBef>
            </a:pPr>
            <a:r>
              <a:rPr sz="2382" baseline="-1534" dirty="0">
                <a:latin typeface="Tahoma"/>
                <a:cs typeface="Tahoma"/>
              </a:rPr>
              <a:t>f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baseline="-1534" dirty="0">
                <a:latin typeface="Tahoma"/>
                <a:cs typeface="Tahoma"/>
              </a:rPr>
              <a:t>r 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,</a:t>
            </a:r>
            <a:r>
              <a:rPr sz="2382" spc="8" baseline="-1610" dirty="0">
                <a:latin typeface="Times New Roman"/>
                <a:cs typeface="Times New Roman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s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n 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17" baseline="-1534" dirty="0">
                <a:latin typeface="Tahoma"/>
                <a:cs typeface="Tahoma"/>
              </a:rPr>
              <a:t>U</a:t>
            </a:r>
            <a:r>
              <a:rPr sz="2382" spc="-12" baseline="-1534" dirty="0">
                <a:latin typeface="Tahoma"/>
                <a:cs typeface="Tahoma"/>
              </a:rPr>
              <a:t>C</a:t>
            </a:r>
            <a:r>
              <a:rPr sz="2382" baseline="-1534" dirty="0">
                <a:latin typeface="Tahoma"/>
                <a:cs typeface="Tahoma"/>
              </a:rPr>
              <a:t>C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spc="4" baseline="-1534" dirty="0">
                <a:latin typeface="Tahoma"/>
                <a:cs typeface="Tahoma"/>
              </a:rPr>
              <a:t>SS</a:t>
            </a:r>
            <a:r>
              <a:rPr sz="2382" spc="-4" baseline="-1534" dirty="0">
                <a:latin typeface="Tahoma"/>
                <a:cs typeface="Tahoma"/>
              </a:rPr>
              <a:t>O</a:t>
            </a:r>
            <a:r>
              <a:rPr sz="2382" spc="-1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S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do</a:t>
            </a:r>
            <a:endParaRPr sz="1588">
              <a:latin typeface="Tahoma"/>
              <a:cs typeface="Tahoma"/>
            </a:endParaRPr>
          </a:p>
          <a:p>
            <a:pPr marL="327242">
              <a:lnSpc>
                <a:spcPts val="1915"/>
              </a:lnSpc>
              <a:spcBef>
                <a:spcPts val="0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, MAX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V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L</a:t>
            </a:r>
            <a:r>
              <a:rPr sz="2382" spc="-4" baseline="-1534" dirty="0">
                <a:latin typeface="Tahoma"/>
                <a:cs typeface="Tahoma"/>
              </a:rPr>
              <a:t>UE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8" baseline="-1534" dirty="0">
                <a:latin typeface="Tahoma"/>
                <a:cs typeface="Tahoma"/>
              </a:rPr>
              <a:t> </a:t>
            </a:r>
            <a:r>
              <a:rPr sz="2382" spc="-8" baseline="-1610" dirty="0">
                <a:latin typeface="Times New Roman"/>
                <a:cs typeface="Times New Roman"/>
              </a:rPr>
              <a:t>α</a:t>
            </a:r>
            <a:r>
              <a:rPr sz="2382" baseline="-1610" dirty="0">
                <a:latin typeface="Times New Roman"/>
                <a:cs typeface="Times New Roman"/>
              </a:rPr>
              <a:t>,</a:t>
            </a:r>
            <a:r>
              <a:rPr sz="2382" spc="188" baseline="-1610" dirty="0">
                <a:latin typeface="Times New Roman"/>
                <a:cs typeface="Times New Roman"/>
              </a:rPr>
              <a:t> </a:t>
            </a:r>
            <a:r>
              <a:rPr sz="2382" spc="-4" baseline="-1610" dirty="0">
                <a:latin typeface="Times New Roman"/>
                <a:cs typeface="Times New Roman"/>
              </a:rPr>
              <a:t>β</a:t>
            </a:r>
            <a:r>
              <a:rPr sz="2382" spc="-4" baseline="-1534" dirty="0">
                <a:latin typeface="Tahoma"/>
                <a:cs typeface="Tahoma"/>
              </a:rPr>
              <a:t>)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327245" marR="36816">
              <a:lnSpc>
                <a:spcPts val="1915"/>
              </a:lnSpc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&lt;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spc="267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  <a:p>
            <a:pPr marL="327244" marR="36816">
              <a:lnSpc>
                <a:spcPts val="1906"/>
              </a:lnSpc>
            </a:pPr>
            <a:r>
              <a:rPr sz="2382" baseline="-1610" dirty="0">
                <a:latin typeface="Times New Roman"/>
                <a:cs typeface="Times New Roman"/>
              </a:rPr>
              <a:t>β</a:t>
            </a:r>
            <a:r>
              <a:rPr sz="2382" spc="161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β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73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38" marR="36816">
              <a:lnSpc>
                <a:spcPts val="1897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-8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(</a:t>
            </a:r>
            <a:r>
              <a:rPr sz="2382" baseline="-1534" dirty="0">
                <a:latin typeface="Tahoma"/>
                <a:cs typeface="Tahoma"/>
              </a:rPr>
              <a:t>a 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-1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lit</a:t>
            </a:r>
            <a:r>
              <a:rPr sz="2382" baseline="-1534" dirty="0">
                <a:latin typeface="Tahoma"/>
                <a:cs typeface="Tahoma"/>
              </a:rPr>
              <a:t>y 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24" y="3251946"/>
            <a:ext cx="2827121" cy="477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2163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ahoma"/>
                <a:cs typeface="Tahoma"/>
              </a:rPr>
              <a:t>MAX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91" dirty="0">
                <a:latin typeface="Tahoma"/>
                <a:cs typeface="Tahoma"/>
              </a:rPr>
              <a:t> </a:t>
            </a:r>
            <a:r>
              <a:rPr sz="1588" spc="12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166" dirty="0">
                <a:latin typeface="Tahoma"/>
                <a:cs typeface="Tahoma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37609">
              <a:lnSpc>
                <a:spcPts val="1897"/>
              </a:lnSpc>
              <a:spcBef>
                <a:spcPts val="7"/>
              </a:spcBef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R</a:t>
            </a:r>
            <a:r>
              <a:rPr sz="2382" spc="4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N</a:t>
            </a:r>
            <a:r>
              <a:rPr sz="2382" baseline="-1534" dirty="0">
                <a:latin typeface="Tahoma"/>
                <a:cs typeface="Tahoma"/>
              </a:rPr>
              <a:t>A</a:t>
            </a:r>
            <a:r>
              <a:rPr sz="2382" spc="4" baseline="-1534" dirty="0">
                <a:latin typeface="Tahoma"/>
                <a:cs typeface="Tahoma"/>
              </a:rPr>
              <a:t>L</a:t>
            </a:r>
            <a:r>
              <a:rPr sz="2382" spc="-17" baseline="-1534" dirty="0">
                <a:latin typeface="Tahoma"/>
                <a:cs typeface="Tahoma"/>
              </a:rPr>
              <a:t>-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4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S</a:t>
            </a:r>
            <a:r>
              <a:rPr sz="2382" spc="4" baseline="-1534" dirty="0">
                <a:latin typeface="Tahoma"/>
                <a:cs typeface="Tahoma"/>
              </a:rPr>
              <a:t>T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spc="-4" baseline="-1610" dirty="0">
                <a:latin typeface="Times New Roman"/>
                <a:cs typeface="Times New Roman"/>
              </a:rPr>
              <a:t>s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4" baseline="-1610" dirty="0">
                <a:latin typeface="Times New Roman"/>
                <a:cs typeface="Times New Roman"/>
              </a:rPr>
              <a:t>a</a:t>
            </a:r>
            <a:r>
              <a:rPr sz="2382" baseline="-1610" dirty="0">
                <a:latin typeface="Times New Roman"/>
                <a:cs typeface="Times New Roman"/>
              </a:rPr>
              <a:t>t</a:t>
            </a:r>
            <a:r>
              <a:rPr sz="2382" spc="-4" baseline="-1610" dirty="0">
                <a:latin typeface="Times New Roman"/>
                <a:cs typeface="Times New Roman"/>
              </a:rPr>
              <a:t>e</a:t>
            </a:r>
            <a:r>
              <a:rPr sz="2382" baseline="-1534" dirty="0">
                <a:latin typeface="Tahoma"/>
                <a:cs typeface="Tahoma"/>
              </a:rPr>
              <a:t>)</a:t>
            </a:r>
            <a:r>
              <a:rPr sz="2382" spc="91" baseline="-1534" dirty="0">
                <a:latin typeface="Tahoma"/>
                <a:cs typeface="Tahoma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spc="-12" baseline="-1534" dirty="0">
                <a:latin typeface="Tahoma"/>
                <a:cs typeface="Tahoma"/>
              </a:rPr>
              <a:t>e</a:t>
            </a:r>
            <a:r>
              <a:rPr sz="2382" baseline="-1534" dirty="0">
                <a:latin typeface="Tahoma"/>
                <a:cs typeface="Tahoma"/>
              </a:rPr>
              <a:t>n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832" y="3734696"/>
            <a:ext cx="1164224" cy="478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0039">
              <a:lnSpc>
                <a:spcPts val="1730"/>
              </a:lnSpc>
              <a:spcBef>
                <a:spcPts val="86"/>
              </a:spcBef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12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endParaRPr sz="1588">
              <a:latin typeface="Tahoma"/>
              <a:cs typeface="Tahoma"/>
            </a:endParaRPr>
          </a:p>
          <a:p>
            <a:pPr marL="11206" marR="30257">
              <a:lnSpc>
                <a:spcPts val="1928"/>
              </a:lnSpc>
              <a:spcBef>
                <a:spcPts val="10"/>
              </a:spcBef>
            </a:pP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8" baseline="-1534" dirty="0">
                <a:latin typeface="Tahoma"/>
                <a:cs typeface="Tahoma"/>
              </a:rPr>
              <a:t>-</a:t>
            </a:r>
            <a:r>
              <a:rPr sz="2382" baseline="-1610" dirty="0">
                <a:latin typeface="Times New Roman"/>
                <a:cs typeface="Times New Roman"/>
              </a:rPr>
              <a:t>∞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694" y="3734695"/>
            <a:ext cx="1324744" cy="236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47"/>
              </a:lnSpc>
              <a:spcBef>
                <a:spcPts val="87"/>
              </a:spcBef>
            </a:pPr>
            <a:r>
              <a:rPr sz="1588" spc="-4" dirty="0">
                <a:latin typeface="Tahoma"/>
                <a:cs typeface="Tahoma"/>
              </a:rPr>
              <a:t>U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4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Y(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832" y="4218790"/>
            <a:ext cx="2654594" cy="236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ahoma"/>
                <a:cs typeface="Tahoma"/>
              </a:rPr>
              <a:t>f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dirty="0">
                <a:latin typeface="Tahoma"/>
                <a:cs typeface="Tahoma"/>
              </a:rPr>
              <a:t>r 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,</a:t>
            </a:r>
            <a:r>
              <a:rPr sz="1588" spc="8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imes New Roman"/>
                <a:cs typeface="Times New Roman"/>
              </a:rPr>
              <a:t>s</a:t>
            </a:r>
            <a:r>
              <a:rPr sz="1588" spc="96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n 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spc="-17" dirty="0">
                <a:latin typeface="Tahoma"/>
                <a:cs typeface="Tahoma"/>
              </a:rPr>
              <a:t>U</a:t>
            </a:r>
            <a:r>
              <a:rPr sz="1588" spc="-12" dirty="0">
                <a:latin typeface="Tahoma"/>
                <a:cs typeface="Tahoma"/>
              </a:rPr>
              <a:t>C</a:t>
            </a:r>
            <a:r>
              <a:rPr sz="1588" dirty="0">
                <a:latin typeface="Tahoma"/>
                <a:cs typeface="Tahoma"/>
              </a:rPr>
              <a:t>C</a:t>
            </a:r>
            <a:r>
              <a:rPr sz="1588" spc="-4" dirty="0">
                <a:latin typeface="Tahoma"/>
                <a:cs typeface="Tahoma"/>
              </a:rPr>
              <a:t>E</a:t>
            </a:r>
            <a:r>
              <a:rPr sz="1588" spc="4" dirty="0">
                <a:latin typeface="Tahoma"/>
                <a:cs typeface="Tahoma"/>
              </a:rPr>
              <a:t>SS</a:t>
            </a:r>
            <a:r>
              <a:rPr sz="1588" spc="-4" dirty="0">
                <a:latin typeface="Tahoma"/>
                <a:cs typeface="Tahoma"/>
              </a:rPr>
              <a:t>O</a:t>
            </a:r>
            <a:r>
              <a:rPr sz="1588" spc="-12" dirty="0">
                <a:latin typeface="Tahoma"/>
                <a:cs typeface="Tahoma"/>
              </a:rPr>
              <a:t>R</a:t>
            </a:r>
            <a:r>
              <a:rPr sz="1588" spc="4" dirty="0">
                <a:latin typeface="Tahoma"/>
                <a:cs typeface="Tahoma"/>
              </a:rPr>
              <a:t>S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4" dirty="0">
                <a:latin typeface="Times New Roman"/>
                <a:cs typeface="Times New Roman"/>
              </a:rPr>
              <a:t>a</a:t>
            </a:r>
            <a:r>
              <a:rPr sz="1588" dirty="0">
                <a:latin typeface="Times New Roman"/>
                <a:cs typeface="Times New Roman"/>
              </a:rPr>
              <a:t>t</a:t>
            </a:r>
            <a:r>
              <a:rPr sz="1588" spc="-4" dirty="0">
                <a:latin typeface="Times New Roman"/>
                <a:cs typeface="Times New Roman"/>
              </a:rPr>
              <a:t>e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5481" y="4218790"/>
            <a:ext cx="27405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latin typeface="Tahoma"/>
                <a:cs typeface="Tahoma"/>
              </a:rPr>
              <a:t>do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827" y="4463526"/>
            <a:ext cx="3113172" cy="961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824">
              <a:lnSpc>
                <a:spcPts val="1747"/>
              </a:lnSpc>
              <a:spcBef>
                <a:spcPts val="87"/>
              </a:spcBef>
            </a:pPr>
            <a:r>
              <a:rPr sz="1588" dirty="0">
                <a:latin typeface="Times New Roman"/>
                <a:cs typeface="Times New Roman"/>
              </a:rPr>
              <a:t>v</a:t>
            </a:r>
            <a:r>
              <a:rPr sz="1588" spc="96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ahoma"/>
                <a:cs typeface="Tahoma"/>
              </a:rPr>
              <a:t>= MAX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dirty="0">
                <a:latin typeface="Times New Roman"/>
                <a:cs typeface="Times New Roman"/>
              </a:rPr>
              <a:t>v</a:t>
            </a:r>
            <a:r>
              <a:rPr sz="1588" dirty="0">
                <a:latin typeface="Tahoma"/>
                <a:cs typeface="Tahoma"/>
              </a:rPr>
              <a:t>, </a:t>
            </a:r>
            <a:r>
              <a:rPr sz="1588" spc="4" dirty="0">
                <a:latin typeface="Tahoma"/>
                <a:cs typeface="Tahoma"/>
              </a:rPr>
              <a:t>M</a:t>
            </a:r>
            <a:r>
              <a:rPr sz="1588" dirty="0">
                <a:latin typeface="Tahoma"/>
                <a:cs typeface="Tahoma"/>
              </a:rPr>
              <a:t>I</a:t>
            </a:r>
            <a:r>
              <a:rPr sz="1588" spc="-4" dirty="0">
                <a:latin typeface="Tahoma"/>
                <a:cs typeface="Tahoma"/>
              </a:rPr>
              <a:t>N</a:t>
            </a:r>
            <a:r>
              <a:rPr sz="1588" spc="-8" dirty="0">
                <a:latin typeface="Tahoma"/>
                <a:cs typeface="Tahoma"/>
              </a:rPr>
              <a:t>-</a:t>
            </a:r>
            <a:r>
              <a:rPr sz="1588" spc="4" dirty="0">
                <a:latin typeface="Tahoma"/>
                <a:cs typeface="Tahoma"/>
              </a:rPr>
              <a:t>V</a:t>
            </a:r>
            <a:r>
              <a:rPr sz="1588" dirty="0">
                <a:latin typeface="Tahoma"/>
                <a:cs typeface="Tahoma"/>
              </a:rPr>
              <a:t>A</a:t>
            </a:r>
            <a:r>
              <a:rPr sz="1588" spc="4" dirty="0">
                <a:latin typeface="Tahoma"/>
                <a:cs typeface="Tahoma"/>
              </a:rPr>
              <a:t>L</a:t>
            </a:r>
            <a:r>
              <a:rPr sz="1588" spc="-4" dirty="0">
                <a:latin typeface="Tahoma"/>
                <a:cs typeface="Tahoma"/>
              </a:rPr>
              <a:t>UE</a:t>
            </a:r>
            <a:r>
              <a:rPr sz="1588" spc="-8" dirty="0">
                <a:latin typeface="Tahoma"/>
                <a:cs typeface="Tahoma"/>
              </a:rPr>
              <a:t>(</a:t>
            </a:r>
            <a:r>
              <a:rPr sz="1588" spc="-4" dirty="0">
                <a:latin typeface="Times New Roman"/>
                <a:cs typeface="Times New Roman"/>
              </a:rPr>
              <a:t>s</a:t>
            </a:r>
            <a:r>
              <a:rPr sz="1588" dirty="0">
                <a:latin typeface="Tahoma"/>
                <a:cs typeface="Tahoma"/>
              </a:rPr>
              <a:t>,</a:t>
            </a:r>
            <a:r>
              <a:rPr sz="1588" spc="8" dirty="0">
                <a:latin typeface="Tahoma"/>
                <a:cs typeface="Tahoma"/>
              </a:rPr>
              <a:t> </a:t>
            </a:r>
            <a:r>
              <a:rPr sz="1588" spc="-8" dirty="0">
                <a:latin typeface="Times New Roman"/>
                <a:cs typeface="Times New Roman"/>
              </a:rPr>
              <a:t>α</a:t>
            </a:r>
            <a:r>
              <a:rPr sz="1588" dirty="0">
                <a:latin typeface="Times New Roman"/>
                <a:cs typeface="Times New Roman"/>
              </a:rPr>
              <a:t>,</a:t>
            </a:r>
            <a:r>
              <a:rPr sz="1588" spc="188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β</a:t>
            </a:r>
            <a:r>
              <a:rPr sz="1588" spc="-4" dirty="0">
                <a:latin typeface="Tahoma"/>
                <a:cs typeface="Tahoma"/>
              </a:rPr>
              <a:t>)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200818" marR="32163">
              <a:lnSpc>
                <a:spcPts val="1906"/>
              </a:lnSpc>
              <a:spcBef>
                <a:spcPts val="7"/>
              </a:spcBef>
            </a:pPr>
            <a:r>
              <a:rPr sz="2382" spc="-4" baseline="-1534" dirty="0">
                <a:latin typeface="Tahoma"/>
                <a:cs typeface="Tahoma"/>
              </a:rPr>
              <a:t>i</a:t>
            </a:r>
            <a:r>
              <a:rPr sz="2382" baseline="-1534" dirty="0">
                <a:latin typeface="Tahoma"/>
                <a:cs typeface="Tahoma"/>
              </a:rPr>
              <a:t>f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96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&gt;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baseline="-1610" dirty="0">
                <a:latin typeface="Times New Roman"/>
                <a:cs typeface="Times New Roman"/>
              </a:rPr>
              <a:t>β</a:t>
            </a:r>
            <a:r>
              <a:rPr sz="2382" spc="161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h</a:t>
            </a:r>
            <a:r>
              <a:rPr sz="2382" baseline="-1534" dirty="0">
                <a:latin typeface="Tahoma"/>
                <a:cs typeface="Tahoma"/>
              </a:rPr>
              <a:t>en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-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endParaRPr sz="1588">
              <a:latin typeface="Times New Roman"/>
              <a:cs typeface="Times New Roman"/>
            </a:endParaRPr>
          </a:p>
          <a:p>
            <a:pPr marL="200817" marR="32163">
              <a:lnSpc>
                <a:spcPts val="1906"/>
              </a:lnSpc>
            </a:pP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spc="267" baseline="-1610" dirty="0">
                <a:latin typeface="Times New Roman"/>
                <a:cs typeface="Times New Roman"/>
              </a:rPr>
              <a:t> </a:t>
            </a:r>
            <a:r>
              <a:rPr sz="2382" baseline="-1534" dirty="0">
                <a:latin typeface="Tahoma"/>
                <a:cs typeface="Tahoma"/>
              </a:rPr>
              <a:t>= </a:t>
            </a:r>
            <a:r>
              <a:rPr sz="2382" spc="-8" baseline="-1534" dirty="0">
                <a:latin typeface="Tahoma"/>
                <a:cs typeface="Tahoma"/>
              </a:rPr>
              <a:t>M</a:t>
            </a:r>
            <a:r>
              <a:rPr sz="2382" baseline="-1534" dirty="0">
                <a:latin typeface="Tahoma"/>
                <a:cs typeface="Tahoma"/>
              </a:rPr>
              <a:t>AX</a:t>
            </a:r>
            <a:r>
              <a:rPr sz="2382" spc="-8" baseline="-1534" dirty="0">
                <a:latin typeface="Tahoma"/>
                <a:cs typeface="Tahoma"/>
              </a:rPr>
              <a:t>(</a:t>
            </a:r>
            <a:r>
              <a:rPr sz="2382" baseline="-1610" dirty="0">
                <a:latin typeface="Times New Roman"/>
                <a:cs typeface="Times New Roman"/>
              </a:rPr>
              <a:t>α</a:t>
            </a:r>
            <a:r>
              <a:rPr sz="2382" baseline="-1534" dirty="0">
                <a:latin typeface="Tahoma"/>
                <a:cs typeface="Tahoma"/>
              </a:rPr>
              <a:t>,</a:t>
            </a:r>
            <a:r>
              <a:rPr sz="2382" spc="175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baseline="-1534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  <a:p>
            <a:pPr marL="11206" marR="32163">
              <a:lnSpc>
                <a:spcPts val="1897"/>
              </a:lnSpc>
            </a:pPr>
            <a:r>
              <a:rPr sz="2382" baseline="-1534" dirty="0">
                <a:latin typeface="Tahoma"/>
                <a:cs typeface="Tahoma"/>
              </a:rPr>
              <a:t>re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rn</a:t>
            </a:r>
            <a:r>
              <a:rPr sz="2382" spc="4" baseline="-1534" dirty="0">
                <a:latin typeface="Tahoma"/>
                <a:cs typeface="Tahoma"/>
              </a:rPr>
              <a:t> </a:t>
            </a:r>
            <a:r>
              <a:rPr sz="2382" baseline="-1610" dirty="0">
                <a:latin typeface="Times New Roman"/>
                <a:cs typeface="Times New Roman"/>
              </a:rPr>
              <a:t>v</a:t>
            </a:r>
            <a:r>
              <a:rPr sz="2382" spc="-8" baseline="-1610" dirty="0">
                <a:latin typeface="Times New Roman"/>
                <a:cs typeface="Times New Roman"/>
              </a:rPr>
              <a:t> </a:t>
            </a:r>
            <a:r>
              <a:rPr sz="2382" spc="-4" baseline="-1534" dirty="0">
                <a:latin typeface="Tahoma"/>
                <a:cs typeface="Tahoma"/>
              </a:rPr>
              <a:t>(</a:t>
            </a:r>
            <a:r>
              <a:rPr sz="2382" baseline="-1534" dirty="0">
                <a:latin typeface="Tahoma"/>
                <a:cs typeface="Tahoma"/>
              </a:rPr>
              <a:t>a 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spc="-4" baseline="-1534" dirty="0">
                <a:latin typeface="Tahoma"/>
                <a:cs typeface="Tahoma"/>
              </a:rPr>
              <a:t>t</a:t>
            </a:r>
            <a:r>
              <a:rPr sz="2382" spc="-12" baseline="-1534" dirty="0">
                <a:latin typeface="Tahoma"/>
                <a:cs typeface="Tahoma"/>
              </a:rPr>
              <a:t>i</a:t>
            </a:r>
            <a:r>
              <a:rPr sz="2382" spc="-4" baseline="-1534" dirty="0">
                <a:latin typeface="Tahoma"/>
                <a:cs typeface="Tahoma"/>
              </a:rPr>
              <a:t>lit</a:t>
            </a:r>
            <a:r>
              <a:rPr sz="2382" baseline="-1534" dirty="0">
                <a:latin typeface="Tahoma"/>
                <a:cs typeface="Tahoma"/>
              </a:rPr>
              <a:t>y va</a:t>
            </a:r>
            <a:r>
              <a:rPr sz="2382" spc="-4" baseline="-1534" dirty="0">
                <a:latin typeface="Tahoma"/>
                <a:cs typeface="Tahoma"/>
              </a:rPr>
              <a:t>l</a:t>
            </a:r>
            <a:r>
              <a:rPr sz="2382" spc="4" baseline="-1534" dirty="0">
                <a:latin typeface="Tahoma"/>
                <a:cs typeface="Tahoma"/>
              </a:rPr>
              <a:t>u</a:t>
            </a:r>
            <a:r>
              <a:rPr sz="2382" baseline="-1534" dirty="0">
                <a:latin typeface="Tahoma"/>
                <a:cs typeface="Tahoma"/>
              </a:rPr>
              <a:t>e)</a:t>
            </a:r>
            <a:endParaRPr sz="158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51280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767839" y="756352"/>
            <a:ext cx="10623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hy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7115" y="756352"/>
            <a:ext cx="42895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4241" y="756352"/>
            <a:ext cx="11767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d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975" y="756352"/>
            <a:ext cx="57715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AI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986" y="756352"/>
            <a:ext cx="220789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 smtClean="0">
                <a:latin typeface="Tahoma"/>
                <a:cs typeface="Tahoma"/>
              </a:rPr>
              <a:t>im</a:t>
            </a:r>
            <a:r>
              <a:rPr sz="3883" dirty="0" smtClean="0">
                <a:latin typeface="Tahoma"/>
                <a:cs typeface="Tahoma"/>
              </a:rPr>
              <a:t>p</a:t>
            </a:r>
            <a:r>
              <a:rPr sz="3883" spc="-8" dirty="0" smtClean="0">
                <a:latin typeface="Tahoma"/>
                <a:cs typeface="Tahoma"/>
              </a:rPr>
              <a:t>or</a:t>
            </a:r>
            <a:r>
              <a:rPr sz="3883" spc="8" dirty="0" smtClean="0">
                <a:latin typeface="Tahoma"/>
                <a:cs typeface="Tahoma"/>
              </a:rPr>
              <a:t>t</a:t>
            </a:r>
            <a:r>
              <a:rPr sz="3883" dirty="0" smtClean="0">
                <a:latin typeface="Tahoma"/>
                <a:cs typeface="Tahoma"/>
              </a:rPr>
              <a:t>ant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211" y="1903235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743" y="1903235"/>
            <a:ext cx="6914057" cy="706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Y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u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’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-4" dirty="0">
                <a:latin typeface="Tahoma"/>
                <a:cs typeface="Tahoma"/>
              </a:rPr>
              <a:t>wa</a:t>
            </a:r>
            <a:r>
              <a:rPr sz="2824" dirty="0">
                <a:latin typeface="Tahoma"/>
                <a:cs typeface="Tahoma"/>
              </a:rPr>
              <a:t>nt 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hi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:</a:t>
            </a:r>
          </a:p>
          <a:p>
            <a:pPr marL="11233">
              <a:lnSpc>
                <a:spcPts val="2532"/>
              </a:lnSpc>
            </a:pPr>
            <a:r>
              <a:rPr lang="en-US" sz="3177" spc="4" baseline="-2301" dirty="0">
                <a:latin typeface="Tahoma"/>
                <a:cs typeface="Tahoma"/>
                <a:hlinkClick r:id="rId2"/>
              </a:rPr>
              <a:t>https://</a:t>
            </a:r>
            <a:r>
              <a:rPr lang="en-US" sz="3177" spc="4" baseline="-2301" dirty="0" smtClean="0">
                <a:latin typeface="Tahoma"/>
                <a:cs typeface="Tahoma"/>
                <a:hlinkClick r:id="rId2"/>
              </a:rPr>
              <a:t>www.youtube.com/watch?v=CXpQYngyQRI</a:t>
            </a:r>
            <a:endParaRPr lang="en-US" sz="3177" spc="4" baseline="-2301" dirty="0" smtClean="0">
              <a:latin typeface="Tahoma"/>
              <a:cs typeface="Tahoma"/>
            </a:endParaRPr>
          </a:p>
          <a:p>
            <a:pPr marL="11233">
              <a:lnSpc>
                <a:spcPts val="2532"/>
              </a:lnSpc>
            </a:pPr>
            <a:endParaRPr sz="2118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927974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83499" y="783246"/>
            <a:ext cx="409162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a-Be</a:t>
            </a:r>
            <a:r>
              <a:rPr sz="3883" dirty="0">
                <a:latin typeface="Tahoma"/>
                <a:cs typeface="Tahoma"/>
              </a:rPr>
              <a:t>ta </a:t>
            </a: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3717" y="783246"/>
            <a:ext cx="28409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Pe</a:t>
            </a:r>
            <a:r>
              <a:rPr sz="3883" spc="-17" dirty="0">
                <a:latin typeface="Tahoma"/>
                <a:cs typeface="Tahoma"/>
              </a:rPr>
              <a:t>r</a:t>
            </a:r>
            <a:r>
              <a:rPr sz="3883" spc="-12" dirty="0">
                <a:latin typeface="Tahoma"/>
                <a:cs typeface="Tahoma"/>
              </a:rPr>
              <a:t>f</a:t>
            </a:r>
            <a:r>
              <a:rPr sz="3883" spc="-8" dirty="0">
                <a:latin typeface="Tahoma"/>
                <a:cs typeface="Tahoma"/>
              </a:rPr>
              <a:t>orm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880" y="1935508"/>
            <a:ext cx="239789" cy="853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327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439" y="1935508"/>
            <a:ext cx="6163370" cy="1239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 marR="5372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Us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-f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rs</a:t>
            </a:r>
            <a:r>
              <a:rPr sz="2824" dirty="0">
                <a:latin typeface="Tahoma"/>
                <a:cs typeface="Tahoma"/>
              </a:rPr>
              <a:t>t</a:t>
            </a:r>
            <a:r>
              <a:rPr sz="2824" spc="12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-8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roc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17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indent="147">
              <a:lnSpc>
                <a:spcPts val="3035"/>
              </a:lnSpc>
              <a:spcBef>
                <a:spcPts val="706"/>
              </a:spcBef>
            </a:pPr>
            <a:r>
              <a:rPr sz="2824" dirty="0">
                <a:latin typeface="Tahoma"/>
                <a:cs typeface="Tahoma"/>
              </a:rPr>
              <a:t>Se</a:t>
            </a:r>
            <a:r>
              <a:rPr sz="2824" spc="-4" dirty="0">
                <a:latin typeface="Tahoma"/>
                <a:cs typeface="Tahoma"/>
              </a:rPr>
              <a:t>arc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ff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spc="8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v</a:t>
            </a:r>
            <a:r>
              <a:rPr sz="2824" dirty="0">
                <a:latin typeface="Tahoma"/>
                <a:cs typeface="Tahoma"/>
              </a:rPr>
              <a:t>ene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8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en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n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or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ing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291" y="3254909"/>
            <a:ext cx="240771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4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1127" y="3254909"/>
            <a:ext cx="682986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8" dirty="0">
                <a:latin typeface="Tahoma"/>
                <a:cs typeface="Tahoma"/>
              </a:rPr>
              <a:t>c</a:t>
            </a:r>
            <a:r>
              <a:rPr sz="2471" dirty="0">
                <a:latin typeface="Tahoma"/>
                <a:cs typeface="Tahoma"/>
              </a:rPr>
              <a:t>curs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ge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ir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127" y="3669078"/>
            <a:ext cx="137578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c</a:t>
            </a:r>
            <a:r>
              <a:rPr sz="2471" spc="-4" dirty="0">
                <a:latin typeface="Tahoma"/>
                <a:cs typeface="Tahoma"/>
              </a:rPr>
              <a:t>as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7224" y="3669078"/>
            <a:ext cx="513909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ccurs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f</a:t>
            </a:r>
            <a:r>
              <a:rPr sz="2471" spc="-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gener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ted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t: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096" y="3993121"/>
            <a:ext cx="598279" cy="1103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8986">
              <a:lnSpc>
                <a:spcPts val="2788"/>
              </a:lnSpc>
              <a:spcBef>
                <a:spcPts val="139"/>
              </a:spcBef>
            </a:pPr>
            <a:r>
              <a:rPr sz="2603" dirty="0">
                <a:latin typeface="Tahoma"/>
                <a:cs typeface="Tahoma"/>
              </a:rPr>
              <a:t>m</a:t>
            </a:r>
            <a:r>
              <a:rPr sz="2603" spc="-4" dirty="0">
                <a:latin typeface="Tahoma"/>
                <a:cs typeface="Tahoma"/>
              </a:rPr>
              <a:t>i</a:t>
            </a:r>
            <a:r>
              <a:rPr sz="2603" dirty="0">
                <a:latin typeface="Tahoma"/>
                <a:cs typeface="Tahoma"/>
              </a:rPr>
              <a:t>n</a:t>
            </a:r>
            <a:endParaRPr sz="2603">
              <a:latin typeface="Tahoma"/>
              <a:cs typeface="Tahoma"/>
            </a:endParaRPr>
          </a:p>
          <a:p>
            <a:pPr marL="11219" marR="445">
              <a:lnSpc>
                <a:spcPts val="2643"/>
              </a:lnSpc>
            </a:pP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  <a:p>
            <a:pPr marL="11219">
              <a:lnSpc>
                <a:spcPct val="100585"/>
              </a:lnSpc>
              <a:spcBef>
                <a:spcPts val="146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7423" y="3993120"/>
            <a:ext cx="2098176" cy="353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784"/>
              </a:lnSpc>
              <a:spcBef>
                <a:spcPts val="139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nd </a:t>
            </a:r>
            <a:r>
              <a:rPr sz="2603" spc="8" dirty="0">
                <a:latin typeface="Tahoma"/>
                <a:cs typeface="Tahoma"/>
              </a:rPr>
              <a:t>m</a:t>
            </a:r>
            <a:r>
              <a:rPr sz="2603" spc="4" dirty="0">
                <a:latin typeface="Tahoma"/>
                <a:cs typeface="Tahoma"/>
              </a:rPr>
              <a:t>a</a:t>
            </a:r>
            <a:r>
              <a:rPr sz="2603" dirty="0">
                <a:latin typeface="Tahoma"/>
                <a:cs typeface="Tahoma"/>
              </a:rPr>
              <a:t>x</a:t>
            </a:r>
            <a:r>
              <a:rPr sz="2603" spc="-298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8903" y="4007944"/>
            <a:ext cx="80239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v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ue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603" y="4007944"/>
            <a:ext cx="276638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IN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,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86" y="4346810"/>
            <a:ext cx="2344922" cy="7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12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.</a:t>
            </a:r>
            <a:endParaRPr sz="2471">
              <a:latin typeface="Tahoma"/>
              <a:cs typeface="Tahoma"/>
            </a:endParaRPr>
          </a:p>
          <a:p>
            <a:pPr marL="11797">
              <a:lnSpc>
                <a:spcPct val="100585"/>
              </a:lnSpc>
              <a:spcBef>
                <a:spcPts val="146"/>
              </a:spcBef>
            </a:pP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en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ure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?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378663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83498" y="783246"/>
            <a:ext cx="656510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dirty="0" smtClean="0">
                <a:latin typeface="Tahoma"/>
                <a:cs typeface="Tahoma"/>
              </a:rPr>
              <a:t>Heuristic </a:t>
            </a:r>
            <a:r>
              <a:rPr sz="3883" dirty="0" smtClean="0">
                <a:latin typeface="Tahoma"/>
                <a:cs typeface="Tahoma"/>
              </a:rPr>
              <a:t>Al</a:t>
            </a:r>
            <a:r>
              <a:rPr sz="3883" spc="-12" dirty="0" smtClean="0">
                <a:latin typeface="Tahoma"/>
                <a:cs typeface="Tahoma"/>
              </a:rPr>
              <a:t>p</a:t>
            </a:r>
            <a:r>
              <a:rPr sz="3883" dirty="0" smtClean="0">
                <a:latin typeface="Tahoma"/>
                <a:cs typeface="Tahoma"/>
              </a:rPr>
              <a:t>h</a:t>
            </a:r>
            <a:r>
              <a:rPr sz="3883" spc="-8" dirty="0" smtClean="0">
                <a:latin typeface="Tahoma"/>
                <a:cs typeface="Tahoma"/>
              </a:rPr>
              <a:t>a-Be</a:t>
            </a:r>
            <a:r>
              <a:rPr sz="3883" dirty="0" smtClean="0">
                <a:latin typeface="Tahoma"/>
                <a:cs typeface="Tahoma"/>
              </a:rPr>
              <a:t>ta </a:t>
            </a:r>
            <a:r>
              <a:rPr sz="3883" spc="-8" dirty="0">
                <a:latin typeface="Tahoma"/>
                <a:cs typeface="Tahoma"/>
              </a:rPr>
              <a:t>Se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7200" y="1885950"/>
            <a:ext cx="83058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The higher in the search tree you can find a cutoff, the better (because of exponential growth)</a:t>
            </a:r>
          </a:p>
          <a:p>
            <a:r>
              <a:rPr lang="en-US" altLang="en-US" sz="2800" dirty="0" smtClean="0"/>
              <a:t>To maximize the number of cutoffs you can make:</a:t>
            </a:r>
          </a:p>
          <a:p>
            <a:pPr lvl="1"/>
            <a:r>
              <a:rPr lang="en-US" altLang="en-US" sz="2400" dirty="0" smtClean="0"/>
              <a:t>Apply the heuristic function at each node you come to, not just at the lowest level</a:t>
            </a:r>
          </a:p>
          <a:p>
            <a:pPr lvl="1"/>
            <a:r>
              <a:rPr lang="en-US" altLang="en-US" sz="2400" dirty="0" smtClean="0"/>
              <a:t>Explore the “best” moves first</a:t>
            </a:r>
          </a:p>
          <a:p>
            <a:pPr lvl="1"/>
            <a:r>
              <a:rPr lang="en-US" altLang="en-US" sz="2400" dirty="0" smtClean="0"/>
              <a:t>“Best” means best for the player </a:t>
            </a:r>
            <a:r>
              <a:rPr lang="en-US" altLang="en-US" sz="2400" i="1" dirty="0" smtClean="0"/>
              <a:t>whose move it is at that node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208056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445570" y="756352"/>
            <a:ext cx="15794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3232" y="756352"/>
            <a:ext cx="101348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22" dirty="0">
                <a:latin typeface="Tahoma"/>
                <a:cs typeface="Tahoma"/>
              </a:rPr>
              <a:t>w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3963" y="756352"/>
            <a:ext cx="16180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h</a:t>
            </a:r>
            <a:r>
              <a:rPr sz="3883" spc="-8" dirty="0">
                <a:latin typeface="Tahoma"/>
                <a:cs typeface="Tahoma"/>
              </a:rPr>
              <a:t>anc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709" y="1923406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7416" y="1923406"/>
            <a:ext cx="4245284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xam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le, </a:t>
            </a: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120" y="2422536"/>
            <a:ext cx="240771" cy="169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575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0957" y="2422536"/>
            <a:ext cx="2337371" cy="169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5688" algn="just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8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n:</a:t>
            </a:r>
          </a:p>
          <a:p>
            <a:pPr marL="11206" algn="just">
              <a:lnSpc>
                <a:spcPts val="3555"/>
              </a:lnSpc>
              <a:spcBef>
                <a:spcPts val="257"/>
              </a:spcBef>
            </a:pP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dec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de 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ur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dirty="0">
                <a:latin typeface="Tahoma"/>
                <a:cs typeface="Tahoma"/>
              </a:rPr>
              <a:t>t de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end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 tr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dirty="0">
                <a:latin typeface="Tahoma"/>
                <a:cs typeface="Tahoma"/>
              </a:rPr>
              <a:t>e mu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62400" y="2895600"/>
            <a:ext cx="2995104" cy="793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</a:p>
          <a:p>
            <a:pPr marL="46352">
              <a:lnSpc>
                <a:spcPct val="100585"/>
              </a:lnSpc>
              <a:spcBef>
                <a:spcPts val="443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nent</a:t>
            </a:r>
            <a:r>
              <a:rPr sz="2471" spc="-4" dirty="0">
                <a:latin typeface="Tahoma"/>
                <a:cs typeface="Tahoma"/>
              </a:rPr>
              <a:t>’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; depends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38404" y="3327523"/>
            <a:ext cx="41523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2444" y="3327523"/>
            <a:ext cx="62470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050" y="3779344"/>
            <a:ext cx="2113729" cy="85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nc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ude ch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nce</a:t>
            </a:r>
            <a:endParaRPr sz="2471">
              <a:latin typeface="Tahoma"/>
              <a:cs typeface="Tahoma"/>
            </a:endParaRPr>
          </a:p>
          <a:p>
            <a:pPr marL="87106" marR="46999">
              <a:lnSpc>
                <a:spcPts val="3397"/>
              </a:lnSpc>
              <a:spcBef>
                <a:spcPts val="694"/>
              </a:spcBef>
            </a:pPr>
            <a:r>
              <a:rPr sz="4236" spc="-4" baseline="-1725" dirty="0">
                <a:latin typeface="Tahoma"/>
                <a:cs typeface="Tahoma"/>
              </a:rPr>
              <a:t>mov</a:t>
            </a:r>
            <a:r>
              <a:rPr sz="4236" baseline="-1725" dirty="0">
                <a:latin typeface="Tahoma"/>
                <a:cs typeface="Tahoma"/>
              </a:rPr>
              <a:t>e?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742" y="3779344"/>
            <a:ext cx="89405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des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09" y="4248401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416" y="4248401"/>
            <a:ext cx="272481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o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k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8121" y="4747532"/>
            <a:ext cx="450458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8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pp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rect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34766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10608" y="756352"/>
            <a:ext cx="439541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 </a:t>
            </a:r>
            <a:r>
              <a:rPr sz="3883" spc="-22">
                <a:latin typeface="Tahoma"/>
                <a:cs typeface="Tahoma"/>
              </a:rPr>
              <a:t>w</a:t>
            </a:r>
            <a:r>
              <a:rPr sz="3883">
                <a:latin typeface="Tahoma"/>
                <a:cs typeface="Tahoma"/>
              </a:rPr>
              <a:t>i</a:t>
            </a:r>
            <a:r>
              <a:rPr sz="3883" spc="-12">
                <a:latin typeface="Tahoma"/>
                <a:cs typeface="Tahoma"/>
              </a:rPr>
              <a:t>t</a:t>
            </a:r>
            <a:r>
              <a:rPr sz="3883">
                <a:latin typeface="Tahoma"/>
                <a:cs typeface="Tahoma"/>
              </a:rPr>
              <a:t>h </a:t>
            </a:r>
            <a:r>
              <a:rPr lang="en-HK" sz="3883" spc="-8" dirty="0">
                <a:latin typeface="Tahoma"/>
                <a:cs typeface="Tahoma"/>
              </a:rPr>
              <a:t>c</a:t>
            </a:r>
            <a:r>
              <a:rPr sz="3883" spc="-8" smtClean="0">
                <a:latin typeface="Tahoma"/>
                <a:cs typeface="Tahoma"/>
              </a:rPr>
              <a:t>hanc</a:t>
            </a:r>
            <a:r>
              <a:rPr sz="3883" smtClean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334" y="1848102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2892" y="1848102"/>
            <a:ext cx="5889068" cy="132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8" dirty="0">
                <a:latin typeface="Tahoma"/>
                <a:cs typeface="Tahoma"/>
              </a:rPr>
              <a:t>F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r e</a:t>
            </a:r>
            <a:r>
              <a:rPr sz="2824" spc="-4" dirty="0">
                <a:latin typeface="Tahoma"/>
                <a:cs typeface="Tahoma"/>
              </a:rPr>
              <a:t>ac</a:t>
            </a:r>
            <a:r>
              <a:rPr sz="2824" dirty="0">
                <a:latin typeface="Tahoma"/>
                <a:cs typeface="Tahoma"/>
              </a:rPr>
              <a:t>h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4" dirty="0">
                <a:latin typeface="Tahoma"/>
                <a:cs typeface="Tahoma"/>
              </a:rPr>
              <a:t>oss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le </a:t>
            </a:r>
            <a:r>
              <a:rPr sz="2824" spc="-4" dirty="0">
                <a:latin typeface="Tahoma"/>
                <a:cs typeface="Tahoma"/>
              </a:rPr>
              <a:t>mov</a:t>
            </a:r>
            <a:r>
              <a:rPr sz="2824" dirty="0">
                <a:latin typeface="Tahoma"/>
                <a:cs typeface="Tahoma"/>
              </a:rPr>
              <a:t>e,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88"/>
              </a:lnSpc>
              <a:spcBef>
                <a:spcPts val="19"/>
              </a:spcBef>
            </a:pPr>
            <a:r>
              <a:rPr sz="4236" spc="-4" baseline="-1725" dirty="0">
                <a:latin typeface="Tahoma"/>
                <a:cs typeface="Tahoma"/>
              </a:rPr>
              <a:t>av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ra</a:t>
            </a: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baseline="-1725" dirty="0">
                <a:latin typeface="Tahoma"/>
                <a:cs typeface="Tahoma"/>
              </a:rPr>
              <a:t>r e</a:t>
            </a:r>
            <a:r>
              <a:rPr sz="4236" spc="-4" baseline="-1725" dirty="0">
                <a:latin typeface="Tahoma"/>
                <a:cs typeface="Tahoma"/>
              </a:rPr>
              <a:t>x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ed </a:t>
            </a:r>
            <a:r>
              <a:rPr sz="4236" spc="-4" baseline="-1725" dirty="0">
                <a:latin typeface="Tahoma"/>
                <a:cs typeface="Tahoma"/>
              </a:rPr>
              <a:t>va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sz="4236" spc="8" baseline="-1725" dirty="0">
                <a:latin typeface="Tahoma"/>
                <a:cs typeface="Tahoma"/>
              </a:rPr>
              <a:t>u</a:t>
            </a:r>
            <a:r>
              <a:rPr sz="4236" baseline="-1725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354" marR="53858">
              <a:lnSpc>
                <a:spcPts val="3397"/>
              </a:lnSpc>
              <a:spcBef>
                <a:spcPts val="657"/>
              </a:spcBef>
            </a:pPr>
            <a:r>
              <a:rPr sz="4236" baseline="-1725" dirty="0">
                <a:latin typeface="Tahoma"/>
                <a:cs typeface="Tahoma"/>
              </a:rPr>
              <a:t>Mu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t 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spc="-8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d n</a:t>
            </a:r>
            <a:r>
              <a:rPr sz="4236" spc="-4" baseline="-1725" dirty="0">
                <a:latin typeface="Tahoma"/>
                <a:cs typeface="Tahoma"/>
              </a:rPr>
              <a:t>o</a:t>
            </a:r>
            <a:r>
              <a:rPr sz="4236" spc="4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es </a:t>
            </a:r>
            <a:r>
              <a:rPr sz="4236" spc="-4" baseline="-1725" dirty="0">
                <a:latin typeface="Tahoma"/>
                <a:cs typeface="Tahoma"/>
              </a:rPr>
              <a:t>fo</a:t>
            </a:r>
            <a:r>
              <a:rPr sz="4236" baseline="-1725" dirty="0">
                <a:latin typeface="Tahoma"/>
                <a:cs typeface="Tahoma"/>
              </a:rPr>
              <a:t>r </a:t>
            </a:r>
            <a:r>
              <a:rPr sz="4236" spc="-4" baseline="-1725" dirty="0">
                <a:latin typeface="Tahoma"/>
                <a:cs typeface="Tahoma"/>
              </a:rPr>
              <a:t>t</a:t>
            </a:r>
            <a:r>
              <a:rPr sz="4236" baseline="-1725" dirty="0">
                <a:latin typeface="Tahoma"/>
                <a:cs typeface="Tahoma"/>
              </a:rPr>
              <a:t>he </a:t>
            </a:r>
            <a:r>
              <a:rPr sz="4236" spc="12" baseline="-1725" dirty="0">
                <a:latin typeface="Tahoma"/>
                <a:cs typeface="Tahoma"/>
              </a:rPr>
              <a:t>d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c</a:t>
            </a:r>
            <a:r>
              <a:rPr sz="4236" baseline="-1725" dirty="0">
                <a:latin typeface="Tahoma"/>
                <a:cs typeface="Tahoma"/>
              </a:rPr>
              <a:t>e </a:t>
            </a:r>
            <a:r>
              <a:rPr sz="4236" spc="-4" baseline="-1725" dirty="0">
                <a:latin typeface="Tahoma"/>
                <a:cs typeface="Tahoma"/>
              </a:rPr>
              <a:t>ro</a:t>
            </a:r>
            <a:r>
              <a:rPr sz="4236" baseline="-1725" dirty="0">
                <a:latin typeface="Tahoma"/>
                <a:cs typeface="Tahoma"/>
              </a:rPr>
              <a:t>ll</a:t>
            </a: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!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334" y="2794775"/>
            <a:ext cx="239789" cy="1411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96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81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041" y="3309797"/>
            <a:ext cx="3420936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Ut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8" dirty="0">
                <a:latin typeface="Tahoma"/>
                <a:cs typeface="Tahoma"/>
              </a:rPr>
              <a:t>li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m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t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as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1809" y="3309797"/>
            <a:ext cx="2054620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186" marR="15866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12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ct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spc="-4" baseline="-1725" dirty="0">
                <a:latin typeface="Tahoma"/>
                <a:cs typeface="Tahoma"/>
              </a:rPr>
              <a:t>s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12" baseline="-1725" dirty="0">
                <a:latin typeface="Tahoma"/>
                <a:cs typeface="Tahoma"/>
              </a:rPr>
              <a:t>g</a:t>
            </a:r>
            <a:r>
              <a:rPr sz="4236" baseline="-1725" dirty="0">
                <a:latin typeface="Tahoma"/>
                <a:cs typeface="Tahoma"/>
              </a:rPr>
              <a:t>ni</a:t>
            </a:r>
            <a:r>
              <a:rPr sz="4236" spc="-4" baseline="-1725" dirty="0">
                <a:latin typeface="Tahoma"/>
                <a:cs typeface="Tahoma"/>
              </a:rPr>
              <a:t>f</a:t>
            </a:r>
            <a:r>
              <a:rPr sz="4236" baseline="-1725" dirty="0">
                <a:latin typeface="Tahoma"/>
                <a:cs typeface="Tahoma"/>
              </a:rPr>
              <a:t>i</a:t>
            </a:r>
            <a:r>
              <a:rPr sz="4236" spc="-4" baseline="-1725" dirty="0">
                <a:latin typeface="Tahoma"/>
                <a:cs typeface="Tahoma"/>
              </a:rPr>
              <a:t>ca</a:t>
            </a:r>
            <a:r>
              <a:rPr sz="4236" baseline="-1725" dirty="0">
                <a:latin typeface="Tahoma"/>
                <a:cs typeface="Tahoma"/>
              </a:rPr>
              <a:t>n</a:t>
            </a:r>
            <a:r>
              <a:rPr sz="4236" spc="4" baseline="-1725" dirty="0">
                <a:latin typeface="Tahoma"/>
                <a:cs typeface="Tahoma"/>
              </a:rPr>
              <a:t>t</a:t>
            </a:r>
            <a:r>
              <a:rPr sz="4236" spc="8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y</a:t>
            </a:r>
            <a:r>
              <a:rPr sz="4236" baseline="-1725" dirty="0">
                <a:latin typeface="Tahoma"/>
                <a:cs typeface="Tahoma"/>
              </a:rPr>
              <a:t>!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6371" y="3309797"/>
            <a:ext cx="91543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va</a:t>
            </a:r>
            <a:r>
              <a:rPr sz="2824" dirty="0">
                <a:latin typeface="Tahoma"/>
                <a:cs typeface="Tahoma"/>
              </a:rPr>
              <a:t>lue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041" y="3824819"/>
            <a:ext cx="159043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cr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spc="-8" dirty="0">
                <a:latin typeface="Tahoma"/>
                <a:cs typeface="Tahoma"/>
              </a:rPr>
              <a:t>e</a:t>
            </a:r>
            <a:r>
              <a:rPr sz="2824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8377" y="3824819"/>
            <a:ext cx="1766888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le</a:t>
            </a:r>
            <a:r>
              <a:rPr sz="2824" spc="-4" dirty="0">
                <a:latin typeface="Tahoma"/>
                <a:cs typeface="Tahoma"/>
              </a:rPr>
              <a:t>x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y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277380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5800" y="1447800"/>
            <a:ext cx="7574727" cy="517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5305" y="581540"/>
            <a:ext cx="257185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xp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ti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2592" y="581540"/>
            <a:ext cx="19194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566002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20266" y="756352"/>
            <a:ext cx="30095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8164" y="756352"/>
            <a:ext cx="15089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bl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958" y="184944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8490" y="1849447"/>
            <a:ext cx="501941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spc="-12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 T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les </a:t>
            </a:r>
            <a:r>
              <a:rPr sz="2824" spc="-4" dirty="0">
                <a:latin typeface="Tahoma"/>
                <a:cs typeface="Tahoma"/>
              </a:rPr>
              <a:t>(m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mory</a:t>
            </a:r>
            <a:r>
              <a:rPr sz="2824" dirty="0">
                <a:latin typeface="Tahoma"/>
                <a:cs typeface="Tahoma"/>
              </a:rPr>
              <a:t>)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370" y="2349922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2206" y="2349923"/>
            <a:ext cx="57903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8" dirty="0">
                <a:latin typeface="Tahoma"/>
                <a:cs typeface="Tahoma"/>
              </a:rPr>
              <a:t>b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d 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re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de</a:t>
            </a:r>
            <a:r>
              <a:rPr sz="2471" spc="8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2053" y="2801743"/>
            <a:ext cx="428651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</a:t>
            </a:r>
            <a:r>
              <a:rPr sz="2471" spc="-4" dirty="0">
                <a:latin typeface="Tahoma"/>
                <a:cs typeface="Tahoma"/>
              </a:rPr>
              <a:t>ai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 b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rd 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7147" y="2801743"/>
            <a:ext cx="58327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d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9378" y="2801743"/>
            <a:ext cx="97982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r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ts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7778" y="2801743"/>
            <a:ext cx="34013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7625" y="2801743"/>
            <a:ext cx="23418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2174" y="3179605"/>
            <a:ext cx="97151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2490" y="3179605"/>
            <a:ext cx="71741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m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792" y="3179605"/>
            <a:ext cx="6181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604" y="3179605"/>
            <a:ext cx="114825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p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782772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320266" y="756352"/>
            <a:ext cx="300954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an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2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io</a:t>
            </a:r>
            <a:r>
              <a:rPr sz="3883" dirty="0">
                <a:latin typeface="Tahoma"/>
                <a:cs typeface="Tahoma"/>
              </a:rPr>
              <a:t>n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8164" y="756352"/>
            <a:ext cx="15089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bl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6" y="1826587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973" y="1826587"/>
            <a:ext cx="1081061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ss</a:t>
            </a:r>
            <a:r>
              <a:rPr sz="2824" dirty="0">
                <a:latin typeface="Tahoma"/>
                <a:cs typeface="Tahoma"/>
              </a:rPr>
              <a:t>ues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5677" y="2325718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8512" y="2325718"/>
            <a:ext cx="249285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th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endency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9089" y="2757843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0793" y="2757843"/>
            <a:ext cx="5094664" cy="612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ave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up</a:t>
            </a:r>
            <a:r>
              <a:rPr sz="2118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32"/>
              </a:lnSpc>
              <a:spcBef>
                <a:spcPts val="12"/>
              </a:spcBef>
            </a:pPr>
            <a:r>
              <a:rPr sz="3177" spc="-4" baseline="-2301" dirty="0">
                <a:latin typeface="Tahoma"/>
                <a:cs typeface="Tahoma"/>
              </a:rPr>
              <a:t>se</a:t>
            </a:r>
            <a:r>
              <a:rPr sz="3177" spc="4" baseline="-2301" dirty="0">
                <a:latin typeface="Tahoma"/>
                <a:cs typeface="Tahoma"/>
              </a:rPr>
              <a:t>qu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e 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f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ov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5326" y="2757843"/>
            <a:ext cx="44525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089" y="3466502"/>
            <a:ext cx="185241" cy="67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</a:p>
          <a:p>
            <a:pPr marL="11206">
              <a:lnSpc>
                <a:spcPct val="100585"/>
              </a:lnSpc>
              <a:spcBef>
                <a:spcPts val="368"/>
              </a:spcBef>
            </a:pPr>
            <a:endParaRPr sz="2118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0904" y="3466502"/>
            <a:ext cx="348451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Re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w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id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775" y="3466502"/>
            <a:ext cx="1106171" cy="67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d</a:t>
            </a:r>
          </a:p>
          <a:p>
            <a:pPr marL="34944">
              <a:lnSpc>
                <a:spcPct val="100585"/>
              </a:lnSpc>
              <a:spcBef>
                <a:spcPts val="368"/>
              </a:spcBef>
            </a:pPr>
            <a:endParaRPr sz="2118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93336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57200" y="756352"/>
            <a:ext cx="82295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algn="ctr">
              <a:lnSpc>
                <a:spcPts val="4063"/>
              </a:lnSpc>
              <a:spcBef>
                <a:spcPts val="203"/>
              </a:spcBef>
            </a:pPr>
            <a:r>
              <a:rPr lang="en-HK" sz="3883" spc="-4" dirty="0" smtClean="0">
                <a:latin typeface="Tahoma"/>
                <a:cs typeface="Tahoma"/>
              </a:rPr>
              <a:t>Memory-Enhanced Test Driver (</a:t>
            </a:r>
            <a:r>
              <a:rPr sz="3883" spc="-4" dirty="0" smtClean="0">
                <a:latin typeface="Tahoma"/>
                <a:cs typeface="Tahoma"/>
              </a:rPr>
              <a:t>MT</a:t>
            </a:r>
            <a:r>
              <a:rPr sz="3883" dirty="0" smtClean="0">
                <a:latin typeface="Tahoma"/>
                <a:cs typeface="Tahoma"/>
              </a:rPr>
              <a:t>D</a:t>
            </a:r>
            <a:r>
              <a:rPr lang="en-HK" sz="3883" dirty="0" smtClean="0">
                <a:latin typeface="Tahoma"/>
                <a:cs typeface="Tahoma"/>
              </a:rPr>
              <a:t>) </a:t>
            </a:r>
            <a:r>
              <a:rPr sz="3883" dirty="0" smtClean="0">
                <a:latin typeface="Tahoma"/>
                <a:cs typeface="Tahoma"/>
              </a:rPr>
              <a:t>Alg</a:t>
            </a:r>
            <a:r>
              <a:rPr sz="3883" spc="-8" dirty="0" smtClean="0">
                <a:latin typeface="Tahoma"/>
                <a:cs typeface="Tahoma"/>
              </a:rPr>
              <a:t>ori</a:t>
            </a:r>
            <a:r>
              <a:rPr sz="3883" dirty="0" smtClean="0">
                <a:latin typeface="Tahoma"/>
                <a:cs typeface="Tahoma"/>
              </a:rPr>
              <a:t>thm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333" y="2297955"/>
            <a:ext cx="185241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79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2891" y="2297955"/>
            <a:ext cx="6663635" cy="1001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mm</a:t>
            </a:r>
            <a:r>
              <a:rPr sz="2118" dirty="0">
                <a:latin typeface="Tahoma"/>
                <a:cs typeface="Tahoma"/>
              </a:rPr>
              <a:t>a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17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of 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sc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316">
              <a:lnSpc>
                <a:spcPct val="100585"/>
              </a:lnSpc>
              <a:spcBef>
                <a:spcPts val="379"/>
              </a:spcBef>
            </a:pP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ul</a:t>
            </a:r>
            <a:r>
              <a:rPr sz="2118" dirty="0">
                <a:latin typeface="Tahoma"/>
                <a:cs typeface="Tahoma"/>
              </a:rPr>
              <a:t>ate 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lli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lp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a-B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ta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22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 t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</a:t>
            </a:r>
          </a:p>
          <a:p>
            <a:pPr marL="11206" marR="48695">
              <a:lnSpc>
                <a:spcPts val="2541"/>
              </a:lnSpc>
              <a:spcBef>
                <a:spcPts val="127"/>
              </a:spcBef>
            </a:pPr>
            <a:r>
              <a:rPr sz="3177" spc="-8" baseline="-2301" dirty="0">
                <a:latin typeface="Tahoma"/>
                <a:cs typeface="Tahoma"/>
              </a:rPr>
              <a:t>G</a:t>
            </a:r>
            <a:r>
              <a:rPr sz="3177" baseline="-2301" dirty="0">
                <a:latin typeface="Tahoma"/>
                <a:cs typeface="Tahoma"/>
              </a:rPr>
              <a:t>a</a:t>
            </a:r>
            <a:r>
              <a:rPr sz="3177" spc="-4" baseline="-2301" dirty="0">
                <a:latin typeface="Tahoma"/>
                <a:cs typeface="Tahoma"/>
              </a:rPr>
              <a:t>mm</a:t>
            </a:r>
            <a:r>
              <a:rPr sz="3177" baseline="-2301" dirty="0">
                <a:latin typeface="Tahoma"/>
                <a:cs typeface="Tahoma"/>
              </a:rPr>
              <a:t>a va</a:t>
            </a:r>
            <a:r>
              <a:rPr sz="3177" spc="4" baseline="-2301" dirty="0">
                <a:latin typeface="Tahoma"/>
                <a:cs typeface="Tahoma"/>
              </a:rPr>
              <a:t>lu</a:t>
            </a:r>
            <a:r>
              <a:rPr sz="3177" baseline="-2301" dirty="0">
                <a:latin typeface="Tahoma"/>
                <a:cs typeface="Tahoma"/>
              </a:rPr>
              <a:t>e as a </a:t>
            </a:r>
            <a:r>
              <a:rPr sz="3177" spc="-8" baseline="-2301" dirty="0">
                <a:latin typeface="Tahoma"/>
                <a:cs typeface="Tahoma"/>
              </a:rPr>
              <a:t>bo</a:t>
            </a:r>
            <a:r>
              <a:rPr sz="3177" spc="4" baseline="-2301" dirty="0">
                <a:latin typeface="Tahoma"/>
                <a:cs typeface="Tahoma"/>
              </a:rPr>
              <a:t>u</a:t>
            </a:r>
            <a:r>
              <a:rPr sz="3177" spc="-8" baseline="-2301" dirty="0">
                <a:latin typeface="Tahoma"/>
                <a:cs typeface="Tahoma"/>
              </a:rPr>
              <a:t>n</a:t>
            </a:r>
            <a:r>
              <a:rPr sz="3177" baseline="-2301" dirty="0">
                <a:latin typeface="Tahoma"/>
                <a:cs typeface="Tahoma"/>
              </a:rPr>
              <a:t>d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0334" y="3393889"/>
            <a:ext cx="18524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892" y="3393889"/>
            <a:ext cx="7046708" cy="614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1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g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on </a:t>
            </a:r>
            <a:r>
              <a:rPr sz="2118" spc="-8" dirty="0">
                <a:latin typeface="Tahoma"/>
                <a:cs typeface="Tahoma"/>
              </a:rPr>
              <a:t>w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fa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hi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h</a:t>
            </a: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gu</a:t>
            </a:r>
            <a:r>
              <a:rPr sz="3177" spc="-4" baseline="-2301" dirty="0">
                <a:latin typeface="Tahoma"/>
                <a:cs typeface="Tahoma"/>
              </a:rPr>
              <a:t>es</a:t>
            </a:r>
            <a:r>
              <a:rPr sz="3177" baseline="-2301" dirty="0">
                <a:latin typeface="Tahoma"/>
                <a:cs typeface="Tahoma"/>
              </a:rPr>
              <a:t>s t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-12" baseline="-2301" dirty="0">
                <a:latin typeface="Tahoma"/>
                <a:cs typeface="Tahoma"/>
              </a:rPr>
              <a:t> 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s </a:t>
            </a:r>
            <a:r>
              <a:rPr sz="3177" spc="4" baseline="-2301" dirty="0">
                <a:latin typeface="Tahoma"/>
                <a:cs typeface="Tahoma"/>
              </a:rPr>
              <a:t>hi</a:t>
            </a:r>
            <a:r>
              <a:rPr sz="3177" spc="-8" baseline="-2301" dirty="0">
                <a:latin typeface="Tahoma"/>
                <a:cs typeface="Tahoma"/>
              </a:rPr>
              <a:t>g</a:t>
            </a:r>
            <a:r>
              <a:rPr sz="3177" spc="4" baseline="-2301" dirty="0">
                <a:latin typeface="Tahoma"/>
                <a:cs typeface="Tahoma"/>
              </a:rPr>
              <a:t>h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 or </a:t>
            </a:r>
            <a:r>
              <a:rPr sz="3177" spc="4" baseline="-2301" dirty="0" smtClean="0">
                <a:latin typeface="Tahoma"/>
                <a:cs typeface="Tahoma"/>
              </a:rPr>
              <a:t>l</a:t>
            </a:r>
            <a:r>
              <a:rPr sz="3177" baseline="-2301" dirty="0" smtClean="0">
                <a:latin typeface="Tahoma"/>
                <a:cs typeface="Tahoma"/>
              </a:rPr>
              <a:t>o</a:t>
            </a:r>
            <a:r>
              <a:rPr sz="3177" spc="-8" baseline="-2301" dirty="0" smtClean="0">
                <a:latin typeface="Tahoma"/>
                <a:cs typeface="Tahoma"/>
              </a:rPr>
              <a:t>w</a:t>
            </a:r>
            <a:r>
              <a:rPr sz="3177" spc="-4" baseline="-2301" dirty="0" smtClean="0">
                <a:latin typeface="Tahoma"/>
                <a:cs typeface="Tahoma"/>
              </a:rPr>
              <a:t>e</a:t>
            </a:r>
            <a:r>
              <a:rPr sz="3177" baseline="-2301" dirty="0" smtClean="0">
                <a:latin typeface="Tahoma"/>
                <a:cs typeface="Tahoma"/>
              </a:rPr>
              <a:t>r</a:t>
            </a:r>
            <a:r>
              <a:rPr lang="en-HK" sz="3177" baseline="-2301" dirty="0" smtClean="0">
                <a:latin typeface="Tahoma"/>
                <a:cs typeface="Tahoma"/>
              </a:rPr>
              <a:t> (essentially </a:t>
            </a:r>
            <a:r>
              <a:rPr lang="en-HK" sz="3177" baseline="-2301" dirty="0">
                <a:latin typeface="Tahoma"/>
                <a:cs typeface="Tahoma"/>
              </a:rPr>
              <a:t>binary </a:t>
            </a:r>
            <a:r>
              <a:rPr lang="en-HK" sz="3177" baseline="-2301" dirty="0" smtClean="0">
                <a:latin typeface="Tahoma"/>
                <a:cs typeface="Tahoma"/>
              </a:rPr>
              <a:t>search)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7076" y="3393889"/>
            <a:ext cx="3064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or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3886" y="3393889"/>
            <a:ext cx="53416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fa</a:t>
            </a:r>
            <a:r>
              <a:rPr sz="2118" spc="4" dirty="0">
                <a:latin typeface="Tahoma"/>
                <a:cs typeface="Tahoma"/>
              </a:rPr>
              <a:t>il</a:t>
            </a:r>
            <a:r>
              <a:rPr sz="2118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9494" y="3393889"/>
            <a:ext cx="54916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low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286" y="3393889"/>
            <a:ext cx="4014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26" dirty="0">
                <a:latin typeface="Tahoma"/>
                <a:cs typeface="Tahoma"/>
              </a:rPr>
              <a:t>w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4074" y="3393889"/>
            <a:ext cx="53186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pi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8299" y="3393889"/>
            <a:ext cx="2041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a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336" y="4102549"/>
            <a:ext cx="185241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379"/>
              </a:spcBef>
            </a:pPr>
            <a:r>
              <a:rPr sz="2118" dirty="0">
                <a:latin typeface="Tahoma"/>
                <a:cs typeface="Tahoma"/>
              </a:rPr>
              <a:t>•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002" y="4102549"/>
            <a:ext cx="3388997" cy="292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lang="en-HK" sz="2118" spc="4" dirty="0" smtClean="0">
                <a:latin typeface="Tahoma"/>
                <a:cs typeface="Tahoma"/>
              </a:rPr>
              <a:t>Return guess as the score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003" y="4489823"/>
            <a:ext cx="4836797" cy="38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lang="en-HK" sz="2118" spc="-4" dirty="0" smtClean="0">
                <a:latin typeface="Tahoma"/>
                <a:cs typeface="Tahoma"/>
              </a:rPr>
              <a:t>Requires an efficient transposition table</a:t>
            </a:r>
            <a:endParaRPr lang="en-HK" sz="2118" dirty="0" smtClean="0">
              <a:latin typeface="Tahoma"/>
              <a:cs typeface="Tahoma"/>
            </a:endParaRPr>
          </a:p>
          <a:p>
            <a:pPr marL="11206">
              <a:lnSpc>
                <a:spcPts val="2281"/>
              </a:lnSpc>
              <a:spcBef>
                <a:spcPts val="114"/>
              </a:spcBef>
            </a:pPr>
            <a:endParaRPr sz="2118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115682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29665" y="756352"/>
            <a:ext cx="191425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Op</a:t>
            </a:r>
            <a:r>
              <a:rPr sz="3883" spc="-17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n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836" y="756352"/>
            <a:ext cx="138731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B</a:t>
            </a:r>
            <a:r>
              <a:rPr sz="3883" spc="-17" dirty="0">
                <a:latin typeface="Tahoma"/>
                <a:cs typeface="Tahoma"/>
              </a:rPr>
              <a:t>o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ks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197" y="182255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904" y="1822553"/>
            <a:ext cx="6490183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Set 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f </a:t>
            </a:r>
            <a:r>
              <a:rPr sz="2824" spc="4" dirty="0">
                <a:latin typeface="Tahoma"/>
                <a:cs typeface="Tahoma"/>
              </a:rPr>
              <a:t>m</a:t>
            </a:r>
            <a:r>
              <a:rPr sz="2824" spc="-4" dirty="0">
                <a:latin typeface="Tahoma"/>
                <a:cs typeface="Tahoma"/>
              </a:rPr>
              <a:t>ov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4" dirty="0">
                <a:latin typeface="Tahoma"/>
                <a:cs typeface="Tahoma"/>
              </a:rPr>
              <a:t>com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ined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dirty="0">
                <a:latin typeface="Tahoma"/>
                <a:cs typeface="Tahoma"/>
              </a:rPr>
              <a:t>in</a:t>
            </a:r>
            <a:r>
              <a:rPr sz="2824" spc="-4" dirty="0">
                <a:latin typeface="Tahoma"/>
                <a:cs typeface="Tahoma"/>
              </a:rPr>
              <a:t>f</a:t>
            </a:r>
            <a:r>
              <a:rPr sz="2824" spc="8" dirty="0">
                <a:latin typeface="Tahoma"/>
                <a:cs typeface="Tahoma"/>
              </a:rPr>
              <a:t>o</a:t>
            </a:r>
            <a:r>
              <a:rPr sz="2824" spc="-4" dirty="0">
                <a:latin typeface="Tahoma"/>
                <a:cs typeface="Tahoma"/>
              </a:rPr>
              <a:t>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56" y="2209828"/>
            <a:ext cx="5258019" cy="1183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35"/>
              </a:lnSpc>
              <a:spcBef>
                <a:spcPts val="152"/>
              </a:spcBef>
            </a:pP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ar</a:t>
            </a:r>
            <a:r>
              <a:rPr sz="2824" spc="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12" dirty="0">
                <a:latin typeface="Tahoma"/>
                <a:cs typeface="Tahoma"/>
              </a:rPr>
              <a:t>n</a:t>
            </a:r>
            <a:r>
              <a:rPr sz="2824" dirty="0">
                <a:latin typeface="Tahoma"/>
                <a:cs typeface="Tahoma"/>
              </a:rPr>
              <a:t>g h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w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oo</a:t>
            </a:r>
            <a:r>
              <a:rPr sz="2824" dirty="0">
                <a:latin typeface="Tahoma"/>
                <a:cs typeface="Tahoma"/>
              </a:rPr>
              <a:t>d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 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ra</a:t>
            </a:r>
            <a:r>
              <a:rPr sz="2824" spc="-8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hen u</a:t>
            </a:r>
            <a:r>
              <a:rPr sz="2824" spc="-17" dirty="0">
                <a:latin typeface="Tahoma"/>
                <a:cs typeface="Tahoma"/>
              </a:rPr>
              <a:t>s</a:t>
            </a:r>
            <a:r>
              <a:rPr sz="2824" dirty="0">
                <a:latin typeface="Tahoma"/>
                <a:cs typeface="Tahoma"/>
              </a:rPr>
              <a:t>ing 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-4" dirty="0">
                <a:latin typeface="Tahoma"/>
                <a:cs typeface="Tahoma"/>
              </a:rPr>
              <a:t>mov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  <a:p>
            <a:pPr marL="112064" marR="53721">
              <a:lnSpc>
                <a:spcPct val="100585"/>
              </a:lnSpc>
              <a:spcBef>
                <a:spcPts val="104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3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y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the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rt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the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0566" y="2209828"/>
            <a:ext cx="1442122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u</a:t>
            </a:r>
            <a:r>
              <a:rPr sz="2824" spc="-4" dirty="0">
                <a:latin typeface="Tahoma"/>
                <a:cs typeface="Tahoma"/>
              </a:rPr>
              <a:t>tcom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8341" y="2209828"/>
            <a:ext cx="319005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is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197" y="3897433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755" y="3897433"/>
            <a:ext cx="5276861" cy="768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4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y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spc="-4" dirty="0">
                <a:latin typeface="Tahoma"/>
                <a:cs typeface="Tahoma"/>
              </a:rPr>
              <a:t>ook</a:t>
            </a:r>
            <a:r>
              <a:rPr sz="2824" dirty="0">
                <a:latin typeface="Tahoma"/>
                <a:cs typeface="Tahoma"/>
              </a:rPr>
              <a:t>s – 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spc="4" dirty="0">
                <a:latin typeface="Tahoma"/>
                <a:cs typeface="Tahoma"/>
              </a:rPr>
              <a:t>t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in 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h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040"/>
              </a:lnSpc>
              <a:spcBef>
                <a:spcPts val="1"/>
              </a:spcBef>
            </a:pPr>
            <a:r>
              <a:rPr sz="2824" spc="-4" dirty="0">
                <a:latin typeface="Tahoma"/>
                <a:cs typeface="Tahoma"/>
              </a:rPr>
              <a:t>w</a:t>
            </a:r>
            <a:r>
              <a:rPr sz="2824" dirty="0">
                <a:latin typeface="Tahoma"/>
                <a:cs typeface="Tahoma"/>
              </a:rPr>
              <a:t>he</a:t>
            </a:r>
            <a:r>
              <a:rPr sz="2824" spc="-4" dirty="0">
                <a:latin typeface="Tahoma"/>
                <a:cs typeface="Tahoma"/>
              </a:rPr>
              <a:t>r</a:t>
            </a:r>
            <a:r>
              <a:rPr sz="2824" dirty="0">
                <a:latin typeface="Tahoma"/>
                <a:cs typeface="Tahoma"/>
              </a:rPr>
              <a:t>e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ay</a:t>
            </a:r>
            <a:r>
              <a:rPr sz="2824" dirty="0">
                <a:latin typeface="Tahoma"/>
                <a:cs typeface="Tahoma"/>
              </a:rPr>
              <a:t>s </a:t>
            </a:r>
            <a:r>
              <a:rPr sz="2824" spc="-4" dirty="0">
                <a:latin typeface="Tahoma"/>
                <a:cs typeface="Tahoma"/>
              </a:rPr>
              <a:t>ca</a:t>
            </a:r>
            <a:r>
              <a:rPr sz="2824" dirty="0">
                <a:latin typeface="Tahoma"/>
                <a:cs typeface="Tahoma"/>
              </a:rPr>
              <a:t>n </a:t>
            </a:r>
            <a:r>
              <a:rPr sz="2824" spc="4" dirty="0">
                <a:latin typeface="Tahoma"/>
                <a:cs typeface="Tahoma"/>
              </a:rPr>
              <a:t>b</a:t>
            </a:r>
            <a:r>
              <a:rPr sz="2824" dirty="0">
                <a:latin typeface="Tahoma"/>
                <a:cs typeface="Tahoma"/>
              </a:rPr>
              <a:t>e e</a:t>
            </a:r>
            <a:r>
              <a:rPr sz="2824" spc="-4" dirty="0">
                <a:latin typeface="Tahoma"/>
                <a:cs typeface="Tahoma"/>
              </a:rPr>
              <a:t>m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l</a:t>
            </a:r>
            <a:r>
              <a:rPr sz="2824" spc="-4" dirty="0">
                <a:latin typeface="Tahoma"/>
                <a:cs typeface="Tahoma"/>
              </a:rPr>
              <a:t>oy</a:t>
            </a:r>
            <a:r>
              <a:rPr sz="2824" dirty="0">
                <a:latin typeface="Tahoma"/>
                <a:cs typeface="Tahoma"/>
              </a:rPr>
              <a:t>ed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9271" y="3897433"/>
            <a:ext cx="1093107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sta</a:t>
            </a:r>
            <a:r>
              <a:rPr sz="2824" spc="4" dirty="0">
                <a:latin typeface="Tahoma"/>
                <a:cs typeface="Tahoma"/>
              </a:rPr>
              <a:t>g</a:t>
            </a:r>
            <a:r>
              <a:rPr sz="2824" dirty="0">
                <a:latin typeface="Tahoma"/>
                <a:cs typeface="Tahoma"/>
              </a:rPr>
              <a:t>es</a:t>
            </a:r>
            <a:endParaRPr sz="2824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101729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95095" y="756352"/>
            <a:ext cx="12231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D</a:t>
            </a:r>
            <a:r>
              <a:rPr sz="3883" spc="-8" dirty="0">
                <a:latin typeface="Tahoma"/>
                <a:cs typeface="Tahoma"/>
              </a:rPr>
              <a:t>ee</a:t>
            </a:r>
            <a:r>
              <a:rPr sz="3883" dirty="0">
                <a:latin typeface="Tahoma"/>
                <a:cs typeface="Tahoma"/>
              </a:rPr>
              <a:t>p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5154" y="756352"/>
            <a:ext cx="103467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Bl</a:t>
            </a:r>
            <a:r>
              <a:rPr sz="3883" dirty="0">
                <a:latin typeface="Tahoma"/>
                <a:cs typeface="Tahoma"/>
              </a:rPr>
              <a:t>ue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6026" y="756352"/>
            <a:ext cx="7112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s.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5405" y="756352"/>
            <a:ext cx="20880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K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spc="-12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pa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v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398" y="1833555"/>
            <a:ext cx="212109" cy="712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085" y="1833556"/>
            <a:ext cx="3557411" cy="1734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8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x</a:t>
            </a:r>
            <a:r>
              <a:rPr sz="2471" dirty="0">
                <a:latin typeface="Tahoma"/>
                <a:cs typeface="Tahoma"/>
              </a:rPr>
              <a:t>ten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rch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965"/>
              </a:lnSpc>
              <a:spcBef>
                <a:spcPts val="16"/>
              </a:spcBef>
            </a:pPr>
            <a:r>
              <a:rPr sz="3706" baseline="-1972" dirty="0">
                <a:latin typeface="Tahoma"/>
                <a:cs typeface="Tahoma"/>
              </a:rPr>
              <a:t>C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baseline="-1972" dirty="0">
                <a:latin typeface="Tahoma"/>
                <a:cs typeface="Tahoma"/>
              </a:rPr>
              <a:t>mputer</a:t>
            </a:r>
            <a:endParaRPr sz="2471">
              <a:latin typeface="Tahoma"/>
              <a:cs typeface="Tahoma"/>
            </a:endParaRPr>
          </a:p>
          <a:p>
            <a:pPr marL="111937" marR="46999">
              <a:lnSpc>
                <a:spcPts val="2532"/>
              </a:lnSpc>
            </a:pPr>
            <a:r>
              <a:rPr sz="3177" baseline="-2301" dirty="0">
                <a:latin typeface="Tahoma"/>
                <a:cs typeface="Tahoma"/>
              </a:rPr>
              <a:t>–</a:t>
            </a:r>
            <a:r>
              <a:rPr sz="3177" spc="171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an</a:t>
            </a:r>
            <a:r>
              <a:rPr sz="3177" spc="12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s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d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r </a:t>
            </a:r>
            <a:r>
              <a:rPr sz="3177" spc="-4" baseline="-2301" dirty="0">
                <a:latin typeface="Tahoma"/>
                <a:cs typeface="Tahoma"/>
              </a:rPr>
              <a:t>m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baseline="-2301" dirty="0">
                <a:latin typeface="Tahoma"/>
                <a:cs typeface="Tahoma"/>
              </a:rPr>
              <a:t>e </a:t>
            </a:r>
            <a:r>
              <a:rPr sz="3177" spc="-12" baseline="-2301" dirty="0">
                <a:latin typeface="Tahoma"/>
                <a:cs typeface="Tahoma"/>
              </a:rPr>
              <a:t>m</a:t>
            </a:r>
            <a:r>
              <a:rPr sz="3177" baseline="-2301" dirty="0">
                <a:latin typeface="Tahoma"/>
                <a:cs typeface="Tahoma"/>
              </a:rPr>
              <a:t>ov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s</a:t>
            </a:r>
            <a:endParaRPr sz="2118">
              <a:latin typeface="Tahoma"/>
              <a:cs typeface="Tahoma"/>
            </a:endParaRPr>
          </a:p>
          <a:p>
            <a:pPr marL="111937" marR="46999">
              <a:lnSpc>
                <a:spcPts val="2541"/>
              </a:lnSpc>
              <a:spcBef>
                <a:spcPts val="0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r>
              <a:rPr sz="3177" spc="171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Ex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reme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baseline="-2301" dirty="0">
                <a:latin typeface="Tahoma"/>
                <a:cs typeface="Tahoma"/>
              </a:rPr>
              <a:t>y </a:t>
            </a:r>
            <a:r>
              <a:rPr sz="3177" spc="4" baseline="-2301" dirty="0">
                <a:latin typeface="Tahoma"/>
                <a:cs typeface="Tahoma"/>
              </a:rPr>
              <a:t>b</a:t>
            </a:r>
            <a:r>
              <a:rPr sz="3177" spc="-4" baseline="-2301" dirty="0">
                <a:latin typeface="Tahoma"/>
                <a:cs typeface="Tahoma"/>
              </a:rPr>
              <a:t>r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-</a:t>
            </a:r>
            <a:r>
              <a:rPr sz="3177" spc="-8" baseline="-2301" dirty="0">
                <a:latin typeface="Tahoma"/>
                <a:cs typeface="Tahoma"/>
              </a:rPr>
              <a:t>f</a:t>
            </a:r>
            <a:r>
              <a:rPr sz="3177" baseline="-2301" dirty="0">
                <a:latin typeface="Tahoma"/>
                <a:cs typeface="Tahoma"/>
              </a:rPr>
              <a:t>o</a:t>
            </a:r>
            <a:r>
              <a:rPr sz="3177" spc="-4" baseline="-2301" dirty="0">
                <a:latin typeface="Tahoma"/>
                <a:cs typeface="Tahoma"/>
              </a:rPr>
              <a:t>rc</a:t>
            </a:r>
            <a:r>
              <a:rPr sz="3177" baseline="-2301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  <a:p>
            <a:pPr marL="11206" marR="46999">
              <a:lnSpc>
                <a:spcPts val="2974"/>
              </a:lnSpc>
              <a:spcBef>
                <a:spcPts val="21"/>
              </a:spcBef>
            </a:pPr>
            <a:r>
              <a:rPr sz="3706" spc="-8" baseline="-1972" dirty="0">
                <a:latin typeface="Tahoma"/>
                <a:cs typeface="Tahoma"/>
              </a:rPr>
              <a:t>H</a:t>
            </a:r>
            <a:r>
              <a:rPr sz="3706" baseline="-1972" dirty="0">
                <a:latin typeface="Tahoma"/>
                <a:cs typeface="Tahoma"/>
              </a:rPr>
              <a:t>um</a:t>
            </a:r>
            <a:r>
              <a:rPr sz="3706" spc="-4" baseline="-1972" dirty="0">
                <a:latin typeface="Tahoma"/>
                <a:cs typeface="Tahoma"/>
              </a:rPr>
              <a:t>a</a:t>
            </a:r>
            <a:r>
              <a:rPr sz="3706" baseline="-1972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98" y="3232049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810" y="3598283"/>
            <a:ext cx="209845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12"/>
              </a:spcBef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</a:pPr>
            <a:r>
              <a:rPr sz="3177" baseline="-2301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3641" y="3598283"/>
            <a:ext cx="3829546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nd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oa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dirty="0">
                <a:latin typeface="Tahoma"/>
                <a:cs typeface="Tahoma"/>
              </a:rPr>
              <a:t>at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In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-8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</a:pPr>
            <a:r>
              <a:rPr sz="3177" spc="-4" baseline="-2301" dirty="0">
                <a:latin typeface="Tahoma"/>
                <a:cs typeface="Tahoma"/>
              </a:rPr>
              <a:t>Ex</a:t>
            </a:r>
            <a:r>
              <a:rPr sz="3177" spc="4" baseline="-2301" dirty="0">
                <a:latin typeface="Tahoma"/>
                <a:cs typeface="Tahoma"/>
              </a:rPr>
              <a:t>p</a:t>
            </a:r>
            <a:r>
              <a:rPr sz="3177" spc="-4" baseline="-2301" dirty="0">
                <a:latin typeface="Tahoma"/>
                <a:cs typeface="Tahoma"/>
              </a:rPr>
              <a:t>er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398" y="457541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31" y="4575409"/>
            <a:ext cx="5323269" cy="550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3687">
              <a:lnSpc>
                <a:spcPts val="2559"/>
              </a:lnSpc>
              <a:spcBef>
                <a:spcPts val="128"/>
              </a:spcBef>
            </a:pPr>
            <a:r>
              <a:rPr sz="3706" baseline="-1972" dirty="0">
                <a:latin typeface="Tahoma"/>
                <a:cs typeface="Tahoma"/>
              </a:rPr>
              <a:t>V</a:t>
            </a:r>
            <a:r>
              <a:rPr sz="3706" spc="-4" baseline="-1972" dirty="0">
                <a:latin typeface="Tahoma"/>
                <a:cs typeface="Tahoma"/>
              </a:rPr>
              <a:t>i</a:t>
            </a:r>
            <a:r>
              <a:rPr sz="3706" baseline="-1972" dirty="0">
                <a:latin typeface="Tahoma"/>
                <a:cs typeface="Tahoma"/>
              </a:rPr>
              <a:t>deo</a:t>
            </a:r>
            <a:endParaRPr sz="2471" dirty="0">
              <a:latin typeface="Tahoma"/>
              <a:cs typeface="Tahoma"/>
            </a:endParaRPr>
          </a:p>
          <a:p>
            <a:pPr marL="11231">
              <a:lnSpc>
                <a:spcPts val="1747"/>
              </a:lnSpc>
            </a:pPr>
            <a:r>
              <a:rPr lang="en-US" sz="1765" spc="-4" dirty="0">
                <a:latin typeface="Tahoma"/>
                <a:cs typeface="Tahoma"/>
              </a:rPr>
              <a:t>https://www.youtube.com/watch?v=NJarxpYyoFI</a:t>
            </a:r>
            <a:endParaRPr sz="1765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747828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150196" y="611123"/>
            <a:ext cx="13597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469" y="611123"/>
            <a:ext cx="164506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P</a:t>
            </a:r>
            <a:r>
              <a:rPr sz="3883" dirty="0">
                <a:latin typeface="Tahoma"/>
                <a:cs typeface="Tahoma"/>
              </a:rPr>
              <a:t>l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spc="-12" dirty="0">
                <a:latin typeface="Tahoma"/>
                <a:cs typeface="Tahoma"/>
              </a:rPr>
              <a:t>y</a:t>
            </a:r>
            <a:r>
              <a:rPr sz="3883" spc="-8" dirty="0">
                <a:latin typeface="Tahoma"/>
                <a:cs typeface="Tahoma"/>
              </a:rPr>
              <a:t>i</a:t>
            </a:r>
            <a:r>
              <a:rPr sz="3883" dirty="0">
                <a:latin typeface="Tahoma"/>
                <a:cs typeface="Tahoma"/>
              </a:rPr>
              <a:t>ng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784" y="1462417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317" y="1462417"/>
            <a:ext cx="6494334" cy="1333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748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 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nd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re)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8" dirty="0">
                <a:latin typeface="Tahoma"/>
                <a:cs typeface="Tahoma"/>
              </a:rPr>
              <a:t>s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  <a:p>
            <a:pPr marL="364902" indent="-252813">
              <a:lnSpc>
                <a:spcPts val="2277"/>
              </a:lnSpc>
              <a:spcBef>
                <a:spcPts val="49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Ex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pl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o, t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-ta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-to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dg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,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ok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r</a:t>
            </a:r>
            <a:endParaRPr sz="2118">
              <a:latin typeface="Tahoma"/>
              <a:cs typeface="Tahoma"/>
            </a:endParaRPr>
          </a:p>
          <a:p>
            <a:pPr marL="112086" marR="37489">
              <a:lnSpc>
                <a:spcPct val="100585"/>
              </a:lnSpc>
              <a:spcBef>
                <a:spcPts val="107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ers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6447" y="1860924"/>
            <a:ext cx="621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12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,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784" y="3230704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471" y="3230704"/>
            <a:ext cx="5595999" cy="1043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ers 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 tur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 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ter</a:t>
            </a:r>
            <a:r>
              <a:rPr sz="2471" spc="8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y</a:t>
            </a:r>
            <a:endParaRPr sz="2471">
              <a:latin typeface="Tahoma"/>
              <a:cs typeface="Tahoma"/>
            </a:endParaRPr>
          </a:p>
          <a:p>
            <a:pPr marL="111937" marR="40342">
              <a:lnSpc>
                <a:spcPct val="100585"/>
              </a:lnSpc>
              <a:spcBef>
                <a:spcPts val="7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U</a:t>
            </a:r>
            <a:r>
              <a:rPr sz="2118" spc="4" dirty="0">
                <a:latin typeface="Tahoma"/>
                <a:cs typeface="Tahoma"/>
              </a:rPr>
              <a:t>np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ta</a:t>
            </a:r>
            <a:r>
              <a:rPr sz="2118" spc="4" dirty="0">
                <a:latin typeface="Tahoma"/>
                <a:cs typeface="Tahoma"/>
              </a:rPr>
              <a:t>bl</a:t>
            </a:r>
            <a:r>
              <a:rPr sz="2118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pp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  <a:p>
            <a:pPr marL="111937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-8" dirty="0">
                <a:latin typeface="Tahoma"/>
                <a:cs typeface="Tahoma"/>
              </a:rPr>
              <a:t>io</a:t>
            </a:r>
            <a:r>
              <a:rPr sz="2118" dirty="0">
                <a:latin typeface="Tahoma"/>
                <a:cs typeface="Tahoma"/>
              </a:rPr>
              <a:t>n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a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ove 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ss</a:t>
            </a:r>
            <a:r>
              <a:rPr sz="2118" spc="4" dirty="0">
                <a:latin typeface="Tahoma"/>
                <a:cs typeface="Tahoma"/>
              </a:rPr>
              <a:t>ibl</a:t>
            </a:r>
            <a:r>
              <a:rPr sz="2118" dirty="0">
                <a:latin typeface="Tahoma"/>
                <a:cs typeface="Tahoma"/>
              </a:rPr>
              <a:t>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488" y="3982869"/>
            <a:ext cx="118223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o</a:t>
            </a:r>
            <a:r>
              <a:rPr sz="2118" spc="-8" dirty="0">
                <a:latin typeface="Tahoma"/>
                <a:cs typeface="Tahoma"/>
              </a:rPr>
              <a:t>pp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ne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317" y="3982869"/>
            <a:ext cx="71157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ove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84" y="4708535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7317" y="4708535"/>
            <a:ext cx="5486694" cy="688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0342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Turn 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me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li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ts</a:t>
            </a:r>
            <a:endParaRPr sz="2471">
              <a:latin typeface="Tahoma"/>
              <a:cs typeface="Tahoma"/>
            </a:endParaRPr>
          </a:p>
          <a:p>
            <a:pPr marL="112090">
              <a:lnSpc>
                <a:spcPct val="100585"/>
              </a:lnSpc>
              <a:spcBef>
                <a:spcPts val="75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r>
              <a:rPr sz="2118" spc="171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ow 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ig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t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8" dirty="0">
                <a:latin typeface="Tahoma"/>
                <a:cs typeface="Tahoma"/>
              </a:rPr>
              <a:t>f</a:t>
            </a:r>
            <a:r>
              <a:rPr sz="2118" dirty="0">
                <a:latin typeface="Tahoma"/>
                <a:cs typeface="Tahoma"/>
              </a:rPr>
              <a:t>f</a:t>
            </a:r>
            <a:r>
              <a:rPr sz="2118" spc="-4" dirty="0">
                <a:latin typeface="Tahoma"/>
                <a:cs typeface="Tahoma"/>
              </a:rPr>
              <a:t>ec</a:t>
            </a:r>
            <a:r>
              <a:rPr sz="2118" dirty="0">
                <a:latin typeface="Tahoma"/>
                <a:cs typeface="Tahoma"/>
              </a:rPr>
              <a:t>t t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cess</a:t>
            </a:r>
            <a:r>
              <a:rPr sz="2118" dirty="0">
                <a:latin typeface="Tahoma"/>
                <a:cs typeface="Tahoma"/>
              </a:rPr>
              <a:t>?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7785447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980303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357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007" y="756352"/>
            <a:ext cx="7963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9327" y="756352"/>
            <a:ext cx="254549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t: </a:t>
            </a:r>
            <a:r>
              <a:rPr sz="3883" spc="-4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197" y="1845262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750" y="1845262"/>
            <a:ext cx="7301890" cy="1107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2">
              <a:lnSpc>
                <a:spcPts val="1919"/>
              </a:lnSpc>
              <a:spcBef>
                <a:spcPts val="95"/>
              </a:spcBef>
            </a:pPr>
            <a:r>
              <a:rPr sz="1765" spc="-10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</a:t>
            </a:r>
            <a:r>
              <a:rPr sz="1765" spc="-4" dirty="0">
                <a:latin typeface="Tahoma"/>
                <a:cs typeface="Tahoma"/>
              </a:rPr>
              <a:t>e</a:t>
            </a:r>
            <a:r>
              <a:rPr sz="1765" spc="-14" dirty="0">
                <a:latin typeface="Tahoma"/>
                <a:cs typeface="Tahoma"/>
              </a:rPr>
              <a:t>c</a:t>
            </a:r>
            <a:r>
              <a:rPr sz="1765" spc="4" dirty="0">
                <a:latin typeface="Tahoma"/>
                <a:cs typeface="Tahoma"/>
              </a:rPr>
              <a:t>k</a:t>
            </a:r>
            <a:r>
              <a:rPr sz="1765" spc="-4" dirty="0">
                <a:latin typeface="Tahoma"/>
                <a:cs typeface="Tahoma"/>
              </a:rPr>
              <a:t>e</a:t>
            </a:r>
            <a:r>
              <a:rPr sz="1765" spc="-19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s:</a:t>
            </a:r>
            <a:r>
              <a:rPr sz="1765" spc="-9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ig </a:t>
            </a:r>
            <a:r>
              <a:rPr sz="1765" spc="-4" dirty="0">
                <a:latin typeface="Tahoma"/>
                <a:cs typeface="Tahoma"/>
              </a:rPr>
              <a:t>br</a:t>
            </a:r>
            <a:r>
              <a:rPr sz="1765" dirty="0">
                <a:latin typeface="Tahoma"/>
                <a:cs typeface="Tahoma"/>
              </a:rPr>
              <a:t>ea</a:t>
            </a:r>
            <a:r>
              <a:rPr sz="1765" spc="-4" dirty="0">
                <a:latin typeface="Tahoma"/>
                <a:cs typeface="Tahoma"/>
              </a:rPr>
              <a:t>k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dirty="0">
                <a:latin typeface="Tahoma"/>
                <a:cs typeface="Tahoma"/>
              </a:rPr>
              <a:t>h in A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dirty="0">
                <a:latin typeface="Tahoma"/>
                <a:cs typeface="Tahoma"/>
              </a:rPr>
              <a:t>: </a:t>
            </a:r>
            <a:r>
              <a:rPr sz="1765" spc="-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mu</a:t>
            </a:r>
            <a:r>
              <a:rPr sz="1765" dirty="0">
                <a:latin typeface="Tahoma"/>
                <a:cs typeface="Tahoma"/>
              </a:rPr>
              <a:t>els in </a:t>
            </a:r>
            <a:r>
              <a:rPr sz="1765" spc="-12" dirty="0">
                <a:latin typeface="Tahoma"/>
                <a:cs typeface="Tahoma"/>
              </a:rPr>
              <a:t>1</a:t>
            </a:r>
            <a:r>
              <a:rPr sz="1765" spc="-4" dirty="0">
                <a:latin typeface="Tahoma"/>
                <a:cs typeface="Tahoma"/>
              </a:rPr>
              <a:t>95</a:t>
            </a:r>
            <a:r>
              <a:rPr sz="1765" dirty="0">
                <a:latin typeface="Tahoma"/>
                <a:cs typeface="Tahoma"/>
              </a:rPr>
              <a:t>2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at </a:t>
            </a:r>
            <a:r>
              <a:rPr sz="1765" spc="-4" dirty="0">
                <a:latin typeface="Tahoma"/>
                <a:cs typeface="Tahoma"/>
              </a:rPr>
              <a:t>I</a:t>
            </a:r>
            <a:r>
              <a:rPr sz="1765" spc="-8" dirty="0">
                <a:latin typeface="Tahoma"/>
                <a:cs typeface="Tahoma"/>
              </a:rPr>
              <a:t>B</a:t>
            </a:r>
            <a:r>
              <a:rPr sz="1765" dirty="0">
                <a:latin typeface="Tahoma"/>
                <a:cs typeface="Tahoma"/>
              </a:rPr>
              <a:t>M; </a:t>
            </a:r>
            <a:r>
              <a:rPr sz="1765" spc="-22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4" dirty="0">
                <a:latin typeface="Tahoma"/>
                <a:cs typeface="Tahoma"/>
              </a:rPr>
              <a:t>y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 it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elf</a:t>
            </a:r>
          </a:p>
          <a:p>
            <a:pPr marL="11206" marR="137076">
              <a:lnSpc>
                <a:spcPts val="2118"/>
              </a:lnSpc>
              <a:spcBef>
                <a:spcPts val="67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12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s of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ti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d l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rn</a:t>
            </a:r>
            <a:r>
              <a:rPr sz="1765" dirty="0">
                <a:latin typeface="Tahoma"/>
                <a:cs typeface="Tahoma"/>
              </a:rPr>
              <a:t>ed its o</a:t>
            </a:r>
            <a:r>
              <a:rPr sz="1765" spc="-12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n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ation </a:t>
            </a:r>
            <a:r>
              <a:rPr sz="1765" spc="-12" dirty="0">
                <a:latin typeface="Tahoma"/>
                <a:cs typeface="Tahoma"/>
              </a:rPr>
              <a:t>fu</a:t>
            </a:r>
            <a:r>
              <a:rPr sz="1765" spc="-4" dirty="0">
                <a:latin typeface="Tahoma"/>
                <a:cs typeface="Tahoma"/>
              </a:rPr>
              <a:t>nc</a:t>
            </a:r>
            <a:r>
              <a:rPr sz="1765" dirty="0">
                <a:latin typeface="Tahoma"/>
                <a:cs typeface="Tahoma"/>
              </a:rPr>
              <a:t>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. E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ation </a:t>
            </a:r>
            <a:r>
              <a:rPr sz="1765" spc="-4" dirty="0">
                <a:latin typeface="Tahoma"/>
                <a:cs typeface="Tahoma"/>
              </a:rPr>
              <a:t>func</a:t>
            </a:r>
            <a:r>
              <a:rPr sz="1765" dirty="0">
                <a:latin typeface="Tahoma"/>
                <a:cs typeface="Tahoma"/>
              </a:rPr>
              <a:t>tion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ei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m of a</a:t>
            </a:r>
            <a:r>
              <a:rPr sz="1765" spc="-8" dirty="0">
                <a:latin typeface="Tahoma"/>
                <a:cs typeface="Tahoma"/>
              </a:rPr>
              <a:t> s</a:t>
            </a:r>
            <a:r>
              <a:rPr sz="1765" dirty="0">
                <a:latin typeface="Tahoma"/>
                <a:cs typeface="Tahoma"/>
              </a:rPr>
              <a:t>et 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f </a:t>
            </a:r>
            <a:r>
              <a:rPr sz="1765" spc="-4" dirty="0">
                <a:latin typeface="Tahoma"/>
                <a:cs typeface="Tahoma"/>
              </a:rPr>
              <a:t>func</a:t>
            </a:r>
            <a:r>
              <a:rPr sz="1765" dirty="0">
                <a:latin typeface="Tahoma"/>
                <a:cs typeface="Tahoma"/>
              </a:rPr>
              <a:t>tio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.</a:t>
            </a:r>
          </a:p>
          <a:p>
            <a:pPr marL="11206" marR="33687">
              <a:lnSpc>
                <a:spcPct val="100585"/>
              </a:lnSpc>
              <a:spcBef>
                <a:spcPts val="247"/>
              </a:spcBef>
            </a:pPr>
            <a:r>
              <a:rPr sz="1765" spc="-8" dirty="0">
                <a:latin typeface="Tahoma"/>
                <a:cs typeface="Tahoma"/>
              </a:rPr>
              <a:t>B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ch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ck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pr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gr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w –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od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4" dirty="0">
                <a:latin typeface="Tahoma"/>
                <a:cs typeface="Tahoma"/>
              </a:rPr>
              <a:t>hu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 smtClean="0">
                <a:latin typeface="Tahoma"/>
                <a:cs typeface="Tahoma"/>
              </a:rPr>
              <a:t>c</a:t>
            </a:r>
            <a:r>
              <a:rPr sz="1765" spc="-12" dirty="0" smtClean="0">
                <a:latin typeface="Tahoma"/>
                <a:cs typeface="Tahoma"/>
              </a:rPr>
              <a:t>h</a:t>
            </a:r>
            <a:r>
              <a:rPr sz="1765" dirty="0" smtClean="0">
                <a:latin typeface="Tahoma"/>
                <a:cs typeface="Tahoma"/>
              </a:rPr>
              <a:t>a</a:t>
            </a:r>
            <a:r>
              <a:rPr sz="1765" spc="-4" dirty="0" smtClean="0">
                <a:latin typeface="Tahoma"/>
                <a:cs typeface="Tahoma"/>
              </a:rPr>
              <a:t>mp</a:t>
            </a:r>
            <a:r>
              <a:rPr sz="1765" spc="-8" dirty="0" smtClean="0">
                <a:latin typeface="Tahoma"/>
                <a:cs typeface="Tahoma"/>
              </a:rPr>
              <a:t>i</a:t>
            </a:r>
            <a:r>
              <a:rPr sz="1765" dirty="0" smtClean="0">
                <a:latin typeface="Tahoma"/>
                <a:cs typeface="Tahoma"/>
              </a:rPr>
              <a:t>o</a:t>
            </a:r>
            <a:r>
              <a:rPr sz="1765" spc="-12" dirty="0" smtClean="0">
                <a:latin typeface="Tahoma"/>
                <a:cs typeface="Tahoma"/>
              </a:rPr>
              <a:t>n</a:t>
            </a:r>
            <a:r>
              <a:rPr sz="1765" dirty="0" smtClean="0">
                <a:latin typeface="Tahoma"/>
                <a:cs typeface="Tahoma"/>
              </a:rPr>
              <a:t>s</a:t>
            </a:r>
            <a:endParaRPr lang="en-HK" sz="1765" dirty="0" smtClean="0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247"/>
              </a:spcBef>
            </a:pPr>
            <a:r>
              <a:rPr lang="en-HK" sz="1765" dirty="0" smtClean="0">
                <a:latin typeface="Tahoma"/>
                <a:cs typeface="Tahoma"/>
              </a:rPr>
              <a:t>Schaeffer in 2007 proved that best human could do is a draw</a:t>
            </a:r>
            <a:endParaRPr sz="1765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92" y="3578815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746" y="3578815"/>
            <a:ext cx="706006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9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O</a:t>
            </a:r>
            <a:r>
              <a:rPr sz="1765" spc="-14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h</a:t>
            </a:r>
            <a:r>
              <a:rPr sz="1765" spc="-4" dirty="0">
                <a:latin typeface="Tahoma"/>
                <a:cs typeface="Tahoma"/>
              </a:rPr>
              <a:t>ello</a:t>
            </a:r>
            <a:r>
              <a:rPr sz="1765" dirty="0">
                <a:latin typeface="Tahoma"/>
                <a:cs typeface="Tahoma"/>
              </a:rPr>
              <a:t>:</a:t>
            </a:r>
            <a:r>
              <a:rPr sz="1765" spc="-1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s 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e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e to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lay 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mpu</a:t>
            </a:r>
            <a:r>
              <a:rPr sz="1765" spc="-8" dirty="0">
                <a:latin typeface="Tahoma"/>
                <a:cs typeface="Tahoma"/>
              </a:rPr>
              <a:t>t</a:t>
            </a:r>
            <a:r>
              <a:rPr sz="1765" dirty="0">
                <a:latin typeface="Tahoma"/>
                <a:cs typeface="Tahoma"/>
              </a:rPr>
              <a:t>er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,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spc="-12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 c</a:t>
            </a:r>
            <a:r>
              <a:rPr sz="1765" dirty="0">
                <a:latin typeface="Tahoma"/>
                <a:cs typeface="Tahoma"/>
              </a:rPr>
              <a:t>an</a:t>
            </a:r>
            <a:r>
              <a:rPr sz="1765" spc="-12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p</a:t>
            </a:r>
            <a:r>
              <a:rPr sz="1765" dirty="0">
                <a:latin typeface="Tahoma"/>
                <a:cs typeface="Tahoma"/>
              </a:rPr>
              <a:t>lay</a:t>
            </a:r>
            <a:endParaRPr sz="1765">
              <a:latin typeface="Tahoma"/>
              <a:cs typeface="Tahoma"/>
            </a:endParaRP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sz="2647" spc="-4" baseline="-1380" dirty="0">
                <a:latin typeface="Tahoma"/>
                <a:cs typeface="Tahoma"/>
              </a:rPr>
              <a:t>p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rf</a:t>
            </a:r>
            <a:r>
              <a:rPr sz="2647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c</a:t>
            </a:r>
            <a:r>
              <a:rPr sz="2647" baseline="-1380" dirty="0">
                <a:latin typeface="Tahoma"/>
                <a:cs typeface="Tahoma"/>
              </a:rPr>
              <a:t>tl</a:t>
            </a:r>
            <a:r>
              <a:rPr sz="2647" spc="-4" baseline="-1380" dirty="0">
                <a:latin typeface="Tahoma"/>
                <a:cs typeface="Tahoma"/>
              </a:rPr>
              <a:t>y</a:t>
            </a:r>
            <a:r>
              <a:rPr sz="2647" baseline="-1380" dirty="0">
                <a:latin typeface="Tahoma"/>
                <a:cs typeface="Tahoma"/>
              </a:rPr>
              <a:t>.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189" y="4491871"/>
            <a:ext cx="1583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•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741" y="4491871"/>
            <a:ext cx="6968845" cy="1223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1">
              <a:lnSpc>
                <a:spcPts val="1919"/>
              </a:lnSpc>
              <a:spcBef>
                <a:spcPts val="95"/>
              </a:spcBef>
            </a:pPr>
            <a:r>
              <a:rPr sz="1765" spc="-8" dirty="0">
                <a:latin typeface="Tahoma"/>
                <a:cs typeface="Tahoma"/>
              </a:rPr>
              <a:t>G</a:t>
            </a:r>
            <a:r>
              <a:rPr sz="1765" spc="-4" dirty="0">
                <a:latin typeface="Tahoma"/>
                <a:cs typeface="Tahoma"/>
              </a:rPr>
              <a:t>o</a:t>
            </a:r>
            <a:r>
              <a:rPr sz="1765" dirty="0">
                <a:latin typeface="Tahoma"/>
                <a:cs typeface="Tahoma"/>
              </a:rPr>
              <a:t>:</a:t>
            </a:r>
            <a:r>
              <a:rPr sz="1765" spc="274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br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nch</a:t>
            </a:r>
            <a:r>
              <a:rPr sz="1765" dirty="0">
                <a:latin typeface="Tahoma"/>
                <a:cs typeface="Tahoma"/>
              </a:rPr>
              <a:t>i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g </a:t>
            </a: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tor of </a:t>
            </a:r>
            <a:r>
              <a:rPr sz="1765" spc="-4" dirty="0">
                <a:latin typeface="Tahoma"/>
                <a:cs typeface="Tahoma"/>
              </a:rPr>
              <a:t>g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e &gt;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-12" dirty="0">
                <a:latin typeface="Tahoma"/>
                <a:cs typeface="Tahoma"/>
              </a:rPr>
              <a:t>3</a:t>
            </a:r>
            <a:r>
              <a:rPr sz="1765" spc="-4" dirty="0">
                <a:latin typeface="Tahoma"/>
                <a:cs typeface="Tahoma"/>
              </a:rPr>
              <a:t>0</a:t>
            </a:r>
            <a:r>
              <a:rPr sz="1765" spc="-12" dirty="0">
                <a:latin typeface="Tahoma"/>
                <a:cs typeface="Tahoma"/>
              </a:rPr>
              <a:t>0</a:t>
            </a:r>
            <a:r>
              <a:rPr sz="1765" dirty="0">
                <a:latin typeface="Tahoma"/>
                <a:cs typeface="Tahoma"/>
              </a:rPr>
              <a:t>,</a:t>
            </a:r>
            <a:r>
              <a:rPr sz="1765" spc="-4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ai</a:t>
            </a:r>
            <a:r>
              <a:rPr sz="1765" spc="-4" dirty="0">
                <a:latin typeface="Tahoma"/>
                <a:cs typeface="Tahoma"/>
              </a:rPr>
              <a:t>gh</a:t>
            </a:r>
            <a:r>
              <a:rPr sz="1765" dirty="0">
                <a:latin typeface="Tahoma"/>
                <a:cs typeface="Tahoma"/>
              </a:rPr>
              <a:t>t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spc="-8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</a:t>
            </a: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e</a:t>
            </a:r>
            <a:r>
              <a:rPr sz="1765" spc="-8" dirty="0">
                <a:latin typeface="Tahoma"/>
                <a:cs typeface="Tahoma"/>
              </a:rPr>
              <a:t>s</a:t>
            </a:r>
            <a:r>
              <a:rPr sz="1765" spc="-4" dirty="0">
                <a:latin typeface="Tahoma"/>
                <a:cs typeface="Tahoma"/>
              </a:rPr>
              <a:t>n’</a:t>
            </a:r>
            <a:r>
              <a:rPr sz="1765" dirty="0">
                <a:latin typeface="Tahoma"/>
                <a:cs typeface="Tahoma"/>
              </a:rPr>
              <a:t>t 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rk</a:t>
            </a:r>
            <a:r>
              <a:rPr sz="1765" dirty="0">
                <a:latin typeface="Tahoma"/>
                <a:cs typeface="Tahoma"/>
              </a:rPr>
              <a:t>.</a:t>
            </a:r>
          </a:p>
          <a:p>
            <a:pPr marL="11206" marR="33687">
              <a:lnSpc>
                <a:spcPts val="2118"/>
              </a:lnSpc>
              <a:spcBef>
                <a:spcPts val="10"/>
              </a:spcBef>
            </a:pPr>
            <a:r>
              <a:rPr sz="2647" baseline="-1380" dirty="0">
                <a:latin typeface="Tahoma"/>
                <a:cs typeface="Tahoma"/>
              </a:rPr>
              <a:t>Ha</a:t>
            </a:r>
            <a:r>
              <a:rPr sz="2647" spc="-4" baseline="-1380" dirty="0">
                <a:latin typeface="Tahoma"/>
                <a:cs typeface="Tahoma"/>
              </a:rPr>
              <a:t>v</a:t>
            </a:r>
            <a:r>
              <a:rPr sz="2647" baseline="-1380" dirty="0">
                <a:latin typeface="Tahoma"/>
                <a:cs typeface="Tahoma"/>
              </a:rPr>
              <a:t>e to </a:t>
            </a:r>
            <a:r>
              <a:rPr sz="2647" spc="-12" baseline="-1380" dirty="0">
                <a:latin typeface="Tahoma"/>
                <a:cs typeface="Tahoma"/>
              </a:rPr>
              <a:t>u</a:t>
            </a:r>
            <a:r>
              <a:rPr sz="2647" spc="-8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e </a:t>
            </a:r>
            <a:r>
              <a:rPr sz="2647" spc="-12" baseline="-1380" dirty="0">
                <a:latin typeface="Tahoma"/>
                <a:cs typeface="Tahoma"/>
              </a:rPr>
              <a:t>p</a:t>
            </a:r>
            <a:r>
              <a:rPr sz="2647" baseline="-1380" dirty="0">
                <a:latin typeface="Tahoma"/>
                <a:cs typeface="Tahoma"/>
              </a:rPr>
              <a:t>atte</a:t>
            </a:r>
            <a:r>
              <a:rPr sz="2647" spc="-4" baseline="-1380" dirty="0">
                <a:latin typeface="Tahoma"/>
                <a:cs typeface="Tahoma"/>
              </a:rPr>
              <a:t>r</a:t>
            </a:r>
            <a:r>
              <a:rPr sz="2647" baseline="-1380" dirty="0">
                <a:latin typeface="Tahoma"/>
                <a:cs typeface="Tahoma"/>
              </a:rPr>
              <a:t>n </a:t>
            </a:r>
            <a:r>
              <a:rPr sz="2647" spc="-4" baseline="-1380" dirty="0">
                <a:latin typeface="Tahoma"/>
                <a:cs typeface="Tahoma"/>
              </a:rPr>
              <a:t>kn</a:t>
            </a:r>
            <a:r>
              <a:rPr sz="2647" baseline="-1380" dirty="0">
                <a:latin typeface="Tahoma"/>
                <a:cs typeface="Tahoma"/>
              </a:rPr>
              <a:t>o</a:t>
            </a:r>
            <a:r>
              <a:rPr sz="2647" spc="-4" baseline="-1380" dirty="0">
                <a:latin typeface="Tahoma"/>
                <a:cs typeface="Tahoma"/>
              </a:rPr>
              <a:t>w</a:t>
            </a:r>
            <a:r>
              <a:rPr sz="2647" baseline="-1380" dirty="0">
                <a:latin typeface="Tahoma"/>
                <a:cs typeface="Tahoma"/>
              </a:rPr>
              <a:t>l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spc="-4" baseline="-1380" dirty="0">
                <a:latin typeface="Tahoma"/>
                <a:cs typeface="Tahoma"/>
              </a:rPr>
              <a:t>dg</a:t>
            </a:r>
            <a:r>
              <a:rPr sz="2647" baseline="-1380" dirty="0">
                <a:latin typeface="Tahoma"/>
                <a:cs typeface="Tahoma"/>
              </a:rPr>
              <a:t>e </a:t>
            </a:r>
            <a:r>
              <a:rPr sz="2647" spc="-12" baseline="-1380" dirty="0">
                <a:latin typeface="Tahoma"/>
                <a:cs typeface="Tahoma"/>
              </a:rPr>
              <a:t>b</a:t>
            </a:r>
            <a:r>
              <a:rPr sz="2647" spc="-8" baseline="-1380" dirty="0">
                <a:latin typeface="Tahoma"/>
                <a:cs typeface="Tahoma"/>
              </a:rPr>
              <a:t>a</a:t>
            </a:r>
            <a:r>
              <a:rPr sz="2647" spc="4" baseline="-1380" dirty="0">
                <a:latin typeface="Tahoma"/>
                <a:cs typeface="Tahoma"/>
              </a:rPr>
              <a:t>s</a:t>
            </a:r>
            <a:r>
              <a:rPr sz="2647" spc="-12" baseline="-1380" dirty="0">
                <a:latin typeface="Tahoma"/>
                <a:cs typeface="Tahoma"/>
              </a:rPr>
              <a:t>e</a:t>
            </a:r>
            <a:r>
              <a:rPr sz="2647" spc="-8" baseline="-1380" dirty="0">
                <a:latin typeface="Tahoma"/>
                <a:cs typeface="Tahoma"/>
              </a:rPr>
              <a:t>s</a:t>
            </a:r>
            <a:r>
              <a:rPr sz="2647" baseline="-1380" dirty="0">
                <a:latin typeface="Tahoma"/>
                <a:cs typeface="Tahoma"/>
              </a:rPr>
              <a:t>.</a:t>
            </a:r>
            <a:endParaRPr sz="1765" dirty="0">
              <a:latin typeface="Tahoma"/>
              <a:cs typeface="Tahoma"/>
            </a:endParaRPr>
          </a:p>
          <a:p>
            <a:pPr marL="11206" marR="33687">
              <a:lnSpc>
                <a:spcPct val="100585"/>
              </a:lnSpc>
              <a:spcBef>
                <a:spcPts val="304"/>
              </a:spcBef>
            </a:pPr>
            <a:r>
              <a:rPr sz="1765" spc="-4" dirty="0">
                <a:latin typeface="Tahoma"/>
                <a:cs typeface="Tahoma"/>
              </a:rPr>
              <a:t>D</a:t>
            </a:r>
            <a:r>
              <a:rPr sz="1765" dirty="0">
                <a:latin typeface="Tahoma"/>
                <a:cs typeface="Tahoma"/>
              </a:rPr>
              <a:t>oes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-4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ot 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at</a:t>
            </a:r>
            <a:r>
              <a:rPr sz="1765" spc="-4" dirty="0">
                <a:latin typeface="Tahoma"/>
                <a:cs typeface="Tahoma"/>
              </a:rPr>
              <a:t>c</a:t>
            </a:r>
            <a:r>
              <a:rPr sz="1765" dirty="0">
                <a:latin typeface="Tahoma"/>
                <a:cs typeface="Tahoma"/>
              </a:rPr>
              <a:t>h </a:t>
            </a:r>
            <a:r>
              <a:rPr sz="1765" spc="-4" dirty="0">
                <a:latin typeface="Tahoma"/>
                <a:cs typeface="Tahoma"/>
              </a:rPr>
              <a:t>u</a:t>
            </a:r>
            <a:r>
              <a:rPr sz="1765" dirty="0">
                <a:latin typeface="Tahoma"/>
                <a:cs typeface="Tahoma"/>
              </a:rPr>
              <a:t>p to 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12" dirty="0">
                <a:latin typeface="Tahoma"/>
                <a:cs typeface="Tahoma"/>
              </a:rPr>
              <a:t>u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an </a:t>
            </a:r>
            <a:r>
              <a:rPr sz="1765" spc="-4" dirty="0">
                <a:latin typeface="Tahoma"/>
                <a:cs typeface="Tahoma"/>
              </a:rPr>
              <a:t>ch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spc="-4" dirty="0">
                <a:latin typeface="Tahoma"/>
                <a:cs typeface="Tahoma"/>
              </a:rPr>
              <a:t>mp</a:t>
            </a:r>
            <a:r>
              <a:rPr sz="1765" dirty="0">
                <a:latin typeface="Tahoma"/>
                <a:cs typeface="Tahoma"/>
              </a:rPr>
              <a:t>io</a:t>
            </a:r>
            <a:r>
              <a:rPr sz="1765" spc="-12" dirty="0">
                <a:latin typeface="Tahoma"/>
                <a:cs typeface="Tahoma"/>
              </a:rPr>
              <a:t>n</a:t>
            </a:r>
            <a:r>
              <a:rPr sz="1765" dirty="0">
                <a:latin typeface="Tahoma"/>
                <a:cs typeface="Tahoma"/>
              </a:rPr>
              <a:t>s</a:t>
            </a:r>
          </a:p>
          <a:p>
            <a:pPr marL="2048560" marR="33687">
              <a:lnSpc>
                <a:spcPts val="2055"/>
              </a:lnSpc>
              <a:spcBef>
                <a:spcPts val="901"/>
              </a:spcBef>
            </a:pPr>
            <a:r>
              <a:rPr sz="1677" dirty="0">
                <a:latin typeface="Times New Roman"/>
                <a:cs typeface="Times New Roman"/>
              </a:rPr>
              <a:t>20</a:t>
            </a:r>
            <a:r>
              <a:rPr sz="1677" spc="-84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×</a:t>
            </a:r>
            <a:r>
              <a:rPr sz="1677" spc="-142" dirty="0">
                <a:latin typeface="Times New Roman"/>
                <a:cs typeface="Times New Roman"/>
              </a:rPr>
              <a:t> </a:t>
            </a:r>
            <a:r>
              <a:rPr sz="1677" spc="92" dirty="0">
                <a:latin typeface="Times New Roman"/>
                <a:cs typeface="Times New Roman"/>
              </a:rPr>
              <a:t>(</a:t>
            </a:r>
            <a:r>
              <a:rPr sz="1677" dirty="0">
                <a:latin typeface="Times New Roman"/>
                <a:cs typeface="Times New Roman"/>
              </a:rPr>
              <a:t>21</a:t>
            </a:r>
            <a:r>
              <a:rPr sz="1677" spc="-251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×</a:t>
            </a:r>
            <a:r>
              <a:rPr sz="1677" spc="-98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20</a:t>
            </a:r>
            <a:r>
              <a:rPr sz="1677" spc="-281" dirty="0">
                <a:latin typeface="Times New Roman"/>
                <a:cs typeface="Times New Roman"/>
              </a:rPr>
              <a:t> </a:t>
            </a:r>
            <a:r>
              <a:rPr sz="1677" spc="101" dirty="0">
                <a:latin typeface="Times New Roman"/>
                <a:cs typeface="Times New Roman"/>
              </a:rPr>
              <a:t>)</a:t>
            </a:r>
            <a:r>
              <a:rPr sz="1456" baseline="44799" dirty="0">
                <a:latin typeface="Times New Roman"/>
                <a:cs typeface="Times New Roman"/>
              </a:rPr>
              <a:t>3 </a:t>
            </a:r>
            <a:r>
              <a:rPr sz="1456" spc="147" baseline="44799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≈</a:t>
            </a:r>
            <a:r>
              <a:rPr sz="1677" spc="-114" dirty="0">
                <a:latin typeface="Times New Roman"/>
                <a:cs typeface="Times New Roman"/>
              </a:rPr>
              <a:t> </a:t>
            </a:r>
            <a:r>
              <a:rPr sz="1677" spc="70" dirty="0">
                <a:latin typeface="Times New Roman"/>
                <a:cs typeface="Times New Roman"/>
              </a:rPr>
              <a:t>1</a:t>
            </a:r>
            <a:r>
              <a:rPr sz="1677" spc="30" dirty="0">
                <a:latin typeface="Times New Roman"/>
                <a:cs typeface="Times New Roman"/>
              </a:rPr>
              <a:t>.</a:t>
            </a:r>
            <a:r>
              <a:rPr sz="1677" dirty="0">
                <a:latin typeface="Times New Roman"/>
                <a:cs typeface="Times New Roman"/>
              </a:rPr>
              <a:t>2</a:t>
            </a:r>
            <a:r>
              <a:rPr sz="1677" spc="-155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×</a:t>
            </a:r>
            <a:r>
              <a:rPr sz="1677" spc="-290" dirty="0">
                <a:latin typeface="Times New Roman"/>
                <a:cs typeface="Times New Roman"/>
              </a:rPr>
              <a:t> </a:t>
            </a:r>
            <a:r>
              <a:rPr sz="1677" dirty="0">
                <a:latin typeface="Times New Roman"/>
                <a:cs typeface="Times New Roman"/>
              </a:rPr>
              <a:t>10</a:t>
            </a:r>
            <a:r>
              <a:rPr sz="1677" spc="-243" dirty="0">
                <a:latin typeface="Times New Roman"/>
                <a:cs typeface="Times New Roman"/>
              </a:rPr>
              <a:t> </a:t>
            </a:r>
            <a:r>
              <a:rPr sz="1456" baseline="44799" dirty="0">
                <a:latin typeface="Times New Roman"/>
                <a:cs typeface="Times New Roman"/>
              </a:rPr>
              <a:t>9</a:t>
            </a:r>
            <a:endParaRPr sz="97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040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067708" y="756352"/>
            <a:ext cx="122085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S</a:t>
            </a:r>
            <a:r>
              <a:rPr sz="3883" dirty="0">
                <a:latin typeface="Tahoma"/>
                <a:cs typeface="Tahoma"/>
              </a:rPr>
              <a:t>tate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4762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4412" y="756352"/>
            <a:ext cx="158772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he A</a:t>
            </a:r>
            <a:r>
              <a:rPr sz="3883" spc="-8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0380" y="756352"/>
            <a:ext cx="157814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401" y="1906170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953" y="1906170"/>
            <a:ext cx="6832858" cy="714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13">
              <a:lnSpc>
                <a:spcPts val="2669"/>
              </a:lnSpc>
              <a:spcBef>
                <a:spcPts val="133"/>
              </a:spcBef>
            </a:pPr>
            <a:r>
              <a:rPr sz="2471" dirty="0">
                <a:latin typeface="Tahoma"/>
                <a:cs typeface="Tahoma"/>
              </a:rPr>
              <a:t>B</a:t>
            </a:r>
            <a:r>
              <a:rPr sz="2471" spc="-10" dirty="0">
                <a:latin typeface="Tahoma"/>
                <a:cs typeface="Tahoma"/>
              </a:rPr>
              <a:t>a</a:t>
            </a:r>
            <a:r>
              <a:rPr sz="2471" spc="10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g</a:t>
            </a:r>
            <a:r>
              <a:rPr sz="2471" spc="4" dirty="0">
                <a:latin typeface="Tahoma"/>
                <a:cs typeface="Tahoma"/>
              </a:rPr>
              <a:t>am</a:t>
            </a:r>
            <a:r>
              <a:rPr sz="2471" spc="-4" dirty="0">
                <a:latin typeface="Tahoma"/>
                <a:cs typeface="Tahoma"/>
              </a:rPr>
              <a:t>m</a:t>
            </a:r>
            <a:r>
              <a:rPr sz="2471" dirty="0">
                <a:latin typeface="Tahoma"/>
                <a:cs typeface="Tahoma"/>
              </a:rPr>
              <a:t>o</a:t>
            </a:r>
            <a:r>
              <a:rPr sz="2471" spc="-10" dirty="0">
                <a:latin typeface="Tahoma"/>
                <a:cs typeface="Tahoma"/>
              </a:rPr>
              <a:t>n</a:t>
            </a:r>
            <a:r>
              <a:rPr sz="2471" dirty="0">
                <a:latin typeface="Tahoma"/>
                <a:cs typeface="Tahoma"/>
              </a:rPr>
              <a:t>:</a:t>
            </a:r>
            <a:r>
              <a:rPr sz="2471" spc="-5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2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ce </a:t>
            </a:r>
            <a:r>
              <a:rPr sz="2471" dirty="0">
                <a:latin typeface="Times New Roman"/>
                <a:cs typeface="Times New Roman"/>
              </a:rPr>
              <a:t>≈</a:t>
            </a:r>
            <a:r>
              <a:rPr sz="2471" spc="154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ahoma"/>
                <a:cs typeface="Tahoma"/>
              </a:rPr>
              <a:t>2</a:t>
            </a:r>
            <a:r>
              <a:rPr sz="2471" dirty="0">
                <a:latin typeface="Tahoma"/>
                <a:cs typeface="Tahoma"/>
              </a:rPr>
              <a:t>0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m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be</a:t>
            </a:r>
            <a:endParaRPr sz="2471">
              <a:latin typeface="Tahoma"/>
              <a:cs typeface="Tahoma"/>
            </a:endParaRPr>
          </a:p>
          <a:p>
            <a:pPr marL="11206" marR="49804">
              <a:lnSpc>
                <a:spcPts val="2960"/>
              </a:lnSpc>
              <a:spcBef>
                <a:spcPts val="14"/>
              </a:spcBef>
            </a:pPr>
            <a:r>
              <a:rPr sz="3706" spc="-4" baseline="-1972" dirty="0">
                <a:latin typeface="Tahoma"/>
                <a:cs typeface="Tahoma"/>
              </a:rPr>
              <a:t>600</a:t>
            </a:r>
            <a:r>
              <a:rPr sz="3706" baseline="-1972" dirty="0">
                <a:latin typeface="Tahoma"/>
                <a:cs typeface="Tahoma"/>
              </a:rPr>
              <a:t>0 </a:t>
            </a:r>
            <a:r>
              <a:rPr sz="3706" spc="-4" baseline="-1972" dirty="0">
                <a:latin typeface="Tahoma"/>
                <a:cs typeface="Tahoma"/>
              </a:rPr>
              <a:t>wi</a:t>
            </a:r>
            <a:r>
              <a:rPr sz="3706" baseline="-1972" dirty="0">
                <a:latin typeface="Tahoma"/>
                <a:cs typeface="Tahoma"/>
              </a:rPr>
              <a:t>th</a:t>
            </a:r>
            <a:r>
              <a:rPr sz="3706" spc="12" baseline="-1972" dirty="0">
                <a:latin typeface="Tahoma"/>
                <a:cs typeface="Tahoma"/>
              </a:rPr>
              <a:t> </a:t>
            </a:r>
            <a:r>
              <a:rPr sz="3706" spc="-4" baseline="-1972" dirty="0">
                <a:latin typeface="Tahoma"/>
                <a:cs typeface="Tahoma"/>
              </a:rPr>
              <a:t>1</a:t>
            </a:r>
            <a:r>
              <a:rPr sz="3706" baseline="-1972" dirty="0">
                <a:latin typeface="Tahoma"/>
                <a:cs typeface="Tahoma"/>
              </a:rPr>
              <a:t>-1 r</a:t>
            </a:r>
            <a:r>
              <a:rPr sz="3706" spc="4" baseline="-1972" dirty="0">
                <a:latin typeface="Tahoma"/>
                <a:cs typeface="Tahoma"/>
              </a:rPr>
              <a:t>o</a:t>
            </a:r>
            <a:r>
              <a:rPr sz="3706" spc="-4" baseline="-1972" dirty="0">
                <a:latin typeface="Tahoma"/>
                <a:cs typeface="Tahoma"/>
              </a:rPr>
              <a:t>ll</a:t>
            </a:r>
            <a:r>
              <a:rPr sz="3706" baseline="-1972" dirty="0">
                <a:latin typeface="Tahoma"/>
                <a:cs typeface="Tahoma"/>
              </a:rPr>
              <a:t>)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1813" y="2716157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4613" y="2716157"/>
            <a:ext cx="6565073" cy="93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7" marR="37489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4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= as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12" dirty="0">
                <a:latin typeface="Tahoma"/>
                <a:cs typeface="Tahoma"/>
              </a:rPr>
              <a:t>t</a:t>
            </a:r>
            <a:r>
              <a:rPr sz="2118" dirty="0">
                <a:latin typeface="Tahoma"/>
                <a:cs typeface="Tahoma"/>
              </a:rPr>
              <a:t>h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cre</a:t>
            </a:r>
            <a:r>
              <a:rPr sz="2118" spc="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ses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bili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-12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of 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ch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g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ts val="2541"/>
              </a:lnSpc>
              <a:spcBef>
                <a:spcPts val="83"/>
              </a:spcBef>
            </a:pP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ecre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e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,</a:t>
            </a:r>
            <a:r>
              <a:rPr sz="2118" spc="12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8" dirty="0">
                <a:latin typeface="Tahoma"/>
                <a:cs typeface="Tahoma"/>
              </a:rPr>
              <a:t>v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e 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f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8" dirty="0">
                <a:latin typeface="Tahoma"/>
                <a:cs typeface="Tahoma"/>
              </a:rPr>
              <a:t>oo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ad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di</a:t>
            </a:r>
            <a:r>
              <a:rPr sz="2118" spc="-4" dirty="0">
                <a:latin typeface="Tahoma"/>
                <a:cs typeface="Tahoma"/>
              </a:rPr>
              <a:t>m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ni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-8" dirty="0">
                <a:latin typeface="Tahoma"/>
                <a:cs typeface="Tahoma"/>
              </a:rPr>
              <a:t>h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dirty="0">
                <a:latin typeface="Tahoma"/>
                <a:cs typeface="Tahoma"/>
              </a:rPr>
              <a:t>. </a:t>
            </a:r>
            <a:r>
              <a:rPr sz="2118" spc="4" dirty="0">
                <a:latin typeface="Tahoma"/>
                <a:cs typeface="Tahoma"/>
              </a:rPr>
              <a:t>(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lph</a:t>
            </a:r>
            <a:r>
              <a:rPr sz="2118" dirty="0">
                <a:latin typeface="Tahoma"/>
                <a:cs typeface="Tahoma"/>
              </a:rPr>
              <a:t>a-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ta </a:t>
            </a:r>
            <a:r>
              <a:rPr sz="2118" spc="-8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ot a 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at 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spc="4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a)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1810" y="374754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613" y="3747546"/>
            <a:ext cx="4449337" cy="100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34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k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mm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 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me</a:t>
            </a:r>
            <a:r>
              <a:rPr sz="2118" dirty="0">
                <a:latin typeface="Tahoma"/>
                <a:cs typeface="Tahoma"/>
              </a:rPr>
              <a:t>: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-8" dirty="0">
                <a:latin typeface="Tahoma"/>
                <a:cs typeface="Tahoma"/>
              </a:rPr>
              <a:t>d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th</a:t>
            </a:r>
            <a:endParaRPr sz="2118">
              <a:latin typeface="Tahoma"/>
              <a:cs typeface="Tahoma"/>
            </a:endParaRPr>
          </a:p>
          <a:p>
            <a:pPr marL="11206" marR="40342">
              <a:lnSpc>
                <a:spcPts val="2541"/>
              </a:lnSpc>
              <a:spcBef>
                <a:spcPts val="12"/>
              </a:spcBef>
            </a:pPr>
            <a:r>
              <a:rPr sz="3177" spc="4" baseline="-2301" dirty="0">
                <a:latin typeface="Tahoma"/>
                <a:cs typeface="Tahoma"/>
              </a:rPr>
              <a:t>g</a:t>
            </a:r>
            <a:r>
              <a:rPr sz="3177" spc="-8" baseline="-2301" dirty="0">
                <a:latin typeface="Tahoma"/>
                <a:cs typeface="Tahoma"/>
              </a:rPr>
              <a:t>oo</a:t>
            </a:r>
            <a:r>
              <a:rPr sz="3177" baseline="-2301" dirty="0">
                <a:latin typeface="Tahoma"/>
                <a:cs typeface="Tahoma"/>
              </a:rPr>
              <a:t>d</a:t>
            </a:r>
            <a:r>
              <a:rPr sz="3177" spc="8" baseline="-2301" dirty="0">
                <a:latin typeface="Tahoma"/>
                <a:cs typeface="Tahoma"/>
              </a:rPr>
              <a:t> </a:t>
            </a:r>
            <a:r>
              <a:rPr sz="3177" spc="-4" baseline="-2301" dirty="0">
                <a:latin typeface="Tahoma"/>
                <a:cs typeface="Tahoma"/>
              </a:rPr>
              <a:t>e</a:t>
            </a:r>
            <a:r>
              <a:rPr sz="3177" baseline="-2301" dirty="0">
                <a:latin typeface="Tahoma"/>
                <a:cs typeface="Tahoma"/>
              </a:rPr>
              <a:t>va</a:t>
            </a:r>
            <a:r>
              <a:rPr sz="3177" spc="4" baseline="-2301" dirty="0">
                <a:latin typeface="Tahoma"/>
                <a:cs typeface="Tahoma"/>
              </a:rPr>
              <a:t>l</a:t>
            </a:r>
            <a:r>
              <a:rPr sz="3177" spc="-8" baseline="-2301" dirty="0">
                <a:latin typeface="Tahoma"/>
                <a:cs typeface="Tahoma"/>
              </a:rPr>
              <a:t>u</a:t>
            </a:r>
            <a:r>
              <a:rPr sz="3177" baseline="-2301" dirty="0">
                <a:latin typeface="Tahoma"/>
                <a:cs typeface="Tahoma"/>
              </a:rPr>
              <a:t>at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spc="-8" baseline="-2301" dirty="0">
                <a:latin typeface="Tahoma"/>
                <a:cs typeface="Tahoma"/>
              </a:rPr>
              <a:t>o</a:t>
            </a:r>
            <a:r>
              <a:rPr sz="3177" baseline="-2301" dirty="0">
                <a:latin typeface="Tahoma"/>
                <a:cs typeface="Tahoma"/>
              </a:rPr>
              <a:t>n</a:t>
            </a:r>
            <a:r>
              <a:rPr sz="3177" spc="12" baseline="-2301" dirty="0">
                <a:latin typeface="Tahoma"/>
                <a:cs typeface="Tahoma"/>
              </a:rPr>
              <a:t> </a:t>
            </a:r>
            <a:r>
              <a:rPr sz="3177" spc="-8" baseline="-2301" dirty="0">
                <a:latin typeface="Tahoma"/>
                <a:cs typeface="Tahoma"/>
              </a:rPr>
              <a:t>fu</a:t>
            </a:r>
            <a:r>
              <a:rPr sz="3177" spc="4" baseline="-2301" dirty="0">
                <a:latin typeface="Tahoma"/>
                <a:cs typeface="Tahoma"/>
              </a:rPr>
              <a:t>n</a:t>
            </a:r>
            <a:r>
              <a:rPr sz="3177" spc="-4" baseline="-2301" dirty="0">
                <a:latin typeface="Tahoma"/>
                <a:cs typeface="Tahoma"/>
              </a:rPr>
              <a:t>c</a:t>
            </a:r>
            <a:r>
              <a:rPr sz="3177" baseline="-2301" dirty="0">
                <a:latin typeface="Tahoma"/>
                <a:cs typeface="Tahoma"/>
              </a:rPr>
              <a:t>t</a:t>
            </a:r>
            <a:r>
              <a:rPr sz="3177" spc="4" baseline="-2301" dirty="0">
                <a:latin typeface="Tahoma"/>
                <a:cs typeface="Tahoma"/>
              </a:rPr>
              <a:t>i</a:t>
            </a:r>
            <a:r>
              <a:rPr sz="3177" baseline="-2301" dirty="0">
                <a:latin typeface="Tahoma"/>
                <a:cs typeface="Tahoma"/>
              </a:rPr>
              <a:t>on</a:t>
            </a:r>
            <a:endParaRPr sz="2118">
              <a:latin typeface="Tahoma"/>
              <a:cs typeface="Tahoma"/>
            </a:endParaRPr>
          </a:p>
          <a:p>
            <a:pPr marL="11234" marR="40342">
              <a:lnSpc>
                <a:spcPct val="100585"/>
              </a:lnSpc>
              <a:spcBef>
                <a:spcPts val="356"/>
              </a:spcBef>
            </a:pPr>
            <a:r>
              <a:rPr sz="2118" spc="4" dirty="0">
                <a:latin typeface="Tahoma"/>
                <a:cs typeface="Tahoma"/>
              </a:rPr>
              <a:t>pl</a:t>
            </a:r>
            <a:r>
              <a:rPr sz="2118" dirty="0">
                <a:latin typeface="Tahoma"/>
                <a:cs typeface="Tahoma"/>
              </a:rPr>
              <a:t>ays at </a:t>
            </a:r>
            <a:r>
              <a:rPr sz="2118" spc="-8" dirty="0">
                <a:latin typeface="Tahoma"/>
                <a:cs typeface="Tahoma"/>
              </a:rPr>
              <a:t>wo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dirty="0">
                <a:latin typeface="Tahoma"/>
                <a:cs typeface="Tahoma"/>
              </a:rPr>
              <a:t>d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spc="4" dirty="0">
                <a:latin typeface="Tahoma"/>
                <a:cs typeface="Tahoma"/>
              </a:rPr>
              <a:t>p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h</a:t>
            </a:r>
            <a:r>
              <a:rPr sz="2118" spc="-8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p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l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5162" y="374754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2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6613" y="3747546"/>
            <a:ext cx="83523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spc="-4" dirty="0">
                <a:latin typeface="Tahoma"/>
                <a:cs typeface="Tahoma"/>
              </a:rPr>
              <a:t>se</a:t>
            </a:r>
            <a:r>
              <a:rPr sz="2118" dirty="0">
                <a:latin typeface="Tahoma"/>
                <a:cs typeface="Tahoma"/>
              </a:rPr>
              <a:t>a</a:t>
            </a:r>
            <a:r>
              <a:rPr sz="2118" spc="-4" dirty="0">
                <a:latin typeface="Tahoma"/>
                <a:cs typeface="Tahoma"/>
              </a:rPr>
              <a:t>rc</a:t>
            </a:r>
            <a:r>
              <a:rPr sz="2118" dirty="0">
                <a:latin typeface="Tahoma"/>
                <a:cs typeface="Tahoma"/>
              </a:rPr>
              <a:t>h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4408" y="3747546"/>
            <a:ext cx="2587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+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5708" y="3747546"/>
            <a:ext cx="56922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y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810" y="4456206"/>
            <a:ext cx="2098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03409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67000" y="381000"/>
            <a:ext cx="49426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spc="-8" dirty="0" smtClean="0">
                <a:latin typeface="Tahoma"/>
                <a:cs typeface="Tahoma"/>
              </a:rPr>
              <a:t>Final game video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9954" y="1066800"/>
            <a:ext cx="84582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HK" altLang="en-US" sz="2800" dirty="0" smtClean="0"/>
              <a:t>Showcase your final game</a:t>
            </a:r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A few slides and one or more demos</a:t>
            </a:r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Describe technical details clearly</a:t>
            </a:r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High quality narration</a:t>
            </a:r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Consider</a:t>
            </a:r>
          </a:p>
          <a:p>
            <a:pPr lvl="1">
              <a:lnSpc>
                <a:spcPct val="90000"/>
              </a:lnSpc>
            </a:pPr>
            <a:r>
              <a:rPr lang="en-HK" altLang="en-US" sz="2400" dirty="0" smtClean="0"/>
              <a:t>Background music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3m45s video hard limit (we will cutoff)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try to make it between 3m20s and </a:t>
            </a:r>
            <a:r>
              <a:rPr lang="en-US" altLang="en-US" sz="2400" dirty="0" smtClean="0"/>
              <a:t>3m45s</a:t>
            </a:r>
            <a:endParaRPr lang="en-HK" altLang="en-US" sz="2800" dirty="0" smtClean="0"/>
          </a:p>
          <a:p>
            <a:pPr>
              <a:lnSpc>
                <a:spcPct val="90000"/>
              </a:lnSpc>
            </a:pPr>
            <a:r>
              <a:rPr lang="en-HK" altLang="en-US" sz="2800" smtClean="0"/>
              <a:t>Deadline May 6</a:t>
            </a:r>
            <a:r>
              <a:rPr lang="en-HK" altLang="en-US" sz="2800" baseline="30000" smtClean="0"/>
              <a:t>th</a:t>
            </a:r>
            <a:r>
              <a:rPr lang="en-HK" altLang="en-US" sz="2800" smtClean="0"/>
              <a:t> </a:t>
            </a:r>
            <a:r>
              <a:rPr lang="en-HK" altLang="en-US" sz="2800" dirty="0" smtClean="0"/>
              <a:t>at 11:59PM</a:t>
            </a:r>
          </a:p>
          <a:p>
            <a:pPr lvl="1">
              <a:lnSpc>
                <a:spcPct val="90000"/>
              </a:lnSpc>
            </a:pPr>
            <a:r>
              <a:rPr lang="en-HK" altLang="en-US" sz="2400" dirty="0" smtClean="0"/>
              <a:t>Must </a:t>
            </a:r>
            <a:r>
              <a:rPr lang="en-HK" altLang="en-US" sz="2400" dirty="0"/>
              <a:t>be WMV </a:t>
            </a:r>
            <a:r>
              <a:rPr lang="en-HK" altLang="en-US" sz="2400" dirty="0" smtClean="0"/>
              <a:t>format at 1920x1080 resolution</a:t>
            </a:r>
            <a:br>
              <a:rPr lang="en-HK" altLang="en-US" sz="2400" dirty="0" smtClean="0"/>
            </a:br>
            <a:r>
              <a:rPr lang="en-HK" altLang="en-US" sz="2400" dirty="0" smtClean="0"/>
              <a:t>(will </a:t>
            </a:r>
            <a:r>
              <a:rPr lang="en-HK" altLang="en-US" sz="2400" dirty="0"/>
              <a:t>be enforced in grading</a:t>
            </a:r>
            <a:r>
              <a:rPr lang="en-HK" alt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HK" altLang="en-US" sz="2400" dirty="0" smtClean="0"/>
              <a:t>If cannot convert to WMV in that format, need to send it 24 hours earlier</a:t>
            </a:r>
          </a:p>
        </p:txBody>
      </p:sp>
    </p:spTree>
    <p:extLst>
      <p:ext uri="{BB962C8B-B14F-4D97-AF65-F5344CB8AC3E}">
        <p14:creationId xmlns:p14="http://schemas.microsoft.com/office/powerpoint/2010/main" val="3247913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057400" y="381000"/>
            <a:ext cx="555229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lang="en-HK" sz="3883" spc="-8" dirty="0" smtClean="0">
                <a:latin typeface="Tahoma"/>
                <a:cs typeface="Tahoma"/>
              </a:rPr>
              <a:t>Final game deliverables</a:t>
            </a:r>
            <a:endParaRPr sz="3883" dirty="0">
              <a:latin typeface="Tahoma"/>
              <a:cs typeface="Tahoma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9954" y="1066800"/>
            <a:ext cx="8458200" cy="41719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HK" altLang="en-US" sz="2800" dirty="0" smtClean="0"/>
              <a:t>Must submit code</a:t>
            </a:r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Can also submit additional document at the same time</a:t>
            </a:r>
          </a:p>
          <a:p>
            <a:pPr lvl="1">
              <a:lnSpc>
                <a:spcPct val="90000"/>
              </a:lnSpc>
            </a:pPr>
            <a:r>
              <a:rPr lang="en-HK" altLang="en-US" sz="2400" dirty="0" smtClean="0"/>
              <a:t>If you feel video not enough to showcase all your work</a:t>
            </a:r>
            <a:endParaRPr lang="en-HK" altLang="en-US" dirty="0"/>
          </a:p>
          <a:p>
            <a:pPr>
              <a:lnSpc>
                <a:spcPct val="90000"/>
              </a:lnSpc>
            </a:pPr>
            <a:r>
              <a:rPr lang="en-HK" altLang="en-US" sz="2800" dirty="0" smtClean="0"/>
              <a:t>Poster for the demo</a:t>
            </a:r>
          </a:p>
          <a:p>
            <a:pPr marL="0" indent="0">
              <a:lnSpc>
                <a:spcPct val="90000"/>
              </a:lnSpc>
              <a:buNone/>
            </a:pPr>
            <a:endParaRPr lang="en-HK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HK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HK" altLang="en-US" sz="2800" dirty="0"/>
              <a:t>(</a:t>
            </a:r>
            <a:r>
              <a:rPr lang="en-HK" altLang="en-US" sz="2800" dirty="0" smtClean="0"/>
              <a:t>We will plan demo date later this week)</a:t>
            </a:r>
          </a:p>
          <a:p>
            <a:pPr lvl="1">
              <a:lnSpc>
                <a:spcPct val="90000"/>
              </a:lnSpc>
            </a:pPr>
            <a:endParaRPr lang="en-HK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8573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10918" y="756351"/>
            <a:ext cx="3209339" cy="1780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37018">
              <a:lnSpc>
                <a:spcPts val="4112"/>
              </a:lnSpc>
              <a:spcBef>
                <a:spcPts val="206"/>
              </a:spcBef>
            </a:pPr>
            <a:r>
              <a:rPr sz="3883" spc="-4" dirty="0">
                <a:latin typeface="Tahoma"/>
                <a:cs typeface="Tahoma"/>
              </a:rPr>
              <a:t>T</a:t>
            </a:r>
            <a:r>
              <a:rPr sz="3883" dirty="0">
                <a:latin typeface="Tahoma"/>
                <a:cs typeface="Tahoma"/>
              </a:rPr>
              <a:t>yp</a:t>
            </a:r>
            <a:r>
              <a:rPr sz="3883" spc="-8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  <a:p>
            <a:pPr marL="11206" marR="74030">
              <a:lnSpc>
                <a:spcPct val="100585"/>
              </a:lnSpc>
              <a:spcBef>
                <a:spcPts val="2732"/>
              </a:spcBef>
            </a:pPr>
            <a:r>
              <a:rPr sz="2824" spc="-8" dirty="0">
                <a:latin typeface="Tahoma"/>
                <a:cs typeface="Tahoma"/>
              </a:rPr>
              <a:t>G</a:t>
            </a:r>
            <a:r>
              <a:rPr sz="2824" spc="-4" dirty="0">
                <a:latin typeface="Tahoma"/>
                <a:cs typeface="Tahoma"/>
              </a:rPr>
              <a:t>am</a:t>
            </a:r>
            <a:r>
              <a:rPr sz="2824" dirty="0">
                <a:latin typeface="Tahoma"/>
                <a:cs typeface="Tahoma"/>
              </a:rPr>
              <a:t>es </a:t>
            </a:r>
            <a:r>
              <a:rPr sz="2824" spc="-17" dirty="0">
                <a:latin typeface="Tahoma"/>
                <a:cs typeface="Tahoma"/>
              </a:rPr>
              <a:t>c</a:t>
            </a:r>
            <a:r>
              <a:rPr sz="2824" spc="-4" dirty="0">
                <a:latin typeface="Tahoma"/>
                <a:cs typeface="Tahoma"/>
              </a:rPr>
              <a:t>a</a:t>
            </a:r>
            <a:r>
              <a:rPr sz="2824" dirty="0">
                <a:latin typeface="Tahoma"/>
                <a:cs typeface="Tahoma"/>
              </a:rPr>
              <a:t>n h</a:t>
            </a:r>
            <a:r>
              <a:rPr sz="2824" spc="-4" dirty="0">
                <a:latin typeface="Tahoma"/>
                <a:cs typeface="Tahoma"/>
              </a:rPr>
              <a:t>av</a:t>
            </a:r>
            <a:r>
              <a:rPr sz="2824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  <a:p>
            <a:pPr marL="111916" marR="74030">
              <a:lnSpc>
                <a:spcPct val="100585"/>
              </a:lnSpc>
              <a:spcBef>
                <a:spcPts val="576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spc="-8" dirty="0">
                <a:latin typeface="Tahoma"/>
                <a:cs typeface="Tahoma"/>
              </a:rPr>
              <a:t>P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ect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7088" y="756352"/>
            <a:ext cx="52145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8" dirty="0">
                <a:latin typeface="Tahoma"/>
                <a:cs typeface="Tahoma"/>
              </a:rPr>
              <a:t>o</a:t>
            </a:r>
            <a:r>
              <a:rPr sz="3883" dirty="0">
                <a:latin typeface="Tahoma"/>
                <a:cs typeface="Tahoma"/>
              </a:rPr>
              <a:t>f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6738" y="756352"/>
            <a:ext cx="152202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ame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211" y="170152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918" y="2653825"/>
            <a:ext cx="3449793" cy="849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1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r>
              <a:rPr sz="2471" spc="-127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Imper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ect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3397"/>
              </a:lnSpc>
              <a:spcBef>
                <a:spcPts val="683"/>
              </a:spcBef>
            </a:pPr>
            <a:r>
              <a:rPr sz="4236" spc="-8" baseline="-1725" dirty="0">
                <a:latin typeface="Tahoma"/>
                <a:cs typeface="Tahoma"/>
              </a:rPr>
              <a:t>G</a:t>
            </a:r>
            <a:r>
              <a:rPr sz="4236" spc="-4" baseline="-1725" dirty="0">
                <a:latin typeface="Tahoma"/>
                <a:cs typeface="Tahoma"/>
              </a:rPr>
              <a:t>am</a:t>
            </a:r>
            <a:r>
              <a:rPr sz="4236" baseline="-1725" dirty="0">
                <a:latin typeface="Tahoma"/>
                <a:cs typeface="Tahoma"/>
              </a:rPr>
              <a:t>es </a:t>
            </a:r>
            <a:r>
              <a:rPr sz="4236" spc="-17" baseline="-1725" dirty="0">
                <a:latin typeface="Tahoma"/>
                <a:cs typeface="Tahoma"/>
              </a:rPr>
              <a:t>c</a:t>
            </a:r>
            <a:r>
              <a:rPr sz="4236" spc="-4" baseline="-1725" dirty="0">
                <a:latin typeface="Tahoma"/>
                <a:cs typeface="Tahoma"/>
              </a:rPr>
              <a:t>a</a:t>
            </a:r>
            <a:r>
              <a:rPr sz="4236" baseline="-1725" dirty="0">
                <a:latin typeface="Tahoma"/>
                <a:cs typeface="Tahoma"/>
              </a:rPr>
              <a:t>n </a:t>
            </a:r>
            <a:r>
              <a:rPr sz="4236" spc="4" baseline="-1725" dirty="0">
                <a:latin typeface="Tahoma"/>
                <a:cs typeface="Tahoma"/>
              </a:rPr>
              <a:t>b</a:t>
            </a:r>
            <a:r>
              <a:rPr sz="4236" baseline="-1725" dirty="0">
                <a:latin typeface="Tahoma"/>
                <a:cs typeface="Tahoma"/>
              </a:rPr>
              <a:t>e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211" y="3121539"/>
            <a:ext cx="239789" cy="38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04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23" y="3622013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58" y="3622013"/>
            <a:ext cx="2502808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8" dirty="0">
                <a:latin typeface="Tahoma"/>
                <a:cs typeface="Tahoma"/>
              </a:rPr>
              <a:t>i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n-determ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c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6427" y="4073835"/>
            <a:ext cx="128007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(</a:t>
            </a:r>
            <a:r>
              <a:rPr sz="2471" dirty="0">
                <a:latin typeface="Tahoma"/>
                <a:cs typeface="Tahoma"/>
              </a:rPr>
              <a:t>ch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nce)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23259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517724" y="756352"/>
            <a:ext cx="19357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1063" y="756352"/>
            <a:ext cx="15322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9352" y="756352"/>
            <a:ext cx="95409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9302" y="756352"/>
            <a:ext cx="159071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v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4" dirty="0">
                <a:latin typeface="Tahoma"/>
                <a:cs typeface="Tahoma"/>
              </a:rPr>
              <a:t>r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nt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11" y="1903235"/>
            <a:ext cx="239789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013"/>
              </a:lnSpc>
              <a:spcBef>
                <a:spcPts val="150"/>
              </a:spcBef>
            </a:pPr>
            <a:r>
              <a:rPr sz="2824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  <a:p>
            <a:pPr marL="11206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•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742" y="1903235"/>
            <a:ext cx="5388946" cy="896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81">
              <a:lnSpc>
                <a:spcPts val="3013"/>
              </a:lnSpc>
              <a:spcBef>
                <a:spcPts val="150"/>
              </a:spcBef>
            </a:pPr>
            <a:r>
              <a:rPr sz="2824" spc="-4" dirty="0">
                <a:latin typeface="Tahoma"/>
                <a:cs typeface="Tahoma"/>
              </a:rPr>
              <a:t>D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t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rm</a:t>
            </a:r>
            <a:r>
              <a:rPr sz="2824" dirty="0">
                <a:latin typeface="Tahoma"/>
                <a:cs typeface="Tahoma"/>
              </a:rPr>
              <a:t>ini</a:t>
            </a:r>
            <a:r>
              <a:rPr sz="2824" spc="-4" dirty="0">
                <a:latin typeface="Tahoma"/>
                <a:cs typeface="Tahoma"/>
              </a:rPr>
              <a:t>st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,</a:t>
            </a:r>
            <a:r>
              <a:rPr sz="2824" spc="8" dirty="0">
                <a:latin typeface="Tahoma"/>
                <a:cs typeface="Tahoma"/>
              </a:rPr>
              <a:t> </a:t>
            </a:r>
            <a:r>
              <a:rPr sz="2824" spc="4" dirty="0">
                <a:latin typeface="Tahoma"/>
                <a:cs typeface="Tahoma"/>
              </a:rPr>
              <a:t>P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rf</a:t>
            </a:r>
            <a:r>
              <a:rPr sz="2824" dirty="0">
                <a:latin typeface="Tahoma"/>
                <a:cs typeface="Tahoma"/>
              </a:rPr>
              <a:t>e</a:t>
            </a:r>
            <a:r>
              <a:rPr sz="2824" spc="-4" dirty="0">
                <a:latin typeface="Tahoma"/>
                <a:cs typeface="Tahoma"/>
              </a:rPr>
              <a:t>c</a:t>
            </a:r>
            <a:r>
              <a:rPr sz="2824" dirty="0">
                <a:latin typeface="Tahoma"/>
                <a:cs typeface="Tahoma"/>
              </a:rPr>
              <a:t>t i</a:t>
            </a:r>
            <a:r>
              <a:rPr sz="2824" spc="8" dirty="0">
                <a:latin typeface="Tahoma"/>
                <a:cs typeface="Tahoma"/>
              </a:rPr>
              <a:t>n</a:t>
            </a:r>
            <a:r>
              <a:rPr sz="2824" spc="-4" dirty="0">
                <a:latin typeface="Tahoma"/>
                <a:cs typeface="Tahoma"/>
              </a:rPr>
              <a:t>format</a:t>
            </a:r>
            <a:r>
              <a:rPr sz="2824" dirty="0">
                <a:latin typeface="Tahoma"/>
                <a:cs typeface="Tahoma"/>
              </a:rPr>
              <a:t>i</a:t>
            </a:r>
            <a:r>
              <a:rPr sz="2824" spc="-4" dirty="0">
                <a:latin typeface="Tahoma"/>
                <a:cs typeface="Tahoma"/>
              </a:rPr>
              <a:t>o</a:t>
            </a:r>
            <a:r>
              <a:rPr sz="2824" dirty="0">
                <a:latin typeface="Tahoma"/>
                <a:cs typeface="Tahoma"/>
              </a:rPr>
              <a:t>n</a:t>
            </a:r>
            <a:endParaRPr sz="2824">
              <a:latin typeface="Tahoma"/>
              <a:cs typeface="Tahoma"/>
            </a:endParaRPr>
          </a:p>
          <a:p>
            <a:pPr marL="11206" marR="53858">
              <a:lnSpc>
                <a:spcPts val="3397"/>
              </a:lnSpc>
              <a:spcBef>
                <a:spcPts val="666"/>
              </a:spcBef>
            </a:pPr>
            <a:r>
              <a:rPr sz="4236" baseline="-1725" dirty="0">
                <a:latin typeface="Tahoma"/>
                <a:cs typeface="Tahoma"/>
              </a:rPr>
              <a:t>T</a:t>
            </a:r>
            <a:r>
              <a:rPr sz="4236" spc="-4" baseline="-1725" dirty="0">
                <a:latin typeface="Tahoma"/>
                <a:cs typeface="Tahoma"/>
              </a:rPr>
              <a:t>w</a:t>
            </a:r>
            <a:r>
              <a:rPr sz="4236" baseline="-1725" dirty="0">
                <a:latin typeface="Tahoma"/>
                <a:cs typeface="Tahoma"/>
              </a:rPr>
              <a:t>o </a:t>
            </a:r>
            <a:r>
              <a:rPr sz="4236" spc="4" baseline="-1725" dirty="0">
                <a:latin typeface="Tahoma"/>
                <a:cs typeface="Tahoma"/>
              </a:rPr>
              <a:t>p</a:t>
            </a:r>
            <a:r>
              <a:rPr sz="4236" baseline="-1725" dirty="0">
                <a:latin typeface="Tahoma"/>
                <a:cs typeface="Tahoma"/>
              </a:rPr>
              <a:t>l</a:t>
            </a:r>
            <a:r>
              <a:rPr sz="4236" spc="-4" baseline="-1725" dirty="0">
                <a:latin typeface="Tahoma"/>
                <a:cs typeface="Tahoma"/>
              </a:rPr>
              <a:t>ay</a:t>
            </a:r>
            <a:r>
              <a:rPr sz="4236" baseline="-1725" dirty="0">
                <a:latin typeface="Tahoma"/>
                <a:cs typeface="Tahoma"/>
              </a:rPr>
              <a:t>e</a:t>
            </a:r>
            <a:r>
              <a:rPr sz="4236" spc="-4" baseline="-1725" dirty="0">
                <a:latin typeface="Tahoma"/>
                <a:cs typeface="Tahoma"/>
              </a:rPr>
              <a:t>r</a:t>
            </a:r>
            <a:r>
              <a:rPr sz="4236" baseline="-1725" dirty="0">
                <a:latin typeface="Tahoma"/>
                <a:cs typeface="Tahoma"/>
              </a:rPr>
              <a:t>s</a:t>
            </a:r>
            <a:endParaRPr sz="282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1623" y="2918732"/>
            <a:ext cx="240771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306" y="2918732"/>
            <a:ext cx="5443017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59" marR="3341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One 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k</a:t>
            </a:r>
            <a:r>
              <a:rPr sz="2471" dirty="0">
                <a:latin typeface="Tahoma"/>
                <a:cs typeface="Tahoma"/>
              </a:rPr>
              <a:t>ens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 the m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dd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43"/>
              </a:spcBef>
            </a:pP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 e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ch 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e, t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e 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ivi</a:t>
            </a:r>
            <a:r>
              <a:rPr sz="2471" dirty="0">
                <a:latin typeface="Tahoma"/>
                <a:cs typeface="Tahoma"/>
              </a:rPr>
              <a:t>des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874" y="2918732"/>
            <a:ext cx="74843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b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286" y="3370554"/>
            <a:ext cx="59094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nto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484" y="3370554"/>
            <a:ext cx="5785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8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427" y="3747071"/>
            <a:ext cx="1590040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2247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n-empty</a:t>
            </a:r>
            <a:endParaRPr sz="2471">
              <a:latin typeface="Tahoma"/>
              <a:cs typeface="Tahoma"/>
            </a:endParaRPr>
          </a:p>
          <a:p>
            <a:pPr marL="11237">
              <a:lnSpc>
                <a:spcPct val="100585"/>
              </a:lnSpc>
              <a:spcBef>
                <a:spcPts val="454"/>
              </a:spcBef>
            </a:pPr>
            <a:r>
              <a:rPr sz="2471" spc="-8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dirty="0">
                <a:latin typeface="Tahoma"/>
                <a:cs typeface="Tahoma"/>
              </a:rPr>
              <a:t>o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0761" y="3747071"/>
            <a:ext cx="1059885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p</a:t>
            </a:r>
            <a:r>
              <a:rPr sz="2471" spc="-4" dirty="0">
                <a:latin typeface="Tahoma"/>
                <a:cs typeface="Tahoma"/>
              </a:rPr>
              <a:t>il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  <a:p>
            <a:pPr marL="34168" marR="32695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nn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t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954" y="3747071"/>
            <a:ext cx="2325740" cy="788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616" marR="4699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d</a:t>
            </a:r>
            <a:r>
              <a:rPr sz="2471" spc="-4" dirty="0">
                <a:latin typeface="Tahoma"/>
                <a:cs typeface="Tahoma"/>
              </a:rPr>
              <a:t>iff</a:t>
            </a:r>
            <a:r>
              <a:rPr sz="2471" dirty="0">
                <a:latin typeface="Tahoma"/>
                <a:cs typeface="Tahoma"/>
              </a:rPr>
              <a:t>erent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si</a:t>
            </a:r>
            <a:r>
              <a:rPr sz="2471" dirty="0">
                <a:latin typeface="Tahoma"/>
                <a:cs typeface="Tahoma"/>
              </a:rPr>
              <a:t>zes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454"/>
              </a:spcBef>
            </a:pP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 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es the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23" y="4200237"/>
            <a:ext cx="24077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–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2658" y="4200237"/>
            <a:ext cx="83588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23611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5725757" y="1391770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1999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1999" y="0"/>
                </a:lnTo>
                <a:lnTo>
                  <a:pt x="64008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5757" y="1391770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8" y="381000"/>
                </a:lnTo>
                <a:lnTo>
                  <a:pt x="761999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1999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8372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1999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1999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8372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7" y="381000"/>
                </a:lnTo>
                <a:lnTo>
                  <a:pt x="761999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1999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2054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2000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8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2054" y="2198593"/>
            <a:ext cx="728831" cy="336176"/>
          </a:xfrm>
          <a:custGeom>
            <a:avLst/>
            <a:gdLst/>
            <a:ahLst/>
            <a:cxnLst/>
            <a:rect l="l" t="t" r="r" b="b"/>
            <a:pathLst>
              <a:path w="826008" h="381000">
                <a:moveTo>
                  <a:pt x="64008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6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8" y="381000"/>
                </a:lnTo>
                <a:lnTo>
                  <a:pt x="762000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8" y="318516"/>
                </a:lnTo>
                <a:lnTo>
                  <a:pt x="826008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2000" y="0"/>
                </a:lnTo>
                <a:lnTo>
                  <a:pt x="6400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06471" y="1717189"/>
            <a:ext cx="1387736" cy="493507"/>
          </a:xfrm>
          <a:custGeom>
            <a:avLst/>
            <a:gdLst/>
            <a:ahLst/>
            <a:cxnLst/>
            <a:rect l="l" t="t" r="r" b="b"/>
            <a:pathLst>
              <a:path w="1572768" h="559308">
                <a:moveTo>
                  <a:pt x="62483" y="509016"/>
                </a:moveTo>
                <a:lnTo>
                  <a:pt x="75866" y="504478"/>
                </a:lnTo>
                <a:lnTo>
                  <a:pt x="67055" y="478536"/>
                </a:lnTo>
                <a:lnTo>
                  <a:pt x="0" y="545592"/>
                </a:lnTo>
                <a:lnTo>
                  <a:pt x="62483" y="509016"/>
                </a:lnTo>
                <a:close/>
              </a:path>
              <a:path w="1572768" h="559308">
                <a:moveTo>
                  <a:pt x="71627" y="536448"/>
                </a:moveTo>
                <a:lnTo>
                  <a:pt x="94487" y="559308"/>
                </a:lnTo>
                <a:lnTo>
                  <a:pt x="85161" y="531845"/>
                </a:lnTo>
                <a:lnTo>
                  <a:pt x="71627" y="536448"/>
                </a:lnTo>
                <a:close/>
              </a:path>
              <a:path w="1572768" h="559308">
                <a:moveTo>
                  <a:pt x="1572768" y="25908"/>
                </a:moveTo>
                <a:lnTo>
                  <a:pt x="1563624" y="0"/>
                </a:lnTo>
                <a:lnTo>
                  <a:pt x="75866" y="504478"/>
                </a:lnTo>
                <a:lnTo>
                  <a:pt x="62483" y="509016"/>
                </a:lnTo>
                <a:lnTo>
                  <a:pt x="0" y="545592"/>
                </a:lnTo>
                <a:lnTo>
                  <a:pt x="94487" y="559308"/>
                </a:lnTo>
                <a:lnTo>
                  <a:pt x="71627" y="536448"/>
                </a:lnTo>
                <a:lnTo>
                  <a:pt x="85161" y="531845"/>
                </a:lnTo>
                <a:lnTo>
                  <a:pt x="1572768" y="2590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8071" y="1726601"/>
            <a:ext cx="110266" cy="471992"/>
          </a:xfrm>
          <a:custGeom>
            <a:avLst/>
            <a:gdLst/>
            <a:ahLst/>
            <a:cxnLst/>
            <a:rect l="l" t="t" r="r" b="b"/>
            <a:pathLst>
              <a:path w="124968" h="534924">
                <a:moveTo>
                  <a:pt x="27431" y="0"/>
                </a:moveTo>
                <a:lnTo>
                  <a:pt x="0" y="4572"/>
                </a:lnTo>
                <a:lnTo>
                  <a:pt x="69490" y="452562"/>
                </a:lnTo>
                <a:lnTo>
                  <a:pt x="71627" y="466344"/>
                </a:lnTo>
                <a:lnTo>
                  <a:pt x="41148" y="457200"/>
                </a:lnTo>
                <a:lnTo>
                  <a:pt x="96012" y="534924"/>
                </a:lnTo>
                <a:lnTo>
                  <a:pt x="99059" y="463296"/>
                </a:lnTo>
                <a:lnTo>
                  <a:pt x="96711" y="448107"/>
                </a:lnTo>
                <a:lnTo>
                  <a:pt x="27431" y="0"/>
                </a:lnTo>
                <a:close/>
              </a:path>
              <a:path w="124968" h="534924">
                <a:moveTo>
                  <a:pt x="99059" y="463296"/>
                </a:moveTo>
                <a:lnTo>
                  <a:pt x="96012" y="534924"/>
                </a:lnTo>
                <a:lnTo>
                  <a:pt x="124968" y="443484"/>
                </a:lnTo>
                <a:lnTo>
                  <a:pt x="96711" y="448107"/>
                </a:lnTo>
                <a:lnTo>
                  <a:pt x="99059" y="463296"/>
                </a:lnTo>
                <a:close/>
              </a:path>
              <a:path w="124968" h="534924">
                <a:moveTo>
                  <a:pt x="41148" y="457200"/>
                </a:moveTo>
                <a:lnTo>
                  <a:pt x="71627" y="466344"/>
                </a:lnTo>
                <a:lnTo>
                  <a:pt x="69490" y="452562"/>
                </a:lnTo>
                <a:lnTo>
                  <a:pt x="41148" y="4572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83419" y="2198593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6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6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3419" y="2198593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6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6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6139" y="1715845"/>
            <a:ext cx="1460350" cy="496196"/>
          </a:xfrm>
          <a:custGeom>
            <a:avLst/>
            <a:gdLst/>
            <a:ahLst/>
            <a:cxnLst/>
            <a:rect l="l" t="t" r="r" b="b"/>
            <a:pathLst>
              <a:path w="1655063" h="562356">
                <a:moveTo>
                  <a:pt x="9144" y="0"/>
                </a:moveTo>
                <a:lnTo>
                  <a:pt x="0" y="27431"/>
                </a:lnTo>
                <a:lnTo>
                  <a:pt x="1569678" y="535047"/>
                </a:lnTo>
                <a:lnTo>
                  <a:pt x="1583435" y="539495"/>
                </a:lnTo>
                <a:lnTo>
                  <a:pt x="1560576" y="562355"/>
                </a:lnTo>
                <a:lnTo>
                  <a:pt x="1655063" y="547115"/>
                </a:lnTo>
                <a:lnTo>
                  <a:pt x="1592579" y="512063"/>
                </a:lnTo>
                <a:lnTo>
                  <a:pt x="1578822" y="507615"/>
                </a:lnTo>
                <a:lnTo>
                  <a:pt x="9144" y="0"/>
                </a:lnTo>
                <a:close/>
              </a:path>
              <a:path w="1655063" h="562356">
                <a:moveTo>
                  <a:pt x="1592579" y="512063"/>
                </a:moveTo>
                <a:lnTo>
                  <a:pt x="1655063" y="547115"/>
                </a:lnTo>
                <a:lnTo>
                  <a:pt x="1588007" y="480059"/>
                </a:lnTo>
                <a:lnTo>
                  <a:pt x="1578822" y="507615"/>
                </a:lnTo>
                <a:lnTo>
                  <a:pt x="1592579" y="512063"/>
                </a:lnTo>
                <a:close/>
              </a:path>
              <a:path w="1655063" h="562356">
                <a:moveTo>
                  <a:pt x="1560576" y="562355"/>
                </a:moveTo>
                <a:lnTo>
                  <a:pt x="1583435" y="539495"/>
                </a:lnTo>
                <a:lnTo>
                  <a:pt x="1569678" y="535047"/>
                </a:lnTo>
                <a:lnTo>
                  <a:pt x="1560576" y="5623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32412" y="3072653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5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762000" y="381000"/>
                </a:lnTo>
                <a:lnTo>
                  <a:pt x="776495" y="379397"/>
                </a:lnTo>
                <a:lnTo>
                  <a:pt x="801705" y="367600"/>
                </a:lnTo>
                <a:lnTo>
                  <a:pt x="824176" y="333526"/>
                </a:lnTo>
                <a:lnTo>
                  <a:pt x="826007" y="64008"/>
                </a:lnTo>
                <a:lnTo>
                  <a:pt x="824361" y="49677"/>
                </a:lnTo>
                <a:lnTo>
                  <a:pt x="812323" y="24692"/>
                </a:lnTo>
                <a:lnTo>
                  <a:pt x="778088" y="2083"/>
                </a:lnTo>
                <a:lnTo>
                  <a:pt x="762000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32412" y="3072653"/>
            <a:ext cx="728830" cy="336176"/>
          </a:xfrm>
          <a:custGeom>
            <a:avLst/>
            <a:gdLst/>
            <a:ahLst/>
            <a:cxnLst/>
            <a:rect l="l" t="t" r="r" b="b"/>
            <a:pathLst>
              <a:path w="826007" h="381000">
                <a:moveTo>
                  <a:pt x="64007" y="0"/>
                </a:moveTo>
                <a:lnTo>
                  <a:pt x="36446" y="6334"/>
                </a:lnTo>
                <a:lnTo>
                  <a:pt x="7132" y="34855"/>
                </a:lnTo>
                <a:lnTo>
                  <a:pt x="27" y="62130"/>
                </a:lnTo>
                <a:lnTo>
                  <a:pt x="0" y="64008"/>
                </a:lnTo>
                <a:lnTo>
                  <a:pt x="0" y="318515"/>
                </a:lnTo>
                <a:lnTo>
                  <a:pt x="6480" y="346079"/>
                </a:lnTo>
                <a:lnTo>
                  <a:pt x="35598" y="374557"/>
                </a:lnTo>
                <a:lnTo>
                  <a:pt x="63362" y="380996"/>
                </a:lnTo>
                <a:lnTo>
                  <a:pt x="64007" y="381000"/>
                </a:lnTo>
                <a:lnTo>
                  <a:pt x="762000" y="381000"/>
                </a:lnTo>
                <a:lnTo>
                  <a:pt x="789861" y="374817"/>
                </a:lnTo>
                <a:lnTo>
                  <a:pt x="819255" y="346614"/>
                </a:lnTo>
                <a:lnTo>
                  <a:pt x="826004" y="319161"/>
                </a:lnTo>
                <a:lnTo>
                  <a:pt x="826007" y="318515"/>
                </a:lnTo>
                <a:lnTo>
                  <a:pt x="826007" y="64008"/>
                </a:lnTo>
                <a:lnTo>
                  <a:pt x="819673" y="36446"/>
                </a:lnTo>
                <a:lnTo>
                  <a:pt x="791152" y="7132"/>
                </a:lnTo>
                <a:lnTo>
                  <a:pt x="763877" y="27"/>
                </a:lnTo>
                <a:lnTo>
                  <a:pt x="7620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6827" y="2526701"/>
            <a:ext cx="519056" cy="545951"/>
          </a:xfrm>
          <a:custGeom>
            <a:avLst/>
            <a:gdLst/>
            <a:ahLst/>
            <a:cxnLst/>
            <a:rect l="l" t="t" r="r" b="b"/>
            <a:pathLst>
              <a:path w="588263" h="618744">
                <a:moveTo>
                  <a:pt x="38100" y="557784"/>
                </a:moveTo>
                <a:lnTo>
                  <a:pt x="48235" y="547093"/>
                </a:lnTo>
                <a:lnTo>
                  <a:pt x="27432" y="527304"/>
                </a:lnTo>
                <a:lnTo>
                  <a:pt x="0" y="618744"/>
                </a:lnTo>
                <a:lnTo>
                  <a:pt x="38100" y="557784"/>
                </a:lnTo>
                <a:close/>
              </a:path>
              <a:path w="588263" h="618744">
                <a:moveTo>
                  <a:pt x="89915" y="586740"/>
                </a:moveTo>
                <a:lnTo>
                  <a:pt x="69331" y="567159"/>
                </a:lnTo>
                <a:lnTo>
                  <a:pt x="59436" y="577596"/>
                </a:lnTo>
                <a:lnTo>
                  <a:pt x="89915" y="586740"/>
                </a:lnTo>
                <a:close/>
              </a:path>
              <a:path w="588263" h="618744">
                <a:moveTo>
                  <a:pt x="588263" y="19812"/>
                </a:moveTo>
                <a:lnTo>
                  <a:pt x="566927" y="0"/>
                </a:lnTo>
                <a:lnTo>
                  <a:pt x="48235" y="547093"/>
                </a:lnTo>
                <a:lnTo>
                  <a:pt x="38100" y="557784"/>
                </a:lnTo>
                <a:lnTo>
                  <a:pt x="0" y="618744"/>
                </a:lnTo>
                <a:lnTo>
                  <a:pt x="89915" y="586740"/>
                </a:lnTo>
                <a:lnTo>
                  <a:pt x="59436" y="577596"/>
                </a:lnTo>
                <a:lnTo>
                  <a:pt x="69331" y="567159"/>
                </a:lnTo>
                <a:lnTo>
                  <a:pt x="588263" y="1981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8272" y="3005418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762000" y="380999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4" y="318515"/>
                </a:lnTo>
                <a:lnTo>
                  <a:pt x="824484" y="64007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4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98272" y="3005417"/>
            <a:ext cx="727486" cy="336176"/>
          </a:xfrm>
          <a:custGeom>
            <a:avLst/>
            <a:gdLst/>
            <a:ahLst/>
            <a:cxnLst/>
            <a:rect l="l" t="t" r="r" b="b"/>
            <a:pathLst>
              <a:path w="824484" h="381000">
                <a:moveTo>
                  <a:pt x="62484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6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4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4" y="318515"/>
                </a:lnTo>
                <a:lnTo>
                  <a:pt x="824484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99747" y="2525357"/>
            <a:ext cx="661595" cy="480059"/>
          </a:xfrm>
          <a:custGeom>
            <a:avLst/>
            <a:gdLst/>
            <a:ahLst/>
            <a:cxnLst/>
            <a:rect l="l" t="t" r="r" b="b"/>
            <a:pathLst>
              <a:path w="749808" h="544067">
                <a:moveTo>
                  <a:pt x="15239" y="0"/>
                </a:moveTo>
                <a:lnTo>
                  <a:pt x="0" y="22860"/>
                </a:lnTo>
                <a:lnTo>
                  <a:pt x="671904" y="506212"/>
                </a:lnTo>
                <a:lnTo>
                  <a:pt x="684276" y="515112"/>
                </a:lnTo>
                <a:lnTo>
                  <a:pt x="655320" y="528828"/>
                </a:lnTo>
                <a:lnTo>
                  <a:pt x="749808" y="544067"/>
                </a:lnTo>
                <a:lnTo>
                  <a:pt x="701039" y="490728"/>
                </a:lnTo>
                <a:lnTo>
                  <a:pt x="689379" y="482383"/>
                </a:lnTo>
                <a:lnTo>
                  <a:pt x="15239" y="0"/>
                </a:lnTo>
                <a:close/>
              </a:path>
              <a:path w="749808" h="544067">
                <a:moveTo>
                  <a:pt x="701039" y="490728"/>
                </a:moveTo>
                <a:lnTo>
                  <a:pt x="749808" y="544067"/>
                </a:lnTo>
                <a:lnTo>
                  <a:pt x="705612" y="460248"/>
                </a:lnTo>
                <a:lnTo>
                  <a:pt x="689379" y="482383"/>
                </a:lnTo>
                <a:lnTo>
                  <a:pt x="701039" y="490728"/>
                </a:lnTo>
                <a:close/>
              </a:path>
              <a:path w="749808" h="544067">
                <a:moveTo>
                  <a:pt x="655320" y="528828"/>
                </a:moveTo>
                <a:lnTo>
                  <a:pt x="684276" y="515112"/>
                </a:lnTo>
                <a:lnTo>
                  <a:pt x="671904" y="506212"/>
                </a:lnTo>
                <a:lnTo>
                  <a:pt x="655320" y="52882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61343" y="2524012"/>
            <a:ext cx="808167" cy="481404"/>
          </a:xfrm>
          <a:custGeom>
            <a:avLst/>
            <a:gdLst/>
            <a:ahLst/>
            <a:cxnLst/>
            <a:rect l="l" t="t" r="r" b="b"/>
            <a:pathLst>
              <a:path w="915923" h="545591">
                <a:moveTo>
                  <a:pt x="54863" y="498348"/>
                </a:moveTo>
                <a:lnTo>
                  <a:pt x="67629" y="490840"/>
                </a:lnTo>
                <a:lnTo>
                  <a:pt x="53339" y="466343"/>
                </a:lnTo>
                <a:lnTo>
                  <a:pt x="0" y="545591"/>
                </a:lnTo>
                <a:lnTo>
                  <a:pt x="54863" y="498348"/>
                </a:lnTo>
                <a:close/>
              </a:path>
              <a:path w="915923" h="545591">
                <a:moveTo>
                  <a:pt x="96012" y="539495"/>
                </a:moveTo>
                <a:lnTo>
                  <a:pt x="82107" y="515659"/>
                </a:lnTo>
                <a:lnTo>
                  <a:pt x="70103" y="522731"/>
                </a:lnTo>
                <a:lnTo>
                  <a:pt x="96012" y="539495"/>
                </a:lnTo>
                <a:close/>
              </a:path>
              <a:path w="915923" h="545591">
                <a:moveTo>
                  <a:pt x="915923" y="24384"/>
                </a:moveTo>
                <a:lnTo>
                  <a:pt x="902208" y="0"/>
                </a:lnTo>
                <a:lnTo>
                  <a:pt x="67629" y="490840"/>
                </a:lnTo>
                <a:lnTo>
                  <a:pt x="54863" y="498348"/>
                </a:lnTo>
                <a:lnTo>
                  <a:pt x="0" y="545591"/>
                </a:lnTo>
                <a:lnTo>
                  <a:pt x="96012" y="539495"/>
                </a:lnTo>
                <a:lnTo>
                  <a:pt x="70103" y="522731"/>
                </a:lnTo>
                <a:lnTo>
                  <a:pt x="82107" y="515659"/>
                </a:lnTo>
                <a:lnTo>
                  <a:pt x="915923" y="2438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09360" y="30054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09360" y="3005417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5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54719" y="2525357"/>
            <a:ext cx="517711" cy="480059"/>
          </a:xfrm>
          <a:custGeom>
            <a:avLst/>
            <a:gdLst/>
            <a:ahLst/>
            <a:cxnLst/>
            <a:rect l="l" t="t" r="r" b="b"/>
            <a:pathLst>
              <a:path w="586739" h="544067">
                <a:moveTo>
                  <a:pt x="19811" y="0"/>
                </a:moveTo>
                <a:lnTo>
                  <a:pt x="0" y="21336"/>
                </a:lnTo>
                <a:lnTo>
                  <a:pt x="515436" y="496433"/>
                </a:lnTo>
                <a:lnTo>
                  <a:pt x="525779" y="505967"/>
                </a:lnTo>
                <a:lnTo>
                  <a:pt x="495300" y="518159"/>
                </a:lnTo>
                <a:lnTo>
                  <a:pt x="586739" y="544067"/>
                </a:lnTo>
                <a:lnTo>
                  <a:pt x="544067" y="486155"/>
                </a:lnTo>
                <a:lnTo>
                  <a:pt x="533793" y="476627"/>
                </a:lnTo>
                <a:lnTo>
                  <a:pt x="19811" y="0"/>
                </a:lnTo>
                <a:close/>
              </a:path>
              <a:path w="586739" h="544067">
                <a:moveTo>
                  <a:pt x="544067" y="486155"/>
                </a:moveTo>
                <a:lnTo>
                  <a:pt x="586739" y="544067"/>
                </a:lnTo>
                <a:lnTo>
                  <a:pt x="553211" y="455675"/>
                </a:lnTo>
                <a:lnTo>
                  <a:pt x="533793" y="476627"/>
                </a:lnTo>
                <a:lnTo>
                  <a:pt x="544067" y="486155"/>
                </a:lnTo>
                <a:close/>
              </a:path>
              <a:path w="586739" h="544067">
                <a:moveTo>
                  <a:pt x="495300" y="518159"/>
                </a:moveTo>
                <a:lnTo>
                  <a:pt x="525779" y="505967"/>
                </a:lnTo>
                <a:lnTo>
                  <a:pt x="515436" y="496433"/>
                </a:lnTo>
                <a:lnTo>
                  <a:pt x="495300" y="51815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61343" y="2522669"/>
            <a:ext cx="2187836" cy="504264"/>
          </a:xfrm>
          <a:custGeom>
            <a:avLst/>
            <a:gdLst/>
            <a:ahLst/>
            <a:cxnLst/>
            <a:rect l="l" t="t" r="r" b="b"/>
            <a:pathLst>
              <a:path w="2479547" h="571500">
                <a:moveTo>
                  <a:pt x="67055" y="518159"/>
                </a:moveTo>
                <a:lnTo>
                  <a:pt x="81666" y="515013"/>
                </a:lnTo>
                <a:lnTo>
                  <a:pt x="76200" y="487679"/>
                </a:lnTo>
                <a:lnTo>
                  <a:pt x="0" y="547115"/>
                </a:lnTo>
                <a:lnTo>
                  <a:pt x="67055" y="518159"/>
                </a:lnTo>
                <a:close/>
              </a:path>
              <a:path w="2479547" h="571500">
                <a:moveTo>
                  <a:pt x="92963" y="571499"/>
                </a:moveTo>
                <a:lnTo>
                  <a:pt x="87470" y="544032"/>
                </a:lnTo>
                <a:lnTo>
                  <a:pt x="73151" y="547115"/>
                </a:lnTo>
                <a:lnTo>
                  <a:pt x="92963" y="571499"/>
                </a:lnTo>
                <a:close/>
              </a:path>
              <a:path w="2479547" h="571500">
                <a:moveTo>
                  <a:pt x="2479547" y="28955"/>
                </a:moveTo>
                <a:lnTo>
                  <a:pt x="2473451" y="0"/>
                </a:lnTo>
                <a:lnTo>
                  <a:pt x="81666" y="515013"/>
                </a:lnTo>
                <a:lnTo>
                  <a:pt x="67055" y="518159"/>
                </a:lnTo>
                <a:lnTo>
                  <a:pt x="0" y="547115"/>
                </a:lnTo>
                <a:lnTo>
                  <a:pt x="92963" y="571499"/>
                </a:lnTo>
                <a:lnTo>
                  <a:pt x="73151" y="547115"/>
                </a:lnTo>
                <a:lnTo>
                  <a:pt x="87470" y="544032"/>
                </a:lnTo>
                <a:lnTo>
                  <a:pt x="2479547" y="289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0449" y="2938182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318515"/>
                </a:lnTo>
                <a:lnTo>
                  <a:pt x="1641" y="333098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62483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0449" y="2938182"/>
            <a:ext cx="727485" cy="336176"/>
          </a:xfrm>
          <a:custGeom>
            <a:avLst/>
            <a:gdLst/>
            <a:ahLst/>
            <a:cxnLst/>
            <a:rect l="l" t="t" r="r" b="b"/>
            <a:pathLst>
              <a:path w="824483" h="381000">
                <a:moveTo>
                  <a:pt x="62483" y="0"/>
                </a:moveTo>
                <a:lnTo>
                  <a:pt x="34920" y="6480"/>
                </a:lnTo>
                <a:lnTo>
                  <a:pt x="6442" y="35598"/>
                </a:lnTo>
                <a:lnTo>
                  <a:pt x="3" y="63362"/>
                </a:lnTo>
                <a:lnTo>
                  <a:pt x="0" y="64008"/>
                </a:lnTo>
                <a:lnTo>
                  <a:pt x="0" y="318515"/>
                </a:lnTo>
                <a:lnTo>
                  <a:pt x="6329" y="346382"/>
                </a:lnTo>
                <a:lnTo>
                  <a:pt x="35145" y="374924"/>
                </a:lnTo>
                <a:lnTo>
                  <a:pt x="62483" y="381000"/>
                </a:lnTo>
                <a:lnTo>
                  <a:pt x="762000" y="381000"/>
                </a:lnTo>
                <a:lnTo>
                  <a:pt x="789866" y="374670"/>
                </a:lnTo>
                <a:lnTo>
                  <a:pt x="818408" y="345854"/>
                </a:lnTo>
                <a:lnTo>
                  <a:pt x="824483" y="318515"/>
                </a:lnTo>
                <a:lnTo>
                  <a:pt x="824483" y="64008"/>
                </a:lnTo>
                <a:lnTo>
                  <a:pt x="818301" y="36146"/>
                </a:lnTo>
                <a:lnTo>
                  <a:pt x="790098" y="6752"/>
                </a:lnTo>
                <a:lnTo>
                  <a:pt x="762645" y="3"/>
                </a:lnTo>
                <a:lnTo>
                  <a:pt x="762000" y="0"/>
                </a:lnTo>
                <a:lnTo>
                  <a:pt x="6248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38422" y="2525357"/>
            <a:ext cx="445097" cy="412824"/>
          </a:xfrm>
          <a:custGeom>
            <a:avLst/>
            <a:gdLst/>
            <a:ahLst/>
            <a:cxnLst/>
            <a:rect l="l" t="t" r="r" b="b"/>
            <a:pathLst>
              <a:path w="504443" h="467867">
                <a:moveTo>
                  <a:pt x="19811" y="0"/>
                </a:moveTo>
                <a:lnTo>
                  <a:pt x="0" y="21336"/>
                </a:lnTo>
                <a:lnTo>
                  <a:pt x="433136" y="420238"/>
                </a:lnTo>
                <a:lnTo>
                  <a:pt x="443483" y="429767"/>
                </a:lnTo>
                <a:lnTo>
                  <a:pt x="413003" y="441959"/>
                </a:lnTo>
                <a:lnTo>
                  <a:pt x="504443" y="467867"/>
                </a:lnTo>
                <a:lnTo>
                  <a:pt x="461771" y="409955"/>
                </a:lnTo>
                <a:lnTo>
                  <a:pt x="451498" y="400426"/>
                </a:lnTo>
                <a:lnTo>
                  <a:pt x="19811" y="0"/>
                </a:lnTo>
                <a:close/>
              </a:path>
              <a:path w="504443" h="467867">
                <a:moveTo>
                  <a:pt x="461771" y="409955"/>
                </a:moveTo>
                <a:lnTo>
                  <a:pt x="504443" y="467867"/>
                </a:lnTo>
                <a:lnTo>
                  <a:pt x="470915" y="379475"/>
                </a:lnTo>
                <a:lnTo>
                  <a:pt x="451498" y="400426"/>
                </a:lnTo>
                <a:lnTo>
                  <a:pt x="461771" y="409955"/>
                </a:lnTo>
                <a:close/>
              </a:path>
              <a:path w="504443" h="467867">
                <a:moveTo>
                  <a:pt x="413003" y="441959"/>
                </a:moveTo>
                <a:lnTo>
                  <a:pt x="443483" y="429767"/>
                </a:lnTo>
                <a:lnTo>
                  <a:pt x="433136" y="420238"/>
                </a:lnTo>
                <a:lnTo>
                  <a:pt x="413003" y="44195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4213" y="3913094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318515"/>
                </a:lnTo>
                <a:lnTo>
                  <a:pt x="1641" y="333098"/>
                </a:lnTo>
                <a:lnTo>
                  <a:pt x="23433" y="367649"/>
                </a:lnTo>
                <a:lnTo>
                  <a:pt x="62484" y="381000"/>
                </a:lnTo>
                <a:lnTo>
                  <a:pt x="1008888" y="381000"/>
                </a:lnTo>
                <a:lnTo>
                  <a:pt x="1048593" y="367600"/>
                </a:lnTo>
                <a:lnTo>
                  <a:pt x="1071064" y="333526"/>
                </a:lnTo>
                <a:lnTo>
                  <a:pt x="1072896" y="64008"/>
                </a:lnTo>
                <a:lnTo>
                  <a:pt x="1071249" y="49677"/>
                </a:lnTo>
                <a:lnTo>
                  <a:pt x="1049578" y="14794"/>
                </a:lnTo>
                <a:lnTo>
                  <a:pt x="1010765" y="27"/>
                </a:lnTo>
                <a:lnTo>
                  <a:pt x="1008888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4213" y="3913094"/>
            <a:ext cx="946673" cy="336176"/>
          </a:xfrm>
          <a:custGeom>
            <a:avLst/>
            <a:gdLst/>
            <a:ahLst/>
            <a:cxnLst/>
            <a:rect l="l" t="t" r="r" b="b"/>
            <a:pathLst>
              <a:path w="1072896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64008"/>
                </a:lnTo>
                <a:lnTo>
                  <a:pt x="0" y="318515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1008888" y="381000"/>
                </a:lnTo>
                <a:lnTo>
                  <a:pt x="1048593" y="367600"/>
                </a:lnTo>
                <a:lnTo>
                  <a:pt x="1071064" y="333526"/>
                </a:lnTo>
                <a:lnTo>
                  <a:pt x="1072896" y="318515"/>
                </a:lnTo>
                <a:lnTo>
                  <a:pt x="1072896" y="64008"/>
                </a:lnTo>
                <a:lnTo>
                  <a:pt x="1059211" y="24692"/>
                </a:lnTo>
                <a:lnTo>
                  <a:pt x="1024976" y="2083"/>
                </a:lnTo>
                <a:lnTo>
                  <a:pt x="1008888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86070" y="3402105"/>
            <a:ext cx="375172" cy="544606"/>
          </a:xfrm>
          <a:custGeom>
            <a:avLst/>
            <a:gdLst/>
            <a:ahLst/>
            <a:cxnLst/>
            <a:rect l="l" t="t" r="r" b="b"/>
            <a:pathLst>
              <a:path w="425195" h="617220">
                <a:moveTo>
                  <a:pt x="24383" y="0"/>
                </a:moveTo>
                <a:lnTo>
                  <a:pt x="0" y="16764"/>
                </a:lnTo>
                <a:lnTo>
                  <a:pt x="365223" y="554910"/>
                </a:lnTo>
                <a:lnTo>
                  <a:pt x="373379" y="566928"/>
                </a:lnTo>
                <a:lnTo>
                  <a:pt x="341375" y="571500"/>
                </a:lnTo>
                <a:lnTo>
                  <a:pt x="425195" y="617220"/>
                </a:lnTo>
                <a:lnTo>
                  <a:pt x="396239" y="550163"/>
                </a:lnTo>
                <a:lnTo>
                  <a:pt x="388502" y="538716"/>
                </a:lnTo>
                <a:lnTo>
                  <a:pt x="24383" y="0"/>
                </a:lnTo>
                <a:close/>
              </a:path>
              <a:path w="425195" h="617220">
                <a:moveTo>
                  <a:pt x="396239" y="550163"/>
                </a:moveTo>
                <a:lnTo>
                  <a:pt x="425195" y="617220"/>
                </a:lnTo>
                <a:lnTo>
                  <a:pt x="411479" y="522732"/>
                </a:lnTo>
                <a:lnTo>
                  <a:pt x="388502" y="538716"/>
                </a:lnTo>
                <a:lnTo>
                  <a:pt x="396239" y="550163"/>
                </a:lnTo>
                <a:close/>
              </a:path>
              <a:path w="425195" h="617220">
                <a:moveTo>
                  <a:pt x="341375" y="571500"/>
                </a:moveTo>
                <a:lnTo>
                  <a:pt x="373379" y="566928"/>
                </a:lnTo>
                <a:lnTo>
                  <a:pt x="365223" y="554910"/>
                </a:lnTo>
                <a:lnTo>
                  <a:pt x="341375" y="5715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8372" y="3875442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5"/>
                </a:lnTo>
                <a:lnTo>
                  <a:pt x="13993" y="357627"/>
                </a:lnTo>
                <a:lnTo>
                  <a:pt x="48907" y="379258"/>
                </a:lnTo>
                <a:lnTo>
                  <a:pt x="1010412" y="381000"/>
                </a:lnTo>
                <a:lnTo>
                  <a:pt x="1024907" y="379397"/>
                </a:lnTo>
                <a:lnTo>
                  <a:pt x="1060046" y="358086"/>
                </a:lnTo>
                <a:lnTo>
                  <a:pt x="1074416" y="319161"/>
                </a:lnTo>
                <a:lnTo>
                  <a:pt x="1074419" y="64008"/>
                </a:lnTo>
                <a:lnTo>
                  <a:pt x="1072773" y="49677"/>
                </a:lnTo>
                <a:lnTo>
                  <a:pt x="1051102" y="14794"/>
                </a:lnTo>
                <a:lnTo>
                  <a:pt x="1012289" y="27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8372" y="3875442"/>
            <a:ext cx="948017" cy="336176"/>
          </a:xfrm>
          <a:custGeom>
            <a:avLst/>
            <a:gdLst/>
            <a:ahLst/>
            <a:cxnLst/>
            <a:rect l="l" t="t" r="r" b="b"/>
            <a:pathLst>
              <a:path w="1074419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8515"/>
                </a:lnTo>
                <a:lnTo>
                  <a:pt x="13993" y="357627"/>
                </a:lnTo>
                <a:lnTo>
                  <a:pt x="48907" y="379258"/>
                </a:lnTo>
                <a:lnTo>
                  <a:pt x="64007" y="381000"/>
                </a:lnTo>
                <a:lnTo>
                  <a:pt x="1010412" y="381000"/>
                </a:lnTo>
                <a:lnTo>
                  <a:pt x="1050117" y="367600"/>
                </a:lnTo>
                <a:lnTo>
                  <a:pt x="1072588" y="333526"/>
                </a:lnTo>
                <a:lnTo>
                  <a:pt x="1074419" y="318515"/>
                </a:lnTo>
                <a:lnTo>
                  <a:pt x="1074419" y="64008"/>
                </a:lnTo>
                <a:lnTo>
                  <a:pt x="1060735" y="24692"/>
                </a:lnTo>
                <a:lnTo>
                  <a:pt x="1026500" y="2083"/>
                </a:lnTo>
                <a:lnTo>
                  <a:pt x="1010412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4138" y="3396727"/>
            <a:ext cx="2115222" cy="504264"/>
          </a:xfrm>
          <a:custGeom>
            <a:avLst/>
            <a:gdLst/>
            <a:ahLst/>
            <a:cxnLst/>
            <a:rect l="l" t="t" r="r" b="b"/>
            <a:pathLst>
              <a:path w="2397252" h="571499">
                <a:moveTo>
                  <a:pt x="6096" y="0"/>
                </a:moveTo>
                <a:lnTo>
                  <a:pt x="0" y="28955"/>
                </a:lnTo>
                <a:lnTo>
                  <a:pt x="2310595" y="542590"/>
                </a:lnTo>
                <a:lnTo>
                  <a:pt x="2324100" y="545591"/>
                </a:lnTo>
                <a:lnTo>
                  <a:pt x="2304288" y="571499"/>
                </a:lnTo>
                <a:lnTo>
                  <a:pt x="2397252" y="547115"/>
                </a:lnTo>
                <a:lnTo>
                  <a:pt x="2330196" y="518159"/>
                </a:lnTo>
                <a:lnTo>
                  <a:pt x="2316587" y="515126"/>
                </a:lnTo>
                <a:lnTo>
                  <a:pt x="6096" y="0"/>
                </a:lnTo>
                <a:close/>
              </a:path>
              <a:path w="2397252" h="571499">
                <a:moveTo>
                  <a:pt x="2330196" y="518159"/>
                </a:moveTo>
                <a:lnTo>
                  <a:pt x="2397252" y="547115"/>
                </a:lnTo>
                <a:lnTo>
                  <a:pt x="2322576" y="487679"/>
                </a:lnTo>
                <a:lnTo>
                  <a:pt x="2316587" y="515126"/>
                </a:lnTo>
                <a:lnTo>
                  <a:pt x="2330196" y="518159"/>
                </a:lnTo>
                <a:close/>
              </a:path>
              <a:path w="2397252" h="571499">
                <a:moveTo>
                  <a:pt x="2304288" y="571499"/>
                </a:moveTo>
                <a:lnTo>
                  <a:pt x="2324100" y="545591"/>
                </a:lnTo>
                <a:lnTo>
                  <a:pt x="2310595" y="542590"/>
                </a:lnTo>
                <a:lnTo>
                  <a:pt x="2304288" y="5714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1262" y="3762486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64008"/>
                </a:lnTo>
                <a:lnTo>
                  <a:pt x="1071293" y="49512"/>
                </a:lnTo>
                <a:lnTo>
                  <a:pt x="1049982" y="14373"/>
                </a:lnTo>
                <a:lnTo>
                  <a:pt x="1011057" y="3"/>
                </a:lnTo>
                <a:lnTo>
                  <a:pt x="64007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01262" y="3762486"/>
            <a:ext cx="946672" cy="336176"/>
          </a:xfrm>
          <a:custGeom>
            <a:avLst/>
            <a:gdLst/>
            <a:ahLst/>
            <a:cxnLst/>
            <a:rect l="l" t="t" r="r" b="b"/>
            <a:pathLst>
              <a:path w="1072895" h="381000">
                <a:moveTo>
                  <a:pt x="64007" y="0"/>
                </a:moveTo>
                <a:lnTo>
                  <a:pt x="24692" y="13684"/>
                </a:lnTo>
                <a:lnTo>
                  <a:pt x="2083" y="47919"/>
                </a:lnTo>
                <a:lnTo>
                  <a:pt x="0" y="64008"/>
                </a:lnTo>
                <a:lnTo>
                  <a:pt x="0" y="316991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010411" y="381000"/>
                </a:lnTo>
                <a:lnTo>
                  <a:pt x="1049523" y="367006"/>
                </a:lnTo>
                <a:lnTo>
                  <a:pt x="1071154" y="332092"/>
                </a:lnTo>
                <a:lnTo>
                  <a:pt x="1072895" y="316991"/>
                </a:lnTo>
                <a:lnTo>
                  <a:pt x="1072895" y="64008"/>
                </a:lnTo>
                <a:lnTo>
                  <a:pt x="1059496" y="24302"/>
                </a:lnTo>
                <a:lnTo>
                  <a:pt x="1025422" y="1831"/>
                </a:lnTo>
                <a:lnTo>
                  <a:pt x="1010411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35401" y="3263601"/>
            <a:ext cx="1753496" cy="627977"/>
          </a:xfrm>
          <a:custGeom>
            <a:avLst/>
            <a:gdLst/>
            <a:ahLst/>
            <a:cxnLst/>
            <a:rect l="l" t="t" r="r" b="b"/>
            <a:pathLst>
              <a:path w="1987296" h="711707">
                <a:moveTo>
                  <a:pt x="64008" y="661415"/>
                </a:moveTo>
                <a:lnTo>
                  <a:pt x="76764" y="657004"/>
                </a:lnTo>
                <a:lnTo>
                  <a:pt x="67056" y="629412"/>
                </a:lnTo>
                <a:lnTo>
                  <a:pt x="0" y="697991"/>
                </a:lnTo>
                <a:lnTo>
                  <a:pt x="64008" y="661415"/>
                </a:lnTo>
                <a:close/>
              </a:path>
              <a:path w="1987296" h="711707">
                <a:moveTo>
                  <a:pt x="73151" y="688847"/>
                </a:moveTo>
                <a:lnTo>
                  <a:pt x="96012" y="711707"/>
                </a:lnTo>
                <a:lnTo>
                  <a:pt x="86359" y="684273"/>
                </a:lnTo>
                <a:lnTo>
                  <a:pt x="73151" y="688847"/>
                </a:lnTo>
                <a:close/>
              </a:path>
              <a:path w="1987296" h="711707">
                <a:moveTo>
                  <a:pt x="1987296" y="25907"/>
                </a:moveTo>
                <a:lnTo>
                  <a:pt x="1976627" y="0"/>
                </a:lnTo>
                <a:lnTo>
                  <a:pt x="76764" y="657004"/>
                </a:lnTo>
                <a:lnTo>
                  <a:pt x="64008" y="661415"/>
                </a:lnTo>
                <a:lnTo>
                  <a:pt x="0" y="697991"/>
                </a:lnTo>
                <a:lnTo>
                  <a:pt x="96012" y="711707"/>
                </a:lnTo>
                <a:lnTo>
                  <a:pt x="73151" y="688847"/>
                </a:lnTo>
                <a:lnTo>
                  <a:pt x="86359" y="684273"/>
                </a:lnTo>
                <a:lnTo>
                  <a:pt x="1987296" y="259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69740" y="3329491"/>
            <a:ext cx="1241164" cy="428960"/>
          </a:xfrm>
          <a:custGeom>
            <a:avLst/>
            <a:gdLst/>
            <a:ahLst/>
            <a:cxnLst/>
            <a:rect l="l" t="t" r="r" b="b"/>
            <a:pathLst>
              <a:path w="1406652" h="486155">
                <a:moveTo>
                  <a:pt x="7620" y="0"/>
                </a:moveTo>
                <a:lnTo>
                  <a:pt x="0" y="27431"/>
                </a:lnTo>
                <a:lnTo>
                  <a:pt x="1321279" y="458808"/>
                </a:lnTo>
                <a:lnTo>
                  <a:pt x="1335024" y="463295"/>
                </a:lnTo>
                <a:lnTo>
                  <a:pt x="1312164" y="486155"/>
                </a:lnTo>
                <a:lnTo>
                  <a:pt x="1406652" y="470915"/>
                </a:lnTo>
                <a:lnTo>
                  <a:pt x="1344168" y="435863"/>
                </a:lnTo>
                <a:lnTo>
                  <a:pt x="1330422" y="431381"/>
                </a:lnTo>
                <a:lnTo>
                  <a:pt x="7620" y="0"/>
                </a:lnTo>
                <a:close/>
              </a:path>
              <a:path w="1406652" h="486155">
                <a:moveTo>
                  <a:pt x="1344168" y="435863"/>
                </a:moveTo>
                <a:lnTo>
                  <a:pt x="1406652" y="470915"/>
                </a:lnTo>
                <a:lnTo>
                  <a:pt x="1339596" y="403860"/>
                </a:lnTo>
                <a:lnTo>
                  <a:pt x="1330422" y="431381"/>
                </a:lnTo>
                <a:lnTo>
                  <a:pt x="1344168" y="435863"/>
                </a:lnTo>
                <a:close/>
              </a:path>
              <a:path w="1406652" h="486155">
                <a:moveTo>
                  <a:pt x="1312164" y="486155"/>
                </a:moveTo>
                <a:lnTo>
                  <a:pt x="1335024" y="463295"/>
                </a:lnTo>
                <a:lnTo>
                  <a:pt x="1321279" y="458808"/>
                </a:lnTo>
                <a:lnTo>
                  <a:pt x="1312164" y="48615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55964" y="3330836"/>
            <a:ext cx="953396" cy="548639"/>
          </a:xfrm>
          <a:custGeom>
            <a:avLst/>
            <a:gdLst/>
            <a:ahLst/>
            <a:cxnLst/>
            <a:rect l="l" t="t" r="r" b="b"/>
            <a:pathLst>
              <a:path w="1080515" h="621791">
                <a:moveTo>
                  <a:pt x="13715" y="0"/>
                </a:moveTo>
                <a:lnTo>
                  <a:pt x="0" y="25907"/>
                </a:lnTo>
                <a:lnTo>
                  <a:pt x="998737" y="592311"/>
                </a:lnTo>
                <a:lnTo>
                  <a:pt x="1010412" y="598931"/>
                </a:lnTo>
                <a:lnTo>
                  <a:pt x="984504" y="617219"/>
                </a:lnTo>
                <a:lnTo>
                  <a:pt x="1080515" y="621791"/>
                </a:lnTo>
                <a:lnTo>
                  <a:pt x="1025652" y="574547"/>
                </a:lnTo>
                <a:lnTo>
                  <a:pt x="1012994" y="567361"/>
                </a:lnTo>
                <a:lnTo>
                  <a:pt x="13715" y="0"/>
                </a:lnTo>
                <a:close/>
              </a:path>
              <a:path w="1080515" h="621791">
                <a:moveTo>
                  <a:pt x="1025652" y="574547"/>
                </a:moveTo>
                <a:lnTo>
                  <a:pt x="1080515" y="621791"/>
                </a:lnTo>
                <a:lnTo>
                  <a:pt x="1027176" y="542543"/>
                </a:lnTo>
                <a:lnTo>
                  <a:pt x="1012994" y="567361"/>
                </a:lnTo>
                <a:lnTo>
                  <a:pt x="1025652" y="574547"/>
                </a:lnTo>
                <a:close/>
              </a:path>
              <a:path w="1080515" h="621791">
                <a:moveTo>
                  <a:pt x="984504" y="617219"/>
                </a:moveTo>
                <a:lnTo>
                  <a:pt x="1010412" y="598931"/>
                </a:lnTo>
                <a:lnTo>
                  <a:pt x="998737" y="592311"/>
                </a:lnTo>
                <a:lnTo>
                  <a:pt x="984504" y="61721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7916" y="5358652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318515"/>
                </a:lnTo>
                <a:lnTo>
                  <a:pt x="1641" y="333098"/>
                </a:lnTo>
                <a:lnTo>
                  <a:pt x="23433" y="367649"/>
                </a:lnTo>
                <a:lnTo>
                  <a:pt x="62484" y="381000"/>
                </a:lnTo>
                <a:lnTo>
                  <a:pt x="1586483" y="381000"/>
                </a:lnTo>
                <a:lnTo>
                  <a:pt x="1626189" y="367600"/>
                </a:lnTo>
                <a:lnTo>
                  <a:pt x="1648660" y="333526"/>
                </a:lnTo>
                <a:lnTo>
                  <a:pt x="1650491" y="64008"/>
                </a:lnTo>
                <a:lnTo>
                  <a:pt x="1648845" y="49677"/>
                </a:lnTo>
                <a:lnTo>
                  <a:pt x="1627174" y="14794"/>
                </a:lnTo>
                <a:lnTo>
                  <a:pt x="1588361" y="27"/>
                </a:lnTo>
                <a:lnTo>
                  <a:pt x="1586483" y="0"/>
                </a:lnTo>
                <a:lnTo>
                  <a:pt x="6248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07916" y="5358652"/>
            <a:ext cx="1456316" cy="336176"/>
          </a:xfrm>
          <a:custGeom>
            <a:avLst/>
            <a:gdLst/>
            <a:ahLst/>
            <a:cxnLst/>
            <a:rect l="l" t="t" r="r" b="b"/>
            <a:pathLst>
              <a:path w="1650491" h="381000">
                <a:moveTo>
                  <a:pt x="62484" y="0"/>
                </a:moveTo>
                <a:lnTo>
                  <a:pt x="23372" y="13993"/>
                </a:lnTo>
                <a:lnTo>
                  <a:pt x="1741" y="48907"/>
                </a:lnTo>
                <a:lnTo>
                  <a:pt x="0" y="64008"/>
                </a:lnTo>
                <a:lnTo>
                  <a:pt x="0" y="318515"/>
                </a:lnTo>
                <a:lnTo>
                  <a:pt x="13710" y="358017"/>
                </a:lnTo>
                <a:lnTo>
                  <a:pt x="48491" y="379491"/>
                </a:lnTo>
                <a:lnTo>
                  <a:pt x="62484" y="381000"/>
                </a:lnTo>
                <a:lnTo>
                  <a:pt x="1586483" y="381000"/>
                </a:lnTo>
                <a:lnTo>
                  <a:pt x="1626189" y="367600"/>
                </a:lnTo>
                <a:lnTo>
                  <a:pt x="1648660" y="333526"/>
                </a:lnTo>
                <a:lnTo>
                  <a:pt x="1650491" y="318515"/>
                </a:lnTo>
                <a:lnTo>
                  <a:pt x="1650491" y="64008"/>
                </a:lnTo>
                <a:lnTo>
                  <a:pt x="1636807" y="24692"/>
                </a:lnTo>
                <a:lnTo>
                  <a:pt x="1602572" y="2083"/>
                </a:lnTo>
                <a:lnTo>
                  <a:pt x="1586483" y="0"/>
                </a:lnTo>
                <a:lnTo>
                  <a:pt x="6248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68197" y="5077610"/>
            <a:ext cx="1167204" cy="301213"/>
          </a:xfrm>
          <a:custGeom>
            <a:avLst/>
            <a:gdLst/>
            <a:ahLst/>
            <a:cxnLst/>
            <a:rect l="l" t="t" r="r" b="b"/>
            <a:pathLst>
              <a:path w="1322831" h="341375">
                <a:moveTo>
                  <a:pt x="6096" y="0"/>
                </a:moveTo>
                <a:lnTo>
                  <a:pt x="0" y="28955"/>
                </a:lnTo>
                <a:lnTo>
                  <a:pt x="1236435" y="313592"/>
                </a:lnTo>
                <a:lnTo>
                  <a:pt x="1251203" y="316991"/>
                </a:lnTo>
                <a:lnTo>
                  <a:pt x="1229868" y="341375"/>
                </a:lnTo>
                <a:lnTo>
                  <a:pt x="1322831" y="318515"/>
                </a:lnTo>
                <a:lnTo>
                  <a:pt x="1257300" y="289559"/>
                </a:lnTo>
                <a:lnTo>
                  <a:pt x="1242902" y="286228"/>
                </a:lnTo>
                <a:lnTo>
                  <a:pt x="6096" y="0"/>
                </a:lnTo>
                <a:close/>
              </a:path>
              <a:path w="1322831" h="341375">
                <a:moveTo>
                  <a:pt x="1257300" y="289559"/>
                </a:moveTo>
                <a:lnTo>
                  <a:pt x="1322831" y="318515"/>
                </a:lnTo>
                <a:lnTo>
                  <a:pt x="1249679" y="257555"/>
                </a:lnTo>
                <a:lnTo>
                  <a:pt x="1242902" y="286228"/>
                </a:lnTo>
                <a:lnTo>
                  <a:pt x="1257300" y="289559"/>
                </a:lnTo>
                <a:close/>
              </a:path>
              <a:path w="1322831" h="341375">
                <a:moveTo>
                  <a:pt x="1229868" y="341375"/>
                </a:moveTo>
                <a:lnTo>
                  <a:pt x="1251203" y="316991"/>
                </a:lnTo>
                <a:lnTo>
                  <a:pt x="1236435" y="313592"/>
                </a:lnTo>
                <a:lnTo>
                  <a:pt x="1229868" y="34137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87284" y="4725297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316991"/>
                </a:lnTo>
                <a:lnTo>
                  <a:pt x="1646" y="331322"/>
                </a:lnTo>
                <a:lnTo>
                  <a:pt x="23317" y="366205"/>
                </a:lnTo>
                <a:lnTo>
                  <a:pt x="62130" y="380972"/>
                </a:lnTo>
                <a:lnTo>
                  <a:pt x="64007" y="381000"/>
                </a:lnTo>
                <a:lnTo>
                  <a:pt x="1257300" y="380999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1"/>
                </a:lnTo>
                <a:lnTo>
                  <a:pt x="1321307" y="62483"/>
                </a:lnTo>
                <a:lnTo>
                  <a:pt x="1307314" y="23372"/>
                </a:lnTo>
                <a:lnTo>
                  <a:pt x="1272400" y="1741"/>
                </a:lnTo>
                <a:lnTo>
                  <a:pt x="64007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87284" y="4725296"/>
            <a:ext cx="1165859" cy="336176"/>
          </a:xfrm>
          <a:custGeom>
            <a:avLst/>
            <a:gdLst/>
            <a:ahLst/>
            <a:cxnLst/>
            <a:rect l="l" t="t" r="r" b="b"/>
            <a:pathLst>
              <a:path w="1321307" h="381000">
                <a:moveTo>
                  <a:pt x="64007" y="0"/>
                </a:moveTo>
                <a:lnTo>
                  <a:pt x="24302" y="13399"/>
                </a:lnTo>
                <a:lnTo>
                  <a:pt x="1831" y="47473"/>
                </a:lnTo>
                <a:lnTo>
                  <a:pt x="0" y="62484"/>
                </a:lnTo>
                <a:lnTo>
                  <a:pt x="0" y="316992"/>
                </a:lnTo>
                <a:lnTo>
                  <a:pt x="13684" y="356307"/>
                </a:lnTo>
                <a:lnTo>
                  <a:pt x="47919" y="378916"/>
                </a:lnTo>
                <a:lnTo>
                  <a:pt x="64007" y="381000"/>
                </a:lnTo>
                <a:lnTo>
                  <a:pt x="1257300" y="381000"/>
                </a:lnTo>
                <a:lnTo>
                  <a:pt x="1296615" y="367315"/>
                </a:lnTo>
                <a:lnTo>
                  <a:pt x="1319224" y="333080"/>
                </a:lnTo>
                <a:lnTo>
                  <a:pt x="1321307" y="316991"/>
                </a:lnTo>
                <a:lnTo>
                  <a:pt x="1321307" y="62483"/>
                </a:lnTo>
                <a:lnTo>
                  <a:pt x="1307314" y="23372"/>
                </a:lnTo>
                <a:lnTo>
                  <a:pt x="1272400" y="1741"/>
                </a:lnTo>
                <a:lnTo>
                  <a:pt x="1257300" y="0"/>
                </a:lnTo>
                <a:lnTo>
                  <a:pt x="6400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24444" y="4207584"/>
            <a:ext cx="446441" cy="545951"/>
          </a:xfrm>
          <a:custGeom>
            <a:avLst/>
            <a:gdLst/>
            <a:ahLst/>
            <a:cxnLst/>
            <a:rect l="l" t="t" r="r" b="b"/>
            <a:pathLst>
              <a:path w="505967" h="618744">
                <a:moveTo>
                  <a:pt x="21335" y="0"/>
                </a:moveTo>
                <a:lnTo>
                  <a:pt x="0" y="18287"/>
                </a:lnTo>
                <a:lnTo>
                  <a:pt x="440441" y="561748"/>
                </a:lnTo>
                <a:lnTo>
                  <a:pt x="449579" y="573024"/>
                </a:lnTo>
                <a:lnTo>
                  <a:pt x="419100" y="579120"/>
                </a:lnTo>
                <a:lnTo>
                  <a:pt x="505967" y="618744"/>
                </a:lnTo>
                <a:lnTo>
                  <a:pt x="472439" y="554736"/>
                </a:lnTo>
                <a:lnTo>
                  <a:pt x="463127" y="543283"/>
                </a:lnTo>
                <a:lnTo>
                  <a:pt x="21335" y="0"/>
                </a:lnTo>
                <a:close/>
              </a:path>
              <a:path w="505967" h="618744">
                <a:moveTo>
                  <a:pt x="472439" y="554736"/>
                </a:moveTo>
                <a:lnTo>
                  <a:pt x="505967" y="618744"/>
                </a:lnTo>
                <a:lnTo>
                  <a:pt x="484631" y="525780"/>
                </a:lnTo>
                <a:lnTo>
                  <a:pt x="463127" y="543283"/>
                </a:lnTo>
                <a:lnTo>
                  <a:pt x="472439" y="554736"/>
                </a:lnTo>
                <a:close/>
              </a:path>
              <a:path w="505967" h="618744">
                <a:moveTo>
                  <a:pt x="419100" y="579120"/>
                </a:moveTo>
                <a:lnTo>
                  <a:pt x="449579" y="573024"/>
                </a:lnTo>
                <a:lnTo>
                  <a:pt x="440441" y="561748"/>
                </a:lnTo>
                <a:lnTo>
                  <a:pt x="419100" y="57912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54589" y="4686300"/>
            <a:ext cx="1238473" cy="361725"/>
          </a:xfrm>
          <a:custGeom>
            <a:avLst/>
            <a:gdLst/>
            <a:ahLst/>
            <a:cxnLst/>
            <a:rect l="l" t="t" r="r" b="b"/>
            <a:pathLst>
              <a:path w="1403603" h="409955">
                <a:moveTo>
                  <a:pt x="68579" y="0"/>
                </a:moveTo>
                <a:lnTo>
                  <a:pt x="28592" y="12725"/>
                </a:lnTo>
                <a:lnTo>
                  <a:pt x="3975" y="45357"/>
                </a:lnTo>
                <a:lnTo>
                  <a:pt x="0" y="68579"/>
                </a:lnTo>
                <a:lnTo>
                  <a:pt x="0" y="341375"/>
                </a:lnTo>
                <a:lnTo>
                  <a:pt x="12725" y="381363"/>
                </a:lnTo>
                <a:lnTo>
                  <a:pt x="45357" y="405980"/>
                </a:lnTo>
                <a:lnTo>
                  <a:pt x="68579" y="409955"/>
                </a:lnTo>
                <a:lnTo>
                  <a:pt x="1335024" y="409955"/>
                </a:lnTo>
                <a:lnTo>
                  <a:pt x="1375011" y="397230"/>
                </a:lnTo>
                <a:lnTo>
                  <a:pt x="1399628" y="364598"/>
                </a:lnTo>
                <a:lnTo>
                  <a:pt x="1403603" y="341375"/>
                </a:lnTo>
                <a:lnTo>
                  <a:pt x="1403603" y="68579"/>
                </a:lnTo>
                <a:lnTo>
                  <a:pt x="1390878" y="28592"/>
                </a:lnTo>
                <a:lnTo>
                  <a:pt x="1358246" y="3975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solidFill>
            <a:srgbClr val="EBDB8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54589" y="4686300"/>
            <a:ext cx="1238473" cy="361725"/>
          </a:xfrm>
          <a:custGeom>
            <a:avLst/>
            <a:gdLst/>
            <a:ahLst/>
            <a:cxnLst/>
            <a:rect l="l" t="t" r="r" b="b"/>
            <a:pathLst>
              <a:path w="1403603" h="409955">
                <a:moveTo>
                  <a:pt x="68579" y="0"/>
                </a:moveTo>
                <a:lnTo>
                  <a:pt x="28592" y="12725"/>
                </a:lnTo>
                <a:lnTo>
                  <a:pt x="3975" y="45357"/>
                </a:lnTo>
                <a:lnTo>
                  <a:pt x="0" y="68579"/>
                </a:lnTo>
                <a:lnTo>
                  <a:pt x="0" y="341375"/>
                </a:lnTo>
                <a:lnTo>
                  <a:pt x="12725" y="381363"/>
                </a:lnTo>
                <a:lnTo>
                  <a:pt x="45357" y="405980"/>
                </a:lnTo>
                <a:lnTo>
                  <a:pt x="68579" y="409955"/>
                </a:lnTo>
                <a:lnTo>
                  <a:pt x="1335024" y="409955"/>
                </a:lnTo>
                <a:lnTo>
                  <a:pt x="1375011" y="397230"/>
                </a:lnTo>
                <a:lnTo>
                  <a:pt x="1399628" y="364598"/>
                </a:lnTo>
                <a:lnTo>
                  <a:pt x="1403603" y="341375"/>
                </a:lnTo>
                <a:lnTo>
                  <a:pt x="1403603" y="68579"/>
                </a:lnTo>
                <a:lnTo>
                  <a:pt x="1390878" y="28592"/>
                </a:lnTo>
                <a:lnTo>
                  <a:pt x="1358246" y="3975"/>
                </a:lnTo>
                <a:lnTo>
                  <a:pt x="1335024" y="0"/>
                </a:lnTo>
                <a:lnTo>
                  <a:pt x="6857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02636" y="4206240"/>
            <a:ext cx="734209" cy="480059"/>
          </a:xfrm>
          <a:custGeom>
            <a:avLst/>
            <a:gdLst/>
            <a:ahLst/>
            <a:cxnLst/>
            <a:rect l="l" t="t" r="r" b="b"/>
            <a:pathLst>
              <a:path w="832103" h="544067">
                <a:moveTo>
                  <a:pt x="15240" y="0"/>
                </a:moveTo>
                <a:lnTo>
                  <a:pt x="0" y="22859"/>
                </a:lnTo>
                <a:lnTo>
                  <a:pt x="752520" y="510049"/>
                </a:lnTo>
                <a:lnTo>
                  <a:pt x="765048" y="518159"/>
                </a:lnTo>
                <a:lnTo>
                  <a:pt x="737616" y="533399"/>
                </a:lnTo>
                <a:lnTo>
                  <a:pt x="832103" y="544067"/>
                </a:lnTo>
                <a:lnTo>
                  <a:pt x="780288" y="493775"/>
                </a:lnTo>
                <a:lnTo>
                  <a:pt x="767978" y="485831"/>
                </a:lnTo>
                <a:lnTo>
                  <a:pt x="15240" y="0"/>
                </a:lnTo>
                <a:close/>
              </a:path>
              <a:path w="832103" h="544067">
                <a:moveTo>
                  <a:pt x="780288" y="493775"/>
                </a:moveTo>
                <a:lnTo>
                  <a:pt x="832103" y="544067"/>
                </a:lnTo>
                <a:lnTo>
                  <a:pt x="783336" y="461771"/>
                </a:lnTo>
                <a:lnTo>
                  <a:pt x="767978" y="485831"/>
                </a:lnTo>
                <a:lnTo>
                  <a:pt x="780288" y="493775"/>
                </a:lnTo>
                <a:close/>
              </a:path>
              <a:path w="832103" h="544067">
                <a:moveTo>
                  <a:pt x="737616" y="533399"/>
                </a:moveTo>
                <a:lnTo>
                  <a:pt x="765048" y="518159"/>
                </a:lnTo>
                <a:lnTo>
                  <a:pt x="752520" y="510049"/>
                </a:lnTo>
                <a:lnTo>
                  <a:pt x="737616" y="5333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40683" y="756352"/>
            <a:ext cx="1935799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2" dirty="0">
                <a:latin typeface="Tahoma"/>
                <a:cs typeface="Tahoma"/>
              </a:rPr>
              <a:t>E</a:t>
            </a:r>
            <a:r>
              <a:rPr sz="3883" dirty="0">
                <a:latin typeface="Tahoma"/>
                <a:cs typeface="Tahoma"/>
              </a:rPr>
              <a:t>xa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ple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4022" y="756352"/>
            <a:ext cx="153227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G</a:t>
            </a:r>
            <a:r>
              <a:rPr sz="3883" dirty="0">
                <a:latin typeface="Tahoma"/>
                <a:cs typeface="Tahoma"/>
              </a:rPr>
              <a:t>a</a:t>
            </a:r>
            <a:r>
              <a:rPr sz="3883" spc="-8" dirty="0">
                <a:latin typeface="Tahoma"/>
                <a:cs typeface="Tahoma"/>
              </a:rPr>
              <a:t>me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2311" y="756352"/>
            <a:ext cx="95409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4" dirty="0">
                <a:latin typeface="Tahoma"/>
                <a:cs typeface="Tahoma"/>
              </a:rPr>
              <a:t>N</a:t>
            </a:r>
            <a:r>
              <a:rPr sz="3883" dirty="0">
                <a:latin typeface="Tahoma"/>
                <a:cs typeface="Tahoma"/>
              </a:rPr>
              <a:t>im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1734" y="1415943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1729" y="1442587"/>
            <a:ext cx="1974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7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123" y="1681058"/>
            <a:ext cx="284416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ss</a:t>
            </a:r>
            <a:r>
              <a:rPr sz="2118" spc="-4" dirty="0">
                <a:latin typeface="Arial"/>
                <a:cs typeface="Arial"/>
              </a:rPr>
              <a:t>u</a:t>
            </a:r>
            <a:r>
              <a:rPr sz="2118" dirty="0">
                <a:latin typeface="Arial"/>
                <a:cs typeface="Arial"/>
              </a:rPr>
              <a:t>me a </a:t>
            </a:r>
            <a:r>
              <a:rPr sz="2118" spc="-4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i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f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s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v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6292" y="1681058"/>
            <a:ext cx="85504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k</a:t>
            </a:r>
            <a:r>
              <a:rPr sz="2118" spc="-4" dirty="0">
                <a:latin typeface="Arial"/>
                <a:cs typeface="Arial"/>
              </a:rPr>
              <a:t>en</a:t>
            </a:r>
            <a:r>
              <a:rPr sz="2118" dirty="0">
                <a:latin typeface="Arial"/>
                <a:cs typeface="Arial"/>
              </a:rPr>
              <a:t>s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6417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6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72733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6434" y="2249410"/>
            <a:ext cx="4220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6610" y="2260417"/>
            <a:ext cx="467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1765" b="1" spc="-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1765" b="1" dirty="0">
                <a:solidFill>
                  <a:srgbClr val="3232FF"/>
                </a:solidFill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0123" y="2278777"/>
            <a:ext cx="266764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27"/>
              </a:lnSpc>
              <a:spcBef>
                <a:spcPts val="91"/>
              </a:spcBef>
            </a:pPr>
            <a:r>
              <a:rPr sz="1765" b="1" spc="-4" dirty="0">
                <a:latin typeface="Arial"/>
                <a:cs typeface="Arial"/>
              </a:rPr>
              <a:t>M</a:t>
            </a:r>
            <a:r>
              <a:rPr sz="1765" b="1" dirty="0">
                <a:latin typeface="Arial"/>
                <a:cs typeface="Arial"/>
              </a:rPr>
              <a:t>ax</a:t>
            </a:r>
            <a:r>
              <a:rPr sz="1765" b="1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4" dirty="0">
                <a:latin typeface="Arial"/>
                <a:cs typeface="Arial"/>
              </a:rPr>
              <a:t>tt</a:t>
            </a:r>
            <a:r>
              <a:rPr sz="1765" spc="-8" dirty="0">
                <a:latin typeface="Arial"/>
                <a:cs typeface="Arial"/>
              </a:rPr>
              <a:t>e</a:t>
            </a:r>
            <a:r>
              <a:rPr sz="1765" spc="-4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p</a:t>
            </a:r>
            <a:r>
              <a:rPr sz="1765" spc="-17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s</a:t>
            </a:r>
            <a:r>
              <a:rPr sz="1765" spc="-8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o </a:t>
            </a:r>
            <a:r>
              <a:rPr sz="1765" spc="-12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a</a:t>
            </a:r>
            <a:r>
              <a:rPr sz="1765" spc="-8" dirty="0">
                <a:latin typeface="Arial"/>
                <a:cs typeface="Arial"/>
              </a:rPr>
              <a:t>x</a:t>
            </a:r>
            <a:r>
              <a:rPr sz="1765" dirty="0">
                <a:latin typeface="Arial"/>
                <a:cs typeface="Arial"/>
              </a:rPr>
              <a:t>i</a:t>
            </a:r>
            <a:r>
              <a:rPr sz="1765" spc="-4" dirty="0">
                <a:latin typeface="Arial"/>
                <a:cs typeface="Arial"/>
              </a:rPr>
              <a:t>m</a:t>
            </a:r>
            <a:r>
              <a:rPr sz="1765" dirty="0">
                <a:latin typeface="Arial"/>
                <a:cs typeface="Arial"/>
              </a:rPr>
              <a:t>i</a:t>
            </a:r>
            <a:r>
              <a:rPr sz="1765" spc="4" dirty="0">
                <a:latin typeface="Arial"/>
                <a:cs typeface="Arial"/>
              </a:rPr>
              <a:t>z</a:t>
            </a:r>
            <a:r>
              <a:rPr sz="1765" dirty="0">
                <a:latin typeface="Arial"/>
                <a:cs typeface="Arial"/>
              </a:rPr>
              <a:t>e</a:t>
            </a:r>
            <a:endParaRPr sz="1765">
              <a:latin typeface="Arial"/>
              <a:cs typeface="Arial"/>
            </a:endParaRPr>
          </a:p>
          <a:p>
            <a:pPr marL="11206" marR="33784">
              <a:lnSpc>
                <a:spcPct val="95825"/>
              </a:lnSpc>
            </a:pPr>
            <a:r>
              <a:rPr sz="1765" spc="-4" dirty="0">
                <a:latin typeface="Arial"/>
                <a:cs typeface="Arial"/>
              </a:rPr>
              <a:t>t</a:t>
            </a:r>
            <a:r>
              <a:rPr sz="1765" dirty="0">
                <a:latin typeface="Arial"/>
                <a:cs typeface="Arial"/>
              </a:rPr>
              <a:t>he </a:t>
            </a:r>
            <a:r>
              <a:rPr sz="1765" spc="-8" dirty="0">
                <a:latin typeface="Arial"/>
                <a:cs typeface="Arial"/>
              </a:rPr>
              <a:t>a</a:t>
            </a:r>
            <a:r>
              <a:rPr sz="1765" dirty="0">
                <a:latin typeface="Arial"/>
                <a:cs typeface="Arial"/>
              </a:rPr>
              <a:t>d</a:t>
            </a:r>
            <a:r>
              <a:rPr sz="1765" spc="-8" dirty="0">
                <a:latin typeface="Arial"/>
                <a:cs typeface="Arial"/>
              </a:rPr>
              <a:t>v</a:t>
            </a:r>
            <a:r>
              <a:rPr sz="1765" dirty="0">
                <a:latin typeface="Arial"/>
                <a:cs typeface="Arial"/>
              </a:rPr>
              <a:t>an</a:t>
            </a:r>
            <a:r>
              <a:rPr sz="1765" spc="-4" dirty="0">
                <a:latin typeface="Arial"/>
                <a:cs typeface="Arial"/>
              </a:rPr>
              <a:t>t</a:t>
            </a:r>
            <a:r>
              <a:rPr sz="1765" spc="-8" dirty="0">
                <a:latin typeface="Arial"/>
                <a:cs typeface="Arial"/>
              </a:rPr>
              <a:t>ag</a:t>
            </a:r>
            <a:r>
              <a:rPr sz="1765" dirty="0">
                <a:latin typeface="Arial"/>
                <a:cs typeface="Arial"/>
              </a:rPr>
              <a:t>e and</a:t>
            </a:r>
            <a:r>
              <a:rPr sz="1765" spc="-1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win</a:t>
            </a:r>
            <a:endParaRPr sz="176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1853" y="2988998"/>
            <a:ext cx="6466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7749" y="3009419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678" y="3056234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0766" y="3056234"/>
            <a:ext cx="64661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3819" y="3123468"/>
            <a:ext cx="64661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5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123" y="3414533"/>
            <a:ext cx="25762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Mi</a:t>
            </a:r>
            <a:r>
              <a:rPr sz="1765" dirty="0">
                <a:latin typeface="Tahoma"/>
                <a:cs typeface="Tahoma"/>
              </a:rPr>
              <a:t>n</a:t>
            </a:r>
            <a:r>
              <a:rPr sz="1765" spc="-97" dirty="0">
                <a:latin typeface="Tahoma"/>
                <a:cs typeface="Tahoma"/>
              </a:rPr>
              <a:t> </a:t>
            </a:r>
            <a:r>
              <a:rPr sz="1765" dirty="0">
                <a:latin typeface="Tahoma"/>
                <a:cs typeface="Tahoma"/>
              </a:rPr>
              <a:t>al</a:t>
            </a: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a</a:t>
            </a:r>
            <a:r>
              <a:rPr sz="1765" spc="-12" dirty="0">
                <a:latin typeface="Tahoma"/>
                <a:cs typeface="Tahoma"/>
              </a:rPr>
              <a:t>y</a:t>
            </a:r>
            <a:r>
              <a:rPr sz="1765" dirty="0">
                <a:latin typeface="Tahoma"/>
                <a:cs typeface="Tahoma"/>
              </a:rPr>
              <a:t>s t</a:t>
            </a:r>
            <a:r>
              <a:rPr sz="1765" spc="-4" dirty="0">
                <a:latin typeface="Tahoma"/>
                <a:cs typeface="Tahoma"/>
              </a:rPr>
              <a:t>r</a:t>
            </a:r>
            <a:r>
              <a:rPr sz="1765" dirty="0">
                <a:latin typeface="Tahoma"/>
                <a:cs typeface="Tahoma"/>
              </a:rPr>
              <a:t>ies to </a:t>
            </a:r>
            <a:r>
              <a:rPr sz="1765" spc="-17" dirty="0">
                <a:latin typeface="Tahoma"/>
                <a:cs typeface="Tahoma"/>
              </a:rPr>
              <a:t>m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4" dirty="0">
                <a:latin typeface="Tahoma"/>
                <a:cs typeface="Tahoma"/>
              </a:rPr>
              <a:t>v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123" y="3683474"/>
            <a:ext cx="9987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to a</a:t>
            </a:r>
            <a:r>
              <a:rPr sz="1765" spc="-8" dirty="0">
                <a:latin typeface="Tahoma"/>
                <a:cs typeface="Tahoma"/>
              </a:rPr>
              <a:t> 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tate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2606" y="3683474"/>
            <a:ext cx="4487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5191" y="3683474"/>
            <a:ext cx="2077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is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7224" y="3683474"/>
            <a:ext cx="3748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t</a:t>
            </a:r>
            <a:r>
              <a:rPr sz="1765" spc="-4" dirty="0">
                <a:latin typeface="Tahoma"/>
                <a:cs typeface="Tahoma"/>
              </a:rPr>
              <a:t>h</a:t>
            </a:r>
            <a:r>
              <a:rPr sz="1765" dirty="0">
                <a:latin typeface="Tahoma"/>
                <a:cs typeface="Tahoma"/>
              </a:rPr>
              <a:t>e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5852" y="3683474"/>
            <a:ext cx="6004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w</a:t>
            </a:r>
            <a:r>
              <a:rPr sz="1765" dirty="0">
                <a:latin typeface="Tahoma"/>
                <a:cs typeface="Tahoma"/>
              </a:rPr>
              <a:t>o</a:t>
            </a:r>
            <a:r>
              <a:rPr sz="1765" spc="-12" dirty="0">
                <a:latin typeface="Tahoma"/>
                <a:cs typeface="Tahoma"/>
              </a:rPr>
              <a:t>r</a:t>
            </a:r>
            <a:r>
              <a:rPr sz="1765" spc="4" dirty="0">
                <a:latin typeface="Tahoma"/>
                <a:cs typeface="Tahoma"/>
              </a:rPr>
              <a:t>s</a:t>
            </a:r>
            <a:r>
              <a:rPr sz="1765" dirty="0">
                <a:latin typeface="Tahoma"/>
                <a:cs typeface="Tahoma"/>
              </a:rPr>
              <a:t>t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9977" y="3813302"/>
            <a:ext cx="871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548" y="3837757"/>
            <a:ext cx="467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1765" b="1" spc="-8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1765" b="1" dirty="0">
                <a:solidFill>
                  <a:srgbClr val="3232FF"/>
                </a:solidFill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8433" y="3926258"/>
            <a:ext cx="87118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23" y="3952416"/>
            <a:ext cx="3307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pc="-4" dirty="0">
                <a:latin typeface="Tahoma"/>
                <a:cs typeface="Tahoma"/>
              </a:rPr>
              <a:t>f</a:t>
            </a:r>
            <a:r>
              <a:rPr sz="1765" dirty="0">
                <a:latin typeface="Tahoma"/>
                <a:cs typeface="Tahoma"/>
              </a:rPr>
              <a:t>or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327" y="3952416"/>
            <a:ext cx="45808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Tahoma"/>
                <a:cs typeface="Tahoma"/>
              </a:rPr>
              <a:t>M</a:t>
            </a:r>
            <a:r>
              <a:rPr sz="1765" spc="-8" dirty="0">
                <a:latin typeface="Tahoma"/>
                <a:cs typeface="Tahoma"/>
              </a:rPr>
              <a:t>a</a:t>
            </a:r>
            <a:r>
              <a:rPr sz="1765" dirty="0">
                <a:latin typeface="Tahoma"/>
                <a:cs typeface="Tahoma"/>
              </a:rPr>
              <a:t>x</a:t>
            </a:r>
            <a:endParaRPr sz="1765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930" y="3963909"/>
            <a:ext cx="8711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4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6923" y="4750562"/>
            <a:ext cx="109574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2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2877" y="4766948"/>
            <a:ext cx="4299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spc="-4" dirty="0">
                <a:solidFill>
                  <a:srgbClr val="CCC817"/>
                </a:solidFill>
                <a:latin typeface="Times New Roman"/>
                <a:cs typeface="Times New Roman"/>
              </a:rPr>
              <a:t>mi</a:t>
            </a:r>
            <a:r>
              <a:rPr sz="1765" b="1" dirty="0">
                <a:solidFill>
                  <a:srgbClr val="CCC817"/>
                </a:solidFill>
                <a:latin typeface="Times New Roman"/>
                <a:cs typeface="Times New Roman"/>
              </a:rPr>
              <a:t>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4655" y="4774767"/>
            <a:ext cx="109574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53"/>
              </a:lnSpc>
              <a:spcBef>
                <a:spcPts val="108"/>
              </a:spcBef>
            </a:pPr>
            <a:r>
              <a:rPr sz="3177" baseline="1207" dirty="0">
                <a:latin typeface="Times New Roman"/>
                <a:cs typeface="Times New Roman"/>
              </a:rPr>
              <a:t>3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r>
              <a:rPr sz="3177" spc="4" baseline="1207" dirty="0">
                <a:latin typeface="Times New Roman"/>
                <a:cs typeface="Times New Roman"/>
              </a:rPr>
              <a:t>-</a:t>
            </a:r>
            <a:r>
              <a:rPr sz="3177" baseline="1207" dirty="0"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5" name="object 4"/>
          <p:cNvSpPr txBox="1"/>
          <p:nvPr/>
        </p:nvSpPr>
        <p:spPr>
          <a:xfrm>
            <a:off x="5542013" y="5403626"/>
            <a:ext cx="14948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sz="3600" spc="0" baseline="1207" dirty="0" smtClean="0">
                <a:latin typeface="Times New Roman"/>
                <a:cs typeface="Times New Roman"/>
              </a:rPr>
              <a:t>2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0" baseline="1207" dirty="0" smtClean="0">
                <a:latin typeface="Times New Roman"/>
                <a:cs typeface="Times New Roman"/>
              </a:rPr>
              <a:t>1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0" baseline="1207" dirty="0" smtClean="0">
                <a:latin typeface="Times New Roman"/>
                <a:cs typeface="Times New Roman"/>
              </a:rPr>
              <a:t>1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0" baseline="1207" dirty="0" smtClean="0">
                <a:latin typeface="Times New Roman"/>
                <a:cs typeface="Times New Roman"/>
              </a:rPr>
              <a:t>1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-14" baseline="1207" dirty="0" smtClean="0">
                <a:latin typeface="Times New Roman"/>
                <a:cs typeface="Times New Roman"/>
              </a:rPr>
              <a:t>1</a:t>
            </a:r>
            <a:r>
              <a:rPr sz="3600" spc="4" baseline="1207" dirty="0" smtClean="0">
                <a:latin typeface="Times New Roman"/>
                <a:cs typeface="Times New Roman"/>
              </a:rPr>
              <a:t>-</a:t>
            </a:r>
            <a:r>
              <a:rPr sz="3600" spc="0" baseline="1207" dirty="0" smtClean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39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90107" y="770519"/>
            <a:ext cx="7168253" cy="425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3353"/>
              </a:lnSpc>
              <a:spcBef>
                <a:spcPts val="168"/>
              </a:spcBef>
            </a:pPr>
            <a:r>
              <a:rPr sz="3177" spc="-8" dirty="0">
                <a:latin typeface="Tahoma"/>
                <a:cs typeface="Tahoma"/>
              </a:rPr>
              <a:t>P</a:t>
            </a:r>
            <a:r>
              <a:rPr sz="3177" spc="-4" dirty="0">
                <a:latin typeface="Tahoma"/>
                <a:cs typeface="Tahoma"/>
              </a:rPr>
              <a:t>er</a:t>
            </a:r>
            <a:r>
              <a:rPr sz="3177" dirty="0">
                <a:latin typeface="Tahoma"/>
                <a:cs typeface="Tahoma"/>
              </a:rPr>
              <a:t>f</a:t>
            </a:r>
            <a:r>
              <a:rPr sz="3177" spc="8" dirty="0">
                <a:latin typeface="Tahoma"/>
                <a:cs typeface="Tahoma"/>
              </a:rPr>
              <a:t>e</a:t>
            </a:r>
            <a:r>
              <a:rPr sz="3177" spc="-8" dirty="0">
                <a:latin typeface="Tahoma"/>
                <a:cs typeface="Tahoma"/>
              </a:rPr>
              <a:t>c</a:t>
            </a:r>
            <a:r>
              <a:rPr sz="3177" dirty="0">
                <a:latin typeface="Tahoma"/>
                <a:cs typeface="Tahoma"/>
              </a:rPr>
              <a:t>t I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fo</a:t>
            </a:r>
            <a:r>
              <a:rPr sz="3177" spc="-4" dirty="0">
                <a:latin typeface="Tahoma"/>
                <a:cs typeface="Tahoma"/>
              </a:rPr>
              <a:t>rm</a:t>
            </a:r>
            <a:r>
              <a:rPr sz="3177" spc="-8" dirty="0">
                <a:latin typeface="Tahoma"/>
                <a:cs typeface="Tahoma"/>
              </a:rPr>
              <a:t>at</a:t>
            </a:r>
            <a:r>
              <a:rPr sz="3177" spc="4" dirty="0">
                <a:latin typeface="Tahoma"/>
                <a:cs typeface="Tahoma"/>
              </a:rPr>
              <a:t>i</a:t>
            </a:r>
            <a:r>
              <a:rPr sz="3177" dirty="0">
                <a:latin typeface="Tahoma"/>
                <a:cs typeface="Tahoma"/>
              </a:rPr>
              <a:t>o</a:t>
            </a:r>
            <a:r>
              <a:rPr sz="3177" spc="-4" dirty="0">
                <a:latin typeface="Tahoma"/>
                <a:cs typeface="Tahoma"/>
              </a:rPr>
              <a:t>n</a:t>
            </a:r>
            <a:r>
              <a:rPr sz="3177" dirty="0">
                <a:latin typeface="Tahoma"/>
                <a:cs typeface="Tahoma"/>
              </a:rPr>
              <a:t>, </a:t>
            </a:r>
            <a:r>
              <a:rPr sz="3177" spc="-4" dirty="0">
                <a:latin typeface="Tahoma"/>
                <a:cs typeface="Tahoma"/>
              </a:rPr>
              <a:t>T</a:t>
            </a:r>
            <a:r>
              <a:rPr sz="3177" dirty="0">
                <a:latin typeface="Tahoma"/>
                <a:cs typeface="Tahoma"/>
              </a:rPr>
              <a:t>wo p</a:t>
            </a:r>
            <a:r>
              <a:rPr sz="3177" spc="-4" dirty="0">
                <a:latin typeface="Tahoma"/>
                <a:cs typeface="Tahoma"/>
              </a:rPr>
              <a:t>e</a:t>
            </a:r>
            <a:r>
              <a:rPr sz="3177" spc="-12" dirty="0">
                <a:latin typeface="Tahoma"/>
                <a:cs typeface="Tahoma"/>
              </a:rPr>
              <a:t>r</a:t>
            </a:r>
            <a:r>
              <a:rPr sz="3177" spc="-4" dirty="0">
                <a:latin typeface="Tahoma"/>
                <a:cs typeface="Tahoma"/>
              </a:rPr>
              <a:t>s</a:t>
            </a:r>
            <a:r>
              <a:rPr sz="3177" dirty="0">
                <a:latin typeface="Tahoma"/>
                <a:cs typeface="Tahoma"/>
              </a:rPr>
              <a:t>on g</a:t>
            </a:r>
            <a:r>
              <a:rPr sz="3177" spc="-8" dirty="0">
                <a:latin typeface="Tahoma"/>
                <a:cs typeface="Tahoma"/>
              </a:rPr>
              <a:t>a</a:t>
            </a:r>
            <a:r>
              <a:rPr sz="3177" spc="-4" dirty="0">
                <a:latin typeface="Tahoma"/>
                <a:cs typeface="Tahoma"/>
              </a:rPr>
              <a:t>me</a:t>
            </a:r>
            <a:r>
              <a:rPr sz="3177" dirty="0">
                <a:latin typeface="Tahoma"/>
                <a:cs typeface="Tahoma"/>
              </a:rPr>
              <a:t>s</a:t>
            </a:r>
            <a:endParaRPr sz="317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98" y="1664123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9932" y="1664123"/>
            <a:ext cx="6111867" cy="1104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6999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w</a:t>
            </a:r>
            <a:r>
              <a:rPr sz="2471" dirty="0">
                <a:latin typeface="Tahoma"/>
                <a:cs typeface="Tahoma"/>
              </a:rPr>
              <a:t>o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spc="8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ers</a:t>
            </a:r>
            <a:endParaRPr sz="2471">
              <a:latin typeface="Tahoma"/>
              <a:cs typeface="Tahoma"/>
            </a:endParaRPr>
          </a:p>
          <a:p>
            <a:pPr marL="112090" marR="46999">
              <a:lnSpc>
                <a:spcPct val="100585"/>
              </a:lnSpc>
              <a:spcBef>
                <a:spcPts val="84"/>
              </a:spcBef>
            </a:pPr>
            <a:r>
              <a:rPr sz="2118" dirty="0">
                <a:latin typeface="Tahoma"/>
                <a:cs typeface="Tahoma"/>
              </a:rPr>
              <a:t>– </a:t>
            </a:r>
            <a:r>
              <a:rPr sz="2118" spc="-488" dirty="0">
                <a:latin typeface="Tahoma"/>
                <a:cs typeface="Tahoma"/>
              </a:rPr>
              <a:t> </a:t>
            </a:r>
            <a:r>
              <a:rPr sz="2118" dirty="0">
                <a:latin typeface="Tahoma"/>
                <a:cs typeface="Tahoma"/>
              </a:rPr>
              <a:t>M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dirty="0">
                <a:latin typeface="Tahoma"/>
                <a:cs typeface="Tahoma"/>
              </a:rPr>
              <a:t>X</a:t>
            </a:r>
            <a:r>
              <a:rPr sz="2118" spc="659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a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d MIN</a:t>
            </a:r>
            <a:endParaRPr sz="2118">
              <a:latin typeface="Tahoma"/>
              <a:cs typeface="Tahoma"/>
            </a:endParaRPr>
          </a:p>
          <a:p>
            <a:pPr marL="11231">
              <a:lnSpc>
                <a:spcPct val="100585"/>
              </a:lnSpc>
              <a:spcBef>
                <a:spcPts val="296"/>
              </a:spcBef>
            </a:pPr>
            <a:r>
              <a:rPr sz="2471" spc="-4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X</a:t>
            </a:r>
            <a:r>
              <a:rPr sz="2471" spc="721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m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es 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spc="8" dirty="0">
                <a:latin typeface="Tahoma"/>
                <a:cs typeface="Tahoma"/>
              </a:rPr>
              <a:t>t</a:t>
            </a:r>
            <a:r>
              <a:rPr sz="2471" dirty="0">
                <a:latin typeface="Tahoma"/>
                <a:cs typeface="Tahoma"/>
              </a:rPr>
              <a:t>;</a:t>
            </a:r>
            <a:r>
              <a:rPr sz="2471" spc="8" dirty="0">
                <a:latin typeface="Tahoma"/>
                <a:cs typeface="Tahoma"/>
              </a:rPr>
              <a:t> </a:t>
            </a:r>
            <a:r>
              <a:rPr sz="2471" spc="-4" dirty="0">
                <a:latin typeface="Tahoma"/>
                <a:cs typeface="Tahoma"/>
              </a:rPr>
              <a:t>al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8" dirty="0">
                <a:latin typeface="Tahoma"/>
                <a:cs typeface="Tahoma"/>
              </a:rPr>
              <a:t>rn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</a:t>
            </a:r>
            <a:r>
              <a:rPr sz="2471" spc="12" dirty="0">
                <a:latin typeface="Tahoma"/>
                <a:cs typeface="Tahoma"/>
              </a:rPr>
              <a:t> </a:t>
            </a:r>
            <a:r>
              <a:rPr sz="2471" dirty="0">
                <a:latin typeface="Tahoma"/>
                <a:cs typeface="Tahoma"/>
              </a:rPr>
              <a:t>turns th</a:t>
            </a:r>
            <a:r>
              <a:rPr sz="2471" spc="8" dirty="0">
                <a:latin typeface="Tahoma"/>
                <a:cs typeface="Tahoma"/>
              </a:rPr>
              <a:t>er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af</a:t>
            </a:r>
            <a:r>
              <a:rPr sz="2471" dirty="0">
                <a:latin typeface="Tahoma"/>
                <a:cs typeface="Tahoma"/>
              </a:rPr>
              <a:t>ter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7398" y="2433294"/>
            <a:ext cx="212109" cy="751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54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0086" y="2848808"/>
            <a:ext cx="276399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F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rm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l </a:t>
            </a:r>
            <a:r>
              <a:rPr sz="2471" spc="8" dirty="0">
                <a:latin typeface="Tahoma"/>
                <a:cs typeface="Tahoma"/>
              </a:rPr>
              <a:t>d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fi</a:t>
            </a:r>
            <a:r>
              <a:rPr sz="2471" dirty="0">
                <a:latin typeface="Tahoma"/>
                <a:cs typeface="Tahoma"/>
              </a:rPr>
              <a:t>n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-4" dirty="0">
                <a:latin typeface="Tahoma"/>
                <a:cs typeface="Tahoma"/>
              </a:rPr>
              <a:t>i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 </a:t>
            </a:r>
            <a:r>
              <a:rPr sz="2471" spc="12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f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2446" y="2848808"/>
            <a:ext cx="83588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g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me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0810" y="3245971"/>
            <a:ext cx="209845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1"/>
              </a:lnSpc>
              <a:spcBef>
                <a:spcPts val="11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124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  <a:p>
            <a:pPr marL="11206">
              <a:lnSpc>
                <a:spcPct val="100585"/>
              </a:lnSpc>
              <a:spcBef>
                <a:spcPts val="238"/>
              </a:spcBef>
            </a:pPr>
            <a:r>
              <a:rPr sz="2118" dirty="0">
                <a:latin typeface="Tahoma"/>
                <a:cs typeface="Tahoma"/>
              </a:rPr>
              <a:t>–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509" y="3245971"/>
            <a:ext cx="2340335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8" marR="48695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Ini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tate</a:t>
            </a:r>
            <a:endParaRPr sz="2118">
              <a:latin typeface="Tahoma"/>
              <a:cs typeface="Tahoma"/>
            </a:endParaRPr>
          </a:p>
          <a:p>
            <a:pPr marL="11338">
              <a:lnSpc>
                <a:spcPct val="100585"/>
              </a:lnSpc>
              <a:spcBef>
                <a:spcPts val="124"/>
              </a:spcBef>
            </a:pPr>
            <a:r>
              <a:rPr sz="2118" spc="-8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spc="4" dirty="0">
                <a:latin typeface="Tahoma"/>
                <a:cs typeface="Tahoma"/>
              </a:rPr>
              <a:t>c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s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or </a:t>
            </a:r>
            <a:r>
              <a:rPr sz="2118" spc="-4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4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  <a:p>
            <a:pPr marL="11206" marR="48695">
              <a:lnSpc>
                <a:spcPct val="100585"/>
              </a:lnSpc>
              <a:spcBef>
                <a:spcPts val="229"/>
              </a:spcBef>
            </a:pPr>
            <a:r>
              <a:rPr sz="211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erm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dirty="0">
                <a:latin typeface="Tahoma"/>
                <a:cs typeface="Tahoma"/>
              </a:rPr>
              <a:t>al </a:t>
            </a:r>
            <a:r>
              <a:rPr sz="2118" spc="-8" dirty="0">
                <a:latin typeface="Tahoma"/>
                <a:cs typeface="Tahoma"/>
              </a:rPr>
              <a:t>T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t</a:t>
            </a:r>
            <a:endParaRPr sz="2118">
              <a:latin typeface="Tahoma"/>
              <a:cs typeface="Tahoma"/>
            </a:endParaRPr>
          </a:p>
          <a:p>
            <a:pPr marL="11338" marR="48695">
              <a:lnSpc>
                <a:spcPct val="100585"/>
              </a:lnSpc>
              <a:spcBef>
                <a:spcPts val="238"/>
              </a:spcBef>
            </a:pPr>
            <a:r>
              <a:rPr sz="2118" spc="-4" dirty="0">
                <a:latin typeface="Tahoma"/>
                <a:cs typeface="Tahoma"/>
              </a:rPr>
              <a:t>U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ili</a:t>
            </a:r>
            <a:r>
              <a:rPr sz="2118" dirty="0">
                <a:latin typeface="Tahoma"/>
                <a:cs typeface="Tahoma"/>
              </a:rPr>
              <a:t>ty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7" dirty="0">
                <a:latin typeface="Tahoma"/>
                <a:cs typeface="Tahoma"/>
              </a:rPr>
              <a:t>F</a:t>
            </a:r>
            <a:r>
              <a:rPr sz="2118" spc="4" dirty="0">
                <a:latin typeface="Tahoma"/>
                <a:cs typeface="Tahoma"/>
              </a:rPr>
              <a:t>un</a:t>
            </a:r>
            <a:r>
              <a:rPr sz="2118" spc="-17" dirty="0">
                <a:latin typeface="Tahoma"/>
                <a:cs typeface="Tahoma"/>
              </a:rPr>
              <a:t>c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dirty="0">
                <a:latin typeface="Tahoma"/>
                <a:cs typeface="Tahoma"/>
              </a:rPr>
              <a:t>n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1367" y="3245971"/>
            <a:ext cx="2602484" cy="1355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51" marR="37489">
              <a:lnSpc>
                <a:spcPts val="2281"/>
              </a:lnSpc>
              <a:spcBef>
                <a:spcPts val="114"/>
              </a:spcBef>
            </a:pPr>
            <a:r>
              <a:rPr sz="2118" spc="4" dirty="0">
                <a:latin typeface="Tahoma"/>
                <a:cs typeface="Tahoma"/>
              </a:rPr>
              <a:t>(h</a:t>
            </a:r>
            <a:r>
              <a:rPr sz="2118" dirty="0">
                <a:latin typeface="Tahoma"/>
                <a:cs typeface="Tahoma"/>
              </a:rPr>
              <a:t>ow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</a:t>
            </a:r>
            <a:r>
              <a:rPr sz="2118" spc="4" dirty="0">
                <a:latin typeface="Tahoma"/>
                <a:cs typeface="Tahoma"/>
              </a:rPr>
              <a:t>b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-8" dirty="0">
                <a:latin typeface="Tahoma"/>
                <a:cs typeface="Tahoma"/>
              </a:rPr>
              <a:t>g</a:t>
            </a:r>
            <a:r>
              <a:rPr sz="2118" spc="4" dirty="0">
                <a:latin typeface="Tahoma"/>
                <a:cs typeface="Tahoma"/>
              </a:rPr>
              <a:t>in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  <a:p>
            <a:pPr marL="11441" indent="-235">
              <a:lnSpc>
                <a:spcPts val="2555"/>
              </a:lnSpc>
              <a:spcBef>
                <a:spcPts val="124"/>
              </a:spcBef>
            </a:pP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re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u</a:t>
            </a:r>
            <a:r>
              <a:rPr sz="2118" spc="-4" dirty="0">
                <a:latin typeface="Tahoma"/>
                <a:cs typeface="Tahoma"/>
              </a:rPr>
              <a:t>r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l</a:t>
            </a:r>
            <a:r>
              <a:rPr sz="2118" spc="-17" dirty="0">
                <a:latin typeface="Tahoma"/>
                <a:cs typeface="Tahoma"/>
              </a:rPr>
              <a:t>e</a:t>
            </a:r>
            <a:r>
              <a:rPr sz="2118" spc="4" dirty="0">
                <a:latin typeface="Tahoma"/>
                <a:cs typeface="Tahoma"/>
              </a:rPr>
              <a:t>g</a:t>
            </a:r>
            <a:r>
              <a:rPr sz="2118" dirty="0">
                <a:latin typeface="Tahoma"/>
                <a:cs typeface="Tahoma"/>
              </a:rPr>
              <a:t>al</a:t>
            </a:r>
            <a:r>
              <a:rPr sz="2118" spc="8" dirty="0">
                <a:latin typeface="Tahoma"/>
                <a:cs typeface="Tahoma"/>
              </a:rPr>
              <a:t> </a:t>
            </a:r>
            <a:r>
              <a:rPr sz="2118" spc="-12" dirty="0">
                <a:latin typeface="Tahoma"/>
                <a:cs typeface="Tahoma"/>
              </a:rPr>
              <a:t>m</a:t>
            </a:r>
            <a:r>
              <a:rPr sz="2118" dirty="0">
                <a:latin typeface="Tahoma"/>
                <a:cs typeface="Tahoma"/>
              </a:rPr>
              <a:t>ov</a:t>
            </a:r>
            <a:r>
              <a:rPr sz="2118" spc="-4" dirty="0">
                <a:latin typeface="Tahoma"/>
                <a:cs typeface="Tahoma"/>
              </a:rPr>
              <a:t>es</a:t>
            </a:r>
            <a:r>
              <a:rPr sz="2118" dirty="0">
                <a:latin typeface="Tahoma"/>
                <a:cs typeface="Tahoma"/>
              </a:rPr>
              <a:t>) </a:t>
            </a:r>
            <a:endParaRPr sz="2118">
              <a:latin typeface="Tahoma"/>
              <a:cs typeface="Tahoma"/>
            </a:endParaRPr>
          </a:p>
          <a:p>
            <a:pPr marL="11441">
              <a:lnSpc>
                <a:spcPts val="2555"/>
              </a:lnSpc>
              <a:spcBef>
                <a:spcPts val="227"/>
              </a:spcBef>
            </a:pPr>
            <a:r>
              <a:rPr sz="2118" spc="4" dirty="0">
                <a:latin typeface="Tahoma"/>
                <a:cs typeface="Tahoma"/>
              </a:rPr>
              <a:t>(i</a:t>
            </a:r>
            <a:r>
              <a:rPr sz="2118" dirty="0">
                <a:latin typeface="Tahoma"/>
                <a:cs typeface="Tahoma"/>
              </a:rPr>
              <a:t>s 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 ov</a:t>
            </a:r>
            <a:r>
              <a:rPr sz="2118" spc="-4" dirty="0">
                <a:latin typeface="Tahoma"/>
                <a:cs typeface="Tahoma"/>
              </a:rPr>
              <a:t>er</a:t>
            </a:r>
            <a:r>
              <a:rPr sz="2118" dirty="0">
                <a:latin typeface="Tahoma"/>
                <a:cs typeface="Tahoma"/>
              </a:rPr>
              <a:t>?)</a:t>
            </a:r>
            <a:endParaRPr sz="2118">
              <a:latin typeface="Tahoma"/>
              <a:cs typeface="Tahoma"/>
            </a:endParaRPr>
          </a:p>
          <a:p>
            <a:pPr marL="11762" marR="37489">
              <a:lnSpc>
                <a:spcPct val="100585"/>
              </a:lnSpc>
              <a:spcBef>
                <a:spcPts val="236"/>
              </a:spcBef>
            </a:pPr>
            <a:r>
              <a:rPr sz="2118" spc="4" dirty="0">
                <a:latin typeface="Tahoma"/>
                <a:cs typeface="Tahoma"/>
              </a:rPr>
              <a:t>(</a:t>
            </a:r>
            <a:r>
              <a:rPr sz="2118" spc="-4" dirty="0">
                <a:latin typeface="Tahoma"/>
                <a:cs typeface="Tahoma"/>
              </a:rPr>
              <a:t>e</a:t>
            </a:r>
            <a:r>
              <a:rPr sz="2118" dirty="0">
                <a:latin typeface="Tahoma"/>
                <a:cs typeface="Tahoma"/>
              </a:rPr>
              <a:t>va</a:t>
            </a:r>
            <a:r>
              <a:rPr sz="2118" spc="4" dirty="0">
                <a:latin typeface="Tahoma"/>
                <a:cs typeface="Tahoma"/>
              </a:rPr>
              <a:t>lu</a:t>
            </a:r>
            <a:r>
              <a:rPr sz="2118" dirty="0">
                <a:latin typeface="Tahoma"/>
                <a:cs typeface="Tahoma"/>
              </a:rPr>
              <a:t>ate </a:t>
            </a:r>
            <a:r>
              <a:rPr sz="2118" spc="-8" dirty="0">
                <a:latin typeface="Tahoma"/>
                <a:cs typeface="Tahoma"/>
              </a:rPr>
              <a:t>p</a:t>
            </a:r>
            <a:r>
              <a:rPr sz="2118" dirty="0">
                <a:latin typeface="Tahoma"/>
                <a:cs typeface="Tahoma"/>
              </a:rPr>
              <a:t>o</a:t>
            </a:r>
            <a:r>
              <a:rPr sz="2118" spc="-4" dirty="0">
                <a:latin typeface="Tahoma"/>
                <a:cs typeface="Tahoma"/>
              </a:rPr>
              <a:t>s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dirty="0">
                <a:latin typeface="Tahoma"/>
                <a:cs typeface="Tahoma"/>
              </a:rPr>
              <a:t>t</a:t>
            </a:r>
            <a:r>
              <a:rPr sz="2118" spc="4" dirty="0">
                <a:latin typeface="Tahoma"/>
                <a:cs typeface="Tahoma"/>
              </a:rPr>
              <a:t>i</a:t>
            </a:r>
            <a:r>
              <a:rPr sz="2118" spc="-8" dirty="0">
                <a:latin typeface="Tahoma"/>
                <a:cs typeface="Tahoma"/>
              </a:rPr>
              <a:t>o</a:t>
            </a:r>
            <a:r>
              <a:rPr sz="2118" spc="4" dirty="0">
                <a:latin typeface="Tahoma"/>
                <a:cs typeface="Tahoma"/>
              </a:rPr>
              <a:t>n</a:t>
            </a:r>
            <a:r>
              <a:rPr sz="2118" dirty="0">
                <a:latin typeface="Tahoma"/>
                <a:cs typeface="Tahoma"/>
              </a:rPr>
              <a:t>)</a:t>
            </a:r>
            <a:endParaRPr sz="211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398" y="4680296"/>
            <a:ext cx="21210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•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56" y="4680296"/>
            <a:ext cx="2582207" cy="674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34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No 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ne p</a:t>
            </a:r>
            <a:r>
              <a:rPr sz="2471" spc="8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a</a:t>
            </a:r>
            <a:r>
              <a:rPr sz="2471" spc="-4" dirty="0">
                <a:latin typeface="Tahoma"/>
                <a:cs typeface="Tahoma"/>
              </a:rPr>
              <a:t>y</a:t>
            </a:r>
            <a:r>
              <a:rPr sz="2471" dirty="0">
                <a:latin typeface="Tahoma"/>
                <a:cs typeface="Tahoma"/>
              </a:rPr>
              <a:t>er </a:t>
            </a:r>
            <a:r>
              <a:rPr sz="2471" spc="8" dirty="0">
                <a:latin typeface="Tahoma"/>
                <a:cs typeface="Tahoma"/>
              </a:rPr>
              <a:t>h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s</a:t>
            </a:r>
            <a:endParaRPr sz="2471">
              <a:latin typeface="Tahoma"/>
              <a:cs typeface="Tahoma"/>
            </a:endParaRPr>
          </a:p>
          <a:p>
            <a:pPr marL="11206" marR="46999">
              <a:lnSpc>
                <a:spcPts val="2669"/>
              </a:lnSpc>
              <a:spcBef>
                <a:spcPts val="1"/>
              </a:spcBef>
            </a:pP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</a:t>
            </a:r>
            <a:r>
              <a:rPr sz="2471" spc="8" dirty="0">
                <a:latin typeface="Tahoma"/>
                <a:cs typeface="Tahoma"/>
              </a:rPr>
              <a:t>r</a:t>
            </a:r>
            <a:r>
              <a:rPr sz="2471" spc="-4" dirty="0">
                <a:latin typeface="Tahoma"/>
                <a:cs typeface="Tahoma"/>
              </a:rPr>
              <a:t>a</a:t>
            </a:r>
            <a:r>
              <a:rPr sz="2471" dirty="0">
                <a:latin typeface="Tahoma"/>
                <a:cs typeface="Tahoma"/>
              </a:rPr>
              <a:t>tegy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083" y="4680296"/>
            <a:ext cx="48688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spc="-4" dirty="0">
                <a:latin typeface="Tahoma"/>
                <a:cs typeface="Tahoma"/>
              </a:rPr>
              <a:t>f</a:t>
            </a:r>
            <a:r>
              <a:rPr sz="2471" dirty="0">
                <a:latin typeface="Tahoma"/>
                <a:cs typeface="Tahoma"/>
              </a:rPr>
              <a:t>u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l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7573" y="4680296"/>
            <a:ext cx="307105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c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ntr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dirty="0">
                <a:latin typeface="Tahoma"/>
                <a:cs typeface="Tahoma"/>
              </a:rPr>
              <a:t>, mu</a:t>
            </a:r>
            <a:r>
              <a:rPr sz="2471" spc="-4" dirty="0">
                <a:latin typeface="Tahoma"/>
                <a:cs typeface="Tahoma"/>
              </a:rPr>
              <a:t>s</a:t>
            </a:r>
            <a:r>
              <a:rPr sz="2471" dirty="0">
                <a:latin typeface="Tahoma"/>
                <a:cs typeface="Tahoma"/>
              </a:rPr>
              <a:t>t de</a:t>
            </a:r>
            <a:r>
              <a:rPr sz="2471" spc="-4" dirty="0">
                <a:latin typeface="Tahoma"/>
                <a:cs typeface="Tahoma"/>
              </a:rPr>
              <a:t>v</a:t>
            </a:r>
            <a:r>
              <a:rPr sz="2471" dirty="0">
                <a:latin typeface="Tahoma"/>
                <a:cs typeface="Tahoma"/>
              </a:rPr>
              <a:t>e</a:t>
            </a:r>
            <a:r>
              <a:rPr sz="2471" spc="-4" dirty="0">
                <a:latin typeface="Tahoma"/>
                <a:cs typeface="Tahoma"/>
              </a:rPr>
              <a:t>l</a:t>
            </a:r>
            <a:r>
              <a:rPr sz="2471" spc="4" dirty="0">
                <a:latin typeface="Tahoma"/>
                <a:cs typeface="Tahoma"/>
              </a:rPr>
              <a:t>o</a:t>
            </a:r>
            <a:r>
              <a:rPr sz="2471" dirty="0">
                <a:latin typeface="Tahoma"/>
                <a:cs typeface="Tahoma"/>
              </a:rPr>
              <a:t>p</a:t>
            </a:r>
            <a:endParaRPr sz="247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8922" y="4680296"/>
            <a:ext cx="234180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643"/>
              </a:lnSpc>
              <a:spcBef>
                <a:spcPts val="131"/>
              </a:spcBef>
            </a:pPr>
            <a:r>
              <a:rPr sz="2471" dirty="0">
                <a:latin typeface="Tahoma"/>
                <a:cs typeface="Tahoma"/>
              </a:rPr>
              <a:t>a</a:t>
            </a:r>
            <a:endParaRPr sz="247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3685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243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5408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459" y="868"/>
                </a:lnTo>
                <a:lnTo>
                  <a:pt x="93958" y="3401"/>
                </a:lnTo>
                <a:lnTo>
                  <a:pt x="80058" y="7494"/>
                </a:lnTo>
                <a:lnTo>
                  <a:pt x="66876" y="13040"/>
                </a:lnTo>
                <a:lnTo>
                  <a:pt x="54531" y="19933"/>
                </a:lnTo>
                <a:lnTo>
                  <a:pt x="43141" y="28067"/>
                </a:lnTo>
                <a:lnTo>
                  <a:pt x="32824" y="37335"/>
                </a:lnTo>
                <a:lnTo>
                  <a:pt x="23697" y="47631"/>
                </a:lnTo>
                <a:lnTo>
                  <a:pt x="15880" y="58849"/>
                </a:lnTo>
                <a:lnTo>
                  <a:pt x="9489" y="70883"/>
                </a:lnTo>
                <a:lnTo>
                  <a:pt x="4643" y="83627"/>
                </a:lnTo>
                <a:lnTo>
                  <a:pt x="1460" y="96974"/>
                </a:lnTo>
                <a:lnTo>
                  <a:pt x="58" y="110818"/>
                </a:lnTo>
                <a:lnTo>
                  <a:pt x="0" y="114300"/>
                </a:lnTo>
                <a:lnTo>
                  <a:pt x="944" y="128250"/>
                </a:lnTo>
                <a:lnTo>
                  <a:pt x="3698" y="141730"/>
                </a:lnTo>
                <a:lnTo>
                  <a:pt x="8145" y="154632"/>
                </a:lnTo>
                <a:lnTo>
                  <a:pt x="14165" y="166851"/>
                </a:lnTo>
                <a:lnTo>
                  <a:pt x="21641" y="178281"/>
                </a:lnTo>
                <a:lnTo>
                  <a:pt x="30456" y="188814"/>
                </a:lnTo>
                <a:lnTo>
                  <a:pt x="40490" y="198346"/>
                </a:lnTo>
                <a:lnTo>
                  <a:pt x="51626" y="206770"/>
                </a:lnTo>
                <a:lnTo>
                  <a:pt x="63746" y="213979"/>
                </a:lnTo>
                <a:lnTo>
                  <a:pt x="76733" y="219867"/>
                </a:lnTo>
                <a:lnTo>
                  <a:pt x="90467" y="224328"/>
                </a:lnTo>
                <a:lnTo>
                  <a:pt x="104831" y="227257"/>
                </a:lnTo>
                <a:lnTo>
                  <a:pt x="119707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3169" y="181535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1269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3169" y="242047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299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599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299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6497" y="2017059"/>
            <a:ext cx="1093245" cy="403412"/>
          </a:xfrm>
          <a:custGeom>
            <a:avLst/>
            <a:gdLst/>
            <a:ahLst/>
            <a:cxnLst/>
            <a:rect l="l" t="t" r="r" b="b"/>
            <a:pathLst>
              <a:path w="1239011" h="457200">
                <a:moveTo>
                  <a:pt x="1239011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15784" y="2017059"/>
            <a:ext cx="73958" cy="403412"/>
          </a:xfrm>
          <a:custGeom>
            <a:avLst/>
            <a:gdLst/>
            <a:ahLst/>
            <a:cxnLst/>
            <a:rect l="l" t="t" r="r" b="b"/>
            <a:pathLst>
              <a:path w="83819" h="457200">
                <a:moveTo>
                  <a:pt x="83819" y="0"/>
                </a:moveTo>
                <a:lnTo>
                  <a:pt x="0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36416" y="2420471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299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599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299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9742" y="2017059"/>
            <a:ext cx="1019287" cy="403412"/>
          </a:xfrm>
          <a:custGeom>
            <a:avLst/>
            <a:gdLst/>
            <a:ahLst/>
            <a:cxnLst/>
            <a:rect l="l" t="t" r="r" b="b"/>
            <a:pathLst>
              <a:path w="1155192" h="457200">
                <a:moveTo>
                  <a:pt x="0" y="0"/>
                </a:moveTo>
                <a:lnTo>
                  <a:pt x="1155192" y="4571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95052" y="3025588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41625" y="2622176"/>
            <a:ext cx="582258" cy="403412"/>
          </a:xfrm>
          <a:custGeom>
            <a:avLst/>
            <a:gdLst/>
            <a:ahLst/>
            <a:cxnLst/>
            <a:rect l="l" t="t" r="r" b="b"/>
            <a:pathLst>
              <a:path w="659892" h="457200">
                <a:moveTo>
                  <a:pt x="6598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51269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3882" y="2622177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0637" y="3227294"/>
            <a:ext cx="437029" cy="470647"/>
          </a:xfrm>
          <a:custGeom>
            <a:avLst/>
            <a:gdLst/>
            <a:ahLst/>
            <a:cxnLst/>
            <a:rect l="l" t="t" r="r" b="b"/>
            <a:pathLst>
              <a:path w="495300" h="533400">
                <a:moveTo>
                  <a:pt x="49530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7666" y="3227294"/>
            <a:ext cx="2689" cy="470647"/>
          </a:xfrm>
          <a:custGeom>
            <a:avLst/>
            <a:gdLst/>
            <a:ahLst/>
            <a:cxnLst/>
            <a:rect l="l" t="t" r="r" b="b"/>
            <a:pathLst>
              <a:path w="3048" h="533400">
                <a:moveTo>
                  <a:pt x="0" y="0"/>
                </a:moveTo>
                <a:lnTo>
                  <a:pt x="3048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32081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654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9111" y="3697941"/>
            <a:ext cx="219186" cy="201706"/>
          </a:xfrm>
          <a:custGeom>
            <a:avLst/>
            <a:gdLst/>
            <a:ahLst/>
            <a:cxnLst/>
            <a:rect l="l" t="t" r="r" b="b"/>
            <a:pathLst>
              <a:path w="248411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1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23883" y="3294529"/>
            <a:ext cx="217841" cy="403412"/>
          </a:xfrm>
          <a:custGeom>
            <a:avLst/>
            <a:gdLst/>
            <a:ahLst/>
            <a:cxnLst/>
            <a:rect l="l" t="t" r="r" b="b"/>
            <a:pathLst>
              <a:path w="246887" h="457200">
                <a:moveTo>
                  <a:pt x="0" y="0"/>
                </a:moveTo>
                <a:lnTo>
                  <a:pt x="24688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06139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52712" y="2622177"/>
            <a:ext cx="363071" cy="470647"/>
          </a:xfrm>
          <a:custGeom>
            <a:avLst/>
            <a:gdLst/>
            <a:ahLst/>
            <a:cxnLst/>
            <a:rect l="l" t="t" r="r" b="b"/>
            <a:pathLst>
              <a:path w="411480" h="533400">
                <a:moveTo>
                  <a:pt x="411480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6579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3443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3" y="228600"/>
                </a:lnTo>
                <a:lnTo>
                  <a:pt x="138648" y="227743"/>
                </a:lnTo>
                <a:lnTo>
                  <a:pt x="153329" y="225242"/>
                </a:lnTo>
                <a:lnTo>
                  <a:pt x="167374" y="221201"/>
                </a:lnTo>
                <a:lnTo>
                  <a:pt x="180673" y="215723"/>
                </a:lnTo>
                <a:lnTo>
                  <a:pt x="193114" y="208915"/>
                </a:lnTo>
                <a:lnTo>
                  <a:pt x="204584" y="200878"/>
                </a:lnTo>
                <a:lnTo>
                  <a:pt x="214971" y="191718"/>
                </a:lnTo>
                <a:lnTo>
                  <a:pt x="224165" y="181538"/>
                </a:lnTo>
                <a:lnTo>
                  <a:pt x="232052" y="170442"/>
                </a:lnTo>
                <a:lnTo>
                  <a:pt x="238522" y="158536"/>
                </a:lnTo>
                <a:lnTo>
                  <a:pt x="243462" y="145922"/>
                </a:lnTo>
                <a:lnTo>
                  <a:pt x="246760" y="132705"/>
                </a:lnTo>
                <a:lnTo>
                  <a:pt x="248305" y="118990"/>
                </a:lnTo>
                <a:lnTo>
                  <a:pt x="248412" y="114300"/>
                </a:lnTo>
                <a:lnTo>
                  <a:pt x="247479" y="100440"/>
                </a:lnTo>
                <a:lnTo>
                  <a:pt x="244755" y="87044"/>
                </a:lnTo>
                <a:lnTo>
                  <a:pt x="240353" y="74217"/>
                </a:lnTo>
                <a:lnTo>
                  <a:pt x="234384" y="62062"/>
                </a:lnTo>
                <a:lnTo>
                  <a:pt x="226959" y="50683"/>
                </a:lnTo>
                <a:lnTo>
                  <a:pt x="218191" y="40185"/>
                </a:lnTo>
                <a:lnTo>
                  <a:pt x="208191" y="30671"/>
                </a:lnTo>
                <a:lnTo>
                  <a:pt x="197071" y="22246"/>
                </a:lnTo>
                <a:lnTo>
                  <a:pt x="184944" y="15014"/>
                </a:lnTo>
                <a:lnTo>
                  <a:pt x="171920" y="9079"/>
                </a:lnTo>
                <a:lnTo>
                  <a:pt x="158112" y="4545"/>
                </a:lnTo>
                <a:lnTo>
                  <a:pt x="143631" y="1516"/>
                </a:lnTo>
                <a:lnTo>
                  <a:pt x="128590" y="97"/>
                </a:lnTo>
                <a:lnTo>
                  <a:pt x="12344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8754" y="3294529"/>
            <a:ext cx="2689" cy="403412"/>
          </a:xfrm>
          <a:custGeom>
            <a:avLst/>
            <a:gdLst/>
            <a:ahLst/>
            <a:cxnLst/>
            <a:rect l="l" t="t" r="r" b="b"/>
            <a:pathLst>
              <a:path w="3048" h="457200">
                <a:moveTo>
                  <a:pt x="0" y="0"/>
                </a:moveTo>
                <a:lnTo>
                  <a:pt x="3048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2357" y="3092823"/>
            <a:ext cx="217841" cy="201706"/>
          </a:xfrm>
          <a:custGeom>
            <a:avLst/>
            <a:gdLst/>
            <a:ahLst/>
            <a:cxnLst/>
            <a:rect l="l" t="t" r="r" b="b"/>
            <a:pathLst>
              <a:path w="246887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7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15784" y="2622177"/>
            <a:ext cx="219187" cy="470647"/>
          </a:xfrm>
          <a:custGeom>
            <a:avLst/>
            <a:gdLst/>
            <a:ahLst/>
            <a:cxnLst/>
            <a:rect l="l" t="t" r="r" b="b"/>
            <a:pathLst>
              <a:path w="248412" h="533400">
                <a:moveTo>
                  <a:pt x="0" y="0"/>
                </a:moveTo>
                <a:lnTo>
                  <a:pt x="248412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43169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8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8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89742" y="3294529"/>
            <a:ext cx="145228" cy="403412"/>
          </a:xfrm>
          <a:custGeom>
            <a:avLst/>
            <a:gdLst/>
            <a:ahLst/>
            <a:cxnLst/>
            <a:rect l="l" t="t" r="r" b="b"/>
            <a:pathLst>
              <a:path w="164592" h="457200">
                <a:moveTo>
                  <a:pt x="164592" y="0"/>
                </a:moveTo>
                <a:lnTo>
                  <a:pt x="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52813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34971" y="3294529"/>
            <a:ext cx="291800" cy="403412"/>
          </a:xfrm>
          <a:custGeom>
            <a:avLst/>
            <a:gdLst/>
            <a:ahLst/>
            <a:cxnLst/>
            <a:rect l="l" t="t" r="r" b="b"/>
            <a:pathLst>
              <a:path w="330707" h="457200">
                <a:moveTo>
                  <a:pt x="0" y="0"/>
                </a:moveTo>
                <a:lnTo>
                  <a:pt x="330707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89842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63801" y="2622177"/>
            <a:ext cx="145228" cy="470647"/>
          </a:xfrm>
          <a:custGeom>
            <a:avLst/>
            <a:gdLst/>
            <a:ahLst/>
            <a:cxnLst/>
            <a:rect l="l" t="t" r="r" b="b"/>
            <a:pathLst>
              <a:path w="164592" h="533400">
                <a:moveTo>
                  <a:pt x="164592" y="0"/>
                </a:moveTo>
                <a:lnTo>
                  <a:pt x="0" y="5334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1287" y="3092823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39952" y="227731"/>
                </a:lnTo>
                <a:lnTo>
                  <a:pt x="154453" y="225198"/>
                </a:lnTo>
                <a:lnTo>
                  <a:pt x="168353" y="221105"/>
                </a:lnTo>
                <a:lnTo>
                  <a:pt x="181535" y="215559"/>
                </a:lnTo>
                <a:lnTo>
                  <a:pt x="193880" y="208666"/>
                </a:lnTo>
                <a:lnTo>
                  <a:pt x="205270" y="200532"/>
                </a:lnTo>
                <a:lnTo>
                  <a:pt x="215587" y="191264"/>
                </a:lnTo>
                <a:lnTo>
                  <a:pt x="224714" y="180968"/>
                </a:lnTo>
                <a:lnTo>
                  <a:pt x="232531" y="169750"/>
                </a:lnTo>
                <a:lnTo>
                  <a:pt x="238922" y="157716"/>
                </a:lnTo>
                <a:lnTo>
                  <a:pt x="243768" y="144972"/>
                </a:lnTo>
                <a:lnTo>
                  <a:pt x="246951" y="131625"/>
                </a:lnTo>
                <a:lnTo>
                  <a:pt x="248353" y="117781"/>
                </a:lnTo>
                <a:lnTo>
                  <a:pt x="248412" y="114300"/>
                </a:lnTo>
                <a:lnTo>
                  <a:pt x="247467" y="100349"/>
                </a:lnTo>
                <a:lnTo>
                  <a:pt x="244713" y="86869"/>
                </a:lnTo>
                <a:lnTo>
                  <a:pt x="240266" y="73967"/>
                </a:lnTo>
                <a:lnTo>
                  <a:pt x="234246" y="61748"/>
                </a:lnTo>
                <a:lnTo>
                  <a:pt x="226770" y="50318"/>
                </a:lnTo>
                <a:lnTo>
                  <a:pt x="217955" y="39785"/>
                </a:lnTo>
                <a:lnTo>
                  <a:pt x="207921" y="30253"/>
                </a:lnTo>
                <a:lnTo>
                  <a:pt x="196785" y="21829"/>
                </a:lnTo>
                <a:lnTo>
                  <a:pt x="184665" y="14620"/>
                </a:lnTo>
                <a:lnTo>
                  <a:pt x="171678" y="8732"/>
                </a:lnTo>
                <a:lnTo>
                  <a:pt x="157944" y="4271"/>
                </a:lnTo>
                <a:lnTo>
                  <a:pt x="143580" y="1342"/>
                </a:lnTo>
                <a:lnTo>
                  <a:pt x="128704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9029" y="2622177"/>
            <a:ext cx="654872" cy="537881"/>
          </a:xfrm>
          <a:custGeom>
            <a:avLst/>
            <a:gdLst/>
            <a:ahLst/>
            <a:cxnLst/>
            <a:rect l="l" t="t" r="r" b="b"/>
            <a:pathLst>
              <a:path w="742188" h="609600">
                <a:moveTo>
                  <a:pt x="0" y="0"/>
                </a:moveTo>
                <a:lnTo>
                  <a:pt x="742188" y="609599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89842" y="3697941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63801" y="3294529"/>
            <a:ext cx="1345" cy="403412"/>
          </a:xfrm>
          <a:custGeom>
            <a:avLst/>
            <a:gdLst/>
            <a:ahLst/>
            <a:cxnLst/>
            <a:rect l="l" t="t" r="r" b="b"/>
            <a:pathLst>
              <a:path w="1524" h="457200">
                <a:moveTo>
                  <a:pt x="0" y="0"/>
                </a:moveTo>
                <a:lnTo>
                  <a:pt x="1524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6872" y="3697940"/>
            <a:ext cx="219187" cy="201706"/>
          </a:xfrm>
          <a:custGeom>
            <a:avLst/>
            <a:gdLst/>
            <a:ahLst/>
            <a:cxnLst/>
            <a:rect l="l" t="t" r="r" b="b"/>
            <a:pathLst>
              <a:path w="248412" h="228600">
                <a:moveTo>
                  <a:pt x="124967" y="0"/>
                </a:moveTo>
                <a:lnTo>
                  <a:pt x="109763" y="856"/>
                </a:lnTo>
                <a:lnTo>
                  <a:pt x="95082" y="3357"/>
                </a:lnTo>
                <a:lnTo>
                  <a:pt x="81037" y="7398"/>
                </a:lnTo>
                <a:lnTo>
                  <a:pt x="67738" y="12876"/>
                </a:lnTo>
                <a:lnTo>
                  <a:pt x="55297" y="19684"/>
                </a:lnTo>
                <a:lnTo>
                  <a:pt x="43827" y="27721"/>
                </a:lnTo>
                <a:lnTo>
                  <a:pt x="33440" y="36881"/>
                </a:lnTo>
                <a:lnTo>
                  <a:pt x="24246" y="47061"/>
                </a:lnTo>
                <a:lnTo>
                  <a:pt x="16359" y="58157"/>
                </a:lnTo>
                <a:lnTo>
                  <a:pt x="9889" y="70063"/>
                </a:lnTo>
                <a:lnTo>
                  <a:pt x="4949" y="82677"/>
                </a:lnTo>
                <a:lnTo>
                  <a:pt x="1651" y="95894"/>
                </a:lnTo>
                <a:lnTo>
                  <a:pt x="106" y="109609"/>
                </a:lnTo>
                <a:lnTo>
                  <a:pt x="0" y="114300"/>
                </a:lnTo>
                <a:lnTo>
                  <a:pt x="932" y="128159"/>
                </a:lnTo>
                <a:lnTo>
                  <a:pt x="3656" y="141555"/>
                </a:lnTo>
                <a:lnTo>
                  <a:pt x="8058" y="154382"/>
                </a:lnTo>
                <a:lnTo>
                  <a:pt x="14027" y="166537"/>
                </a:lnTo>
                <a:lnTo>
                  <a:pt x="21452" y="177916"/>
                </a:lnTo>
                <a:lnTo>
                  <a:pt x="30220" y="188414"/>
                </a:lnTo>
                <a:lnTo>
                  <a:pt x="40220" y="197928"/>
                </a:lnTo>
                <a:lnTo>
                  <a:pt x="51340" y="206353"/>
                </a:lnTo>
                <a:lnTo>
                  <a:pt x="63467" y="213585"/>
                </a:lnTo>
                <a:lnTo>
                  <a:pt x="76491" y="219520"/>
                </a:lnTo>
                <a:lnTo>
                  <a:pt x="90299" y="224054"/>
                </a:lnTo>
                <a:lnTo>
                  <a:pt x="104780" y="227083"/>
                </a:lnTo>
                <a:lnTo>
                  <a:pt x="119821" y="228502"/>
                </a:lnTo>
                <a:lnTo>
                  <a:pt x="124967" y="228600"/>
                </a:lnTo>
                <a:lnTo>
                  <a:pt x="140247" y="227731"/>
                </a:lnTo>
                <a:lnTo>
                  <a:pt x="154950" y="225198"/>
                </a:lnTo>
                <a:lnTo>
                  <a:pt x="168973" y="221105"/>
                </a:lnTo>
                <a:lnTo>
                  <a:pt x="182208" y="215559"/>
                </a:lnTo>
                <a:lnTo>
                  <a:pt x="194549" y="208666"/>
                </a:lnTo>
                <a:lnTo>
                  <a:pt x="205890" y="200532"/>
                </a:lnTo>
                <a:lnTo>
                  <a:pt x="216125" y="191264"/>
                </a:lnTo>
                <a:lnTo>
                  <a:pt x="225147" y="180968"/>
                </a:lnTo>
                <a:lnTo>
                  <a:pt x="232851" y="169750"/>
                </a:lnTo>
                <a:lnTo>
                  <a:pt x="239130" y="157716"/>
                </a:lnTo>
                <a:lnTo>
                  <a:pt x="243877" y="144972"/>
                </a:lnTo>
                <a:lnTo>
                  <a:pt x="246988" y="131625"/>
                </a:lnTo>
                <a:lnTo>
                  <a:pt x="248355" y="117781"/>
                </a:lnTo>
                <a:lnTo>
                  <a:pt x="248412" y="114300"/>
                </a:lnTo>
                <a:lnTo>
                  <a:pt x="247491" y="100349"/>
                </a:lnTo>
                <a:lnTo>
                  <a:pt x="244801" y="86869"/>
                </a:lnTo>
                <a:lnTo>
                  <a:pt x="240448" y="73967"/>
                </a:lnTo>
                <a:lnTo>
                  <a:pt x="234537" y="61748"/>
                </a:lnTo>
                <a:lnTo>
                  <a:pt x="227175" y="50318"/>
                </a:lnTo>
                <a:lnTo>
                  <a:pt x="218468" y="39785"/>
                </a:lnTo>
                <a:lnTo>
                  <a:pt x="208523" y="30253"/>
                </a:lnTo>
                <a:lnTo>
                  <a:pt x="197445" y="21829"/>
                </a:lnTo>
                <a:lnTo>
                  <a:pt x="185341" y="14620"/>
                </a:lnTo>
                <a:lnTo>
                  <a:pt x="172317" y="8732"/>
                </a:lnTo>
                <a:lnTo>
                  <a:pt x="158479" y="4271"/>
                </a:lnTo>
                <a:lnTo>
                  <a:pt x="143933" y="1342"/>
                </a:lnTo>
                <a:lnTo>
                  <a:pt x="128786" y="53"/>
                </a:lnTo>
                <a:lnTo>
                  <a:pt x="1249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3801" y="3294529"/>
            <a:ext cx="437029" cy="403412"/>
          </a:xfrm>
          <a:custGeom>
            <a:avLst/>
            <a:gdLst/>
            <a:ahLst/>
            <a:cxnLst/>
            <a:rect l="l" t="t" r="r" b="b"/>
            <a:pathLst>
              <a:path w="495300" h="457200">
                <a:moveTo>
                  <a:pt x="0" y="0"/>
                </a:moveTo>
                <a:lnTo>
                  <a:pt x="495300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37860" y="3676425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68"/>
                </a:lnTo>
                <a:lnTo>
                  <a:pt x="93461" y="3401"/>
                </a:lnTo>
                <a:lnTo>
                  <a:pt x="79438" y="7494"/>
                </a:lnTo>
                <a:lnTo>
                  <a:pt x="66203" y="13040"/>
                </a:lnTo>
                <a:lnTo>
                  <a:pt x="53862" y="19933"/>
                </a:lnTo>
                <a:lnTo>
                  <a:pt x="42521" y="28067"/>
                </a:lnTo>
                <a:lnTo>
                  <a:pt x="32286" y="37335"/>
                </a:lnTo>
                <a:lnTo>
                  <a:pt x="23264" y="47631"/>
                </a:lnTo>
                <a:lnTo>
                  <a:pt x="15560" y="58849"/>
                </a:lnTo>
                <a:lnTo>
                  <a:pt x="9281" y="70883"/>
                </a:lnTo>
                <a:lnTo>
                  <a:pt x="4534" y="83627"/>
                </a:lnTo>
                <a:lnTo>
                  <a:pt x="1423" y="96974"/>
                </a:lnTo>
                <a:lnTo>
                  <a:pt x="56" y="110818"/>
                </a:lnTo>
                <a:lnTo>
                  <a:pt x="0" y="114300"/>
                </a:lnTo>
                <a:lnTo>
                  <a:pt x="920" y="128545"/>
                </a:lnTo>
                <a:lnTo>
                  <a:pt x="3610" y="142227"/>
                </a:lnTo>
                <a:lnTo>
                  <a:pt x="7963" y="155252"/>
                </a:lnTo>
                <a:lnTo>
                  <a:pt x="13874" y="167524"/>
                </a:lnTo>
                <a:lnTo>
                  <a:pt x="21236" y="178950"/>
                </a:lnTo>
                <a:lnTo>
                  <a:pt x="29943" y="189434"/>
                </a:lnTo>
                <a:lnTo>
                  <a:pt x="39888" y="198883"/>
                </a:lnTo>
                <a:lnTo>
                  <a:pt x="50966" y="207203"/>
                </a:lnTo>
                <a:lnTo>
                  <a:pt x="63070" y="214298"/>
                </a:lnTo>
                <a:lnTo>
                  <a:pt x="76094" y="220074"/>
                </a:lnTo>
                <a:lnTo>
                  <a:pt x="89932" y="224438"/>
                </a:lnTo>
                <a:lnTo>
                  <a:pt x="104478" y="227293"/>
                </a:lnTo>
                <a:lnTo>
                  <a:pt x="119625" y="228547"/>
                </a:lnTo>
                <a:lnTo>
                  <a:pt x="123444" y="228600"/>
                </a:lnTo>
                <a:lnTo>
                  <a:pt x="138723" y="227755"/>
                </a:lnTo>
                <a:lnTo>
                  <a:pt x="153426" y="225286"/>
                </a:lnTo>
                <a:lnTo>
                  <a:pt x="167449" y="221286"/>
                </a:lnTo>
                <a:lnTo>
                  <a:pt x="180684" y="215850"/>
                </a:lnTo>
                <a:lnTo>
                  <a:pt x="193025" y="209071"/>
                </a:lnTo>
                <a:lnTo>
                  <a:pt x="204366" y="201045"/>
                </a:lnTo>
                <a:lnTo>
                  <a:pt x="214601" y="191866"/>
                </a:lnTo>
                <a:lnTo>
                  <a:pt x="223623" y="181629"/>
                </a:lnTo>
                <a:lnTo>
                  <a:pt x="231327" y="170427"/>
                </a:lnTo>
                <a:lnTo>
                  <a:pt x="237606" y="158354"/>
                </a:lnTo>
                <a:lnTo>
                  <a:pt x="242353" y="145507"/>
                </a:lnTo>
                <a:lnTo>
                  <a:pt x="245464" y="131978"/>
                </a:lnTo>
                <a:lnTo>
                  <a:pt x="246831" y="117863"/>
                </a:lnTo>
                <a:lnTo>
                  <a:pt x="246888" y="114300"/>
                </a:lnTo>
                <a:lnTo>
                  <a:pt x="245967" y="100349"/>
                </a:lnTo>
                <a:lnTo>
                  <a:pt x="243277" y="86869"/>
                </a:lnTo>
                <a:lnTo>
                  <a:pt x="238924" y="73967"/>
                </a:lnTo>
                <a:lnTo>
                  <a:pt x="233013" y="61748"/>
                </a:lnTo>
                <a:lnTo>
                  <a:pt x="225651" y="50318"/>
                </a:lnTo>
                <a:lnTo>
                  <a:pt x="216944" y="39785"/>
                </a:lnTo>
                <a:lnTo>
                  <a:pt x="206999" y="30253"/>
                </a:lnTo>
                <a:lnTo>
                  <a:pt x="195921" y="21829"/>
                </a:lnTo>
                <a:lnTo>
                  <a:pt x="183817" y="14620"/>
                </a:lnTo>
                <a:lnTo>
                  <a:pt x="170793" y="8732"/>
                </a:lnTo>
                <a:lnTo>
                  <a:pt x="156955" y="4271"/>
                </a:lnTo>
                <a:lnTo>
                  <a:pt x="142409" y="1342"/>
                </a:lnTo>
                <a:lnTo>
                  <a:pt x="127262" y="53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7860" y="3294528"/>
            <a:ext cx="72614" cy="403412"/>
          </a:xfrm>
          <a:custGeom>
            <a:avLst/>
            <a:gdLst/>
            <a:ahLst/>
            <a:cxnLst/>
            <a:rect l="l" t="t" r="r" b="b"/>
            <a:pathLst>
              <a:path w="82296" h="457200">
                <a:moveTo>
                  <a:pt x="0" y="0"/>
                </a:moveTo>
                <a:lnTo>
                  <a:pt x="822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74890" y="3660288"/>
            <a:ext cx="217842" cy="201706"/>
          </a:xfrm>
          <a:custGeom>
            <a:avLst/>
            <a:gdLst/>
            <a:ahLst/>
            <a:cxnLst/>
            <a:rect l="l" t="t" r="r" b="b"/>
            <a:pathLst>
              <a:path w="246888" h="228600">
                <a:moveTo>
                  <a:pt x="123444" y="0"/>
                </a:moveTo>
                <a:lnTo>
                  <a:pt x="108164" y="844"/>
                </a:lnTo>
                <a:lnTo>
                  <a:pt x="93461" y="3313"/>
                </a:lnTo>
                <a:lnTo>
                  <a:pt x="79438" y="7313"/>
                </a:lnTo>
                <a:lnTo>
                  <a:pt x="66203" y="12749"/>
                </a:lnTo>
                <a:lnTo>
                  <a:pt x="53862" y="19528"/>
                </a:lnTo>
                <a:lnTo>
                  <a:pt x="42521" y="27554"/>
                </a:lnTo>
                <a:lnTo>
                  <a:pt x="32286" y="36733"/>
                </a:lnTo>
                <a:lnTo>
                  <a:pt x="23264" y="46970"/>
                </a:lnTo>
                <a:lnTo>
                  <a:pt x="15560" y="58172"/>
                </a:lnTo>
                <a:lnTo>
                  <a:pt x="9281" y="70245"/>
                </a:lnTo>
                <a:lnTo>
                  <a:pt x="4534" y="83092"/>
                </a:lnTo>
                <a:lnTo>
                  <a:pt x="1423" y="96621"/>
                </a:lnTo>
                <a:lnTo>
                  <a:pt x="56" y="110736"/>
                </a:lnTo>
                <a:lnTo>
                  <a:pt x="0" y="114300"/>
                </a:lnTo>
                <a:lnTo>
                  <a:pt x="920" y="128250"/>
                </a:lnTo>
                <a:lnTo>
                  <a:pt x="3610" y="141730"/>
                </a:lnTo>
                <a:lnTo>
                  <a:pt x="7963" y="154632"/>
                </a:lnTo>
                <a:lnTo>
                  <a:pt x="13874" y="166851"/>
                </a:lnTo>
                <a:lnTo>
                  <a:pt x="21236" y="178281"/>
                </a:lnTo>
                <a:lnTo>
                  <a:pt x="29943" y="188814"/>
                </a:lnTo>
                <a:lnTo>
                  <a:pt x="39888" y="198346"/>
                </a:lnTo>
                <a:lnTo>
                  <a:pt x="50966" y="206770"/>
                </a:lnTo>
                <a:lnTo>
                  <a:pt x="63070" y="213979"/>
                </a:lnTo>
                <a:lnTo>
                  <a:pt x="76094" y="219867"/>
                </a:lnTo>
                <a:lnTo>
                  <a:pt x="89932" y="224328"/>
                </a:lnTo>
                <a:lnTo>
                  <a:pt x="104478" y="227257"/>
                </a:lnTo>
                <a:lnTo>
                  <a:pt x="119625" y="228546"/>
                </a:lnTo>
                <a:lnTo>
                  <a:pt x="123444" y="228600"/>
                </a:lnTo>
                <a:lnTo>
                  <a:pt x="138723" y="227731"/>
                </a:lnTo>
                <a:lnTo>
                  <a:pt x="153426" y="225198"/>
                </a:lnTo>
                <a:lnTo>
                  <a:pt x="167449" y="221105"/>
                </a:lnTo>
                <a:lnTo>
                  <a:pt x="180684" y="215559"/>
                </a:lnTo>
                <a:lnTo>
                  <a:pt x="193025" y="208666"/>
                </a:lnTo>
                <a:lnTo>
                  <a:pt x="204366" y="200532"/>
                </a:lnTo>
                <a:lnTo>
                  <a:pt x="214601" y="191264"/>
                </a:lnTo>
                <a:lnTo>
                  <a:pt x="223623" y="180968"/>
                </a:lnTo>
                <a:lnTo>
                  <a:pt x="231327" y="169750"/>
                </a:lnTo>
                <a:lnTo>
                  <a:pt x="237606" y="157716"/>
                </a:lnTo>
                <a:lnTo>
                  <a:pt x="242353" y="144972"/>
                </a:lnTo>
                <a:lnTo>
                  <a:pt x="245464" y="131625"/>
                </a:lnTo>
                <a:lnTo>
                  <a:pt x="246831" y="117781"/>
                </a:lnTo>
                <a:lnTo>
                  <a:pt x="246888" y="114300"/>
                </a:lnTo>
                <a:lnTo>
                  <a:pt x="245967" y="100054"/>
                </a:lnTo>
                <a:lnTo>
                  <a:pt x="243277" y="86372"/>
                </a:lnTo>
                <a:lnTo>
                  <a:pt x="238924" y="73347"/>
                </a:lnTo>
                <a:lnTo>
                  <a:pt x="233013" y="61075"/>
                </a:lnTo>
                <a:lnTo>
                  <a:pt x="225651" y="49649"/>
                </a:lnTo>
                <a:lnTo>
                  <a:pt x="216944" y="39165"/>
                </a:lnTo>
                <a:lnTo>
                  <a:pt x="206999" y="29716"/>
                </a:lnTo>
                <a:lnTo>
                  <a:pt x="195921" y="21396"/>
                </a:lnTo>
                <a:lnTo>
                  <a:pt x="183817" y="14301"/>
                </a:lnTo>
                <a:lnTo>
                  <a:pt x="170793" y="8525"/>
                </a:lnTo>
                <a:lnTo>
                  <a:pt x="156955" y="4161"/>
                </a:lnTo>
                <a:lnTo>
                  <a:pt x="142409" y="1306"/>
                </a:lnTo>
                <a:lnTo>
                  <a:pt x="127262" y="52"/>
                </a:lnTo>
                <a:lnTo>
                  <a:pt x="1234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37860" y="3294528"/>
            <a:ext cx="509644" cy="403412"/>
          </a:xfrm>
          <a:custGeom>
            <a:avLst/>
            <a:gdLst/>
            <a:ahLst/>
            <a:cxnLst/>
            <a:rect l="l" t="t" r="r" b="b"/>
            <a:pathLst>
              <a:path w="577596" h="457200">
                <a:moveTo>
                  <a:pt x="0" y="0"/>
                </a:moveTo>
                <a:lnTo>
                  <a:pt x="577596" y="457200"/>
                </a:lnTo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58023" y="2151530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rgbClr val="B908B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58023" y="2823883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58023" y="3496236"/>
            <a:ext cx="4879937" cy="1344"/>
          </a:xfrm>
          <a:custGeom>
            <a:avLst/>
            <a:gdLst/>
            <a:ahLst/>
            <a:cxnLst/>
            <a:rect l="l" t="t" r="r" b="b"/>
            <a:pathLst>
              <a:path w="5530595" h="1523">
                <a:moveTo>
                  <a:pt x="0" y="0"/>
                </a:moveTo>
                <a:lnTo>
                  <a:pt x="5530595" y="1523"/>
                </a:ln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0017" y="756352"/>
            <a:ext cx="189402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M</a:t>
            </a:r>
            <a:r>
              <a:rPr sz="3883" spc="-8" dirty="0">
                <a:latin typeface="Tahoma"/>
                <a:cs typeface="Tahoma"/>
              </a:rPr>
              <a:t>in</a:t>
            </a:r>
            <a:r>
              <a:rPr sz="3883" dirty="0">
                <a:latin typeface="Tahoma"/>
                <a:cs typeface="Tahoma"/>
              </a:rPr>
              <a:t>i</a:t>
            </a:r>
            <a:r>
              <a:rPr sz="3883" spc="-17" dirty="0">
                <a:latin typeface="Tahoma"/>
                <a:cs typeface="Tahoma"/>
              </a:rPr>
              <a:t>m</a:t>
            </a:r>
            <a:r>
              <a:rPr sz="3883" dirty="0">
                <a:latin typeface="Tahoma"/>
                <a:cs typeface="Tahoma"/>
              </a:rPr>
              <a:t>ax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60575" y="756352"/>
            <a:ext cx="236450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dirty="0">
                <a:latin typeface="Tahoma"/>
                <a:cs typeface="Tahoma"/>
              </a:rPr>
              <a:t>Al</a:t>
            </a:r>
            <a:r>
              <a:rPr sz="3883" spc="-12" dirty="0">
                <a:latin typeface="Tahoma"/>
                <a:cs typeface="Tahoma"/>
              </a:rPr>
              <a:t>g</a:t>
            </a:r>
            <a:r>
              <a:rPr sz="3883" spc="-8" dirty="0">
                <a:latin typeface="Tahoma"/>
                <a:cs typeface="Tahoma"/>
              </a:rPr>
              <a:t>or</a:t>
            </a:r>
            <a:r>
              <a:rPr sz="3883" dirty="0">
                <a:latin typeface="Tahoma"/>
                <a:cs typeface="Tahoma"/>
              </a:rPr>
              <a:t>it</a:t>
            </a:r>
            <a:r>
              <a:rPr sz="3883" spc="-8" dirty="0">
                <a:latin typeface="Tahoma"/>
                <a:cs typeface="Tahoma"/>
              </a:rPr>
              <a:t>hm</a:t>
            </a:r>
            <a:r>
              <a:rPr sz="3883" dirty="0">
                <a:latin typeface="Tahoma"/>
                <a:cs typeface="Tahoma"/>
              </a:rPr>
              <a:t>: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3787" y="756352"/>
            <a:ext cx="142354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4063"/>
              </a:lnSpc>
              <a:spcBef>
                <a:spcPts val="203"/>
              </a:spcBef>
            </a:pPr>
            <a:r>
              <a:rPr sz="3883" spc="-17" dirty="0">
                <a:latin typeface="Tahoma"/>
                <a:cs typeface="Tahoma"/>
              </a:rPr>
              <a:t>B</a:t>
            </a:r>
            <a:r>
              <a:rPr sz="3883" spc="-8" dirty="0">
                <a:latin typeface="Tahoma"/>
                <a:cs typeface="Tahoma"/>
              </a:rPr>
              <a:t>a</a:t>
            </a:r>
            <a:r>
              <a:rPr sz="3883" dirty="0">
                <a:latin typeface="Tahoma"/>
                <a:cs typeface="Tahoma"/>
              </a:rPr>
              <a:t>si</a:t>
            </a:r>
            <a:r>
              <a:rPr sz="3883" spc="-17" dirty="0">
                <a:latin typeface="Tahoma"/>
                <a:cs typeface="Tahoma"/>
              </a:rPr>
              <a:t>c</a:t>
            </a:r>
            <a:r>
              <a:rPr sz="3883" dirty="0">
                <a:latin typeface="Tahoma"/>
                <a:cs typeface="Tahoma"/>
              </a:rPr>
              <a:t>s</a:t>
            </a:r>
            <a:endParaRPr sz="3883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2188" y="1749564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9602" y="175211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6332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45051" y="242191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74699" y="2424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4846" y="2489152"/>
            <a:ext cx="153709" cy="2241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1467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0295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5164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1378" y="3027035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659" y="3029589"/>
            <a:ext cx="5923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</a:t>
            </a:r>
            <a:r>
              <a:rPr sz="1765" b="1" spc="-8" dirty="0">
                <a:latin typeface="Times New Roman"/>
                <a:cs typeface="Times New Roman"/>
              </a:rPr>
              <a:t>A</a:t>
            </a:r>
            <a:r>
              <a:rPr sz="1765" b="1" dirty="0">
                <a:latin typeface="Times New Roman"/>
                <a:cs typeface="Times New Roman"/>
              </a:rPr>
              <a:t>X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379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0305" y="309427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5821" y="3567472"/>
            <a:ext cx="5184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31"/>
              </a:lnSpc>
              <a:spcBef>
                <a:spcPts val="91"/>
              </a:spcBef>
            </a:pPr>
            <a:r>
              <a:rPr sz="1765" b="1" dirty="0">
                <a:latin typeface="Times New Roman"/>
                <a:cs typeface="Times New Roman"/>
              </a:rPr>
              <a:t>MIN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7323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282" y="3910506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6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984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7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207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36" y="393471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25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3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9928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9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342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0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284" y="3948157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4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900" y="3960260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5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229" y="3968328"/>
            <a:ext cx="1537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655"/>
              </a:lnSpc>
              <a:spcBef>
                <a:spcPts val="82"/>
              </a:spcBef>
            </a:pPr>
            <a:r>
              <a:rPr sz="1588" b="1" dirty="0">
                <a:solidFill>
                  <a:srgbClr val="DE0A05"/>
                </a:solidFill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594" y="4452495"/>
            <a:ext cx="2364107" cy="1096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75"/>
              </a:lnSpc>
              <a:spcBef>
                <a:spcPts val="109"/>
              </a:spcBef>
            </a:pPr>
            <a:r>
              <a:rPr sz="2118" spc="-8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dirty="0">
                <a:latin typeface="Arial"/>
                <a:cs typeface="Arial"/>
              </a:rPr>
              <a:t>ss 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f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c</a:t>
            </a:r>
            <a:r>
              <a:rPr sz="2118" spc="8" dirty="0">
                <a:latin typeface="Arial"/>
                <a:cs typeface="Arial"/>
              </a:rPr>
              <a:t>k</a:t>
            </a:r>
            <a:r>
              <a:rPr sz="2118" spc="-4" dirty="0">
                <a:latin typeface="Arial"/>
                <a:cs typeface="Arial"/>
              </a:rPr>
              <a:t>in</a:t>
            </a:r>
            <a:r>
              <a:rPr sz="2118" dirty="0">
                <a:latin typeface="Arial"/>
                <a:cs typeface="Arial"/>
              </a:rPr>
              <a:t>g</a:t>
            </a:r>
            <a:endParaRPr sz="2118">
              <a:latin typeface="Arial"/>
              <a:cs typeface="Arial"/>
            </a:endParaRPr>
          </a:p>
          <a:p>
            <a:pPr marL="11206" marR="3814">
              <a:lnSpc>
                <a:spcPct val="100041"/>
              </a:lnSpc>
              <a:spcBef>
                <a:spcPts val="1257"/>
              </a:spcBef>
            </a:pPr>
            <a:r>
              <a:rPr sz="2118" b="1" spc="-8" dirty="0">
                <a:latin typeface="Arial"/>
                <a:cs typeface="Arial"/>
              </a:rPr>
              <a:t>A</a:t>
            </a:r>
            <a:r>
              <a:rPr sz="2118" b="1" spc="4" dirty="0">
                <a:latin typeface="Arial"/>
                <a:cs typeface="Arial"/>
              </a:rPr>
              <a:t>s</a:t>
            </a:r>
            <a:r>
              <a:rPr sz="2118" b="1" spc="-4" dirty="0">
                <a:latin typeface="Arial"/>
                <a:cs typeface="Arial"/>
              </a:rPr>
              <a:t>su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p</a:t>
            </a:r>
            <a:r>
              <a:rPr sz="2118" b="1" spc="4" dirty="0">
                <a:latin typeface="Arial"/>
                <a:cs typeface="Arial"/>
              </a:rPr>
              <a:t>t</a:t>
            </a:r>
            <a:r>
              <a:rPr sz="2118" b="1" spc="-8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on</a:t>
            </a:r>
            <a:r>
              <a:rPr sz="2118" b="1" dirty="0">
                <a:latin typeface="Arial"/>
                <a:cs typeface="Arial"/>
              </a:rPr>
              <a:t>:</a:t>
            </a:r>
            <a:r>
              <a:rPr sz="2118" b="1" spc="8" dirty="0">
                <a:latin typeface="Arial"/>
                <a:cs typeface="Arial"/>
              </a:rPr>
              <a:t> </a:t>
            </a:r>
            <a:r>
              <a:rPr sz="2118" spc="-8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dirty="0">
                <a:latin typeface="Arial"/>
                <a:cs typeface="Arial"/>
              </a:rPr>
              <a:t>h </a:t>
            </a:r>
            <a:r>
              <a:rPr sz="2118" spc="-4" dirty="0">
                <a:latin typeface="Arial"/>
                <a:cs typeface="Arial"/>
              </a:rPr>
              <a:t>be</a:t>
            </a:r>
            <a:r>
              <a:rPr sz="2118" dirty="0">
                <a:latin typeface="Arial"/>
                <a:cs typeface="Arial"/>
              </a:rPr>
              <a:t>st</a:t>
            </a:r>
            <a:r>
              <a:rPr sz="2118" spc="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po</a:t>
            </a:r>
            <a:r>
              <a:rPr sz="2118" dirty="0">
                <a:latin typeface="Arial"/>
                <a:cs typeface="Arial"/>
              </a:rPr>
              <a:t>ss</a:t>
            </a:r>
            <a:r>
              <a:rPr sz="2118" spc="-4" dirty="0">
                <a:latin typeface="Arial"/>
                <a:cs typeface="Arial"/>
              </a:rPr>
              <a:t>i</a:t>
            </a:r>
            <a:r>
              <a:rPr sz="2118" spc="4" dirty="0">
                <a:latin typeface="Arial"/>
                <a:cs typeface="Arial"/>
              </a:rPr>
              <a:t>b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m</a:t>
            </a:r>
            <a:r>
              <a:rPr sz="2118" spc="-4" dirty="0">
                <a:latin typeface="Arial"/>
                <a:cs typeface="Arial"/>
              </a:rPr>
              <a:t>o</a:t>
            </a:r>
            <a:r>
              <a:rPr sz="2118" dirty="0">
                <a:latin typeface="Arial"/>
                <a:cs typeface="Arial"/>
              </a:rPr>
              <a:t>ve</a:t>
            </a:r>
            <a:endParaRPr sz="211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772" y="4452496"/>
            <a:ext cx="4808794" cy="77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135" marR="40342">
              <a:lnSpc>
                <a:spcPts val="2175"/>
              </a:lnSpc>
              <a:spcBef>
                <a:spcPts val="109"/>
              </a:spcBef>
            </a:pPr>
            <a:r>
              <a:rPr sz="2118" spc="4" dirty="0">
                <a:latin typeface="Arial"/>
                <a:cs typeface="Arial"/>
              </a:rPr>
              <a:t>up</a:t>
            </a:r>
            <a:r>
              <a:rPr sz="2118" dirty="0">
                <a:latin typeface="Arial"/>
                <a:cs typeface="Arial"/>
              </a:rPr>
              <a:t>: 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12" dirty="0">
                <a:latin typeface="Arial"/>
                <a:cs typeface="Arial"/>
              </a:rPr>
              <a:t>n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dirty="0">
                <a:latin typeface="Arial"/>
                <a:cs typeface="Arial"/>
              </a:rPr>
              <a:t>m</a:t>
            </a:r>
            <a:r>
              <a:rPr sz="2118" b="1" spc="-4" dirty="0">
                <a:latin typeface="Arial"/>
                <a:cs typeface="Arial"/>
              </a:rPr>
              <a:t>a</a:t>
            </a:r>
            <a:r>
              <a:rPr sz="2118" b="1" dirty="0">
                <a:latin typeface="Arial"/>
                <a:cs typeface="Arial"/>
              </a:rPr>
              <a:t>x</a:t>
            </a:r>
            <a:r>
              <a:rPr sz="2118" b="1" spc="-8" dirty="0">
                <a:latin typeface="Arial"/>
                <a:cs typeface="Arial"/>
              </a:rPr>
              <a:t> </a:t>
            </a:r>
            <a:r>
              <a:rPr sz="2118" b="1" spc="-4" dirty="0">
                <a:latin typeface="Arial"/>
                <a:cs typeface="Arial"/>
              </a:rPr>
              <a:t>dec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s</a:t>
            </a:r>
            <a:r>
              <a:rPr sz="2118" b="1" spc="4" dirty="0">
                <a:latin typeface="Arial"/>
                <a:cs typeface="Arial"/>
              </a:rPr>
              <a:t>i</a:t>
            </a:r>
            <a:r>
              <a:rPr sz="2118" b="1" spc="-4" dirty="0">
                <a:latin typeface="Arial"/>
                <a:cs typeface="Arial"/>
              </a:rPr>
              <a:t>o</a:t>
            </a:r>
            <a:r>
              <a:rPr sz="2118" b="1" dirty="0"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1257"/>
              </a:spcBef>
            </a:pPr>
            <a:r>
              <a:rPr sz="2118" spc="-4" dirty="0">
                <a:latin typeface="Arial"/>
                <a:cs typeface="Arial"/>
              </a:rPr>
              <a:t>p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s </a:t>
            </a:r>
            <a:r>
              <a:rPr sz="2118" spc="-4" dirty="0">
                <a:latin typeface="Arial"/>
                <a:cs typeface="Arial"/>
              </a:rPr>
              <a:t>a</a:t>
            </a:r>
            <a:r>
              <a:rPr sz="2118" spc="4" dirty="0">
                <a:latin typeface="Arial"/>
                <a:cs typeface="Arial"/>
              </a:rPr>
              <a:t>r</a:t>
            </a:r>
            <a:r>
              <a:rPr sz="2118" dirty="0">
                <a:latin typeface="Arial"/>
                <a:cs typeface="Arial"/>
              </a:rPr>
              <a:t>e k</a:t>
            </a:r>
            <a:r>
              <a:rPr sz="2118" spc="-4" dirty="0">
                <a:latin typeface="Arial"/>
                <a:cs typeface="Arial"/>
              </a:rPr>
              <a:t>n</a:t>
            </a:r>
            <a:r>
              <a:rPr sz="2118" spc="4" dirty="0">
                <a:latin typeface="Arial"/>
                <a:cs typeface="Arial"/>
              </a:rPr>
              <a:t>o</a:t>
            </a:r>
            <a:r>
              <a:rPr sz="2118" spc="-8" dirty="0">
                <a:latin typeface="Arial"/>
                <a:cs typeface="Arial"/>
              </a:rPr>
              <a:t>w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spc="-4" dirty="0">
                <a:latin typeface="Arial"/>
                <a:cs typeface="Arial"/>
              </a:rPr>
              <a:t>e</a:t>
            </a:r>
            <a:r>
              <a:rPr sz="2118" spc="4" dirty="0">
                <a:latin typeface="Arial"/>
                <a:cs typeface="Arial"/>
              </a:rPr>
              <a:t>d</a:t>
            </a:r>
            <a:r>
              <a:rPr sz="2118" spc="-4" dirty="0">
                <a:latin typeface="Arial"/>
                <a:cs typeface="Arial"/>
              </a:rPr>
              <a:t>g</a:t>
            </a:r>
            <a:r>
              <a:rPr sz="2118" spc="4" dirty="0">
                <a:latin typeface="Arial"/>
                <a:cs typeface="Arial"/>
              </a:rPr>
              <a:t>ea</a:t>
            </a:r>
            <a:r>
              <a:rPr sz="2118" spc="-4" dirty="0">
                <a:latin typeface="Arial"/>
                <a:cs typeface="Arial"/>
              </a:rPr>
              <a:t>b</a:t>
            </a:r>
            <a:r>
              <a:rPr sz="2118" spc="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 </a:t>
            </a:r>
            <a:r>
              <a:rPr sz="2118" spc="-4" dirty="0">
                <a:latin typeface="Arial"/>
                <a:cs typeface="Arial"/>
              </a:rPr>
              <a:t>an</a:t>
            </a:r>
            <a:r>
              <a:rPr sz="2118" dirty="0">
                <a:latin typeface="Arial"/>
                <a:cs typeface="Arial"/>
              </a:rPr>
              <a:t>d </a:t>
            </a:r>
            <a:r>
              <a:rPr sz="2118" spc="4" dirty="0">
                <a:latin typeface="Arial"/>
                <a:cs typeface="Arial"/>
              </a:rPr>
              <a:t>p</a:t>
            </a:r>
            <a:r>
              <a:rPr sz="2118" spc="-4" dirty="0">
                <a:latin typeface="Arial"/>
                <a:cs typeface="Arial"/>
              </a:rPr>
              <a:t>l</a:t>
            </a:r>
            <a:r>
              <a:rPr sz="2118" spc="4" dirty="0">
                <a:latin typeface="Arial"/>
                <a:cs typeface="Arial"/>
              </a:rPr>
              <a:t>a</a:t>
            </a:r>
            <a:r>
              <a:rPr sz="2118" dirty="0">
                <a:latin typeface="Arial"/>
                <a:cs typeface="Arial"/>
              </a:rPr>
              <a:t>y</a:t>
            </a:r>
            <a:r>
              <a:rPr sz="2118" spc="-4" dirty="0">
                <a:latin typeface="Arial"/>
                <a:cs typeface="Arial"/>
              </a:rPr>
              <a:t> </a:t>
            </a:r>
            <a:r>
              <a:rPr sz="2118" spc="4" dirty="0">
                <a:latin typeface="Arial"/>
                <a:cs typeface="Arial"/>
              </a:rPr>
              <a:t>t</a:t>
            </a:r>
            <a:r>
              <a:rPr sz="2118" spc="-4" dirty="0">
                <a:latin typeface="Arial"/>
                <a:cs typeface="Arial"/>
              </a:rPr>
              <a:t>h</a:t>
            </a:r>
            <a:r>
              <a:rPr sz="2118" dirty="0">
                <a:latin typeface="Arial"/>
                <a:cs typeface="Arial"/>
              </a:rPr>
              <a:t>e</a:t>
            </a:r>
            <a:endParaRPr sz="211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6006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</TotalTime>
  <Words>2178</Words>
  <Application>Microsoft Office PowerPoint</Application>
  <PresentationFormat>On-screen Show (4:3)</PresentationFormat>
  <Paragraphs>744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Unicode MS</vt:lpstr>
      <vt:lpstr>Arial</vt:lpstr>
      <vt:lpstr>Calibri</vt:lpstr>
      <vt:lpstr>Comic Sans MS</vt:lpstr>
      <vt:lpstr>Tahoma</vt:lpstr>
      <vt:lpstr>Times New Roman</vt:lpstr>
      <vt:lpstr>Verdana</vt:lpstr>
      <vt:lpstr>Default Design</vt:lpstr>
      <vt:lpstr>Game AI 1: Adversarial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514</cp:revision>
  <dcterms:created xsi:type="dcterms:W3CDTF">2003-01-21T19:34:39Z</dcterms:created>
  <dcterms:modified xsi:type="dcterms:W3CDTF">2015-04-23T03:46:38Z</dcterms:modified>
</cp:coreProperties>
</file>