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785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56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9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37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02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56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8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57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96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94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16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40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3.ntu.edu.sg/home/ehchua/programming/howto/EclipseCpp_HowTo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software/emacs/" TargetMode="External"/><Relationship Id="rId2" Type="http://schemas.openxmlformats.org/officeDocument/2006/relationships/hyperlink" Target="http://sourceforge.net/projects/mingw/fil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Setting up Eclipse and </a:t>
            </a:r>
            <a:r>
              <a:rPr lang="en-US" altLang="zh-CN" smtClean="0"/>
              <a:t>Emacs </a:t>
            </a:r>
            <a:r>
              <a:rPr lang="en-US" altLang="zh-CN" dirty="0" smtClean="0"/>
              <a:t>Programming Environment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45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Preparation for Eclipse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Install </a:t>
            </a:r>
            <a:r>
              <a:rPr lang="en-US" altLang="zh-CN" b="1" dirty="0" err="1"/>
              <a:t>MinGW</a:t>
            </a:r>
            <a:r>
              <a:rPr lang="en-US" altLang="zh-CN" b="1" dirty="0"/>
              <a:t> GCC or Cygwin </a:t>
            </a:r>
            <a:r>
              <a:rPr lang="en-US" altLang="zh-CN" b="1" dirty="0" smtClean="0"/>
              <a:t>GCC</a:t>
            </a:r>
          </a:p>
          <a:p>
            <a:r>
              <a:rPr lang="en-US" altLang="zh-CN" sz="2400" dirty="0" smtClean="0"/>
              <a:t>basic </a:t>
            </a:r>
            <a:r>
              <a:rPr lang="en-US" altLang="zh-CN" sz="2400" dirty="0"/>
              <a:t>compiler for </a:t>
            </a:r>
            <a:r>
              <a:rPr lang="en-US" altLang="zh-CN" sz="2400" dirty="0" smtClean="0"/>
              <a:t>Eclipse</a:t>
            </a:r>
            <a:endParaRPr lang="en-US" altLang="zh-CN" sz="2400" dirty="0"/>
          </a:p>
          <a:p>
            <a:r>
              <a:rPr lang="en-US" altLang="zh-CN" b="1" dirty="0"/>
              <a:t>Install Eclipse C/C++ Development Tool (CDT</a:t>
            </a:r>
            <a:r>
              <a:rPr lang="en-US" altLang="zh-CN" b="1" dirty="0" smtClean="0"/>
              <a:t>)</a:t>
            </a:r>
          </a:p>
          <a:p>
            <a:r>
              <a:rPr lang="en-US" altLang="zh-CN" sz="2400" dirty="0" smtClean="0"/>
              <a:t>Eclipse </a:t>
            </a:r>
            <a:r>
              <a:rPr lang="en-US" altLang="zh-CN" sz="2400" dirty="0"/>
              <a:t>⇒ Help ⇒ Install New Software... </a:t>
            </a:r>
            <a:endParaRPr lang="en-US" altLang="zh-CN" sz="2400" dirty="0" smtClean="0"/>
          </a:p>
          <a:p>
            <a:r>
              <a:rPr lang="en-US" altLang="zh-CN" sz="2400" dirty="0" smtClean="0"/>
              <a:t>⇒ </a:t>
            </a:r>
            <a:r>
              <a:rPr lang="en-US" altLang="zh-CN" sz="2400" dirty="0"/>
              <a:t>In "Work with", enter the CDT update site http://download.eclipse.org/tools/cdt/releases/juno (for Eclipse Juno only) </a:t>
            </a:r>
            <a:endParaRPr lang="en-US" altLang="zh-CN" sz="2400" dirty="0" smtClean="0"/>
          </a:p>
          <a:p>
            <a:r>
              <a:rPr lang="en-US" altLang="zh-CN" sz="2400" dirty="0" smtClean="0"/>
              <a:t>⇒ </a:t>
            </a:r>
            <a:r>
              <a:rPr lang="en-US" altLang="zh-CN" sz="2400" dirty="0"/>
              <a:t>Add ⇒ Enter a name (e.g., CDT 8.1.0) </a:t>
            </a:r>
            <a:endParaRPr lang="en-US" altLang="zh-CN" sz="2400" dirty="0" smtClean="0"/>
          </a:p>
          <a:p>
            <a:r>
              <a:rPr lang="en-US" altLang="zh-CN" sz="2400" dirty="0" smtClean="0"/>
              <a:t>⇒ </a:t>
            </a:r>
            <a:r>
              <a:rPr lang="en-US" altLang="zh-CN" sz="2400" dirty="0"/>
              <a:t>You should select all the "CDT main features". You may select optional features ⇒ Finish</a:t>
            </a:r>
            <a:endParaRPr lang="en-US" altLang="zh-CN" sz="24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237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Take </a:t>
            </a:r>
            <a:r>
              <a:rPr lang="en-US" altLang="zh-CN" dirty="0" err="1" smtClean="0"/>
              <a:t>MinGW</a:t>
            </a:r>
            <a:r>
              <a:rPr lang="en-US" altLang="zh-CN" dirty="0" smtClean="0"/>
              <a:t> as </a:t>
            </a:r>
            <a:r>
              <a:rPr lang="en-US" altLang="zh-CN" smtClean="0"/>
              <a:t>an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 err="1" smtClean="0"/>
              <a:t>MinGW</a:t>
            </a:r>
            <a:r>
              <a:rPr lang="en-US" altLang="zh-CN" sz="2800" dirty="0" smtClean="0"/>
              <a:t>----</a:t>
            </a:r>
            <a:r>
              <a:rPr lang="zh-CN" altLang="zh-CN" sz="2800" dirty="0" smtClean="0"/>
              <a:t> </a:t>
            </a:r>
            <a:r>
              <a:rPr lang="en-US" altLang="zh-CN" sz="2800" dirty="0" smtClean="0"/>
              <a:t>“</a:t>
            </a:r>
            <a:r>
              <a:rPr lang="en-US" altLang="zh-CN" sz="2800" dirty="0"/>
              <a:t>Minimalist GNU for Windows</a:t>
            </a:r>
            <a:r>
              <a:rPr lang="en-US" altLang="zh-CN" sz="2800" dirty="0" smtClean="0"/>
              <a:t>”</a:t>
            </a:r>
            <a:endParaRPr lang="en-US" altLang="zh-CN" sz="2800" dirty="0"/>
          </a:p>
          <a:p>
            <a:r>
              <a:rPr lang="en-US" altLang="zh-CN" sz="2800" dirty="0" smtClean="0"/>
              <a:t>Install </a:t>
            </a:r>
            <a:r>
              <a:rPr lang="en-US" altLang="zh-CN" sz="2800" dirty="0" err="1" smtClean="0"/>
              <a:t>MinGW</a:t>
            </a:r>
            <a:r>
              <a:rPr lang="en-US" altLang="zh-CN" sz="2800" dirty="0" smtClean="0"/>
              <a:t> on your computer</a:t>
            </a:r>
          </a:p>
          <a:p>
            <a:r>
              <a:rPr lang="en-US" altLang="zh-CN" sz="2800" dirty="0" smtClean="0"/>
              <a:t>Set up the </a:t>
            </a:r>
            <a:r>
              <a:rPr lang="en-US" altLang="zh-CN" sz="2800" dirty="0"/>
              <a:t>E</a:t>
            </a:r>
            <a:r>
              <a:rPr lang="en-US" altLang="zh-CN" sz="2800" dirty="0" smtClean="0"/>
              <a:t>nvironment Variable:</a:t>
            </a:r>
          </a:p>
          <a:p>
            <a:r>
              <a:rPr lang="en-US" altLang="zh-CN" sz="22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MINGW_HOME</a:t>
            </a:r>
            <a:r>
              <a:rPr lang="en-US" altLang="zh-CN" sz="2200" dirty="0">
                <a:latin typeface="Cambria Math" pitchFamily="18" charset="0"/>
                <a:ea typeface="Cambria Math" pitchFamily="18" charset="0"/>
              </a:rPr>
              <a:t>=D:/MinGW</a:t>
            </a:r>
            <a:endParaRPr lang="zh-CN" altLang="zh-CN" sz="2200" dirty="0">
              <a:latin typeface="Cambria Math" pitchFamily="18" charset="0"/>
            </a:endParaRPr>
          </a:p>
          <a:p>
            <a:r>
              <a:rPr lang="en-US" altLang="zh-CN" sz="22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LIBRARY_PATH</a:t>
            </a:r>
            <a:r>
              <a:rPr lang="en-US" altLang="zh-CN" sz="2200" dirty="0">
                <a:latin typeface="Cambria Math" pitchFamily="18" charset="0"/>
                <a:ea typeface="Cambria Math" pitchFamily="18" charset="0"/>
              </a:rPr>
              <a:t>=%MINGW_HOME%/lib</a:t>
            </a:r>
            <a:endParaRPr lang="zh-CN" altLang="zh-CN" sz="2200" dirty="0">
              <a:latin typeface="Cambria Math" pitchFamily="18" charset="0"/>
            </a:endParaRPr>
          </a:p>
          <a:p>
            <a:r>
              <a:rPr lang="en-US" altLang="zh-CN" sz="22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C_INCLUDE_PATH</a:t>
            </a:r>
            <a:r>
              <a:rPr lang="en-US" altLang="zh-CN" sz="2200" dirty="0">
                <a:latin typeface="Cambria Math" pitchFamily="18" charset="0"/>
                <a:ea typeface="Cambria Math" pitchFamily="18" charset="0"/>
              </a:rPr>
              <a:t>=%MINGW_HOME%/include</a:t>
            </a:r>
            <a:endParaRPr lang="zh-CN" altLang="zh-CN" sz="2200" dirty="0">
              <a:latin typeface="Cambria Math" pitchFamily="18" charset="0"/>
            </a:endParaRPr>
          </a:p>
          <a:p>
            <a:r>
              <a:rPr lang="en-US" altLang="zh-CN" sz="22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CPLUS_INCLUDE_PATH</a:t>
            </a:r>
            <a:r>
              <a:rPr lang="en-US" altLang="zh-CN" sz="2200" dirty="0">
                <a:latin typeface="Cambria Math" pitchFamily="18" charset="0"/>
                <a:ea typeface="Cambria Math" pitchFamily="18" charset="0"/>
              </a:rPr>
              <a:t>=%MINGW_HOME%/include/</a:t>
            </a:r>
            <a:r>
              <a:rPr lang="en-US" altLang="zh-CN" sz="2200" dirty="0" err="1">
                <a:latin typeface="Cambria Math" pitchFamily="18" charset="0"/>
                <a:ea typeface="Cambria Math" pitchFamily="18" charset="0"/>
              </a:rPr>
              <a:t>c++</a:t>
            </a:r>
            <a:r>
              <a:rPr lang="en-US" altLang="zh-CN" sz="2200" dirty="0">
                <a:latin typeface="Cambria Math" pitchFamily="18" charset="0"/>
                <a:ea typeface="Cambria Math" pitchFamily="18" charset="0"/>
              </a:rPr>
              <a:t>/3.4.5;%MINGW_HOME/include/</a:t>
            </a:r>
            <a:r>
              <a:rPr lang="en-US" altLang="zh-CN" sz="2200" dirty="0" err="1">
                <a:latin typeface="Cambria Math" pitchFamily="18" charset="0"/>
                <a:ea typeface="Cambria Math" pitchFamily="18" charset="0"/>
              </a:rPr>
              <a:t>c++</a:t>
            </a:r>
            <a:r>
              <a:rPr lang="en-US" altLang="zh-CN" sz="2200" dirty="0">
                <a:latin typeface="Cambria Math" pitchFamily="18" charset="0"/>
                <a:ea typeface="Cambria Math" pitchFamily="18" charset="0"/>
              </a:rPr>
              <a:t>/3.4.5/mingw32;%MINGW_HOME/include/</a:t>
            </a:r>
            <a:r>
              <a:rPr lang="en-US" altLang="zh-CN" sz="2200" dirty="0" err="1">
                <a:latin typeface="Cambria Math" pitchFamily="18" charset="0"/>
                <a:ea typeface="Cambria Math" pitchFamily="18" charset="0"/>
              </a:rPr>
              <a:t>c++</a:t>
            </a:r>
            <a:r>
              <a:rPr lang="en-US" altLang="zh-CN" sz="2200" dirty="0">
                <a:latin typeface="Cambria Math" pitchFamily="18" charset="0"/>
                <a:ea typeface="Cambria Math" pitchFamily="18" charset="0"/>
              </a:rPr>
              <a:t>/3.4.5/backward;%MINGW_HOME%/include</a:t>
            </a:r>
            <a:endParaRPr lang="zh-CN" altLang="zh-CN" sz="2200" dirty="0">
              <a:latin typeface="Cambria Math" pitchFamily="18" charset="0"/>
            </a:endParaRPr>
          </a:p>
          <a:p>
            <a:r>
              <a:rPr lang="en-US" altLang="zh-CN" sz="22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path</a:t>
            </a:r>
            <a:r>
              <a:rPr lang="en-US" altLang="zh-CN" sz="2200" dirty="0">
                <a:latin typeface="Cambria Math" pitchFamily="18" charset="0"/>
                <a:ea typeface="Cambria Math" pitchFamily="18" charset="0"/>
              </a:rPr>
              <a:t>=%path%;%MINGW_HOME%/</a:t>
            </a:r>
            <a:r>
              <a:rPr lang="en-US" altLang="zh-CN" sz="2200" dirty="0" smtClean="0">
                <a:latin typeface="Cambria Math" pitchFamily="18" charset="0"/>
                <a:ea typeface="Cambria Math" pitchFamily="18" charset="0"/>
              </a:rPr>
              <a:t>bin</a:t>
            </a:r>
          </a:p>
          <a:p>
            <a:r>
              <a:rPr lang="en-US" altLang="zh-CN" sz="2200" dirty="0" smtClean="0">
                <a:latin typeface="Cambria Math" pitchFamily="18" charset="0"/>
                <a:ea typeface="Cambria Math" pitchFamily="18" charset="0"/>
              </a:rPr>
              <a:t>(the version may be higher than 3.4.5)</a:t>
            </a:r>
            <a:endParaRPr lang="zh-CN" altLang="zh-CN" sz="2200" dirty="0">
              <a:latin typeface="Cambria Math" pitchFamily="18" charset="0"/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414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CDT Project Wizard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7704856" cy="5191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091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Makefile</a:t>
            </a:r>
            <a:r>
              <a:rPr lang="en-US" altLang="zh-CN" dirty="0" smtClean="0"/>
              <a:t> 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7542350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543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Detail Could be Found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http://www3.ntu.edu.sg/home/ehchua/programming/howto/EclipseCpp_HowTo.html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260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Starting </a:t>
            </a:r>
            <a:r>
              <a:rPr lang="en-US" altLang="zh-CN" dirty="0" err="1" smtClean="0"/>
              <a:t>Emacs</a:t>
            </a:r>
            <a:r>
              <a:rPr lang="en-US" altLang="zh-CN" dirty="0" smtClean="0"/>
              <a:t> on Windows</a:t>
            </a:r>
            <a:endParaRPr lang="zh-CN" altLang="en-US" dirty="0"/>
          </a:p>
        </p:txBody>
      </p:sp>
      <p:pic>
        <p:nvPicPr>
          <p:cNvPr id="1026" name="Picture 2" descr="http://hi.csdn.net/attachment/201107/22/0_13113394321dM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51771"/>
            <a:ext cx="5760640" cy="554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085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Environment Setup for </a:t>
            </a:r>
            <a:r>
              <a:rPr lang="en-US" altLang="zh-CN" dirty="0" err="1" smtClean="0"/>
              <a:t>Emacs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Download the following link:</a:t>
            </a:r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 err="1" smtClean="0"/>
              <a:t>mingw</a:t>
            </a:r>
            <a:r>
              <a:rPr lang="en-US" altLang="zh-CN" sz="1600" dirty="0" smtClean="0"/>
              <a:t>-get-</a:t>
            </a:r>
            <a:r>
              <a:rPr lang="en-US" altLang="zh-CN" sz="1600" dirty="0" err="1" smtClean="0"/>
              <a:t>inst</a:t>
            </a:r>
            <a:r>
              <a:rPr lang="zh-CN" altLang="en-US" sz="1600" dirty="0" smtClean="0"/>
              <a:t>：</a:t>
            </a:r>
            <a:r>
              <a:rPr lang="en-US" altLang="zh-CN" sz="1600" dirty="0">
                <a:hlinkClick r:id="rId2"/>
              </a:rPr>
              <a:t>http://sourceforge.net/projects/mingw/files/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 err="1" smtClean="0"/>
              <a:t>emacs</a:t>
            </a:r>
            <a:r>
              <a:rPr lang="zh-CN" altLang="en-US" sz="1600" dirty="0" smtClean="0"/>
              <a:t>：</a:t>
            </a:r>
            <a:r>
              <a:rPr lang="en-US" altLang="zh-CN" sz="1600" dirty="0">
                <a:hlinkClick r:id="rId3"/>
              </a:rPr>
              <a:t>http://www.gnu.org/software/emacs</a:t>
            </a:r>
            <a:r>
              <a:rPr lang="en-US" altLang="zh-CN" sz="1600" dirty="0" smtClean="0">
                <a:hlinkClick r:id="rId3"/>
              </a:rPr>
              <a:t>/</a:t>
            </a:r>
            <a:endParaRPr lang="en-US" altLang="zh-CN" sz="1600" dirty="0" smtClean="0"/>
          </a:p>
          <a:p>
            <a:r>
              <a:rPr lang="en-US" altLang="zh-CN" sz="2800" dirty="0" smtClean="0"/>
              <a:t>Environment Variables Setting:</a:t>
            </a:r>
          </a:p>
          <a:p>
            <a:r>
              <a:rPr lang="en-US" altLang="zh-CN" sz="1600" dirty="0" smtClean="0"/>
              <a:t>Variable Name: </a:t>
            </a:r>
            <a:r>
              <a:rPr lang="en-US" altLang="zh-CN" sz="1600" dirty="0" smtClean="0">
                <a:latin typeface="Microsoft YaHei Mono" pitchFamily="49" charset="-122"/>
                <a:ea typeface="Microsoft YaHei Mono" pitchFamily="49" charset="-122"/>
              </a:rPr>
              <a:t>Path</a:t>
            </a:r>
          </a:p>
          <a:p>
            <a:r>
              <a:rPr lang="en-US" altLang="zh-CN" sz="1600" dirty="0" smtClean="0"/>
              <a:t>Append Variable Value:</a:t>
            </a:r>
          </a:p>
          <a:p>
            <a:r>
              <a:rPr lang="en-US" altLang="zh-CN" sz="1600" dirty="0" smtClean="0">
                <a:latin typeface="Microsoft YaHei Mono" pitchFamily="49" charset="-122"/>
                <a:ea typeface="Microsoft YaHei Mono" pitchFamily="49" charset="-122"/>
              </a:rPr>
              <a:t>D</a:t>
            </a:r>
            <a:r>
              <a:rPr lang="en-US" altLang="zh-CN" sz="1600" dirty="0">
                <a:latin typeface="Microsoft YaHei Mono" pitchFamily="49" charset="-122"/>
                <a:ea typeface="Microsoft YaHei Mono" pitchFamily="49" charset="-122"/>
              </a:rPr>
              <a:t>:\</a:t>
            </a:r>
            <a:r>
              <a:rPr lang="en-US" altLang="zh-CN" sz="1600" dirty="0" smtClean="0">
                <a:latin typeface="Microsoft YaHei Mono" pitchFamily="49" charset="-122"/>
                <a:ea typeface="Microsoft YaHei Mono" pitchFamily="49" charset="-122"/>
              </a:rPr>
              <a:t>work\tools\emacs-23.2\bin;</a:t>
            </a:r>
          </a:p>
          <a:p>
            <a:r>
              <a:rPr lang="en-US" altLang="zh-CN" sz="1600" dirty="0" smtClean="0">
                <a:latin typeface="Microsoft YaHei Mono" pitchFamily="49" charset="-122"/>
                <a:ea typeface="Microsoft YaHei Mono" pitchFamily="49" charset="-122"/>
              </a:rPr>
              <a:t>D</a:t>
            </a:r>
            <a:r>
              <a:rPr lang="en-US" altLang="zh-CN" sz="1600" dirty="0">
                <a:latin typeface="Microsoft YaHei Mono" pitchFamily="49" charset="-122"/>
                <a:ea typeface="Microsoft YaHei Mono" pitchFamily="49" charset="-122"/>
              </a:rPr>
              <a:t>:\work\tools\MinGW\bin</a:t>
            </a:r>
          </a:p>
          <a:p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984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220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主题​​</vt:lpstr>
      <vt:lpstr>Setting up Eclipse and Emacs Programming Environment</vt:lpstr>
      <vt:lpstr>Preparation for Eclipse</vt:lpstr>
      <vt:lpstr>Take MinGW as an example</vt:lpstr>
      <vt:lpstr>CDT Project Wizard</vt:lpstr>
      <vt:lpstr>Makefile Project</vt:lpstr>
      <vt:lpstr>More Detail Could be Found</vt:lpstr>
      <vt:lpstr>Starting Emacs on Windows</vt:lpstr>
      <vt:lpstr>Environment Setup for Emacs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CHAN Shueng-Han Gary</cp:lastModifiedBy>
  <cp:revision>14</cp:revision>
  <dcterms:modified xsi:type="dcterms:W3CDTF">2013-02-20T08:43:37Z</dcterms:modified>
</cp:coreProperties>
</file>