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86"/>
  </p:normalViewPr>
  <p:slideViewPr>
    <p:cSldViewPr snapToGrid="0" snapToObjects="1">
      <p:cViewPr varScale="1">
        <p:scale>
          <a:sx n="127" d="100"/>
          <a:sy n="12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09C9D-D136-4841-B70D-6FA7D915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C35FE-955C-5C42-90BB-83CDE0880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EC3F-DE8E-4247-968F-C811E354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D0660-DC3E-7C4C-B836-6AF6CC07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01EBB-40AD-F04A-9385-1FF14149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35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1C208-6356-AE44-B6F9-816F9256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EBA5C-C3CC-1F47-96E3-C8D4AC7F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C99A2-0700-0E42-A637-34F9F408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0BE7A-1EC0-F24D-A805-1121ACA0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0635-40F3-ED4B-89B0-92B67E5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A3DED-9DA9-8F45-9A21-54793B853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CB95E-BA90-4748-A24C-858D01FA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D8545-F8C1-A64E-AE52-857438F6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30067-0EE7-5243-900F-6B2C6B80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57DB6-F4AB-AD47-9C9C-C21FF6B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44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A93A-3FD6-EA46-BAD8-1D11204A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02825-7A4A-954A-B4E0-6CF2B7A6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E1E4B-D9CC-3841-8EFC-7D7E5A2D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91996-A652-6445-A3AA-F3C74127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1FE4-1484-A24A-8ADD-47396E46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44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97E3-AD48-FC44-8A4C-D43C31C9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04167-676D-E64F-9B78-C8366325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56D39-5017-9A4C-B1BC-82F281F8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AD336-8197-C048-A960-E8917479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64ED1-452B-EB47-8A89-C7824BD6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83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B2CCA-4776-B740-9815-2EAD9C1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72ECC-6F45-6A47-986C-A5A1FF266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35BAD-6D7E-FC42-9B1A-AA46CE0B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D655A-B9B3-FD44-8BAE-44679430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64589-FE5F-9548-AA7D-35F57740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8905-BDDD-4840-A40A-52183D2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98C8-9037-B54C-B67E-9CDF2BF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98ABC-3C20-154C-89F4-F0B306D2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3C63D-84B9-B943-8AC4-EDBF2DE8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054D0-631E-DE49-A106-E367768D5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DFED28-FC1F-0140-A2BD-A00C41316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FFA5A-E983-AB46-8845-C5F693A8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C463-C686-6C46-97D3-57361CC9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F8031-2B0E-A24E-BF05-488D72C5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65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BDFA-03A4-5C48-AA2F-7BF4FA4E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23D70-A190-FF4C-A877-484998B4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F34ABA-67C2-F641-8E11-89A677C6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AC86D-6FE1-6240-8547-AC572BED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44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065F9-F6A7-D54D-8F49-9D19C2BE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C3862-D4A6-384B-979C-EF3EBFEC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3C7E2-E04B-4C48-957C-3C1DAF0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47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FFCE-E6A2-B54C-9C3D-1409EA2C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28006-A31A-4642-9FDF-1ED30D94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2DB37-15E0-3744-B8B5-6D42BDEB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B7D44-341D-C642-B672-B0C7E64D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F25EA-AA70-6F4C-BA84-FFCC73EA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6942E-D577-BE49-B23D-5F03D9BD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8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54A14-AC7F-264D-B883-C98E4CE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3CA1C-808F-854E-82E1-E1FC0F7B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76F24-B6B1-804F-BB8A-F118FF18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C136A-0ECF-1249-AD73-6C9086EC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13C63-3F81-FF49-B4B9-EF30F6BF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14BBA-CE70-484A-9CC5-E70295CD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1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425F8-7007-E044-B4E0-6CDD0105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8B9B2-1A8D-914F-92F4-36EF406E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03CAE-282E-864E-8BA0-E2E005997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FB65-916A-6D4D-AC57-943534A9E5A5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CFF7-2CC8-524E-9AD8-E03CF5FC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F032C-48ED-2945-A9A8-3F36A867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183E-FEF6-1049-93F9-39D922D4AB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2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B7823-1C83-B04B-94B6-099941F6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84" y="3473559"/>
            <a:ext cx="4990594" cy="3365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F62382-9203-AF41-9591-E8CB72DEAA43}"/>
              </a:ext>
            </a:extLst>
          </p:cNvPr>
          <p:cNvSpPr txBox="1"/>
          <p:nvPr/>
        </p:nvSpPr>
        <p:spPr>
          <a:xfrm>
            <a:off x="482321" y="52251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Q1.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Cumulative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Array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73A12B-B43E-9344-83A5-880457AA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65" y="18691"/>
            <a:ext cx="8845898" cy="3410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B08123-8644-DF40-822B-C495EC9E4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65" y="3714537"/>
            <a:ext cx="6005112" cy="29440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B33298-19EF-3640-B7AE-DABFF6DF00E1}"/>
              </a:ext>
            </a:extLst>
          </p:cNvPr>
          <p:cNvSpPr txBox="1"/>
          <p:nvPr/>
        </p:nvSpPr>
        <p:spPr>
          <a:xfrm>
            <a:off x="482321" y="1457010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Array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For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0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B7823-1C83-B04B-94B6-099941F6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71" y="105171"/>
            <a:ext cx="4239343" cy="285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F62382-9203-AF41-9591-E8CB72DEAA43}"/>
              </a:ext>
            </a:extLst>
          </p:cNvPr>
          <p:cNvSpPr txBox="1"/>
          <p:nvPr/>
        </p:nvSpPr>
        <p:spPr>
          <a:xfrm>
            <a:off x="482321" y="52251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Q1.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Cumulative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Array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B33298-19EF-3640-B7AE-DABFF6DF00E1}"/>
              </a:ext>
            </a:extLst>
          </p:cNvPr>
          <p:cNvSpPr txBox="1"/>
          <p:nvPr/>
        </p:nvSpPr>
        <p:spPr>
          <a:xfrm>
            <a:off x="482321" y="1457010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Array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For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30A28C-9B72-1944-B8EA-6087DEBD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8" y="3142983"/>
            <a:ext cx="4786657" cy="3573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78B755-9872-744C-82DF-7C16D8B9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0" y="3429000"/>
            <a:ext cx="6675455" cy="300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8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92FAC-AF0E-B34E-96C0-BFAE91A2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69" y="1242858"/>
            <a:ext cx="5297626" cy="5784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B4C6E4-098B-C34A-B247-80FB0E0BC711}"/>
              </a:ext>
            </a:extLst>
          </p:cNvPr>
          <p:cNvSpPr txBox="1"/>
          <p:nvPr/>
        </p:nvSpPr>
        <p:spPr>
          <a:xfrm>
            <a:off x="482321" y="52251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Q2.</a:t>
            </a:r>
            <a:r>
              <a:rPr kumimoji="1" lang="zh-CN" altLang="en-US" b="1" dirty="0"/>
              <a:t> </a:t>
            </a:r>
            <a:r>
              <a:rPr lang="en" altLang="zh-CN" b="1" dirty="0"/>
              <a:t>Skew-Symmetric Matrix</a:t>
            </a: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8D368D-00B5-F64E-B3BF-DFADA4F4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87" y="-75907"/>
            <a:ext cx="7606108" cy="1174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D9B3FD-21CA-274E-928D-864E5E0B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95" y="891846"/>
            <a:ext cx="2075217" cy="702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76DC19-B65C-6949-8F9C-73DF5C3AD257}"/>
              </a:ext>
            </a:extLst>
          </p:cNvPr>
          <p:cNvSpPr txBox="1"/>
          <p:nvPr/>
        </p:nvSpPr>
        <p:spPr>
          <a:xfrm>
            <a:off x="482321" y="1963203"/>
            <a:ext cx="2624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Array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For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Save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register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stack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(Nested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function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call).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C8F7B2-CA99-D245-94D5-ACB7345E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505" y="1203216"/>
            <a:ext cx="2635526" cy="5654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94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6E4-098B-C34A-B247-80FB0E0BC711}"/>
              </a:ext>
            </a:extLst>
          </p:cNvPr>
          <p:cNvSpPr txBox="1"/>
          <p:nvPr/>
        </p:nvSpPr>
        <p:spPr>
          <a:xfrm>
            <a:off x="482321" y="52251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Q2.</a:t>
            </a:r>
            <a:r>
              <a:rPr kumimoji="1" lang="zh-CN" altLang="en-US" b="1" dirty="0"/>
              <a:t> </a:t>
            </a:r>
            <a:r>
              <a:rPr lang="en" altLang="zh-CN" b="1" dirty="0"/>
              <a:t>Skew-Symmetric Matrix</a:t>
            </a:r>
            <a:endParaRPr lang="e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6DC19-B65C-6949-8F9C-73DF5C3AD257}"/>
              </a:ext>
            </a:extLst>
          </p:cNvPr>
          <p:cNvSpPr txBox="1"/>
          <p:nvPr/>
        </p:nvSpPr>
        <p:spPr>
          <a:xfrm>
            <a:off x="647886" y="988513"/>
            <a:ext cx="2757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Array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For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FF0000"/>
                </a:solidFill>
              </a:rPr>
              <a:t>Save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stack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Nested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function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call</a:t>
            </a:r>
            <a:r>
              <a:rPr kumimoji="1" lang="en-US" altLang="zh-CN" dirty="0">
                <a:solidFill>
                  <a:srgbClr val="FF0000"/>
                </a:solidFill>
              </a:rPr>
              <a:t>).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85CCB9-4497-5742-9490-82DE13C4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36" y="452176"/>
            <a:ext cx="5297626" cy="5784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E245A-2057-9842-A4A4-80B15094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1" y="2775270"/>
            <a:ext cx="8231828" cy="32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6E4-098B-C34A-B247-80FB0E0BC711}"/>
              </a:ext>
            </a:extLst>
          </p:cNvPr>
          <p:cNvSpPr txBox="1"/>
          <p:nvPr/>
        </p:nvSpPr>
        <p:spPr>
          <a:xfrm>
            <a:off x="482321" y="522514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Q3.</a:t>
            </a:r>
            <a:r>
              <a:rPr kumimoji="1" lang="zh-CN" altLang="en-US" b="1" dirty="0"/>
              <a:t> </a:t>
            </a:r>
            <a:r>
              <a:rPr lang="en" altLang="zh-CN" b="1" dirty="0"/>
              <a:t>IEEE-754 Floating Point Number Decoder</a:t>
            </a: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B7064-D501-BB4E-A83C-8D5955A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83" y="212433"/>
            <a:ext cx="7157776" cy="7961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505D61-C872-1546-91C8-5CBFF6DF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7" y="3294698"/>
            <a:ext cx="5236546" cy="16302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A848D2-09D2-3D43-9FBE-2A25584219C5}"/>
              </a:ext>
            </a:extLst>
          </p:cNvPr>
          <p:cNvSpPr txBox="1"/>
          <p:nvPr/>
        </p:nvSpPr>
        <p:spPr>
          <a:xfrm>
            <a:off x="690767" y="1078949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u="sng" dirty="0">
                <a:solidFill>
                  <a:srgbClr val="FF0000"/>
                </a:solidFill>
              </a:rPr>
              <a:t>Load</a:t>
            </a:r>
            <a:r>
              <a:rPr kumimoji="1" lang="zh-CN" altLang="en-US" u="sng" dirty="0">
                <a:solidFill>
                  <a:srgbClr val="FF0000"/>
                </a:solidFill>
              </a:rPr>
              <a:t> </a:t>
            </a:r>
            <a:r>
              <a:rPr kumimoji="1" lang="en-US" altLang="zh-CN" u="sng" dirty="0">
                <a:solidFill>
                  <a:srgbClr val="FF0000"/>
                </a:solidFill>
              </a:rPr>
              <a:t>32-bit</a:t>
            </a:r>
            <a:r>
              <a:rPr kumimoji="1" lang="zh-CN" altLang="en-US" u="sng" dirty="0">
                <a:solidFill>
                  <a:srgbClr val="FF0000"/>
                </a:solidFill>
              </a:rPr>
              <a:t> </a:t>
            </a:r>
            <a:r>
              <a:rPr kumimoji="1" lang="en-US" altLang="zh-CN" u="sng" dirty="0" err="1">
                <a:solidFill>
                  <a:srgbClr val="FF0000"/>
                </a:solidFill>
              </a:rPr>
              <a:t>imm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Left/right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Shift.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Bit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else.</a:t>
            </a:r>
          </a:p>
        </p:txBody>
      </p:sp>
    </p:spTree>
    <p:extLst>
      <p:ext uri="{BB962C8B-B14F-4D97-AF65-F5344CB8AC3E}">
        <p14:creationId xmlns:p14="http://schemas.microsoft.com/office/powerpoint/2010/main" val="37100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6E4-098B-C34A-B247-80FB0E0BC711}"/>
              </a:ext>
            </a:extLst>
          </p:cNvPr>
          <p:cNvSpPr txBox="1"/>
          <p:nvPr/>
        </p:nvSpPr>
        <p:spPr>
          <a:xfrm>
            <a:off x="482321" y="522514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Q3.</a:t>
            </a:r>
            <a:r>
              <a:rPr kumimoji="1" lang="zh-CN" altLang="en-US" b="1" dirty="0"/>
              <a:t> </a:t>
            </a:r>
            <a:r>
              <a:rPr lang="en" altLang="zh-CN" b="1" dirty="0"/>
              <a:t>IEEE-754 Floating Point Number Decoder</a:t>
            </a: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B7064-D501-BB4E-A83C-8D5955A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1" y="891846"/>
            <a:ext cx="8591339" cy="9556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74B8D4-4EE5-A248-80A6-033F46BC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" y="3356341"/>
            <a:ext cx="4995081" cy="2313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9B358D-66A9-5644-B51B-D0B07CF1A384}"/>
              </a:ext>
            </a:extLst>
          </p:cNvPr>
          <p:cNvSpPr txBox="1"/>
          <p:nvPr/>
        </p:nvSpPr>
        <p:spPr>
          <a:xfrm>
            <a:off x="690767" y="1078949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Load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32-bit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imm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Left/right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Shift.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Bit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else.</a:t>
            </a:r>
          </a:p>
        </p:txBody>
      </p:sp>
    </p:spTree>
    <p:extLst>
      <p:ext uri="{BB962C8B-B14F-4D97-AF65-F5344CB8AC3E}">
        <p14:creationId xmlns:p14="http://schemas.microsoft.com/office/powerpoint/2010/main" val="41459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6E4-098B-C34A-B247-80FB0E0BC711}"/>
              </a:ext>
            </a:extLst>
          </p:cNvPr>
          <p:cNvSpPr txBox="1"/>
          <p:nvPr/>
        </p:nvSpPr>
        <p:spPr>
          <a:xfrm>
            <a:off x="482321" y="5225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" altLang="zh-CN" b="1" dirty="0" err="1"/>
              <a:t>ake</a:t>
            </a:r>
            <a:r>
              <a:rPr lang="en" altLang="zh-CN" b="1" dirty="0"/>
              <a:t>-away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6DC19-B65C-6949-8F9C-73DF5C3AD257}"/>
              </a:ext>
            </a:extLst>
          </p:cNvPr>
          <p:cNvSpPr txBox="1"/>
          <p:nvPr/>
        </p:nvSpPr>
        <p:spPr>
          <a:xfrm>
            <a:off x="1343911" y="1571318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Coding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mips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just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converting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some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statements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from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cpp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you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know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how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convert,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google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good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teacher.</a:t>
            </a:r>
          </a:p>
        </p:txBody>
      </p:sp>
    </p:spTree>
    <p:extLst>
      <p:ext uri="{BB962C8B-B14F-4D97-AF65-F5344CB8AC3E}">
        <p14:creationId xmlns:p14="http://schemas.microsoft.com/office/powerpoint/2010/main" val="126980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141</Words>
  <Application>Microsoft Macintosh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Qiqi</dc:creator>
  <cp:lastModifiedBy>ZHOU Qiqi</cp:lastModifiedBy>
  <cp:revision>13</cp:revision>
  <dcterms:created xsi:type="dcterms:W3CDTF">2022-04-14T05:26:28Z</dcterms:created>
  <dcterms:modified xsi:type="dcterms:W3CDTF">2022-04-14T07:32:14Z</dcterms:modified>
</cp:coreProperties>
</file>