
<file path=[Content_Types].xml><?xml version="1.0" encoding="utf-8"?>
<Types xmlns="http://schemas.openxmlformats.org/package/2006/content-types">
  <Default Extension="xml" ContentType="application/xml"/>
  <Default Extension="wmf" ContentType="image/x-wmf"/>
  <Default Extension="jpeg" ContentType="image/jpeg"/>
  <Default Extension="rels" ContentType="application/vnd.openxmlformats-package.relationships+xml"/>
  <Default Extension="vml" ContentType="application/vnd.openxmlformats-officedocument.vmlDrawing"/>
  <Default Extension="docx" ContentType="application/vnd.openxmlformats-officedocument.wordprocessingml.document"/>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embeddings/oleObject1.bin" ContentType="application/vnd.openxmlformats-officedocument.oleObject"/>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embeddings/oleObject2.bin" ContentType="application/vnd.openxmlformats-officedocument.oleObject"/>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29"/>
  </p:notesMasterIdLst>
  <p:handoutMasterIdLst>
    <p:handoutMasterId r:id="rId30"/>
  </p:handout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6" r:id="rId20"/>
    <p:sldId id="283" r:id="rId21"/>
    <p:sldId id="284" r:id="rId22"/>
    <p:sldId id="285" r:id="rId23"/>
    <p:sldId id="286" r:id="rId24"/>
    <p:sldId id="287" r:id="rId25"/>
    <p:sldId id="288" r:id="rId26"/>
    <p:sldId id="289" r:id="rId27"/>
    <p:sldId id="306" r:id="rId28"/>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5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94659" autoAdjust="0"/>
  </p:normalViewPr>
  <p:slideViewPr>
    <p:cSldViewPr>
      <p:cViewPr varScale="1">
        <p:scale>
          <a:sx n="96" d="100"/>
          <a:sy n="96" d="100"/>
        </p:scale>
        <p:origin x="-584" y="-104"/>
      </p:cViewPr>
      <p:guideLst>
        <p:guide orient="horz" pos="576"/>
        <p:guide pos="57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5" d="100"/>
        <a:sy n="75" d="100"/>
      </p:scale>
      <p:origin x="0" y="15660"/>
    </p:cViewPr>
  </p:sorterViewPr>
  <p:notesViewPr>
    <p:cSldViewPr>
      <p:cViewPr varScale="1">
        <p:scale>
          <a:sx n="40" d="100"/>
          <a:sy n="40" d="100"/>
        </p:scale>
        <p:origin x="-1404" y="-78"/>
      </p:cViewPr>
      <p:guideLst>
        <p:guide orient="horz" pos="2160"/>
        <p:guide pos="2880"/>
      </p:guideLst>
    </p:cSldViewPr>
  </p:notesViewPr>
  <p:gridSpacing cx="38405" cy="38405"/>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handoutMaster" Target="handoutMasters/handoutMaster1.xml"/><Relationship Id="rId31" Type="http://schemas.openxmlformats.org/officeDocument/2006/relationships/printerSettings" Target="printerSettings/printerSettings1.bin"/><Relationship Id="rId32" Type="http://schemas.openxmlformats.org/officeDocument/2006/relationships/presProps" Target="presProps.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viewProps" Target="viewProps.xml"/><Relationship Id="rId34" Type="http://schemas.openxmlformats.org/officeDocument/2006/relationships/theme" Target="theme/theme1.xml"/><Relationship Id="rId35"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7.png"/></Relationships>
</file>

<file path=ppt/drawings/_rels/vmlDrawing6.vml.rels><?xml version="1.0" encoding="UTF-8" standalone="yes"?>
<Relationships xmlns="http://schemas.openxmlformats.org/package/2006/relationships"><Relationship Id="rId1" Type="http://schemas.openxmlformats.org/officeDocument/2006/relationships/image" Target="../media/image8.png"/></Relationships>
</file>

<file path=ppt/drawings/_rels/vmlDrawing7.vml.rels><?xml version="1.0" encoding="UTF-8" standalone="yes"?>
<Relationships xmlns="http://schemas.openxmlformats.org/package/2006/relationships"><Relationship Id="rId1" Type="http://schemas.openxmlformats.org/officeDocument/2006/relationships/image" Target="../media/image9.png"/></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0.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742105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a:defRPr sz="1000" i="1"/>
            </a:lvl1pPr>
          </a:lstStyle>
          <a:p>
            <a:endParaRPr lang="en-US"/>
          </a:p>
        </p:txBody>
      </p:sp>
      <p:sp>
        <p:nvSpPr>
          <p:cNvPr id="2051"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algn="r">
              <a:defRPr sz="1000" i="1"/>
            </a:lvl1pPr>
          </a:lstStyle>
          <a:p>
            <a:endParaRPr lang="en-US"/>
          </a:p>
        </p:txBody>
      </p:sp>
      <p:sp>
        <p:nvSpPr>
          <p:cNvPr id="2052" name="Rectangle 4"/>
          <p:cNvSpPr>
            <a:spLocks noGrp="1" noRot="1" noChangeAspect="1" noChangeArrowheads="1" noTextEdit="1"/>
          </p:cNvSpPr>
          <p:nvPr>
            <p:ph type="sldImg" idx="2"/>
          </p:nvPr>
        </p:nvSpPr>
        <p:spPr bwMode="auto">
          <a:xfrm>
            <a:off x="1150938" y="692150"/>
            <a:ext cx="4556125" cy="3416300"/>
          </a:xfrm>
          <a:prstGeom prst="rect">
            <a:avLst/>
          </a:prstGeom>
          <a:noFill/>
          <a:ln w="12700">
            <a:solidFill>
              <a:schemeClr val="tx1"/>
            </a:solidFill>
            <a:miter lim="800000"/>
            <a:headEnd/>
            <a:tailEnd/>
          </a:ln>
          <a:effectLst/>
        </p:spPr>
      </p:sp>
      <p:sp>
        <p:nvSpPr>
          <p:cNvPr id="2053"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054"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a:defRPr sz="1000" i="1"/>
            </a:lvl1pPr>
          </a:lstStyle>
          <a:p>
            <a:endParaRPr lang="en-US"/>
          </a:p>
        </p:txBody>
      </p:sp>
      <p:sp>
        <p:nvSpPr>
          <p:cNvPr id="2055"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algn="r">
              <a:defRPr sz="1000" i="1"/>
            </a:lvl1pPr>
          </a:lstStyle>
          <a:p>
            <a:fld id="{933687FD-D293-493D-AF4C-A43C04E33454}" type="slidenum">
              <a:rPr lang="en-US"/>
              <a:pPr/>
              <a:t>‹#›</a:t>
            </a:fld>
            <a:endParaRPr lang="en-US"/>
          </a:p>
        </p:txBody>
      </p:sp>
    </p:spTree>
    <p:extLst>
      <p:ext uri="{BB962C8B-B14F-4D97-AF65-F5344CB8AC3E}">
        <p14:creationId xmlns:p14="http://schemas.microsoft.com/office/powerpoint/2010/main" val="61686990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Slide Image Placeholder 1"/>
          <p:cNvSpPr>
            <a:spLocks noGrp="1" noRot="1" noChangeAspect="1" noTextEdit="1"/>
          </p:cNvSpPr>
          <p:nvPr>
            <p:ph type="sldImg"/>
          </p:nvPr>
        </p:nvSpPr>
        <p:spPr>
          <a:ln/>
        </p:spPr>
      </p:sp>
      <p:sp>
        <p:nvSpPr>
          <p:cNvPr id="35842" name="Notes Placeholder 2"/>
          <p:cNvSpPr>
            <a:spLocks noGrp="1"/>
          </p:cNvSpPr>
          <p:nvPr>
            <p:ph type="body" idx="1"/>
          </p:nvPr>
        </p:nvSpPr>
        <p:spPr>
          <a:noFill/>
          <a:ln/>
        </p:spPr>
        <p:txBody>
          <a:bodyPr/>
          <a:lstStyle/>
          <a:p>
            <a:r>
              <a:rPr lang="en-US" smtClean="0"/>
              <a:t>Tuesday class stopped here</a:t>
            </a:r>
          </a:p>
        </p:txBody>
      </p:sp>
      <p:sp>
        <p:nvSpPr>
          <p:cNvPr id="35843" name="Slide Number Placeholder 3"/>
          <p:cNvSpPr>
            <a:spLocks noGrp="1"/>
          </p:cNvSpPr>
          <p:nvPr>
            <p:ph type="sldNum" sz="quarter" idx="5"/>
          </p:nvPr>
        </p:nvSpPr>
        <p:spPr>
          <a:noFill/>
        </p:spPr>
        <p:txBody>
          <a:bodyPr/>
          <a:lstStyle/>
          <a:p>
            <a:fld id="{9960B20C-205A-4CD2-BC2B-5B03C7F60CCF}" type="slidenum">
              <a:rPr lang="en-US"/>
              <a:pPr/>
              <a:t>16</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7"/>
          <p:cNvSpPr>
            <a:spLocks noGrp="1" noChangeArrowheads="1"/>
          </p:cNvSpPr>
          <p:nvPr>
            <p:ph type="sldNum" sz="quarter" idx="5"/>
          </p:nvPr>
        </p:nvSpPr>
        <p:spPr>
          <a:noFill/>
        </p:spPr>
        <p:txBody>
          <a:bodyPr/>
          <a:lstStyle/>
          <a:p>
            <a:fld id="{D0CB193E-A651-453F-AF99-3CDE27318F03}" type="slidenum">
              <a:rPr lang="en-US"/>
              <a:pPr/>
              <a:t>19</a:t>
            </a:fld>
            <a:endParaRPr lang="en-US"/>
          </a:p>
        </p:txBody>
      </p:sp>
      <p:sp>
        <p:nvSpPr>
          <p:cNvPr id="41986" name="Rectangle 2"/>
          <p:cNvSpPr>
            <a:spLocks noGrp="1" noRot="1" noChangeAspect="1" noChangeArrowheads="1" noTextEdit="1"/>
          </p:cNvSpPr>
          <p:nvPr>
            <p:ph type="sldImg"/>
          </p:nvPr>
        </p:nvSpPr>
        <p:spPr>
          <a:solidFill>
            <a:srgbClr val="FFFFFF"/>
          </a:solidFill>
          <a:ln/>
        </p:spPr>
      </p:sp>
      <p:sp>
        <p:nvSpPr>
          <p:cNvPr id="41987" name="Rectangle 3"/>
          <p:cNvSpPr>
            <a:spLocks noGrp="1" noChangeArrowheads="1"/>
          </p:cNvSpPr>
          <p:nvPr>
            <p:ph type="body" idx="1"/>
          </p:nvPr>
        </p:nvSpPr>
        <p:spPr>
          <a:solidFill>
            <a:srgbClr val="FFFFFF"/>
          </a:solidFill>
          <a:ln>
            <a:solidFill>
              <a:srgbClr val="000000"/>
            </a:solidFill>
          </a:ln>
        </p:spPr>
        <p:txBody>
          <a:bodyPr/>
          <a:lstStyle/>
          <a:p>
            <a:r>
              <a:rPr lang="en-US" smtClean="0"/>
              <a:t>Can we implement Comparable as  public int compareTo(Rectangle o) { … }?</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7"/>
          <p:cNvSpPr>
            <a:spLocks noGrp="1" noChangeArrowheads="1"/>
          </p:cNvSpPr>
          <p:nvPr>
            <p:ph type="sldNum" sz="quarter" idx="5"/>
          </p:nvPr>
        </p:nvSpPr>
        <p:spPr>
          <a:noFill/>
        </p:spPr>
        <p:txBody>
          <a:bodyPr/>
          <a:lstStyle/>
          <a:p>
            <a:fld id="{01F38A53-5E02-4498-9AE4-89A8B039B9D8}" type="slidenum">
              <a:rPr lang="en-US"/>
              <a:pPr/>
              <a:t>21</a:t>
            </a:fld>
            <a:endParaRPr lang="en-US"/>
          </a:p>
        </p:txBody>
      </p:sp>
      <p:sp>
        <p:nvSpPr>
          <p:cNvPr id="52226" name="Rectangle 2"/>
          <p:cNvSpPr>
            <a:spLocks noGrp="1" noRot="1" noChangeAspect="1" noChangeArrowheads="1" noTextEdit="1"/>
          </p:cNvSpPr>
          <p:nvPr>
            <p:ph type="sldImg"/>
          </p:nvPr>
        </p:nvSpPr>
        <p:spPr>
          <a:solidFill>
            <a:srgbClr val="FFFFFF"/>
          </a:solidFill>
          <a:ln/>
        </p:spPr>
      </p:sp>
      <p:sp>
        <p:nvSpPr>
          <p:cNvPr id="52227" name="Rectangle 3"/>
          <p:cNvSpPr>
            <a:spLocks noGrp="1" noChangeArrowheads="1"/>
          </p:cNvSpPr>
          <p:nvPr>
            <p:ph type="body" idx="1"/>
          </p:nvPr>
        </p:nvSpPr>
        <p:spPr>
          <a:solidFill>
            <a:srgbClr val="FFFFFF"/>
          </a:solidFill>
          <a:ln>
            <a:solidFill>
              <a:srgbClr val="000000"/>
            </a:solidFill>
          </a:ln>
        </p:spPr>
        <p:txBody>
          <a:bodyPr/>
          <a:lstStyle/>
          <a:p>
            <a:r>
              <a:rPr lang="en-US" smtClean="0"/>
              <a:t>Deep and shallow copies</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7"/>
          <p:cNvSpPr>
            <a:spLocks noGrp="1" noChangeArrowheads="1"/>
          </p:cNvSpPr>
          <p:nvPr>
            <p:ph type="sldNum" sz="quarter" idx="5"/>
          </p:nvPr>
        </p:nvSpPr>
        <p:spPr>
          <a:noFill/>
        </p:spPr>
        <p:txBody>
          <a:bodyPr/>
          <a:lstStyle/>
          <a:p>
            <a:fld id="{6B21DEAB-B03B-4D1A-909E-AECE4B8EEE45}" type="slidenum">
              <a:rPr lang="en-US"/>
              <a:pPr/>
              <a:t>22</a:t>
            </a:fld>
            <a:endParaRPr lang="en-US"/>
          </a:p>
        </p:txBody>
      </p:sp>
      <p:sp>
        <p:nvSpPr>
          <p:cNvPr id="54274" name="Rectangle 2"/>
          <p:cNvSpPr>
            <a:spLocks noGrp="1" noRot="1" noChangeAspect="1" noChangeArrowheads="1" noTextEdit="1"/>
          </p:cNvSpPr>
          <p:nvPr>
            <p:ph type="sldImg"/>
          </p:nvPr>
        </p:nvSpPr>
        <p:spPr>
          <a:solidFill>
            <a:srgbClr val="FFFFFF"/>
          </a:solidFill>
          <a:ln/>
        </p:spPr>
      </p:sp>
      <p:sp>
        <p:nvSpPr>
          <p:cNvPr id="54275" name="Rectangle 3"/>
          <p:cNvSpPr>
            <a:spLocks noGrp="1" noChangeArrowheads="1"/>
          </p:cNvSpPr>
          <p:nvPr>
            <p:ph type="body" idx="1"/>
          </p:nvPr>
        </p:nvSpPr>
        <p:spPr>
          <a:solidFill>
            <a:srgbClr val="FFFFFF"/>
          </a:solidFill>
          <a:ln>
            <a:solidFill>
              <a:srgbClr val="000000"/>
            </a:solidFill>
          </a:ln>
        </p:spPr>
        <p:txBody>
          <a:bodyPr/>
          <a:lstStyle/>
          <a:p>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7"/>
          <p:cNvSpPr>
            <a:spLocks noGrp="1" noChangeArrowheads="1"/>
          </p:cNvSpPr>
          <p:nvPr>
            <p:ph type="sldNum" sz="quarter" idx="5"/>
          </p:nvPr>
        </p:nvSpPr>
        <p:spPr>
          <a:noFill/>
        </p:spPr>
        <p:txBody>
          <a:bodyPr/>
          <a:lstStyle/>
          <a:p>
            <a:fld id="{4DC9D9B3-C14D-49E0-94D5-9F7FBBA80AEA}" type="slidenum">
              <a:rPr lang="en-US"/>
              <a:pPr/>
              <a:t>23</a:t>
            </a:fld>
            <a:endParaRPr lang="en-US"/>
          </a:p>
        </p:txBody>
      </p:sp>
      <p:sp>
        <p:nvSpPr>
          <p:cNvPr id="56322" name="Rectangle 2"/>
          <p:cNvSpPr>
            <a:spLocks noGrp="1" noRot="1" noChangeAspect="1" noChangeArrowheads="1" noTextEdit="1"/>
          </p:cNvSpPr>
          <p:nvPr>
            <p:ph type="sldImg"/>
          </p:nvPr>
        </p:nvSpPr>
        <p:spPr>
          <a:solidFill>
            <a:srgbClr val="FFFFFF"/>
          </a:solidFill>
          <a:ln/>
        </p:spPr>
      </p:sp>
      <p:sp>
        <p:nvSpPr>
          <p:cNvPr id="56323" name="Rectangle 3"/>
          <p:cNvSpPr>
            <a:spLocks noGrp="1" noChangeArrowheads="1"/>
          </p:cNvSpPr>
          <p:nvPr>
            <p:ph type="body" idx="1"/>
          </p:nvPr>
        </p:nvSpPr>
        <p:spPr>
          <a:solidFill>
            <a:srgbClr val="FFFFFF"/>
          </a:solidFill>
          <a:ln>
            <a:solidFill>
              <a:srgbClr val="000000"/>
            </a:solidFill>
          </a:ln>
        </p:spPr>
        <p:txBody>
          <a:bodyPr/>
          <a:lstStyle/>
          <a:p>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Slide Image Placeholder 1"/>
          <p:cNvSpPr>
            <a:spLocks noGrp="1" noRot="1" noChangeAspect="1" noTextEdit="1"/>
          </p:cNvSpPr>
          <p:nvPr>
            <p:ph type="sldImg"/>
          </p:nvPr>
        </p:nvSpPr>
        <p:spPr>
          <a:ln/>
        </p:spPr>
      </p:sp>
      <p:sp>
        <p:nvSpPr>
          <p:cNvPr id="58370" name="Notes Placeholder 2"/>
          <p:cNvSpPr>
            <a:spLocks noGrp="1"/>
          </p:cNvSpPr>
          <p:nvPr>
            <p:ph type="body" idx="1"/>
          </p:nvPr>
        </p:nvSpPr>
        <p:spPr>
          <a:noFill/>
          <a:ln/>
        </p:spPr>
        <p:txBody>
          <a:bodyPr/>
          <a:lstStyle/>
          <a:p>
            <a:r>
              <a:rPr lang="en-US" smtClean="0"/>
              <a:t>Thursday class stops here.</a:t>
            </a:r>
          </a:p>
        </p:txBody>
      </p:sp>
      <p:sp>
        <p:nvSpPr>
          <p:cNvPr id="58371" name="Slide Number Placeholder 3"/>
          <p:cNvSpPr>
            <a:spLocks noGrp="1"/>
          </p:cNvSpPr>
          <p:nvPr>
            <p:ph type="sldNum" sz="quarter" idx="5"/>
          </p:nvPr>
        </p:nvSpPr>
        <p:spPr>
          <a:noFill/>
        </p:spPr>
        <p:txBody>
          <a:bodyPr/>
          <a:lstStyle/>
          <a:p>
            <a:fld id="{17E65254-37B2-4BBA-9AB0-B3F6858A5E84}" type="slidenum">
              <a:rPr lang="en-US"/>
              <a:pPr/>
              <a:t>24</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3103" name="Group 31"/>
          <p:cNvGrpSpPr>
            <a:grpSpLocks/>
          </p:cNvGrpSpPr>
          <p:nvPr/>
        </p:nvGrpSpPr>
        <p:grpSpPr bwMode="auto">
          <a:xfrm>
            <a:off x="0" y="114300"/>
            <a:ext cx="9142413" cy="6742113"/>
            <a:chOff x="0" y="72"/>
            <a:chExt cx="5759" cy="4247"/>
          </a:xfrm>
        </p:grpSpPr>
        <p:sp>
          <p:nvSpPr>
            <p:cNvPr id="3074" name="Rectangle 2"/>
            <p:cNvSpPr>
              <a:spLocks noChangeArrowheads="1"/>
            </p:cNvSpPr>
            <p:nvPr/>
          </p:nvSpPr>
          <p:spPr bwMode="hidden">
            <a:xfrm>
              <a:off x="0" y="2112"/>
              <a:ext cx="5759" cy="2207"/>
            </a:xfrm>
            <a:prstGeom prst="rect">
              <a:avLst/>
            </a:prstGeom>
            <a:solidFill>
              <a:schemeClr val="bg1"/>
            </a:solidFill>
            <a:ln w="9525">
              <a:noFill/>
              <a:miter lim="800000"/>
              <a:headEnd/>
              <a:tailEnd/>
            </a:ln>
            <a:effectLst/>
          </p:spPr>
          <p:txBody>
            <a:bodyPr wrap="none" anchor="ctr"/>
            <a:lstStyle/>
            <a:p>
              <a:endParaRPr lang="en-US"/>
            </a:p>
          </p:txBody>
        </p:sp>
        <p:grpSp>
          <p:nvGrpSpPr>
            <p:cNvPr id="3102" name="Group 30"/>
            <p:cNvGrpSpPr>
              <a:grpSpLocks/>
            </p:cNvGrpSpPr>
            <p:nvPr/>
          </p:nvGrpSpPr>
          <p:grpSpPr bwMode="auto">
            <a:xfrm>
              <a:off x="0" y="72"/>
              <a:ext cx="5759" cy="2040"/>
              <a:chOff x="0" y="72"/>
              <a:chExt cx="5759" cy="2040"/>
            </a:xfrm>
          </p:grpSpPr>
          <p:sp>
            <p:nvSpPr>
              <p:cNvPr id="3075" name="Rectangle 3"/>
              <p:cNvSpPr>
                <a:spLocks noChangeArrowheads="1"/>
              </p:cNvSpPr>
              <p:nvPr/>
            </p:nvSpPr>
            <p:spPr bwMode="hidden">
              <a:xfrm>
                <a:off x="0" y="1872"/>
                <a:ext cx="5759" cy="240"/>
              </a:xfrm>
              <a:prstGeom prst="rect">
                <a:avLst/>
              </a:prstGeom>
              <a:gradFill rotWithShape="0">
                <a:gsLst>
                  <a:gs pos="0">
                    <a:schemeClr val="bg1"/>
                  </a:gs>
                  <a:gs pos="100000">
                    <a:schemeClr val="hlink"/>
                  </a:gs>
                </a:gsLst>
                <a:lin ang="5400000" scaled="1"/>
              </a:gradFill>
              <a:ln w="9525">
                <a:noFill/>
                <a:miter lim="800000"/>
                <a:headEnd/>
                <a:tailEnd/>
              </a:ln>
              <a:effectLst/>
            </p:spPr>
            <p:txBody>
              <a:bodyPr wrap="none" anchor="ctr"/>
              <a:lstStyle/>
              <a:p>
                <a:endParaRPr lang="en-US"/>
              </a:p>
            </p:txBody>
          </p:sp>
          <p:grpSp>
            <p:nvGrpSpPr>
              <p:cNvPr id="3081" name="Group 9"/>
              <p:cNvGrpSpPr>
                <a:grpSpLocks/>
              </p:cNvGrpSpPr>
              <p:nvPr/>
            </p:nvGrpSpPr>
            <p:grpSpPr bwMode="auto">
              <a:xfrm>
                <a:off x="2289" y="72"/>
                <a:ext cx="1440" cy="1984"/>
                <a:chOff x="2289" y="72"/>
                <a:chExt cx="1440" cy="1984"/>
              </a:xfrm>
            </p:grpSpPr>
            <p:sp>
              <p:nvSpPr>
                <p:cNvPr id="3076" name="Freeform 4"/>
                <p:cNvSpPr>
                  <a:spLocks/>
                </p:cNvSpPr>
                <p:nvPr/>
              </p:nvSpPr>
              <p:spPr bwMode="ltGray">
                <a:xfrm>
                  <a:off x="2289" y="127"/>
                  <a:ext cx="1440" cy="1770"/>
                </a:xfrm>
                <a:custGeom>
                  <a:avLst/>
                  <a:gdLst/>
                  <a:ahLst/>
                  <a:cxnLst>
                    <a:cxn ang="0">
                      <a:pos x="901" y="33"/>
                    </a:cxn>
                    <a:cxn ang="0">
                      <a:pos x="1066" y="129"/>
                    </a:cxn>
                    <a:cxn ang="0">
                      <a:pos x="1207" y="256"/>
                    </a:cxn>
                    <a:cxn ang="0">
                      <a:pos x="1316" y="410"/>
                    </a:cxn>
                    <a:cxn ang="0">
                      <a:pos x="1394" y="581"/>
                    </a:cxn>
                    <a:cxn ang="0">
                      <a:pos x="1435" y="766"/>
                    </a:cxn>
                    <a:cxn ang="0">
                      <a:pos x="1435" y="958"/>
                    </a:cxn>
                    <a:cxn ang="0">
                      <a:pos x="1394" y="1143"/>
                    </a:cxn>
                    <a:cxn ang="0">
                      <a:pos x="1316" y="1314"/>
                    </a:cxn>
                    <a:cxn ang="0">
                      <a:pos x="1207" y="1468"/>
                    </a:cxn>
                    <a:cxn ang="0">
                      <a:pos x="1066" y="1597"/>
                    </a:cxn>
                    <a:cxn ang="0">
                      <a:pos x="901" y="1691"/>
                    </a:cxn>
                    <a:cxn ang="0">
                      <a:pos x="721" y="1749"/>
                    </a:cxn>
                    <a:cxn ang="0">
                      <a:pos x="533" y="1769"/>
                    </a:cxn>
                    <a:cxn ang="0">
                      <a:pos x="344" y="1749"/>
                    </a:cxn>
                    <a:cxn ang="0">
                      <a:pos x="165" y="1691"/>
                    </a:cxn>
                    <a:cxn ang="0">
                      <a:pos x="0" y="1597"/>
                    </a:cxn>
                    <a:cxn ang="0">
                      <a:pos x="125" y="1571"/>
                    </a:cxn>
                    <a:cxn ang="0">
                      <a:pos x="281" y="1640"/>
                    </a:cxn>
                    <a:cxn ang="0">
                      <a:pos x="446" y="1675"/>
                    </a:cxn>
                    <a:cxn ang="0">
                      <a:pos x="618" y="1675"/>
                    </a:cxn>
                    <a:cxn ang="0">
                      <a:pos x="785" y="1640"/>
                    </a:cxn>
                    <a:cxn ang="0">
                      <a:pos x="941" y="1571"/>
                    </a:cxn>
                    <a:cxn ang="0">
                      <a:pos x="1080" y="1470"/>
                    </a:cxn>
                    <a:cxn ang="0">
                      <a:pos x="1194" y="1343"/>
                    </a:cxn>
                    <a:cxn ang="0">
                      <a:pos x="1281" y="1194"/>
                    </a:cxn>
                    <a:cxn ang="0">
                      <a:pos x="1332" y="1032"/>
                    </a:cxn>
                    <a:cxn ang="0">
                      <a:pos x="1350" y="862"/>
                    </a:cxn>
                    <a:cxn ang="0">
                      <a:pos x="1332" y="691"/>
                    </a:cxn>
                    <a:cxn ang="0">
                      <a:pos x="1281" y="530"/>
                    </a:cxn>
                    <a:cxn ang="0">
                      <a:pos x="1194" y="381"/>
                    </a:cxn>
                    <a:cxn ang="0">
                      <a:pos x="1080" y="254"/>
                    </a:cxn>
                    <a:cxn ang="0">
                      <a:pos x="941" y="154"/>
                    </a:cxn>
                    <a:cxn ang="0">
                      <a:pos x="785" y="85"/>
                    </a:cxn>
                    <a:cxn ang="0">
                      <a:pos x="812" y="0"/>
                    </a:cxn>
                  </a:cxnLst>
                  <a:rect l="0" t="0" r="r" b="b"/>
                  <a:pathLst>
                    <a:path w="1440" h="1770">
                      <a:moveTo>
                        <a:pt x="812" y="0"/>
                      </a:moveTo>
                      <a:lnTo>
                        <a:pt x="901" y="33"/>
                      </a:lnTo>
                      <a:lnTo>
                        <a:pt x="986" y="78"/>
                      </a:lnTo>
                      <a:lnTo>
                        <a:pt x="1066" y="129"/>
                      </a:lnTo>
                      <a:lnTo>
                        <a:pt x="1140" y="187"/>
                      </a:lnTo>
                      <a:lnTo>
                        <a:pt x="1207" y="256"/>
                      </a:lnTo>
                      <a:lnTo>
                        <a:pt x="1265" y="330"/>
                      </a:lnTo>
                      <a:lnTo>
                        <a:pt x="1316" y="410"/>
                      </a:lnTo>
                      <a:lnTo>
                        <a:pt x="1361" y="492"/>
                      </a:lnTo>
                      <a:lnTo>
                        <a:pt x="1394" y="581"/>
                      </a:lnTo>
                      <a:lnTo>
                        <a:pt x="1419" y="673"/>
                      </a:lnTo>
                      <a:lnTo>
                        <a:pt x="1435" y="766"/>
                      </a:lnTo>
                      <a:lnTo>
                        <a:pt x="1439" y="862"/>
                      </a:lnTo>
                      <a:lnTo>
                        <a:pt x="1435" y="958"/>
                      </a:lnTo>
                      <a:lnTo>
                        <a:pt x="1419" y="1052"/>
                      </a:lnTo>
                      <a:lnTo>
                        <a:pt x="1394" y="1143"/>
                      </a:lnTo>
                      <a:lnTo>
                        <a:pt x="1361" y="1230"/>
                      </a:lnTo>
                      <a:lnTo>
                        <a:pt x="1316" y="1314"/>
                      </a:lnTo>
                      <a:lnTo>
                        <a:pt x="1265" y="1395"/>
                      </a:lnTo>
                      <a:lnTo>
                        <a:pt x="1207" y="1468"/>
                      </a:lnTo>
                      <a:lnTo>
                        <a:pt x="1140" y="1537"/>
                      </a:lnTo>
                      <a:lnTo>
                        <a:pt x="1066" y="1597"/>
                      </a:lnTo>
                      <a:lnTo>
                        <a:pt x="986" y="1646"/>
                      </a:lnTo>
                      <a:lnTo>
                        <a:pt x="901" y="1691"/>
                      </a:lnTo>
                      <a:lnTo>
                        <a:pt x="812" y="1724"/>
                      </a:lnTo>
                      <a:lnTo>
                        <a:pt x="721" y="1749"/>
                      </a:lnTo>
                      <a:lnTo>
                        <a:pt x="627" y="1765"/>
                      </a:lnTo>
                      <a:lnTo>
                        <a:pt x="533" y="1769"/>
                      </a:lnTo>
                      <a:lnTo>
                        <a:pt x="437" y="1765"/>
                      </a:lnTo>
                      <a:lnTo>
                        <a:pt x="344" y="1749"/>
                      </a:lnTo>
                      <a:lnTo>
                        <a:pt x="252" y="1724"/>
                      </a:lnTo>
                      <a:lnTo>
                        <a:pt x="165" y="1691"/>
                      </a:lnTo>
                      <a:lnTo>
                        <a:pt x="80" y="1646"/>
                      </a:lnTo>
                      <a:lnTo>
                        <a:pt x="0" y="1597"/>
                      </a:lnTo>
                      <a:lnTo>
                        <a:pt x="51" y="1524"/>
                      </a:lnTo>
                      <a:lnTo>
                        <a:pt x="125" y="1571"/>
                      </a:lnTo>
                      <a:lnTo>
                        <a:pt x="201" y="1609"/>
                      </a:lnTo>
                      <a:lnTo>
                        <a:pt x="281" y="1640"/>
                      </a:lnTo>
                      <a:lnTo>
                        <a:pt x="364" y="1662"/>
                      </a:lnTo>
                      <a:lnTo>
                        <a:pt x="446" y="1675"/>
                      </a:lnTo>
                      <a:lnTo>
                        <a:pt x="533" y="1680"/>
                      </a:lnTo>
                      <a:lnTo>
                        <a:pt x="618" y="1675"/>
                      </a:lnTo>
                      <a:lnTo>
                        <a:pt x="703" y="1662"/>
                      </a:lnTo>
                      <a:lnTo>
                        <a:pt x="785" y="1640"/>
                      </a:lnTo>
                      <a:lnTo>
                        <a:pt x="866" y="1609"/>
                      </a:lnTo>
                      <a:lnTo>
                        <a:pt x="941" y="1571"/>
                      </a:lnTo>
                      <a:lnTo>
                        <a:pt x="1013" y="1524"/>
                      </a:lnTo>
                      <a:lnTo>
                        <a:pt x="1080" y="1470"/>
                      </a:lnTo>
                      <a:lnTo>
                        <a:pt x="1140" y="1410"/>
                      </a:lnTo>
                      <a:lnTo>
                        <a:pt x="1194" y="1343"/>
                      </a:lnTo>
                      <a:lnTo>
                        <a:pt x="1240" y="1270"/>
                      </a:lnTo>
                      <a:lnTo>
                        <a:pt x="1281" y="1194"/>
                      </a:lnTo>
                      <a:lnTo>
                        <a:pt x="1312" y="1116"/>
                      </a:lnTo>
                      <a:lnTo>
                        <a:pt x="1332" y="1032"/>
                      </a:lnTo>
                      <a:lnTo>
                        <a:pt x="1345" y="947"/>
                      </a:lnTo>
                      <a:lnTo>
                        <a:pt x="1350" y="862"/>
                      </a:lnTo>
                      <a:lnTo>
                        <a:pt x="1345" y="775"/>
                      </a:lnTo>
                      <a:lnTo>
                        <a:pt x="1332" y="691"/>
                      </a:lnTo>
                      <a:lnTo>
                        <a:pt x="1312" y="608"/>
                      </a:lnTo>
                      <a:lnTo>
                        <a:pt x="1281" y="530"/>
                      </a:lnTo>
                      <a:lnTo>
                        <a:pt x="1240" y="452"/>
                      </a:lnTo>
                      <a:lnTo>
                        <a:pt x="1194" y="381"/>
                      </a:lnTo>
                      <a:lnTo>
                        <a:pt x="1140" y="314"/>
                      </a:lnTo>
                      <a:lnTo>
                        <a:pt x="1080" y="254"/>
                      </a:lnTo>
                      <a:lnTo>
                        <a:pt x="1013" y="201"/>
                      </a:lnTo>
                      <a:lnTo>
                        <a:pt x="941" y="154"/>
                      </a:lnTo>
                      <a:lnTo>
                        <a:pt x="866" y="114"/>
                      </a:lnTo>
                      <a:lnTo>
                        <a:pt x="785" y="85"/>
                      </a:lnTo>
                      <a:lnTo>
                        <a:pt x="788" y="78"/>
                      </a:lnTo>
                      <a:lnTo>
                        <a:pt x="812" y="0"/>
                      </a:lnTo>
                    </a:path>
                  </a:pathLst>
                </a:custGeom>
                <a:gradFill rotWithShape="0">
                  <a:gsLst>
                    <a:gs pos="0">
                      <a:schemeClr val="bg2"/>
                    </a:gs>
                    <a:gs pos="100000">
                      <a:schemeClr val="bg1"/>
                    </a:gs>
                  </a:gsLst>
                  <a:lin ang="5400000" scaled="1"/>
                </a:gradFill>
                <a:ln w="9525" cap="rnd">
                  <a:noFill/>
                  <a:round/>
                  <a:headEnd/>
                  <a:tailEnd/>
                </a:ln>
                <a:effectLst/>
              </p:spPr>
              <p:txBody>
                <a:bodyPr/>
                <a:lstStyle/>
                <a:p>
                  <a:endParaRPr lang="en-US"/>
                </a:p>
              </p:txBody>
            </p:sp>
            <p:sp>
              <p:nvSpPr>
                <p:cNvPr id="3077" name="Line 5"/>
                <p:cNvSpPr>
                  <a:spLocks noChangeShapeType="1"/>
                </p:cNvSpPr>
                <p:nvPr/>
              </p:nvSpPr>
              <p:spPr bwMode="ltGray">
                <a:xfrm flipV="1">
                  <a:off x="2324" y="1620"/>
                  <a:ext cx="143" cy="258"/>
                </a:xfrm>
                <a:prstGeom prst="line">
                  <a:avLst/>
                </a:prstGeom>
                <a:noFill/>
                <a:ln w="25400">
                  <a:solidFill>
                    <a:schemeClr val="bg1"/>
                  </a:solidFill>
                  <a:round/>
                  <a:headEnd type="none" w="sm" len="sm"/>
                  <a:tailEnd type="none" w="sm" len="sm"/>
                </a:ln>
                <a:effectLst/>
              </p:spPr>
              <p:txBody>
                <a:bodyPr wrap="none" anchor="ctr"/>
                <a:lstStyle/>
                <a:p>
                  <a:endParaRPr lang="en-US"/>
                </a:p>
              </p:txBody>
            </p:sp>
            <p:sp>
              <p:nvSpPr>
                <p:cNvPr id="3078" name="Line 6"/>
                <p:cNvSpPr>
                  <a:spLocks noChangeShapeType="1"/>
                </p:cNvSpPr>
                <p:nvPr/>
              </p:nvSpPr>
              <p:spPr bwMode="ltGray">
                <a:xfrm flipV="1">
                  <a:off x="3119" y="243"/>
                  <a:ext cx="50" cy="99"/>
                </a:xfrm>
                <a:prstGeom prst="line">
                  <a:avLst/>
                </a:prstGeom>
                <a:noFill/>
                <a:ln w="25400">
                  <a:solidFill>
                    <a:schemeClr val="bg1"/>
                  </a:solidFill>
                  <a:round/>
                  <a:headEnd type="none" w="sm" len="sm"/>
                  <a:tailEnd type="none" w="sm" len="sm"/>
                </a:ln>
                <a:effectLst/>
              </p:spPr>
              <p:txBody>
                <a:bodyPr wrap="none" anchor="ctr"/>
                <a:lstStyle/>
                <a:p>
                  <a:endParaRPr lang="en-US"/>
                </a:p>
              </p:txBody>
            </p:sp>
            <p:sp>
              <p:nvSpPr>
                <p:cNvPr id="3079" name="Line 7"/>
                <p:cNvSpPr>
                  <a:spLocks noChangeShapeType="1"/>
                </p:cNvSpPr>
                <p:nvPr/>
              </p:nvSpPr>
              <p:spPr bwMode="ltGray">
                <a:xfrm flipV="1">
                  <a:off x="3203" y="72"/>
                  <a:ext cx="50" cy="99"/>
                </a:xfrm>
                <a:prstGeom prst="line">
                  <a:avLst/>
                </a:prstGeom>
                <a:noFill/>
                <a:ln w="25400">
                  <a:solidFill>
                    <a:schemeClr val="bg1"/>
                  </a:solidFill>
                  <a:round/>
                  <a:headEnd type="none" w="sm" len="sm"/>
                  <a:tailEnd type="none" w="sm" len="sm"/>
                </a:ln>
                <a:effectLst/>
              </p:spPr>
              <p:txBody>
                <a:bodyPr wrap="none" anchor="ctr"/>
                <a:lstStyle/>
                <a:p>
                  <a:endParaRPr lang="en-US"/>
                </a:p>
              </p:txBody>
            </p:sp>
            <p:sp>
              <p:nvSpPr>
                <p:cNvPr id="3080" name="Freeform 8"/>
                <p:cNvSpPr>
                  <a:spLocks/>
                </p:cNvSpPr>
                <p:nvPr/>
              </p:nvSpPr>
              <p:spPr bwMode="ltGray">
                <a:xfrm>
                  <a:off x="2483" y="1903"/>
                  <a:ext cx="841" cy="153"/>
                </a:xfrm>
                <a:custGeom>
                  <a:avLst/>
                  <a:gdLst/>
                  <a:ahLst/>
                  <a:cxnLst>
                    <a:cxn ang="0">
                      <a:pos x="3" y="98"/>
                    </a:cxn>
                    <a:cxn ang="0">
                      <a:pos x="20" y="80"/>
                    </a:cxn>
                    <a:cxn ang="0">
                      <a:pos x="44" y="65"/>
                    </a:cxn>
                    <a:cxn ang="0">
                      <a:pos x="89" y="43"/>
                    </a:cxn>
                    <a:cxn ang="0">
                      <a:pos x="140" y="30"/>
                    </a:cxn>
                    <a:cxn ang="0">
                      <a:pos x="188" y="19"/>
                    </a:cxn>
                    <a:cxn ang="0">
                      <a:pos x="253" y="9"/>
                    </a:cxn>
                    <a:cxn ang="0">
                      <a:pos x="314" y="3"/>
                    </a:cxn>
                    <a:cxn ang="0">
                      <a:pos x="386" y="0"/>
                    </a:cxn>
                    <a:cxn ang="0">
                      <a:pos x="475" y="1"/>
                    </a:cxn>
                    <a:cxn ang="0">
                      <a:pos x="567" y="6"/>
                    </a:cxn>
                    <a:cxn ang="0">
                      <a:pos x="632" y="14"/>
                    </a:cxn>
                    <a:cxn ang="0">
                      <a:pos x="700" y="27"/>
                    </a:cxn>
                    <a:cxn ang="0">
                      <a:pos x="765" y="47"/>
                    </a:cxn>
                    <a:cxn ang="0">
                      <a:pos x="799" y="66"/>
                    </a:cxn>
                    <a:cxn ang="0">
                      <a:pos x="820" y="82"/>
                    </a:cxn>
                    <a:cxn ang="0">
                      <a:pos x="840" y="108"/>
                    </a:cxn>
                    <a:cxn ang="0">
                      <a:pos x="806" y="122"/>
                    </a:cxn>
                    <a:cxn ang="0">
                      <a:pos x="748" y="133"/>
                    </a:cxn>
                    <a:cxn ang="0">
                      <a:pos x="676" y="141"/>
                    </a:cxn>
                    <a:cxn ang="0">
                      <a:pos x="608" y="148"/>
                    </a:cxn>
                    <a:cxn ang="0">
                      <a:pos x="526" y="151"/>
                    </a:cxn>
                    <a:cxn ang="0">
                      <a:pos x="437" y="152"/>
                    </a:cxn>
                    <a:cxn ang="0">
                      <a:pos x="352" y="152"/>
                    </a:cxn>
                    <a:cxn ang="0">
                      <a:pos x="263" y="151"/>
                    </a:cxn>
                    <a:cxn ang="0">
                      <a:pos x="164" y="143"/>
                    </a:cxn>
                    <a:cxn ang="0">
                      <a:pos x="85" y="135"/>
                    </a:cxn>
                    <a:cxn ang="0">
                      <a:pos x="20" y="120"/>
                    </a:cxn>
                    <a:cxn ang="0">
                      <a:pos x="0" y="109"/>
                    </a:cxn>
                    <a:cxn ang="0">
                      <a:pos x="3" y="98"/>
                    </a:cxn>
                  </a:cxnLst>
                  <a:rect l="0" t="0" r="r" b="b"/>
                  <a:pathLst>
                    <a:path w="841" h="153">
                      <a:moveTo>
                        <a:pt x="3" y="98"/>
                      </a:moveTo>
                      <a:lnTo>
                        <a:pt x="20" y="80"/>
                      </a:lnTo>
                      <a:lnTo>
                        <a:pt x="44" y="65"/>
                      </a:lnTo>
                      <a:lnTo>
                        <a:pt x="89" y="43"/>
                      </a:lnTo>
                      <a:lnTo>
                        <a:pt x="140" y="30"/>
                      </a:lnTo>
                      <a:lnTo>
                        <a:pt x="188" y="19"/>
                      </a:lnTo>
                      <a:lnTo>
                        <a:pt x="253" y="9"/>
                      </a:lnTo>
                      <a:lnTo>
                        <a:pt x="314" y="3"/>
                      </a:lnTo>
                      <a:lnTo>
                        <a:pt x="386" y="0"/>
                      </a:lnTo>
                      <a:lnTo>
                        <a:pt x="475" y="1"/>
                      </a:lnTo>
                      <a:lnTo>
                        <a:pt x="567" y="6"/>
                      </a:lnTo>
                      <a:lnTo>
                        <a:pt x="632" y="14"/>
                      </a:lnTo>
                      <a:lnTo>
                        <a:pt x="700" y="27"/>
                      </a:lnTo>
                      <a:lnTo>
                        <a:pt x="765" y="47"/>
                      </a:lnTo>
                      <a:lnTo>
                        <a:pt x="799" y="66"/>
                      </a:lnTo>
                      <a:lnTo>
                        <a:pt x="820" y="82"/>
                      </a:lnTo>
                      <a:lnTo>
                        <a:pt x="840" y="108"/>
                      </a:lnTo>
                      <a:lnTo>
                        <a:pt x="806" y="122"/>
                      </a:lnTo>
                      <a:lnTo>
                        <a:pt x="748" y="133"/>
                      </a:lnTo>
                      <a:lnTo>
                        <a:pt x="676" y="141"/>
                      </a:lnTo>
                      <a:lnTo>
                        <a:pt x="608" y="148"/>
                      </a:lnTo>
                      <a:lnTo>
                        <a:pt x="526" y="151"/>
                      </a:lnTo>
                      <a:lnTo>
                        <a:pt x="437" y="152"/>
                      </a:lnTo>
                      <a:lnTo>
                        <a:pt x="352" y="152"/>
                      </a:lnTo>
                      <a:lnTo>
                        <a:pt x="263" y="151"/>
                      </a:lnTo>
                      <a:lnTo>
                        <a:pt x="164" y="143"/>
                      </a:lnTo>
                      <a:lnTo>
                        <a:pt x="85" y="135"/>
                      </a:lnTo>
                      <a:lnTo>
                        <a:pt x="20" y="120"/>
                      </a:lnTo>
                      <a:lnTo>
                        <a:pt x="0" y="109"/>
                      </a:lnTo>
                      <a:lnTo>
                        <a:pt x="3" y="98"/>
                      </a:lnTo>
                    </a:path>
                  </a:pathLst>
                </a:custGeom>
                <a:gradFill rotWithShape="0">
                  <a:gsLst>
                    <a:gs pos="0">
                      <a:schemeClr val="bg1"/>
                    </a:gs>
                    <a:gs pos="100000">
                      <a:schemeClr val="bg2"/>
                    </a:gs>
                  </a:gsLst>
                  <a:lin ang="0" scaled="1"/>
                </a:gradFill>
                <a:ln w="9525" cap="rnd">
                  <a:noFill/>
                  <a:round/>
                  <a:headEnd/>
                  <a:tailEnd/>
                </a:ln>
                <a:effectLst/>
              </p:spPr>
              <p:txBody>
                <a:bodyPr/>
                <a:lstStyle/>
                <a:p>
                  <a:endParaRPr lang="en-US"/>
                </a:p>
              </p:txBody>
            </p:sp>
          </p:grpSp>
          <p:sp>
            <p:nvSpPr>
              <p:cNvPr id="3082" name="Oval 10"/>
              <p:cNvSpPr>
                <a:spLocks noChangeArrowheads="1"/>
              </p:cNvSpPr>
              <p:nvPr/>
            </p:nvSpPr>
            <p:spPr bwMode="blackWhite">
              <a:xfrm>
                <a:off x="2071" y="250"/>
                <a:ext cx="1497" cy="1494"/>
              </a:xfrm>
              <a:prstGeom prst="ellipse">
                <a:avLst/>
              </a:prstGeom>
              <a:gradFill rotWithShape="0">
                <a:gsLst>
                  <a:gs pos="0">
                    <a:schemeClr val="bg1"/>
                  </a:gs>
                  <a:gs pos="100000">
                    <a:schemeClr val="bg2"/>
                  </a:gs>
                </a:gsLst>
                <a:lin ang="0" scaled="1"/>
              </a:gradFill>
              <a:ln w="9525">
                <a:noFill/>
                <a:round/>
                <a:headEnd/>
                <a:tailEnd/>
              </a:ln>
              <a:effectLst/>
            </p:spPr>
            <p:txBody>
              <a:bodyPr wrap="none" anchor="ctr"/>
              <a:lstStyle/>
              <a:p>
                <a:endParaRPr lang="en-US"/>
              </a:p>
            </p:txBody>
          </p:sp>
          <p:grpSp>
            <p:nvGrpSpPr>
              <p:cNvPr id="3101" name="Group 29"/>
              <p:cNvGrpSpPr>
                <a:grpSpLocks/>
              </p:cNvGrpSpPr>
              <p:nvPr/>
            </p:nvGrpSpPr>
            <p:grpSpPr bwMode="auto">
              <a:xfrm>
                <a:off x="2071" y="406"/>
                <a:ext cx="1392" cy="1109"/>
                <a:chOff x="2071" y="406"/>
                <a:chExt cx="1392" cy="1109"/>
              </a:xfrm>
            </p:grpSpPr>
            <p:sp>
              <p:nvSpPr>
                <p:cNvPr id="3083" name="Freeform 11"/>
                <p:cNvSpPr>
                  <a:spLocks/>
                </p:cNvSpPr>
                <p:nvPr/>
              </p:nvSpPr>
              <p:spPr bwMode="grayWhite">
                <a:xfrm>
                  <a:off x="2268" y="812"/>
                  <a:ext cx="1" cy="17"/>
                </a:xfrm>
                <a:custGeom>
                  <a:avLst/>
                  <a:gdLst/>
                  <a:ahLst/>
                  <a:cxnLst>
                    <a:cxn ang="0">
                      <a:pos x="0" y="0"/>
                    </a:cxn>
                    <a:cxn ang="0">
                      <a:pos x="0" y="16"/>
                    </a:cxn>
                    <a:cxn ang="0">
                      <a:pos x="0" y="16"/>
                    </a:cxn>
                    <a:cxn ang="0">
                      <a:pos x="0" y="6"/>
                    </a:cxn>
                    <a:cxn ang="0">
                      <a:pos x="0" y="0"/>
                    </a:cxn>
                  </a:cxnLst>
                  <a:rect l="0" t="0" r="r" b="b"/>
                  <a:pathLst>
                    <a:path w="1" h="17">
                      <a:moveTo>
                        <a:pt x="0" y="0"/>
                      </a:moveTo>
                      <a:lnTo>
                        <a:pt x="0" y="16"/>
                      </a:lnTo>
                      <a:lnTo>
                        <a:pt x="0" y="16"/>
                      </a:lnTo>
                      <a:lnTo>
                        <a:pt x="0" y="6"/>
                      </a:lnTo>
                      <a:lnTo>
                        <a:pt x="0" y="0"/>
                      </a:lnTo>
                    </a:path>
                  </a:pathLst>
                </a:custGeom>
                <a:solidFill>
                  <a:schemeClr val="bg1"/>
                </a:solidFill>
                <a:ln w="9525" cap="rnd">
                  <a:noFill/>
                  <a:round/>
                  <a:headEnd/>
                  <a:tailEnd/>
                </a:ln>
                <a:effectLst/>
              </p:spPr>
              <p:txBody>
                <a:bodyPr/>
                <a:lstStyle/>
                <a:p>
                  <a:endParaRPr lang="en-US"/>
                </a:p>
              </p:txBody>
            </p:sp>
            <p:sp>
              <p:nvSpPr>
                <p:cNvPr id="3084" name="Freeform 12"/>
                <p:cNvSpPr>
                  <a:spLocks/>
                </p:cNvSpPr>
                <p:nvPr/>
              </p:nvSpPr>
              <p:spPr bwMode="grayWhite">
                <a:xfrm>
                  <a:off x="2292" y="843"/>
                  <a:ext cx="17" cy="17"/>
                </a:xfrm>
                <a:custGeom>
                  <a:avLst/>
                  <a:gdLst/>
                  <a:ahLst/>
                  <a:cxnLst>
                    <a:cxn ang="0">
                      <a:pos x="0" y="0"/>
                    </a:cxn>
                    <a:cxn ang="0">
                      <a:pos x="16" y="0"/>
                    </a:cxn>
                    <a:cxn ang="0">
                      <a:pos x="16" y="16"/>
                    </a:cxn>
                    <a:cxn ang="0">
                      <a:pos x="0" y="0"/>
                    </a:cxn>
                  </a:cxnLst>
                  <a:rect l="0" t="0" r="r" b="b"/>
                  <a:pathLst>
                    <a:path w="17" h="17">
                      <a:moveTo>
                        <a:pt x="0" y="0"/>
                      </a:moveTo>
                      <a:lnTo>
                        <a:pt x="16" y="0"/>
                      </a:lnTo>
                      <a:lnTo>
                        <a:pt x="16" y="16"/>
                      </a:lnTo>
                      <a:lnTo>
                        <a:pt x="0" y="0"/>
                      </a:lnTo>
                    </a:path>
                  </a:pathLst>
                </a:custGeom>
                <a:solidFill>
                  <a:schemeClr val="bg1"/>
                </a:solidFill>
                <a:ln w="9525" cap="rnd">
                  <a:noFill/>
                  <a:round/>
                  <a:headEnd/>
                  <a:tailEnd/>
                </a:ln>
                <a:effectLst/>
              </p:spPr>
              <p:txBody>
                <a:bodyPr/>
                <a:lstStyle/>
                <a:p>
                  <a:endParaRPr lang="en-US"/>
                </a:p>
              </p:txBody>
            </p:sp>
            <p:sp>
              <p:nvSpPr>
                <p:cNvPr id="3085" name="Freeform 13"/>
                <p:cNvSpPr>
                  <a:spLocks/>
                </p:cNvSpPr>
                <p:nvPr/>
              </p:nvSpPr>
              <p:spPr bwMode="grayWhite">
                <a:xfrm>
                  <a:off x="2372" y="802"/>
                  <a:ext cx="51" cy="48"/>
                </a:xfrm>
                <a:custGeom>
                  <a:avLst/>
                  <a:gdLst/>
                  <a:ahLst/>
                  <a:cxnLst>
                    <a:cxn ang="0">
                      <a:pos x="50" y="0"/>
                    </a:cxn>
                    <a:cxn ang="0">
                      <a:pos x="31" y="0"/>
                    </a:cxn>
                    <a:cxn ang="0">
                      <a:pos x="20" y="13"/>
                    </a:cxn>
                    <a:cxn ang="0">
                      <a:pos x="13" y="13"/>
                    </a:cxn>
                    <a:cxn ang="0">
                      <a:pos x="7" y="19"/>
                    </a:cxn>
                    <a:cxn ang="0">
                      <a:pos x="0" y="19"/>
                    </a:cxn>
                    <a:cxn ang="0">
                      <a:pos x="0" y="35"/>
                    </a:cxn>
                    <a:cxn ang="0">
                      <a:pos x="12" y="47"/>
                    </a:cxn>
                    <a:cxn ang="0">
                      <a:pos x="41" y="47"/>
                    </a:cxn>
                    <a:cxn ang="0">
                      <a:pos x="50" y="35"/>
                    </a:cxn>
                    <a:cxn ang="0">
                      <a:pos x="50" y="0"/>
                    </a:cxn>
                  </a:cxnLst>
                  <a:rect l="0" t="0" r="r" b="b"/>
                  <a:pathLst>
                    <a:path w="51" h="48">
                      <a:moveTo>
                        <a:pt x="50" y="0"/>
                      </a:moveTo>
                      <a:lnTo>
                        <a:pt x="31" y="0"/>
                      </a:lnTo>
                      <a:lnTo>
                        <a:pt x="20" y="13"/>
                      </a:lnTo>
                      <a:lnTo>
                        <a:pt x="13" y="13"/>
                      </a:lnTo>
                      <a:lnTo>
                        <a:pt x="7" y="19"/>
                      </a:lnTo>
                      <a:lnTo>
                        <a:pt x="0" y="19"/>
                      </a:lnTo>
                      <a:lnTo>
                        <a:pt x="0" y="35"/>
                      </a:lnTo>
                      <a:lnTo>
                        <a:pt x="12" y="47"/>
                      </a:lnTo>
                      <a:lnTo>
                        <a:pt x="41" y="47"/>
                      </a:lnTo>
                      <a:lnTo>
                        <a:pt x="50" y="35"/>
                      </a:lnTo>
                      <a:lnTo>
                        <a:pt x="50" y="0"/>
                      </a:lnTo>
                    </a:path>
                  </a:pathLst>
                </a:custGeom>
                <a:solidFill>
                  <a:schemeClr val="bg1"/>
                </a:solidFill>
                <a:ln w="9525" cap="rnd">
                  <a:noFill/>
                  <a:round/>
                  <a:headEnd/>
                  <a:tailEnd/>
                </a:ln>
                <a:effectLst/>
              </p:spPr>
              <p:txBody>
                <a:bodyPr/>
                <a:lstStyle/>
                <a:p>
                  <a:endParaRPr lang="en-US"/>
                </a:p>
              </p:txBody>
            </p:sp>
            <p:sp>
              <p:nvSpPr>
                <p:cNvPr id="3086" name="Freeform 14"/>
                <p:cNvSpPr>
                  <a:spLocks/>
                </p:cNvSpPr>
                <p:nvPr/>
              </p:nvSpPr>
              <p:spPr bwMode="grayWhite">
                <a:xfrm>
                  <a:off x="2071" y="840"/>
                  <a:ext cx="451" cy="587"/>
                </a:xfrm>
                <a:custGeom>
                  <a:avLst/>
                  <a:gdLst/>
                  <a:ahLst/>
                  <a:cxnLst>
                    <a:cxn ang="0">
                      <a:pos x="107" y="0"/>
                    </a:cxn>
                    <a:cxn ang="0">
                      <a:pos x="99" y="16"/>
                    </a:cxn>
                    <a:cxn ang="0">
                      <a:pos x="64" y="47"/>
                    </a:cxn>
                    <a:cxn ang="0">
                      <a:pos x="56" y="75"/>
                    </a:cxn>
                    <a:cxn ang="0">
                      <a:pos x="30" y="95"/>
                    </a:cxn>
                    <a:cxn ang="0">
                      <a:pos x="12" y="135"/>
                    </a:cxn>
                    <a:cxn ang="0">
                      <a:pos x="12" y="159"/>
                    </a:cxn>
                    <a:cxn ang="0">
                      <a:pos x="0" y="201"/>
                    </a:cxn>
                    <a:cxn ang="0">
                      <a:pos x="16" y="219"/>
                    </a:cxn>
                    <a:cxn ang="0">
                      <a:pos x="56" y="272"/>
                    </a:cxn>
                    <a:cxn ang="0">
                      <a:pos x="68" y="265"/>
                    </a:cxn>
                    <a:cxn ang="0">
                      <a:pos x="139" y="265"/>
                    </a:cxn>
                    <a:cxn ang="0">
                      <a:pos x="172" y="278"/>
                    </a:cxn>
                    <a:cxn ang="0">
                      <a:pos x="169" y="319"/>
                    </a:cxn>
                    <a:cxn ang="0">
                      <a:pos x="193" y="374"/>
                    </a:cxn>
                    <a:cxn ang="0">
                      <a:pos x="191" y="389"/>
                    </a:cxn>
                    <a:cxn ang="0">
                      <a:pos x="201" y="406"/>
                    </a:cxn>
                    <a:cxn ang="0">
                      <a:pos x="186" y="445"/>
                    </a:cxn>
                    <a:cxn ang="0">
                      <a:pos x="204" y="494"/>
                    </a:cxn>
                    <a:cxn ang="0">
                      <a:pos x="214" y="532"/>
                    </a:cxn>
                    <a:cxn ang="0">
                      <a:pos x="226" y="556"/>
                    </a:cxn>
                    <a:cxn ang="0">
                      <a:pos x="239" y="586"/>
                    </a:cxn>
                    <a:cxn ang="0">
                      <a:pos x="263" y="582"/>
                    </a:cxn>
                    <a:cxn ang="0">
                      <a:pos x="302" y="560"/>
                    </a:cxn>
                    <a:cxn ang="0">
                      <a:pos x="320" y="533"/>
                    </a:cxn>
                    <a:cxn ang="0">
                      <a:pos x="319" y="515"/>
                    </a:cxn>
                    <a:cxn ang="0">
                      <a:pos x="342" y="500"/>
                    </a:cxn>
                    <a:cxn ang="0">
                      <a:pos x="338" y="474"/>
                    </a:cxn>
                    <a:cxn ang="0">
                      <a:pos x="373" y="432"/>
                    </a:cxn>
                    <a:cxn ang="0">
                      <a:pos x="378" y="398"/>
                    </a:cxn>
                    <a:cxn ang="0">
                      <a:pos x="369" y="386"/>
                    </a:cxn>
                    <a:cxn ang="0">
                      <a:pos x="373" y="372"/>
                    </a:cxn>
                    <a:cxn ang="0">
                      <a:pos x="365" y="360"/>
                    </a:cxn>
                    <a:cxn ang="0">
                      <a:pos x="391" y="327"/>
                    </a:cxn>
                    <a:cxn ang="0">
                      <a:pos x="391" y="310"/>
                    </a:cxn>
                    <a:cxn ang="0">
                      <a:pos x="427" y="282"/>
                    </a:cxn>
                    <a:cxn ang="0">
                      <a:pos x="450" y="207"/>
                    </a:cxn>
                    <a:cxn ang="0">
                      <a:pos x="417" y="226"/>
                    </a:cxn>
                    <a:cxn ang="0">
                      <a:pos x="388" y="218"/>
                    </a:cxn>
                    <a:cxn ang="0">
                      <a:pos x="392" y="200"/>
                    </a:cxn>
                    <a:cxn ang="0">
                      <a:pos x="363" y="180"/>
                    </a:cxn>
                    <a:cxn ang="0">
                      <a:pos x="349" y="132"/>
                    </a:cxn>
                    <a:cxn ang="0">
                      <a:pos x="321" y="93"/>
                    </a:cxn>
                    <a:cxn ang="0">
                      <a:pos x="321" y="66"/>
                    </a:cxn>
                    <a:cxn ang="0">
                      <a:pos x="306" y="65"/>
                    </a:cxn>
                    <a:cxn ang="0">
                      <a:pos x="296" y="69"/>
                    </a:cxn>
                    <a:cxn ang="0">
                      <a:pos x="254" y="54"/>
                    </a:cxn>
                    <a:cxn ang="0">
                      <a:pos x="243" y="65"/>
                    </a:cxn>
                    <a:cxn ang="0">
                      <a:pos x="234" y="78"/>
                    </a:cxn>
                    <a:cxn ang="0">
                      <a:pos x="211" y="53"/>
                    </a:cxn>
                    <a:cxn ang="0">
                      <a:pos x="189" y="47"/>
                    </a:cxn>
                    <a:cxn ang="0">
                      <a:pos x="187" y="15"/>
                    </a:cxn>
                    <a:cxn ang="0">
                      <a:pos x="155" y="20"/>
                    </a:cxn>
                    <a:cxn ang="0">
                      <a:pos x="135" y="13"/>
                    </a:cxn>
                    <a:cxn ang="0">
                      <a:pos x="107" y="0"/>
                    </a:cxn>
                  </a:cxnLst>
                  <a:rect l="0" t="0" r="r" b="b"/>
                  <a:pathLst>
                    <a:path w="451" h="587">
                      <a:moveTo>
                        <a:pt x="107" y="0"/>
                      </a:moveTo>
                      <a:lnTo>
                        <a:pt x="99" y="16"/>
                      </a:lnTo>
                      <a:lnTo>
                        <a:pt x="64" y="47"/>
                      </a:lnTo>
                      <a:lnTo>
                        <a:pt x="56" y="75"/>
                      </a:lnTo>
                      <a:lnTo>
                        <a:pt x="30" y="95"/>
                      </a:lnTo>
                      <a:lnTo>
                        <a:pt x="12" y="135"/>
                      </a:lnTo>
                      <a:lnTo>
                        <a:pt x="12" y="159"/>
                      </a:lnTo>
                      <a:lnTo>
                        <a:pt x="0" y="201"/>
                      </a:lnTo>
                      <a:lnTo>
                        <a:pt x="16" y="219"/>
                      </a:lnTo>
                      <a:lnTo>
                        <a:pt x="56" y="272"/>
                      </a:lnTo>
                      <a:lnTo>
                        <a:pt x="68" y="265"/>
                      </a:lnTo>
                      <a:lnTo>
                        <a:pt x="139" y="265"/>
                      </a:lnTo>
                      <a:lnTo>
                        <a:pt x="172" y="278"/>
                      </a:lnTo>
                      <a:lnTo>
                        <a:pt x="169" y="319"/>
                      </a:lnTo>
                      <a:lnTo>
                        <a:pt x="193" y="374"/>
                      </a:lnTo>
                      <a:lnTo>
                        <a:pt x="191" y="389"/>
                      </a:lnTo>
                      <a:lnTo>
                        <a:pt x="201" y="406"/>
                      </a:lnTo>
                      <a:lnTo>
                        <a:pt x="186" y="445"/>
                      </a:lnTo>
                      <a:lnTo>
                        <a:pt x="204" y="494"/>
                      </a:lnTo>
                      <a:lnTo>
                        <a:pt x="214" y="532"/>
                      </a:lnTo>
                      <a:lnTo>
                        <a:pt x="226" y="556"/>
                      </a:lnTo>
                      <a:lnTo>
                        <a:pt x="239" y="586"/>
                      </a:lnTo>
                      <a:lnTo>
                        <a:pt x="263" y="582"/>
                      </a:lnTo>
                      <a:lnTo>
                        <a:pt x="302" y="560"/>
                      </a:lnTo>
                      <a:lnTo>
                        <a:pt x="320" y="533"/>
                      </a:lnTo>
                      <a:lnTo>
                        <a:pt x="319" y="515"/>
                      </a:lnTo>
                      <a:lnTo>
                        <a:pt x="342" y="500"/>
                      </a:lnTo>
                      <a:lnTo>
                        <a:pt x="338" y="474"/>
                      </a:lnTo>
                      <a:lnTo>
                        <a:pt x="373" y="432"/>
                      </a:lnTo>
                      <a:lnTo>
                        <a:pt x="378" y="398"/>
                      </a:lnTo>
                      <a:lnTo>
                        <a:pt x="369" y="386"/>
                      </a:lnTo>
                      <a:lnTo>
                        <a:pt x="373" y="372"/>
                      </a:lnTo>
                      <a:lnTo>
                        <a:pt x="365" y="360"/>
                      </a:lnTo>
                      <a:lnTo>
                        <a:pt x="391" y="327"/>
                      </a:lnTo>
                      <a:lnTo>
                        <a:pt x="391" y="310"/>
                      </a:lnTo>
                      <a:lnTo>
                        <a:pt x="427" y="282"/>
                      </a:lnTo>
                      <a:lnTo>
                        <a:pt x="450" y="207"/>
                      </a:lnTo>
                      <a:lnTo>
                        <a:pt x="417" y="226"/>
                      </a:lnTo>
                      <a:lnTo>
                        <a:pt x="388" y="218"/>
                      </a:lnTo>
                      <a:lnTo>
                        <a:pt x="392" y="200"/>
                      </a:lnTo>
                      <a:lnTo>
                        <a:pt x="363" y="180"/>
                      </a:lnTo>
                      <a:lnTo>
                        <a:pt x="349" y="132"/>
                      </a:lnTo>
                      <a:lnTo>
                        <a:pt x="321" y="93"/>
                      </a:lnTo>
                      <a:lnTo>
                        <a:pt x="321" y="66"/>
                      </a:lnTo>
                      <a:lnTo>
                        <a:pt x="306" y="65"/>
                      </a:lnTo>
                      <a:lnTo>
                        <a:pt x="296" y="69"/>
                      </a:lnTo>
                      <a:lnTo>
                        <a:pt x="254" y="54"/>
                      </a:lnTo>
                      <a:lnTo>
                        <a:pt x="243" y="65"/>
                      </a:lnTo>
                      <a:lnTo>
                        <a:pt x="234" y="78"/>
                      </a:lnTo>
                      <a:lnTo>
                        <a:pt x="211" y="53"/>
                      </a:lnTo>
                      <a:lnTo>
                        <a:pt x="189" y="47"/>
                      </a:lnTo>
                      <a:lnTo>
                        <a:pt x="187" y="15"/>
                      </a:lnTo>
                      <a:lnTo>
                        <a:pt x="155" y="20"/>
                      </a:lnTo>
                      <a:lnTo>
                        <a:pt x="135" y="13"/>
                      </a:lnTo>
                      <a:lnTo>
                        <a:pt x="107" y="0"/>
                      </a:lnTo>
                    </a:path>
                  </a:pathLst>
                </a:custGeom>
                <a:solidFill>
                  <a:schemeClr val="bg1"/>
                </a:solidFill>
                <a:ln w="9525" cap="rnd">
                  <a:noFill/>
                  <a:round/>
                  <a:headEnd/>
                  <a:tailEnd/>
                </a:ln>
                <a:effectLst/>
              </p:spPr>
              <p:txBody>
                <a:bodyPr/>
                <a:lstStyle/>
                <a:p>
                  <a:endParaRPr lang="en-US"/>
                </a:p>
              </p:txBody>
            </p:sp>
            <p:sp>
              <p:nvSpPr>
                <p:cNvPr id="3087" name="Freeform 15"/>
                <p:cNvSpPr>
                  <a:spLocks/>
                </p:cNvSpPr>
                <p:nvPr/>
              </p:nvSpPr>
              <p:spPr bwMode="grayWhite">
                <a:xfrm>
                  <a:off x="3112" y="987"/>
                  <a:ext cx="17" cy="28"/>
                </a:xfrm>
                <a:custGeom>
                  <a:avLst/>
                  <a:gdLst/>
                  <a:ahLst/>
                  <a:cxnLst>
                    <a:cxn ang="0">
                      <a:pos x="7" y="0"/>
                    </a:cxn>
                    <a:cxn ang="0">
                      <a:pos x="9" y="8"/>
                    </a:cxn>
                    <a:cxn ang="0">
                      <a:pos x="7" y="14"/>
                    </a:cxn>
                    <a:cxn ang="0">
                      <a:pos x="7" y="19"/>
                    </a:cxn>
                    <a:cxn ang="0">
                      <a:pos x="16" y="23"/>
                    </a:cxn>
                    <a:cxn ang="0">
                      <a:pos x="16" y="27"/>
                    </a:cxn>
                    <a:cxn ang="0">
                      <a:pos x="9" y="23"/>
                    </a:cxn>
                    <a:cxn ang="0">
                      <a:pos x="3" y="27"/>
                    </a:cxn>
                    <a:cxn ang="0">
                      <a:pos x="0" y="23"/>
                    </a:cxn>
                    <a:cxn ang="0">
                      <a:pos x="3" y="19"/>
                    </a:cxn>
                    <a:cxn ang="0">
                      <a:pos x="0" y="14"/>
                    </a:cxn>
                    <a:cxn ang="0">
                      <a:pos x="3" y="4"/>
                    </a:cxn>
                    <a:cxn ang="0">
                      <a:pos x="7" y="0"/>
                    </a:cxn>
                  </a:cxnLst>
                  <a:rect l="0" t="0" r="r" b="b"/>
                  <a:pathLst>
                    <a:path w="17" h="28">
                      <a:moveTo>
                        <a:pt x="7" y="0"/>
                      </a:moveTo>
                      <a:lnTo>
                        <a:pt x="9" y="8"/>
                      </a:lnTo>
                      <a:lnTo>
                        <a:pt x="7" y="14"/>
                      </a:lnTo>
                      <a:lnTo>
                        <a:pt x="7" y="19"/>
                      </a:lnTo>
                      <a:lnTo>
                        <a:pt x="16" y="23"/>
                      </a:lnTo>
                      <a:lnTo>
                        <a:pt x="16" y="27"/>
                      </a:lnTo>
                      <a:lnTo>
                        <a:pt x="9" y="23"/>
                      </a:lnTo>
                      <a:lnTo>
                        <a:pt x="3" y="27"/>
                      </a:lnTo>
                      <a:lnTo>
                        <a:pt x="0" y="23"/>
                      </a:lnTo>
                      <a:lnTo>
                        <a:pt x="3" y="19"/>
                      </a:lnTo>
                      <a:lnTo>
                        <a:pt x="0" y="14"/>
                      </a:lnTo>
                      <a:lnTo>
                        <a:pt x="3" y="4"/>
                      </a:lnTo>
                      <a:lnTo>
                        <a:pt x="7" y="0"/>
                      </a:lnTo>
                    </a:path>
                  </a:pathLst>
                </a:custGeom>
                <a:solidFill>
                  <a:schemeClr val="bg1"/>
                </a:solidFill>
                <a:ln w="9525" cap="rnd">
                  <a:noFill/>
                  <a:round/>
                  <a:headEnd/>
                  <a:tailEnd/>
                </a:ln>
                <a:effectLst/>
              </p:spPr>
              <p:txBody>
                <a:bodyPr/>
                <a:lstStyle/>
                <a:p>
                  <a:endParaRPr lang="en-US"/>
                </a:p>
              </p:txBody>
            </p:sp>
            <p:sp>
              <p:nvSpPr>
                <p:cNvPr id="3088" name="Freeform 16"/>
                <p:cNvSpPr>
                  <a:spLocks/>
                </p:cNvSpPr>
                <p:nvPr/>
              </p:nvSpPr>
              <p:spPr bwMode="grayWhite">
                <a:xfrm>
                  <a:off x="3027" y="1109"/>
                  <a:ext cx="68" cy="97"/>
                </a:xfrm>
                <a:custGeom>
                  <a:avLst/>
                  <a:gdLst/>
                  <a:ahLst/>
                  <a:cxnLst>
                    <a:cxn ang="0">
                      <a:pos x="0" y="48"/>
                    </a:cxn>
                    <a:cxn ang="0">
                      <a:pos x="24" y="48"/>
                    </a:cxn>
                    <a:cxn ang="0">
                      <a:pos x="52" y="0"/>
                    </a:cxn>
                    <a:cxn ang="0">
                      <a:pos x="67" y="28"/>
                    </a:cxn>
                    <a:cxn ang="0">
                      <a:pos x="55" y="96"/>
                    </a:cxn>
                    <a:cxn ang="0">
                      <a:pos x="5" y="80"/>
                    </a:cxn>
                    <a:cxn ang="0">
                      <a:pos x="0" y="48"/>
                    </a:cxn>
                  </a:cxnLst>
                  <a:rect l="0" t="0" r="r" b="b"/>
                  <a:pathLst>
                    <a:path w="68" h="97">
                      <a:moveTo>
                        <a:pt x="0" y="48"/>
                      </a:moveTo>
                      <a:lnTo>
                        <a:pt x="24" y="48"/>
                      </a:lnTo>
                      <a:lnTo>
                        <a:pt x="52" y="0"/>
                      </a:lnTo>
                      <a:lnTo>
                        <a:pt x="67" y="28"/>
                      </a:lnTo>
                      <a:lnTo>
                        <a:pt x="55" y="96"/>
                      </a:lnTo>
                      <a:lnTo>
                        <a:pt x="5" y="80"/>
                      </a:lnTo>
                      <a:lnTo>
                        <a:pt x="0" y="48"/>
                      </a:lnTo>
                    </a:path>
                  </a:pathLst>
                </a:custGeom>
                <a:solidFill>
                  <a:schemeClr val="bg1"/>
                </a:solidFill>
                <a:ln w="9525" cap="rnd">
                  <a:noFill/>
                  <a:round/>
                  <a:headEnd/>
                  <a:tailEnd/>
                </a:ln>
                <a:effectLst/>
              </p:spPr>
              <p:txBody>
                <a:bodyPr/>
                <a:lstStyle/>
                <a:p>
                  <a:endParaRPr lang="en-US"/>
                </a:p>
              </p:txBody>
            </p:sp>
            <p:sp>
              <p:nvSpPr>
                <p:cNvPr id="3089" name="Freeform 17"/>
                <p:cNvSpPr>
                  <a:spLocks/>
                </p:cNvSpPr>
                <p:nvPr/>
              </p:nvSpPr>
              <p:spPr bwMode="grayWhite">
                <a:xfrm>
                  <a:off x="3162" y="1146"/>
                  <a:ext cx="117" cy="94"/>
                </a:xfrm>
                <a:custGeom>
                  <a:avLst/>
                  <a:gdLst/>
                  <a:ahLst/>
                  <a:cxnLst>
                    <a:cxn ang="0">
                      <a:pos x="7" y="22"/>
                    </a:cxn>
                    <a:cxn ang="0">
                      <a:pos x="0" y="0"/>
                    </a:cxn>
                    <a:cxn ang="0">
                      <a:pos x="39" y="9"/>
                    </a:cxn>
                    <a:cxn ang="0">
                      <a:pos x="95" y="32"/>
                    </a:cxn>
                    <a:cxn ang="0">
                      <a:pos x="95" y="49"/>
                    </a:cxn>
                    <a:cxn ang="0">
                      <a:pos x="116" y="93"/>
                    </a:cxn>
                    <a:cxn ang="0">
                      <a:pos x="73" y="51"/>
                    </a:cxn>
                    <a:cxn ang="0">
                      <a:pos x="44" y="54"/>
                    </a:cxn>
                    <a:cxn ang="0">
                      <a:pos x="7" y="22"/>
                    </a:cxn>
                  </a:cxnLst>
                  <a:rect l="0" t="0" r="r" b="b"/>
                  <a:pathLst>
                    <a:path w="117" h="94">
                      <a:moveTo>
                        <a:pt x="7" y="22"/>
                      </a:moveTo>
                      <a:lnTo>
                        <a:pt x="0" y="0"/>
                      </a:lnTo>
                      <a:lnTo>
                        <a:pt x="39" y="9"/>
                      </a:lnTo>
                      <a:lnTo>
                        <a:pt x="95" y="32"/>
                      </a:lnTo>
                      <a:lnTo>
                        <a:pt x="95" y="49"/>
                      </a:lnTo>
                      <a:lnTo>
                        <a:pt x="116" y="93"/>
                      </a:lnTo>
                      <a:lnTo>
                        <a:pt x="73" y="51"/>
                      </a:lnTo>
                      <a:lnTo>
                        <a:pt x="44" y="54"/>
                      </a:lnTo>
                      <a:lnTo>
                        <a:pt x="7" y="22"/>
                      </a:lnTo>
                    </a:path>
                  </a:pathLst>
                </a:custGeom>
                <a:solidFill>
                  <a:schemeClr val="bg1"/>
                </a:solidFill>
                <a:ln w="9525" cap="rnd">
                  <a:noFill/>
                  <a:round/>
                  <a:headEnd/>
                  <a:tailEnd/>
                </a:ln>
                <a:effectLst/>
              </p:spPr>
              <p:txBody>
                <a:bodyPr/>
                <a:lstStyle/>
                <a:p>
                  <a:endParaRPr lang="en-US"/>
                </a:p>
              </p:txBody>
            </p:sp>
            <p:sp>
              <p:nvSpPr>
                <p:cNvPr id="3090" name="Freeform 18"/>
                <p:cNvSpPr>
                  <a:spLocks/>
                </p:cNvSpPr>
                <p:nvPr/>
              </p:nvSpPr>
              <p:spPr bwMode="grayWhite">
                <a:xfrm>
                  <a:off x="3384" y="1337"/>
                  <a:ext cx="79" cy="101"/>
                </a:xfrm>
                <a:custGeom>
                  <a:avLst/>
                  <a:gdLst/>
                  <a:ahLst/>
                  <a:cxnLst>
                    <a:cxn ang="0">
                      <a:pos x="48" y="0"/>
                    </a:cxn>
                    <a:cxn ang="0">
                      <a:pos x="78" y="30"/>
                    </a:cxn>
                    <a:cxn ang="0">
                      <a:pos x="16" y="100"/>
                    </a:cxn>
                    <a:cxn ang="0">
                      <a:pos x="0" y="84"/>
                    </a:cxn>
                    <a:cxn ang="0">
                      <a:pos x="45" y="39"/>
                    </a:cxn>
                    <a:cxn ang="0">
                      <a:pos x="48" y="0"/>
                    </a:cxn>
                  </a:cxnLst>
                  <a:rect l="0" t="0" r="r" b="b"/>
                  <a:pathLst>
                    <a:path w="79" h="101">
                      <a:moveTo>
                        <a:pt x="48" y="0"/>
                      </a:moveTo>
                      <a:lnTo>
                        <a:pt x="78" y="30"/>
                      </a:lnTo>
                      <a:lnTo>
                        <a:pt x="16" y="100"/>
                      </a:lnTo>
                      <a:lnTo>
                        <a:pt x="0" y="84"/>
                      </a:lnTo>
                      <a:lnTo>
                        <a:pt x="45" y="39"/>
                      </a:lnTo>
                      <a:lnTo>
                        <a:pt x="48" y="0"/>
                      </a:lnTo>
                    </a:path>
                  </a:pathLst>
                </a:custGeom>
                <a:solidFill>
                  <a:schemeClr val="bg1"/>
                </a:solidFill>
                <a:ln w="9525" cap="rnd">
                  <a:noFill/>
                  <a:round/>
                  <a:headEnd/>
                  <a:tailEnd/>
                </a:ln>
                <a:effectLst/>
              </p:spPr>
              <p:txBody>
                <a:bodyPr/>
                <a:lstStyle/>
                <a:p>
                  <a:endParaRPr lang="en-US"/>
                </a:p>
              </p:txBody>
            </p:sp>
            <p:sp>
              <p:nvSpPr>
                <p:cNvPr id="3091" name="Freeform 19"/>
                <p:cNvSpPr>
                  <a:spLocks/>
                </p:cNvSpPr>
                <p:nvPr/>
              </p:nvSpPr>
              <p:spPr bwMode="grayWhite">
                <a:xfrm>
                  <a:off x="2211" y="651"/>
                  <a:ext cx="39" cy="66"/>
                </a:xfrm>
                <a:custGeom>
                  <a:avLst/>
                  <a:gdLst/>
                  <a:ahLst/>
                  <a:cxnLst>
                    <a:cxn ang="0">
                      <a:pos x="38" y="51"/>
                    </a:cxn>
                    <a:cxn ang="0">
                      <a:pos x="28" y="43"/>
                    </a:cxn>
                    <a:cxn ang="0">
                      <a:pos x="28" y="14"/>
                    </a:cxn>
                    <a:cxn ang="0">
                      <a:pos x="33" y="8"/>
                    </a:cxn>
                    <a:cxn ang="0">
                      <a:pos x="24" y="8"/>
                    </a:cxn>
                    <a:cxn ang="0">
                      <a:pos x="29" y="0"/>
                    </a:cxn>
                    <a:cxn ang="0">
                      <a:pos x="22" y="0"/>
                    </a:cxn>
                    <a:cxn ang="0">
                      <a:pos x="14" y="9"/>
                    </a:cxn>
                    <a:cxn ang="0">
                      <a:pos x="14" y="27"/>
                    </a:cxn>
                    <a:cxn ang="0">
                      <a:pos x="18" y="31"/>
                    </a:cxn>
                    <a:cxn ang="0">
                      <a:pos x="18" y="39"/>
                    </a:cxn>
                    <a:cxn ang="0">
                      <a:pos x="16" y="39"/>
                    </a:cxn>
                    <a:cxn ang="0">
                      <a:pos x="9" y="46"/>
                    </a:cxn>
                    <a:cxn ang="0">
                      <a:pos x="9" y="53"/>
                    </a:cxn>
                    <a:cxn ang="0">
                      <a:pos x="0" y="65"/>
                    </a:cxn>
                    <a:cxn ang="0">
                      <a:pos x="29" y="65"/>
                    </a:cxn>
                    <a:cxn ang="0">
                      <a:pos x="38" y="51"/>
                    </a:cxn>
                  </a:cxnLst>
                  <a:rect l="0" t="0" r="r" b="b"/>
                  <a:pathLst>
                    <a:path w="39" h="66">
                      <a:moveTo>
                        <a:pt x="38" y="51"/>
                      </a:moveTo>
                      <a:lnTo>
                        <a:pt x="28" y="43"/>
                      </a:lnTo>
                      <a:lnTo>
                        <a:pt x="28" y="14"/>
                      </a:lnTo>
                      <a:lnTo>
                        <a:pt x="33" y="8"/>
                      </a:lnTo>
                      <a:lnTo>
                        <a:pt x="24" y="8"/>
                      </a:lnTo>
                      <a:lnTo>
                        <a:pt x="29" y="0"/>
                      </a:lnTo>
                      <a:lnTo>
                        <a:pt x="22" y="0"/>
                      </a:lnTo>
                      <a:lnTo>
                        <a:pt x="14" y="9"/>
                      </a:lnTo>
                      <a:lnTo>
                        <a:pt x="14" y="27"/>
                      </a:lnTo>
                      <a:lnTo>
                        <a:pt x="18" y="31"/>
                      </a:lnTo>
                      <a:lnTo>
                        <a:pt x="18" y="39"/>
                      </a:lnTo>
                      <a:lnTo>
                        <a:pt x="16" y="39"/>
                      </a:lnTo>
                      <a:lnTo>
                        <a:pt x="9" y="46"/>
                      </a:lnTo>
                      <a:lnTo>
                        <a:pt x="9" y="53"/>
                      </a:lnTo>
                      <a:lnTo>
                        <a:pt x="0" y="65"/>
                      </a:lnTo>
                      <a:lnTo>
                        <a:pt x="29" y="65"/>
                      </a:lnTo>
                      <a:lnTo>
                        <a:pt x="38" y="51"/>
                      </a:lnTo>
                    </a:path>
                  </a:pathLst>
                </a:custGeom>
                <a:solidFill>
                  <a:schemeClr val="bg1"/>
                </a:solidFill>
                <a:ln w="9525" cap="rnd">
                  <a:noFill/>
                  <a:round/>
                  <a:headEnd/>
                  <a:tailEnd/>
                </a:ln>
                <a:effectLst/>
              </p:spPr>
              <p:txBody>
                <a:bodyPr/>
                <a:lstStyle/>
                <a:p>
                  <a:endParaRPr lang="en-US"/>
                </a:p>
              </p:txBody>
            </p:sp>
            <p:sp>
              <p:nvSpPr>
                <p:cNvPr id="3092" name="Freeform 20"/>
                <p:cNvSpPr>
                  <a:spLocks/>
                </p:cNvSpPr>
                <p:nvPr/>
              </p:nvSpPr>
              <p:spPr bwMode="grayWhite">
                <a:xfrm>
                  <a:off x="2198" y="673"/>
                  <a:ext cx="21" cy="24"/>
                </a:xfrm>
                <a:custGeom>
                  <a:avLst/>
                  <a:gdLst/>
                  <a:ahLst/>
                  <a:cxnLst>
                    <a:cxn ang="0">
                      <a:pos x="17" y="8"/>
                    </a:cxn>
                    <a:cxn ang="0">
                      <a:pos x="20" y="8"/>
                    </a:cxn>
                    <a:cxn ang="0">
                      <a:pos x="20" y="0"/>
                    </a:cxn>
                    <a:cxn ang="0">
                      <a:pos x="13" y="0"/>
                    </a:cxn>
                    <a:cxn ang="0">
                      <a:pos x="0" y="15"/>
                    </a:cxn>
                    <a:cxn ang="0">
                      <a:pos x="0" y="23"/>
                    </a:cxn>
                    <a:cxn ang="0">
                      <a:pos x="12" y="23"/>
                    </a:cxn>
                    <a:cxn ang="0">
                      <a:pos x="17" y="17"/>
                    </a:cxn>
                    <a:cxn ang="0">
                      <a:pos x="17" y="8"/>
                    </a:cxn>
                  </a:cxnLst>
                  <a:rect l="0" t="0" r="r" b="b"/>
                  <a:pathLst>
                    <a:path w="21" h="24">
                      <a:moveTo>
                        <a:pt x="17" y="8"/>
                      </a:moveTo>
                      <a:lnTo>
                        <a:pt x="20" y="8"/>
                      </a:lnTo>
                      <a:lnTo>
                        <a:pt x="20" y="0"/>
                      </a:lnTo>
                      <a:lnTo>
                        <a:pt x="13" y="0"/>
                      </a:lnTo>
                      <a:lnTo>
                        <a:pt x="0" y="15"/>
                      </a:lnTo>
                      <a:lnTo>
                        <a:pt x="0" y="23"/>
                      </a:lnTo>
                      <a:lnTo>
                        <a:pt x="12" y="23"/>
                      </a:lnTo>
                      <a:lnTo>
                        <a:pt x="17" y="17"/>
                      </a:lnTo>
                      <a:lnTo>
                        <a:pt x="17" y="8"/>
                      </a:lnTo>
                    </a:path>
                  </a:pathLst>
                </a:custGeom>
                <a:solidFill>
                  <a:schemeClr val="bg1"/>
                </a:solidFill>
                <a:ln w="9525" cap="rnd">
                  <a:noFill/>
                  <a:round/>
                  <a:headEnd/>
                  <a:tailEnd/>
                </a:ln>
                <a:effectLst/>
              </p:spPr>
              <p:txBody>
                <a:bodyPr/>
                <a:lstStyle/>
                <a:p>
                  <a:endParaRPr lang="en-US"/>
                </a:p>
              </p:txBody>
            </p:sp>
            <p:sp>
              <p:nvSpPr>
                <p:cNvPr id="3093" name="Freeform 21"/>
                <p:cNvSpPr>
                  <a:spLocks/>
                </p:cNvSpPr>
                <p:nvPr/>
              </p:nvSpPr>
              <p:spPr bwMode="grayWhite">
                <a:xfrm>
                  <a:off x="2167" y="634"/>
                  <a:ext cx="256" cy="216"/>
                </a:xfrm>
                <a:custGeom>
                  <a:avLst/>
                  <a:gdLst/>
                  <a:ahLst/>
                  <a:cxnLst>
                    <a:cxn ang="0">
                      <a:pos x="168" y="15"/>
                    </a:cxn>
                    <a:cxn ang="0">
                      <a:pos x="201" y="20"/>
                    </a:cxn>
                    <a:cxn ang="0">
                      <a:pos x="181" y="28"/>
                    </a:cxn>
                    <a:cxn ang="0">
                      <a:pos x="172" y="41"/>
                    </a:cxn>
                    <a:cxn ang="0">
                      <a:pos x="160" y="70"/>
                    </a:cxn>
                    <a:cxn ang="0">
                      <a:pos x="140" y="72"/>
                    </a:cxn>
                    <a:cxn ang="0">
                      <a:pos x="123" y="69"/>
                    </a:cxn>
                    <a:cxn ang="0">
                      <a:pos x="131" y="55"/>
                    </a:cxn>
                    <a:cxn ang="0">
                      <a:pos x="124" y="37"/>
                    </a:cxn>
                    <a:cxn ang="0">
                      <a:pos x="114" y="69"/>
                    </a:cxn>
                    <a:cxn ang="0">
                      <a:pos x="87" y="84"/>
                    </a:cxn>
                    <a:cxn ang="0">
                      <a:pos x="73" y="94"/>
                    </a:cxn>
                    <a:cxn ang="0">
                      <a:pos x="53" y="108"/>
                    </a:cxn>
                    <a:cxn ang="0">
                      <a:pos x="43" y="143"/>
                    </a:cxn>
                    <a:cxn ang="0">
                      <a:pos x="8" y="130"/>
                    </a:cxn>
                    <a:cxn ang="0">
                      <a:pos x="0" y="156"/>
                    </a:cxn>
                    <a:cxn ang="0">
                      <a:pos x="15" y="194"/>
                    </a:cxn>
                    <a:cxn ang="0">
                      <a:pos x="71" y="153"/>
                    </a:cxn>
                    <a:cxn ang="0">
                      <a:pos x="105" y="145"/>
                    </a:cxn>
                    <a:cxn ang="0">
                      <a:pos x="111" y="161"/>
                    </a:cxn>
                    <a:cxn ang="0">
                      <a:pos x="139" y="201"/>
                    </a:cxn>
                    <a:cxn ang="0">
                      <a:pos x="142" y="189"/>
                    </a:cxn>
                    <a:cxn ang="0">
                      <a:pos x="150" y="189"/>
                    </a:cxn>
                    <a:cxn ang="0">
                      <a:pos x="123" y="152"/>
                    </a:cxn>
                    <a:cxn ang="0">
                      <a:pos x="131" y="139"/>
                    </a:cxn>
                    <a:cxn ang="0">
                      <a:pos x="160" y="178"/>
                    </a:cxn>
                    <a:cxn ang="0">
                      <a:pos x="172" y="202"/>
                    </a:cxn>
                    <a:cxn ang="0">
                      <a:pos x="178" y="215"/>
                    </a:cxn>
                    <a:cxn ang="0">
                      <a:pos x="183" y="191"/>
                    </a:cxn>
                    <a:cxn ang="0">
                      <a:pos x="202" y="182"/>
                    </a:cxn>
                    <a:cxn ang="0">
                      <a:pos x="214" y="177"/>
                    </a:cxn>
                    <a:cxn ang="0">
                      <a:pos x="210" y="158"/>
                    </a:cxn>
                    <a:cxn ang="0">
                      <a:pos x="219" y="126"/>
                    </a:cxn>
                    <a:cxn ang="0">
                      <a:pos x="232" y="130"/>
                    </a:cxn>
                    <a:cxn ang="0">
                      <a:pos x="236" y="145"/>
                    </a:cxn>
                    <a:cxn ang="0">
                      <a:pos x="247" y="137"/>
                    </a:cxn>
                    <a:cxn ang="0">
                      <a:pos x="244" y="134"/>
                    </a:cxn>
                    <a:cxn ang="0">
                      <a:pos x="252" y="114"/>
                    </a:cxn>
                    <a:cxn ang="0">
                      <a:pos x="255" y="137"/>
                    </a:cxn>
                    <a:cxn ang="0">
                      <a:pos x="168" y="0"/>
                    </a:cxn>
                  </a:cxnLst>
                  <a:rect l="0" t="0" r="r" b="b"/>
                  <a:pathLst>
                    <a:path w="256" h="216">
                      <a:moveTo>
                        <a:pt x="168" y="0"/>
                      </a:moveTo>
                      <a:lnTo>
                        <a:pt x="168" y="15"/>
                      </a:lnTo>
                      <a:lnTo>
                        <a:pt x="173" y="20"/>
                      </a:lnTo>
                      <a:lnTo>
                        <a:pt x="201" y="20"/>
                      </a:lnTo>
                      <a:lnTo>
                        <a:pt x="201" y="28"/>
                      </a:lnTo>
                      <a:lnTo>
                        <a:pt x="181" y="28"/>
                      </a:lnTo>
                      <a:lnTo>
                        <a:pt x="181" y="52"/>
                      </a:lnTo>
                      <a:lnTo>
                        <a:pt x="172" y="41"/>
                      </a:lnTo>
                      <a:lnTo>
                        <a:pt x="172" y="56"/>
                      </a:lnTo>
                      <a:lnTo>
                        <a:pt x="160" y="70"/>
                      </a:lnTo>
                      <a:lnTo>
                        <a:pt x="152" y="62"/>
                      </a:lnTo>
                      <a:lnTo>
                        <a:pt x="140" y="72"/>
                      </a:lnTo>
                      <a:lnTo>
                        <a:pt x="138" y="69"/>
                      </a:lnTo>
                      <a:lnTo>
                        <a:pt x="123" y="69"/>
                      </a:lnTo>
                      <a:lnTo>
                        <a:pt x="131" y="59"/>
                      </a:lnTo>
                      <a:lnTo>
                        <a:pt x="131" y="55"/>
                      </a:lnTo>
                      <a:lnTo>
                        <a:pt x="124" y="48"/>
                      </a:lnTo>
                      <a:lnTo>
                        <a:pt x="124" y="37"/>
                      </a:lnTo>
                      <a:lnTo>
                        <a:pt x="114" y="48"/>
                      </a:lnTo>
                      <a:lnTo>
                        <a:pt x="114" y="69"/>
                      </a:lnTo>
                      <a:lnTo>
                        <a:pt x="102" y="69"/>
                      </a:lnTo>
                      <a:lnTo>
                        <a:pt x="87" y="84"/>
                      </a:lnTo>
                      <a:lnTo>
                        <a:pt x="81" y="84"/>
                      </a:lnTo>
                      <a:lnTo>
                        <a:pt x="73" y="94"/>
                      </a:lnTo>
                      <a:lnTo>
                        <a:pt x="43" y="94"/>
                      </a:lnTo>
                      <a:lnTo>
                        <a:pt x="53" y="108"/>
                      </a:lnTo>
                      <a:lnTo>
                        <a:pt x="53" y="130"/>
                      </a:lnTo>
                      <a:lnTo>
                        <a:pt x="43" y="143"/>
                      </a:lnTo>
                      <a:lnTo>
                        <a:pt x="31" y="130"/>
                      </a:lnTo>
                      <a:lnTo>
                        <a:pt x="8" y="130"/>
                      </a:lnTo>
                      <a:lnTo>
                        <a:pt x="8" y="146"/>
                      </a:lnTo>
                      <a:lnTo>
                        <a:pt x="0" y="156"/>
                      </a:lnTo>
                      <a:lnTo>
                        <a:pt x="0" y="177"/>
                      </a:lnTo>
                      <a:lnTo>
                        <a:pt x="15" y="194"/>
                      </a:lnTo>
                      <a:lnTo>
                        <a:pt x="37" y="194"/>
                      </a:lnTo>
                      <a:lnTo>
                        <a:pt x="71" y="153"/>
                      </a:lnTo>
                      <a:lnTo>
                        <a:pt x="101" y="153"/>
                      </a:lnTo>
                      <a:lnTo>
                        <a:pt x="105" y="145"/>
                      </a:lnTo>
                      <a:lnTo>
                        <a:pt x="112" y="153"/>
                      </a:lnTo>
                      <a:lnTo>
                        <a:pt x="111" y="161"/>
                      </a:lnTo>
                      <a:lnTo>
                        <a:pt x="139" y="189"/>
                      </a:lnTo>
                      <a:lnTo>
                        <a:pt x="139" y="201"/>
                      </a:lnTo>
                      <a:lnTo>
                        <a:pt x="145" y="196"/>
                      </a:lnTo>
                      <a:lnTo>
                        <a:pt x="142" y="189"/>
                      </a:lnTo>
                      <a:lnTo>
                        <a:pt x="145" y="185"/>
                      </a:lnTo>
                      <a:lnTo>
                        <a:pt x="150" y="189"/>
                      </a:lnTo>
                      <a:lnTo>
                        <a:pt x="152" y="188"/>
                      </a:lnTo>
                      <a:lnTo>
                        <a:pt x="123" y="152"/>
                      </a:lnTo>
                      <a:lnTo>
                        <a:pt x="123" y="139"/>
                      </a:lnTo>
                      <a:lnTo>
                        <a:pt x="131" y="139"/>
                      </a:lnTo>
                      <a:lnTo>
                        <a:pt x="131" y="146"/>
                      </a:lnTo>
                      <a:lnTo>
                        <a:pt x="160" y="178"/>
                      </a:lnTo>
                      <a:lnTo>
                        <a:pt x="160" y="188"/>
                      </a:lnTo>
                      <a:lnTo>
                        <a:pt x="172" y="202"/>
                      </a:lnTo>
                      <a:lnTo>
                        <a:pt x="169" y="205"/>
                      </a:lnTo>
                      <a:lnTo>
                        <a:pt x="178" y="215"/>
                      </a:lnTo>
                      <a:lnTo>
                        <a:pt x="191" y="200"/>
                      </a:lnTo>
                      <a:lnTo>
                        <a:pt x="183" y="191"/>
                      </a:lnTo>
                      <a:lnTo>
                        <a:pt x="191" y="182"/>
                      </a:lnTo>
                      <a:lnTo>
                        <a:pt x="202" y="182"/>
                      </a:lnTo>
                      <a:lnTo>
                        <a:pt x="207" y="177"/>
                      </a:lnTo>
                      <a:lnTo>
                        <a:pt x="214" y="177"/>
                      </a:lnTo>
                      <a:lnTo>
                        <a:pt x="205" y="164"/>
                      </a:lnTo>
                      <a:lnTo>
                        <a:pt x="210" y="158"/>
                      </a:lnTo>
                      <a:lnTo>
                        <a:pt x="210" y="137"/>
                      </a:lnTo>
                      <a:lnTo>
                        <a:pt x="219" y="126"/>
                      </a:lnTo>
                      <a:lnTo>
                        <a:pt x="223" y="130"/>
                      </a:lnTo>
                      <a:lnTo>
                        <a:pt x="232" y="130"/>
                      </a:lnTo>
                      <a:lnTo>
                        <a:pt x="228" y="136"/>
                      </a:lnTo>
                      <a:lnTo>
                        <a:pt x="236" y="145"/>
                      </a:lnTo>
                      <a:lnTo>
                        <a:pt x="241" y="137"/>
                      </a:lnTo>
                      <a:lnTo>
                        <a:pt x="247" y="137"/>
                      </a:lnTo>
                      <a:lnTo>
                        <a:pt x="247" y="134"/>
                      </a:lnTo>
                      <a:lnTo>
                        <a:pt x="244" y="134"/>
                      </a:lnTo>
                      <a:lnTo>
                        <a:pt x="239" y="130"/>
                      </a:lnTo>
                      <a:lnTo>
                        <a:pt x="252" y="114"/>
                      </a:lnTo>
                      <a:lnTo>
                        <a:pt x="252" y="137"/>
                      </a:lnTo>
                      <a:lnTo>
                        <a:pt x="255" y="137"/>
                      </a:lnTo>
                      <a:lnTo>
                        <a:pt x="255" y="0"/>
                      </a:lnTo>
                      <a:lnTo>
                        <a:pt x="168" y="0"/>
                      </a:lnTo>
                    </a:path>
                  </a:pathLst>
                </a:custGeom>
                <a:solidFill>
                  <a:schemeClr val="bg1"/>
                </a:solidFill>
                <a:ln w="9525" cap="rnd">
                  <a:noFill/>
                  <a:round/>
                  <a:headEnd/>
                  <a:tailEnd/>
                </a:ln>
                <a:effectLst/>
              </p:spPr>
              <p:txBody>
                <a:bodyPr/>
                <a:lstStyle/>
                <a:p>
                  <a:endParaRPr lang="en-US"/>
                </a:p>
              </p:txBody>
            </p:sp>
            <p:sp>
              <p:nvSpPr>
                <p:cNvPr id="3094" name="Freeform 22"/>
                <p:cNvSpPr>
                  <a:spLocks/>
                </p:cNvSpPr>
                <p:nvPr/>
              </p:nvSpPr>
              <p:spPr bwMode="grayWhite">
                <a:xfrm>
                  <a:off x="2276" y="406"/>
                  <a:ext cx="1089" cy="769"/>
                </a:xfrm>
                <a:custGeom>
                  <a:avLst/>
                  <a:gdLst/>
                  <a:ahLst/>
                  <a:cxnLst>
                    <a:cxn ang="0">
                      <a:pos x="32" y="202"/>
                    </a:cxn>
                    <a:cxn ang="0">
                      <a:pos x="99" y="134"/>
                    </a:cxn>
                    <a:cxn ang="0">
                      <a:pos x="142" y="181"/>
                    </a:cxn>
                    <a:cxn ang="0">
                      <a:pos x="118" y="179"/>
                    </a:cxn>
                    <a:cxn ang="0">
                      <a:pos x="216" y="172"/>
                    </a:cxn>
                    <a:cxn ang="0">
                      <a:pos x="240" y="110"/>
                    </a:cxn>
                    <a:cxn ang="0">
                      <a:pos x="241" y="124"/>
                    </a:cxn>
                    <a:cxn ang="0">
                      <a:pos x="223" y="172"/>
                    </a:cxn>
                    <a:cxn ang="0">
                      <a:pos x="301" y="133"/>
                    </a:cxn>
                    <a:cxn ang="0">
                      <a:pos x="460" y="23"/>
                    </a:cxn>
                    <a:cxn ang="0">
                      <a:pos x="574" y="29"/>
                    </a:cxn>
                    <a:cxn ang="0">
                      <a:pos x="701" y="15"/>
                    </a:cxn>
                    <a:cxn ang="0">
                      <a:pos x="840" y="71"/>
                    </a:cxn>
                    <a:cxn ang="0">
                      <a:pos x="1001" y="91"/>
                    </a:cxn>
                    <a:cxn ang="0">
                      <a:pos x="1080" y="156"/>
                    </a:cxn>
                    <a:cxn ang="0">
                      <a:pos x="1019" y="206"/>
                    </a:cxn>
                    <a:cxn ang="0">
                      <a:pos x="985" y="270"/>
                    </a:cxn>
                    <a:cxn ang="0">
                      <a:pos x="945" y="273"/>
                    </a:cxn>
                    <a:cxn ang="0">
                      <a:pos x="958" y="184"/>
                    </a:cxn>
                    <a:cxn ang="0">
                      <a:pos x="906" y="232"/>
                    </a:cxn>
                    <a:cxn ang="0">
                      <a:pos x="868" y="273"/>
                    </a:cxn>
                    <a:cxn ang="0">
                      <a:pos x="881" y="318"/>
                    </a:cxn>
                    <a:cxn ang="0">
                      <a:pos x="837" y="385"/>
                    </a:cxn>
                    <a:cxn ang="0">
                      <a:pos x="844" y="439"/>
                    </a:cxn>
                    <a:cxn ang="0">
                      <a:pos x="839" y="413"/>
                    </a:cxn>
                    <a:cxn ang="0">
                      <a:pos x="797" y="416"/>
                    </a:cxn>
                    <a:cxn ang="0">
                      <a:pos x="828" y="496"/>
                    </a:cxn>
                    <a:cxn ang="0">
                      <a:pos x="751" y="589"/>
                    </a:cxn>
                    <a:cxn ang="0">
                      <a:pos x="730" y="615"/>
                    </a:cxn>
                    <a:cxn ang="0">
                      <a:pos x="703" y="706"/>
                    </a:cxn>
                    <a:cxn ang="0">
                      <a:pos x="665" y="708"/>
                    </a:cxn>
                    <a:cxn ang="0">
                      <a:pos x="711" y="768"/>
                    </a:cxn>
                    <a:cxn ang="0">
                      <a:pos x="634" y="626"/>
                    </a:cxn>
                    <a:cxn ang="0">
                      <a:pos x="545" y="596"/>
                    </a:cxn>
                    <a:cxn ang="0">
                      <a:pos x="503" y="689"/>
                    </a:cxn>
                    <a:cxn ang="0">
                      <a:pos x="471" y="738"/>
                    </a:cxn>
                    <a:cxn ang="0">
                      <a:pos x="416" y="592"/>
                    </a:cxn>
                    <a:cxn ang="0">
                      <a:pos x="373" y="607"/>
                    </a:cxn>
                    <a:cxn ang="0">
                      <a:pos x="336" y="545"/>
                    </a:cxn>
                    <a:cxn ang="0">
                      <a:pos x="223" y="510"/>
                    </a:cxn>
                    <a:cxn ang="0">
                      <a:pos x="263" y="577"/>
                    </a:cxn>
                    <a:cxn ang="0">
                      <a:pos x="234" y="620"/>
                    </a:cxn>
                    <a:cxn ang="0">
                      <a:pos x="190" y="605"/>
                    </a:cxn>
                    <a:cxn ang="0">
                      <a:pos x="119" y="495"/>
                    </a:cxn>
                    <a:cxn ang="0">
                      <a:pos x="149" y="432"/>
                    </a:cxn>
                    <a:cxn ang="0">
                      <a:pos x="166" y="385"/>
                    </a:cxn>
                    <a:cxn ang="0">
                      <a:pos x="149" y="226"/>
                    </a:cxn>
                    <a:cxn ang="0">
                      <a:pos x="86" y="193"/>
                    </a:cxn>
                    <a:cxn ang="0">
                      <a:pos x="55" y="210"/>
                    </a:cxn>
                    <a:cxn ang="0">
                      <a:pos x="0" y="226"/>
                    </a:cxn>
                  </a:cxnLst>
                  <a:rect l="0" t="0" r="r" b="b"/>
                  <a:pathLst>
                    <a:path w="1089" h="769">
                      <a:moveTo>
                        <a:pt x="0" y="226"/>
                      </a:moveTo>
                      <a:lnTo>
                        <a:pt x="32" y="202"/>
                      </a:lnTo>
                      <a:lnTo>
                        <a:pt x="62" y="156"/>
                      </a:lnTo>
                      <a:lnTo>
                        <a:pt x="99" y="134"/>
                      </a:lnTo>
                      <a:lnTo>
                        <a:pt x="137" y="160"/>
                      </a:lnTo>
                      <a:lnTo>
                        <a:pt x="142" y="181"/>
                      </a:lnTo>
                      <a:lnTo>
                        <a:pt x="133" y="181"/>
                      </a:lnTo>
                      <a:lnTo>
                        <a:pt x="118" y="179"/>
                      </a:lnTo>
                      <a:lnTo>
                        <a:pt x="137" y="202"/>
                      </a:lnTo>
                      <a:lnTo>
                        <a:pt x="216" y="172"/>
                      </a:lnTo>
                      <a:lnTo>
                        <a:pt x="206" y="149"/>
                      </a:lnTo>
                      <a:lnTo>
                        <a:pt x="240" y="110"/>
                      </a:lnTo>
                      <a:lnTo>
                        <a:pt x="262" y="111"/>
                      </a:lnTo>
                      <a:lnTo>
                        <a:pt x="241" y="124"/>
                      </a:lnTo>
                      <a:lnTo>
                        <a:pt x="223" y="153"/>
                      </a:lnTo>
                      <a:lnTo>
                        <a:pt x="223" y="172"/>
                      </a:lnTo>
                      <a:lnTo>
                        <a:pt x="255" y="193"/>
                      </a:lnTo>
                      <a:lnTo>
                        <a:pt x="301" y="133"/>
                      </a:lnTo>
                      <a:lnTo>
                        <a:pt x="461" y="63"/>
                      </a:lnTo>
                      <a:lnTo>
                        <a:pt x="460" y="23"/>
                      </a:lnTo>
                      <a:lnTo>
                        <a:pt x="533" y="8"/>
                      </a:lnTo>
                      <a:lnTo>
                        <a:pt x="574" y="29"/>
                      </a:lnTo>
                      <a:lnTo>
                        <a:pt x="671" y="0"/>
                      </a:lnTo>
                      <a:lnTo>
                        <a:pt x="701" y="15"/>
                      </a:lnTo>
                      <a:lnTo>
                        <a:pt x="766" y="85"/>
                      </a:lnTo>
                      <a:lnTo>
                        <a:pt x="840" y="71"/>
                      </a:lnTo>
                      <a:lnTo>
                        <a:pt x="886" y="96"/>
                      </a:lnTo>
                      <a:lnTo>
                        <a:pt x="1001" y="91"/>
                      </a:lnTo>
                      <a:lnTo>
                        <a:pt x="1088" y="118"/>
                      </a:lnTo>
                      <a:lnTo>
                        <a:pt x="1080" y="156"/>
                      </a:lnTo>
                      <a:lnTo>
                        <a:pt x="1006" y="181"/>
                      </a:lnTo>
                      <a:lnTo>
                        <a:pt x="1019" y="206"/>
                      </a:lnTo>
                      <a:lnTo>
                        <a:pt x="987" y="220"/>
                      </a:lnTo>
                      <a:lnTo>
                        <a:pt x="985" y="270"/>
                      </a:lnTo>
                      <a:lnTo>
                        <a:pt x="957" y="304"/>
                      </a:lnTo>
                      <a:lnTo>
                        <a:pt x="945" y="273"/>
                      </a:lnTo>
                      <a:lnTo>
                        <a:pt x="961" y="244"/>
                      </a:lnTo>
                      <a:lnTo>
                        <a:pt x="958" y="184"/>
                      </a:lnTo>
                      <a:lnTo>
                        <a:pt x="929" y="215"/>
                      </a:lnTo>
                      <a:lnTo>
                        <a:pt x="906" y="232"/>
                      </a:lnTo>
                      <a:lnTo>
                        <a:pt x="884" y="205"/>
                      </a:lnTo>
                      <a:lnTo>
                        <a:pt x="868" y="273"/>
                      </a:lnTo>
                      <a:lnTo>
                        <a:pt x="885" y="273"/>
                      </a:lnTo>
                      <a:lnTo>
                        <a:pt x="881" y="318"/>
                      </a:lnTo>
                      <a:lnTo>
                        <a:pt x="861" y="366"/>
                      </a:lnTo>
                      <a:lnTo>
                        <a:pt x="837" y="385"/>
                      </a:lnTo>
                      <a:lnTo>
                        <a:pt x="857" y="417"/>
                      </a:lnTo>
                      <a:lnTo>
                        <a:pt x="844" y="439"/>
                      </a:lnTo>
                      <a:lnTo>
                        <a:pt x="839" y="420"/>
                      </a:lnTo>
                      <a:lnTo>
                        <a:pt x="839" y="413"/>
                      </a:lnTo>
                      <a:lnTo>
                        <a:pt x="823" y="402"/>
                      </a:lnTo>
                      <a:lnTo>
                        <a:pt x="797" y="416"/>
                      </a:lnTo>
                      <a:lnTo>
                        <a:pt x="820" y="469"/>
                      </a:lnTo>
                      <a:lnTo>
                        <a:pt x="828" y="496"/>
                      </a:lnTo>
                      <a:lnTo>
                        <a:pt x="801" y="569"/>
                      </a:lnTo>
                      <a:lnTo>
                        <a:pt x="751" y="589"/>
                      </a:lnTo>
                      <a:lnTo>
                        <a:pt x="710" y="585"/>
                      </a:lnTo>
                      <a:lnTo>
                        <a:pt x="730" y="615"/>
                      </a:lnTo>
                      <a:lnTo>
                        <a:pt x="732" y="657"/>
                      </a:lnTo>
                      <a:lnTo>
                        <a:pt x="703" y="706"/>
                      </a:lnTo>
                      <a:lnTo>
                        <a:pt x="670" y="679"/>
                      </a:lnTo>
                      <a:lnTo>
                        <a:pt x="665" y="708"/>
                      </a:lnTo>
                      <a:lnTo>
                        <a:pt x="690" y="732"/>
                      </a:lnTo>
                      <a:lnTo>
                        <a:pt x="711" y="768"/>
                      </a:lnTo>
                      <a:lnTo>
                        <a:pt x="676" y="747"/>
                      </a:lnTo>
                      <a:lnTo>
                        <a:pt x="634" y="626"/>
                      </a:lnTo>
                      <a:lnTo>
                        <a:pt x="583" y="593"/>
                      </a:lnTo>
                      <a:lnTo>
                        <a:pt x="545" y="596"/>
                      </a:lnTo>
                      <a:lnTo>
                        <a:pt x="497" y="665"/>
                      </a:lnTo>
                      <a:lnTo>
                        <a:pt x="503" y="689"/>
                      </a:lnTo>
                      <a:lnTo>
                        <a:pt x="487" y="738"/>
                      </a:lnTo>
                      <a:lnTo>
                        <a:pt x="471" y="738"/>
                      </a:lnTo>
                      <a:lnTo>
                        <a:pt x="416" y="636"/>
                      </a:lnTo>
                      <a:lnTo>
                        <a:pt x="416" y="592"/>
                      </a:lnTo>
                      <a:lnTo>
                        <a:pt x="404" y="608"/>
                      </a:lnTo>
                      <a:lnTo>
                        <a:pt x="373" y="607"/>
                      </a:lnTo>
                      <a:lnTo>
                        <a:pt x="385" y="580"/>
                      </a:lnTo>
                      <a:lnTo>
                        <a:pt x="336" y="545"/>
                      </a:lnTo>
                      <a:lnTo>
                        <a:pt x="275" y="545"/>
                      </a:lnTo>
                      <a:lnTo>
                        <a:pt x="223" y="510"/>
                      </a:lnTo>
                      <a:lnTo>
                        <a:pt x="220" y="545"/>
                      </a:lnTo>
                      <a:lnTo>
                        <a:pt x="263" y="577"/>
                      </a:lnTo>
                      <a:lnTo>
                        <a:pt x="278" y="576"/>
                      </a:lnTo>
                      <a:lnTo>
                        <a:pt x="234" y="620"/>
                      </a:lnTo>
                      <a:lnTo>
                        <a:pt x="190" y="630"/>
                      </a:lnTo>
                      <a:lnTo>
                        <a:pt x="190" y="605"/>
                      </a:lnTo>
                      <a:lnTo>
                        <a:pt x="127" y="518"/>
                      </a:lnTo>
                      <a:lnTo>
                        <a:pt x="119" y="495"/>
                      </a:lnTo>
                      <a:lnTo>
                        <a:pt x="153" y="467"/>
                      </a:lnTo>
                      <a:lnTo>
                        <a:pt x="149" y="432"/>
                      </a:lnTo>
                      <a:lnTo>
                        <a:pt x="149" y="393"/>
                      </a:lnTo>
                      <a:lnTo>
                        <a:pt x="166" y="385"/>
                      </a:lnTo>
                      <a:lnTo>
                        <a:pt x="149" y="366"/>
                      </a:lnTo>
                      <a:lnTo>
                        <a:pt x="149" y="226"/>
                      </a:lnTo>
                      <a:lnTo>
                        <a:pt x="61" y="226"/>
                      </a:lnTo>
                      <a:lnTo>
                        <a:pt x="86" y="193"/>
                      </a:lnTo>
                      <a:lnTo>
                        <a:pt x="84" y="181"/>
                      </a:lnTo>
                      <a:lnTo>
                        <a:pt x="55" y="210"/>
                      </a:lnTo>
                      <a:lnTo>
                        <a:pt x="45" y="226"/>
                      </a:lnTo>
                      <a:lnTo>
                        <a:pt x="0" y="226"/>
                      </a:lnTo>
                    </a:path>
                  </a:pathLst>
                </a:custGeom>
                <a:solidFill>
                  <a:schemeClr val="bg1"/>
                </a:solidFill>
                <a:ln w="9525" cap="rnd">
                  <a:noFill/>
                  <a:round/>
                  <a:headEnd/>
                  <a:tailEnd/>
                </a:ln>
                <a:effectLst/>
              </p:spPr>
              <p:txBody>
                <a:bodyPr/>
                <a:lstStyle/>
                <a:p>
                  <a:endParaRPr lang="en-US"/>
                </a:p>
              </p:txBody>
            </p:sp>
            <p:sp>
              <p:nvSpPr>
                <p:cNvPr id="3095" name="Freeform 23"/>
                <p:cNvSpPr>
                  <a:spLocks/>
                </p:cNvSpPr>
                <p:nvPr/>
              </p:nvSpPr>
              <p:spPr bwMode="grayWhite">
                <a:xfrm>
                  <a:off x="3135" y="720"/>
                  <a:ext cx="94" cy="157"/>
                </a:xfrm>
                <a:custGeom>
                  <a:avLst/>
                  <a:gdLst/>
                  <a:ahLst/>
                  <a:cxnLst>
                    <a:cxn ang="0">
                      <a:pos x="63" y="0"/>
                    </a:cxn>
                    <a:cxn ang="0">
                      <a:pos x="63" y="20"/>
                    </a:cxn>
                    <a:cxn ang="0">
                      <a:pos x="55" y="33"/>
                    </a:cxn>
                    <a:cxn ang="0">
                      <a:pos x="57" y="54"/>
                    </a:cxn>
                    <a:cxn ang="0">
                      <a:pos x="47" y="82"/>
                    </a:cxn>
                    <a:cxn ang="0">
                      <a:pos x="31" y="108"/>
                    </a:cxn>
                    <a:cxn ang="0">
                      <a:pos x="7" y="125"/>
                    </a:cxn>
                    <a:cxn ang="0">
                      <a:pos x="0" y="154"/>
                    </a:cxn>
                    <a:cxn ang="0">
                      <a:pos x="10" y="156"/>
                    </a:cxn>
                    <a:cxn ang="0">
                      <a:pos x="10" y="129"/>
                    </a:cxn>
                    <a:cxn ang="0">
                      <a:pos x="44" y="127"/>
                    </a:cxn>
                    <a:cxn ang="0">
                      <a:pos x="69" y="109"/>
                    </a:cxn>
                    <a:cxn ang="0">
                      <a:pos x="69" y="72"/>
                    </a:cxn>
                    <a:cxn ang="0">
                      <a:pos x="77" y="58"/>
                    </a:cxn>
                    <a:cxn ang="0">
                      <a:pos x="64" y="34"/>
                    </a:cxn>
                    <a:cxn ang="0">
                      <a:pos x="82" y="27"/>
                    </a:cxn>
                    <a:cxn ang="0">
                      <a:pos x="93" y="8"/>
                    </a:cxn>
                    <a:cxn ang="0">
                      <a:pos x="69" y="11"/>
                    </a:cxn>
                    <a:cxn ang="0">
                      <a:pos x="63" y="0"/>
                    </a:cxn>
                  </a:cxnLst>
                  <a:rect l="0" t="0" r="r" b="b"/>
                  <a:pathLst>
                    <a:path w="94" h="157">
                      <a:moveTo>
                        <a:pt x="63" y="0"/>
                      </a:moveTo>
                      <a:lnTo>
                        <a:pt x="63" y="20"/>
                      </a:lnTo>
                      <a:lnTo>
                        <a:pt x="55" y="33"/>
                      </a:lnTo>
                      <a:lnTo>
                        <a:pt x="57" y="54"/>
                      </a:lnTo>
                      <a:lnTo>
                        <a:pt x="47" y="82"/>
                      </a:lnTo>
                      <a:lnTo>
                        <a:pt x="31" y="108"/>
                      </a:lnTo>
                      <a:lnTo>
                        <a:pt x="7" y="125"/>
                      </a:lnTo>
                      <a:lnTo>
                        <a:pt x="0" y="154"/>
                      </a:lnTo>
                      <a:lnTo>
                        <a:pt x="10" y="156"/>
                      </a:lnTo>
                      <a:lnTo>
                        <a:pt x="10" y="129"/>
                      </a:lnTo>
                      <a:lnTo>
                        <a:pt x="44" y="127"/>
                      </a:lnTo>
                      <a:lnTo>
                        <a:pt x="69" y="109"/>
                      </a:lnTo>
                      <a:lnTo>
                        <a:pt x="69" y="72"/>
                      </a:lnTo>
                      <a:lnTo>
                        <a:pt x="77" y="58"/>
                      </a:lnTo>
                      <a:lnTo>
                        <a:pt x="64" y="34"/>
                      </a:lnTo>
                      <a:lnTo>
                        <a:pt x="82" y="27"/>
                      </a:lnTo>
                      <a:lnTo>
                        <a:pt x="93" y="8"/>
                      </a:lnTo>
                      <a:lnTo>
                        <a:pt x="69" y="11"/>
                      </a:lnTo>
                      <a:lnTo>
                        <a:pt x="63" y="0"/>
                      </a:lnTo>
                    </a:path>
                  </a:pathLst>
                </a:custGeom>
                <a:solidFill>
                  <a:schemeClr val="bg1"/>
                </a:solidFill>
                <a:ln w="9525" cap="rnd">
                  <a:noFill/>
                  <a:round/>
                  <a:headEnd/>
                  <a:tailEnd/>
                </a:ln>
                <a:effectLst/>
              </p:spPr>
              <p:txBody>
                <a:bodyPr/>
                <a:lstStyle/>
                <a:p>
                  <a:endParaRPr lang="en-US"/>
                </a:p>
              </p:txBody>
            </p:sp>
            <p:sp>
              <p:nvSpPr>
                <p:cNvPr id="3096" name="Freeform 24"/>
                <p:cNvSpPr>
                  <a:spLocks/>
                </p:cNvSpPr>
                <p:nvPr/>
              </p:nvSpPr>
              <p:spPr bwMode="grayWhite">
                <a:xfrm>
                  <a:off x="2780" y="1139"/>
                  <a:ext cx="19" cy="36"/>
                </a:xfrm>
                <a:custGeom>
                  <a:avLst/>
                  <a:gdLst/>
                  <a:ahLst/>
                  <a:cxnLst>
                    <a:cxn ang="0">
                      <a:pos x="9" y="0"/>
                    </a:cxn>
                    <a:cxn ang="0">
                      <a:pos x="0" y="16"/>
                    </a:cxn>
                    <a:cxn ang="0">
                      <a:pos x="6" y="35"/>
                    </a:cxn>
                    <a:cxn ang="0">
                      <a:pos x="18" y="21"/>
                    </a:cxn>
                    <a:cxn ang="0">
                      <a:pos x="9" y="0"/>
                    </a:cxn>
                  </a:cxnLst>
                  <a:rect l="0" t="0" r="r" b="b"/>
                  <a:pathLst>
                    <a:path w="19" h="36">
                      <a:moveTo>
                        <a:pt x="9" y="0"/>
                      </a:moveTo>
                      <a:lnTo>
                        <a:pt x="0" y="16"/>
                      </a:lnTo>
                      <a:lnTo>
                        <a:pt x="6" y="35"/>
                      </a:lnTo>
                      <a:lnTo>
                        <a:pt x="18" y="21"/>
                      </a:lnTo>
                      <a:lnTo>
                        <a:pt x="9" y="0"/>
                      </a:lnTo>
                    </a:path>
                  </a:pathLst>
                </a:custGeom>
                <a:solidFill>
                  <a:schemeClr val="bg1"/>
                </a:solidFill>
                <a:ln w="9525" cap="rnd">
                  <a:noFill/>
                  <a:round/>
                  <a:headEnd/>
                  <a:tailEnd/>
                </a:ln>
                <a:effectLst/>
              </p:spPr>
              <p:txBody>
                <a:bodyPr/>
                <a:lstStyle/>
                <a:p>
                  <a:endParaRPr lang="en-US"/>
                </a:p>
              </p:txBody>
            </p:sp>
            <p:sp>
              <p:nvSpPr>
                <p:cNvPr id="3097" name="Freeform 25"/>
                <p:cNvSpPr>
                  <a:spLocks/>
                </p:cNvSpPr>
                <p:nvPr/>
              </p:nvSpPr>
              <p:spPr bwMode="grayWhite">
                <a:xfrm>
                  <a:off x="2923" y="1177"/>
                  <a:ext cx="220" cy="94"/>
                </a:xfrm>
                <a:custGeom>
                  <a:avLst/>
                  <a:gdLst/>
                  <a:ahLst/>
                  <a:cxnLst>
                    <a:cxn ang="0">
                      <a:pos x="0" y="0"/>
                    </a:cxn>
                    <a:cxn ang="0">
                      <a:pos x="33" y="7"/>
                    </a:cxn>
                    <a:cxn ang="0">
                      <a:pos x="82" y="41"/>
                    </a:cxn>
                    <a:cxn ang="0">
                      <a:pos x="75" y="60"/>
                    </a:cxn>
                    <a:cxn ang="0">
                      <a:pos x="115" y="77"/>
                    </a:cxn>
                    <a:cxn ang="0">
                      <a:pos x="219" y="77"/>
                    </a:cxn>
                    <a:cxn ang="0">
                      <a:pos x="106" y="93"/>
                    </a:cxn>
                    <a:cxn ang="0">
                      <a:pos x="75" y="60"/>
                    </a:cxn>
                    <a:cxn ang="0">
                      <a:pos x="46" y="54"/>
                    </a:cxn>
                    <a:cxn ang="0">
                      <a:pos x="0" y="0"/>
                    </a:cxn>
                  </a:cxnLst>
                  <a:rect l="0" t="0" r="r" b="b"/>
                  <a:pathLst>
                    <a:path w="220" h="94">
                      <a:moveTo>
                        <a:pt x="0" y="0"/>
                      </a:moveTo>
                      <a:lnTo>
                        <a:pt x="33" y="7"/>
                      </a:lnTo>
                      <a:lnTo>
                        <a:pt x="82" y="41"/>
                      </a:lnTo>
                      <a:lnTo>
                        <a:pt x="75" y="60"/>
                      </a:lnTo>
                      <a:lnTo>
                        <a:pt x="115" y="77"/>
                      </a:lnTo>
                      <a:lnTo>
                        <a:pt x="219" y="77"/>
                      </a:lnTo>
                      <a:lnTo>
                        <a:pt x="106" y="93"/>
                      </a:lnTo>
                      <a:lnTo>
                        <a:pt x="75" y="60"/>
                      </a:lnTo>
                      <a:lnTo>
                        <a:pt x="46" y="54"/>
                      </a:lnTo>
                      <a:lnTo>
                        <a:pt x="0" y="0"/>
                      </a:lnTo>
                    </a:path>
                  </a:pathLst>
                </a:custGeom>
                <a:solidFill>
                  <a:schemeClr val="bg1"/>
                </a:solidFill>
                <a:ln w="9525" cap="rnd">
                  <a:noFill/>
                  <a:round/>
                  <a:headEnd/>
                  <a:tailEnd/>
                </a:ln>
                <a:effectLst/>
              </p:spPr>
              <p:txBody>
                <a:bodyPr/>
                <a:lstStyle/>
                <a:p>
                  <a:endParaRPr lang="en-US"/>
                </a:p>
              </p:txBody>
            </p:sp>
            <p:sp>
              <p:nvSpPr>
                <p:cNvPr id="3098" name="Freeform 26"/>
                <p:cNvSpPr>
                  <a:spLocks/>
                </p:cNvSpPr>
                <p:nvPr/>
              </p:nvSpPr>
              <p:spPr bwMode="grayWhite">
                <a:xfrm>
                  <a:off x="3098" y="1255"/>
                  <a:ext cx="236" cy="221"/>
                </a:xfrm>
                <a:custGeom>
                  <a:avLst/>
                  <a:gdLst/>
                  <a:ahLst/>
                  <a:cxnLst>
                    <a:cxn ang="0">
                      <a:pos x="190" y="216"/>
                    </a:cxn>
                    <a:cxn ang="0">
                      <a:pos x="179" y="212"/>
                    </a:cxn>
                    <a:cxn ang="0">
                      <a:pos x="154" y="187"/>
                    </a:cxn>
                    <a:cxn ang="0">
                      <a:pos x="130" y="182"/>
                    </a:cxn>
                    <a:cxn ang="0">
                      <a:pos x="124" y="167"/>
                    </a:cxn>
                    <a:cxn ang="0">
                      <a:pos x="110" y="155"/>
                    </a:cxn>
                    <a:cxn ang="0">
                      <a:pos x="87" y="155"/>
                    </a:cxn>
                    <a:cxn ang="0">
                      <a:pos x="62" y="165"/>
                    </a:cxn>
                    <a:cxn ang="0">
                      <a:pos x="40" y="169"/>
                    </a:cxn>
                    <a:cxn ang="0">
                      <a:pos x="15" y="169"/>
                    </a:cxn>
                    <a:cxn ang="0">
                      <a:pos x="14" y="152"/>
                    </a:cxn>
                    <a:cxn ang="0">
                      <a:pos x="5" y="127"/>
                    </a:cxn>
                    <a:cxn ang="0">
                      <a:pos x="3" y="114"/>
                    </a:cxn>
                    <a:cxn ang="0">
                      <a:pos x="3" y="79"/>
                    </a:cxn>
                    <a:cxn ang="0">
                      <a:pos x="44" y="60"/>
                    </a:cxn>
                    <a:cxn ang="0">
                      <a:pos x="48" y="41"/>
                    </a:cxn>
                    <a:cxn ang="0">
                      <a:pos x="57" y="43"/>
                    </a:cxn>
                    <a:cxn ang="0">
                      <a:pos x="77" y="22"/>
                    </a:cxn>
                    <a:cxn ang="0">
                      <a:pos x="98" y="25"/>
                    </a:cxn>
                    <a:cxn ang="0">
                      <a:pos x="113" y="10"/>
                    </a:cxn>
                    <a:cxn ang="0">
                      <a:pos x="125" y="8"/>
                    </a:cxn>
                    <a:cxn ang="0">
                      <a:pos x="145" y="34"/>
                    </a:cxn>
                    <a:cxn ang="0">
                      <a:pos x="163" y="43"/>
                    </a:cxn>
                    <a:cxn ang="0">
                      <a:pos x="165" y="16"/>
                    </a:cxn>
                    <a:cxn ang="0">
                      <a:pos x="172" y="0"/>
                    </a:cxn>
                    <a:cxn ang="0">
                      <a:pos x="185" y="22"/>
                    </a:cxn>
                    <a:cxn ang="0">
                      <a:pos x="196" y="60"/>
                    </a:cxn>
                    <a:cxn ang="0">
                      <a:pos x="219" y="83"/>
                    </a:cxn>
                    <a:cxn ang="0">
                      <a:pos x="232" y="101"/>
                    </a:cxn>
                    <a:cxn ang="0">
                      <a:pos x="235" y="133"/>
                    </a:cxn>
                    <a:cxn ang="0">
                      <a:pos x="221" y="169"/>
                    </a:cxn>
                    <a:cxn ang="0">
                      <a:pos x="217" y="202"/>
                    </a:cxn>
                    <a:cxn ang="0">
                      <a:pos x="196" y="215"/>
                    </a:cxn>
                  </a:cxnLst>
                  <a:rect l="0" t="0" r="r" b="b"/>
                  <a:pathLst>
                    <a:path w="236" h="221">
                      <a:moveTo>
                        <a:pt x="196" y="215"/>
                      </a:moveTo>
                      <a:lnTo>
                        <a:pt x="190" y="216"/>
                      </a:lnTo>
                      <a:lnTo>
                        <a:pt x="185" y="220"/>
                      </a:lnTo>
                      <a:lnTo>
                        <a:pt x="179" y="212"/>
                      </a:lnTo>
                      <a:lnTo>
                        <a:pt x="158" y="202"/>
                      </a:lnTo>
                      <a:lnTo>
                        <a:pt x="154" y="187"/>
                      </a:lnTo>
                      <a:lnTo>
                        <a:pt x="147" y="182"/>
                      </a:lnTo>
                      <a:lnTo>
                        <a:pt x="130" y="182"/>
                      </a:lnTo>
                      <a:lnTo>
                        <a:pt x="130" y="170"/>
                      </a:lnTo>
                      <a:lnTo>
                        <a:pt x="124" y="167"/>
                      </a:lnTo>
                      <a:lnTo>
                        <a:pt x="123" y="157"/>
                      </a:lnTo>
                      <a:lnTo>
                        <a:pt x="110" y="155"/>
                      </a:lnTo>
                      <a:lnTo>
                        <a:pt x="98" y="152"/>
                      </a:lnTo>
                      <a:lnTo>
                        <a:pt x="87" y="155"/>
                      </a:lnTo>
                      <a:lnTo>
                        <a:pt x="87" y="157"/>
                      </a:lnTo>
                      <a:lnTo>
                        <a:pt x="62" y="165"/>
                      </a:lnTo>
                      <a:lnTo>
                        <a:pt x="62" y="169"/>
                      </a:lnTo>
                      <a:lnTo>
                        <a:pt x="40" y="169"/>
                      </a:lnTo>
                      <a:lnTo>
                        <a:pt x="28" y="176"/>
                      </a:lnTo>
                      <a:lnTo>
                        <a:pt x="15" y="169"/>
                      </a:lnTo>
                      <a:lnTo>
                        <a:pt x="14" y="167"/>
                      </a:lnTo>
                      <a:lnTo>
                        <a:pt x="14" y="152"/>
                      </a:lnTo>
                      <a:lnTo>
                        <a:pt x="10" y="139"/>
                      </a:lnTo>
                      <a:lnTo>
                        <a:pt x="5" y="127"/>
                      </a:lnTo>
                      <a:lnTo>
                        <a:pt x="8" y="118"/>
                      </a:lnTo>
                      <a:lnTo>
                        <a:pt x="3" y="114"/>
                      </a:lnTo>
                      <a:lnTo>
                        <a:pt x="0" y="93"/>
                      </a:lnTo>
                      <a:lnTo>
                        <a:pt x="3" y="79"/>
                      </a:lnTo>
                      <a:lnTo>
                        <a:pt x="16" y="68"/>
                      </a:lnTo>
                      <a:lnTo>
                        <a:pt x="44" y="60"/>
                      </a:lnTo>
                      <a:lnTo>
                        <a:pt x="51" y="51"/>
                      </a:lnTo>
                      <a:lnTo>
                        <a:pt x="48" y="41"/>
                      </a:lnTo>
                      <a:lnTo>
                        <a:pt x="55" y="38"/>
                      </a:lnTo>
                      <a:lnTo>
                        <a:pt x="57" y="43"/>
                      </a:lnTo>
                      <a:lnTo>
                        <a:pt x="60" y="35"/>
                      </a:lnTo>
                      <a:lnTo>
                        <a:pt x="77" y="22"/>
                      </a:lnTo>
                      <a:lnTo>
                        <a:pt x="87" y="28"/>
                      </a:lnTo>
                      <a:lnTo>
                        <a:pt x="98" y="25"/>
                      </a:lnTo>
                      <a:lnTo>
                        <a:pt x="102" y="13"/>
                      </a:lnTo>
                      <a:lnTo>
                        <a:pt x="113" y="10"/>
                      </a:lnTo>
                      <a:lnTo>
                        <a:pt x="110" y="2"/>
                      </a:lnTo>
                      <a:lnTo>
                        <a:pt x="125" y="8"/>
                      </a:lnTo>
                      <a:lnTo>
                        <a:pt x="138" y="5"/>
                      </a:lnTo>
                      <a:lnTo>
                        <a:pt x="145" y="34"/>
                      </a:lnTo>
                      <a:lnTo>
                        <a:pt x="154" y="43"/>
                      </a:lnTo>
                      <a:lnTo>
                        <a:pt x="163" y="43"/>
                      </a:lnTo>
                      <a:lnTo>
                        <a:pt x="167" y="25"/>
                      </a:lnTo>
                      <a:lnTo>
                        <a:pt x="165" y="16"/>
                      </a:lnTo>
                      <a:lnTo>
                        <a:pt x="167" y="2"/>
                      </a:lnTo>
                      <a:lnTo>
                        <a:pt x="172" y="0"/>
                      </a:lnTo>
                      <a:lnTo>
                        <a:pt x="179" y="18"/>
                      </a:lnTo>
                      <a:lnTo>
                        <a:pt x="185" y="22"/>
                      </a:lnTo>
                      <a:lnTo>
                        <a:pt x="189" y="38"/>
                      </a:lnTo>
                      <a:lnTo>
                        <a:pt x="196" y="60"/>
                      </a:lnTo>
                      <a:lnTo>
                        <a:pt x="206" y="66"/>
                      </a:lnTo>
                      <a:lnTo>
                        <a:pt x="219" y="83"/>
                      </a:lnTo>
                      <a:lnTo>
                        <a:pt x="221" y="91"/>
                      </a:lnTo>
                      <a:lnTo>
                        <a:pt x="232" y="101"/>
                      </a:lnTo>
                      <a:lnTo>
                        <a:pt x="235" y="119"/>
                      </a:lnTo>
                      <a:lnTo>
                        <a:pt x="235" y="133"/>
                      </a:lnTo>
                      <a:lnTo>
                        <a:pt x="232" y="155"/>
                      </a:lnTo>
                      <a:lnTo>
                        <a:pt x="221" y="169"/>
                      </a:lnTo>
                      <a:lnTo>
                        <a:pt x="217" y="187"/>
                      </a:lnTo>
                      <a:lnTo>
                        <a:pt x="217" y="202"/>
                      </a:lnTo>
                      <a:lnTo>
                        <a:pt x="206" y="205"/>
                      </a:lnTo>
                      <a:lnTo>
                        <a:pt x="196" y="215"/>
                      </a:lnTo>
                    </a:path>
                  </a:pathLst>
                </a:custGeom>
                <a:solidFill>
                  <a:schemeClr val="bg1"/>
                </a:solidFill>
                <a:ln w="9525" cap="rnd">
                  <a:noFill/>
                  <a:round/>
                  <a:headEnd/>
                  <a:tailEnd/>
                </a:ln>
                <a:effectLst/>
              </p:spPr>
              <p:txBody>
                <a:bodyPr/>
                <a:lstStyle/>
                <a:p>
                  <a:endParaRPr lang="en-US"/>
                </a:p>
              </p:txBody>
            </p:sp>
            <p:sp>
              <p:nvSpPr>
                <p:cNvPr id="3099" name="Freeform 27"/>
                <p:cNvSpPr>
                  <a:spLocks/>
                </p:cNvSpPr>
                <p:nvPr/>
              </p:nvSpPr>
              <p:spPr bwMode="grayWhite">
                <a:xfrm>
                  <a:off x="3286" y="1488"/>
                  <a:ext cx="18" cy="27"/>
                </a:xfrm>
                <a:custGeom>
                  <a:avLst/>
                  <a:gdLst/>
                  <a:ahLst/>
                  <a:cxnLst>
                    <a:cxn ang="0">
                      <a:pos x="9" y="23"/>
                    </a:cxn>
                    <a:cxn ang="0">
                      <a:pos x="3" y="19"/>
                    </a:cxn>
                    <a:cxn ang="0">
                      <a:pos x="3" y="15"/>
                    </a:cxn>
                    <a:cxn ang="0">
                      <a:pos x="3" y="11"/>
                    </a:cxn>
                    <a:cxn ang="0">
                      <a:pos x="2" y="7"/>
                    </a:cxn>
                    <a:cxn ang="0">
                      <a:pos x="0" y="0"/>
                    </a:cxn>
                    <a:cxn ang="0">
                      <a:pos x="3" y="0"/>
                    </a:cxn>
                    <a:cxn ang="0">
                      <a:pos x="9" y="4"/>
                    </a:cxn>
                    <a:cxn ang="0">
                      <a:pos x="12" y="3"/>
                    </a:cxn>
                    <a:cxn ang="0">
                      <a:pos x="13" y="3"/>
                    </a:cxn>
                    <a:cxn ang="0">
                      <a:pos x="17" y="0"/>
                    </a:cxn>
                    <a:cxn ang="0">
                      <a:pos x="17" y="11"/>
                    </a:cxn>
                    <a:cxn ang="0">
                      <a:pos x="15" y="15"/>
                    </a:cxn>
                    <a:cxn ang="0">
                      <a:pos x="13" y="19"/>
                    </a:cxn>
                    <a:cxn ang="0">
                      <a:pos x="13" y="22"/>
                    </a:cxn>
                    <a:cxn ang="0">
                      <a:pos x="12" y="23"/>
                    </a:cxn>
                    <a:cxn ang="0">
                      <a:pos x="12" y="26"/>
                    </a:cxn>
                    <a:cxn ang="0">
                      <a:pos x="9" y="23"/>
                    </a:cxn>
                  </a:cxnLst>
                  <a:rect l="0" t="0" r="r" b="b"/>
                  <a:pathLst>
                    <a:path w="18" h="27">
                      <a:moveTo>
                        <a:pt x="9" y="23"/>
                      </a:moveTo>
                      <a:lnTo>
                        <a:pt x="3" y="19"/>
                      </a:lnTo>
                      <a:lnTo>
                        <a:pt x="3" y="15"/>
                      </a:lnTo>
                      <a:lnTo>
                        <a:pt x="3" y="11"/>
                      </a:lnTo>
                      <a:lnTo>
                        <a:pt x="2" y="7"/>
                      </a:lnTo>
                      <a:lnTo>
                        <a:pt x="0" y="0"/>
                      </a:lnTo>
                      <a:lnTo>
                        <a:pt x="3" y="0"/>
                      </a:lnTo>
                      <a:lnTo>
                        <a:pt x="9" y="4"/>
                      </a:lnTo>
                      <a:lnTo>
                        <a:pt x="12" y="3"/>
                      </a:lnTo>
                      <a:lnTo>
                        <a:pt x="13" y="3"/>
                      </a:lnTo>
                      <a:lnTo>
                        <a:pt x="17" y="0"/>
                      </a:lnTo>
                      <a:lnTo>
                        <a:pt x="17" y="11"/>
                      </a:lnTo>
                      <a:lnTo>
                        <a:pt x="15" y="15"/>
                      </a:lnTo>
                      <a:lnTo>
                        <a:pt x="13" y="19"/>
                      </a:lnTo>
                      <a:lnTo>
                        <a:pt x="13" y="22"/>
                      </a:lnTo>
                      <a:lnTo>
                        <a:pt x="12" y="23"/>
                      </a:lnTo>
                      <a:lnTo>
                        <a:pt x="12" y="26"/>
                      </a:lnTo>
                      <a:lnTo>
                        <a:pt x="9" y="23"/>
                      </a:lnTo>
                    </a:path>
                  </a:pathLst>
                </a:custGeom>
                <a:solidFill>
                  <a:schemeClr val="bg1"/>
                </a:solidFill>
                <a:ln w="9525" cap="rnd">
                  <a:noFill/>
                  <a:round/>
                  <a:headEnd/>
                  <a:tailEnd/>
                </a:ln>
                <a:effectLst/>
              </p:spPr>
              <p:txBody>
                <a:bodyPr/>
                <a:lstStyle/>
                <a:p>
                  <a:endParaRPr lang="en-US"/>
                </a:p>
              </p:txBody>
            </p:sp>
            <p:sp>
              <p:nvSpPr>
                <p:cNvPr id="3100" name="Freeform 28"/>
                <p:cNvSpPr>
                  <a:spLocks/>
                </p:cNvSpPr>
                <p:nvPr/>
              </p:nvSpPr>
              <p:spPr bwMode="grayWhite">
                <a:xfrm>
                  <a:off x="2463" y="1235"/>
                  <a:ext cx="26" cy="106"/>
                </a:xfrm>
                <a:custGeom>
                  <a:avLst/>
                  <a:gdLst/>
                  <a:ahLst/>
                  <a:cxnLst>
                    <a:cxn ang="0">
                      <a:pos x="3" y="37"/>
                    </a:cxn>
                    <a:cxn ang="0">
                      <a:pos x="13" y="28"/>
                    </a:cxn>
                    <a:cxn ang="0">
                      <a:pos x="20" y="0"/>
                    </a:cxn>
                    <a:cxn ang="0">
                      <a:pos x="25" y="42"/>
                    </a:cxn>
                    <a:cxn ang="0">
                      <a:pos x="17" y="94"/>
                    </a:cxn>
                    <a:cxn ang="0">
                      <a:pos x="0" y="105"/>
                    </a:cxn>
                    <a:cxn ang="0">
                      <a:pos x="0" y="80"/>
                    </a:cxn>
                    <a:cxn ang="0">
                      <a:pos x="5" y="64"/>
                    </a:cxn>
                    <a:cxn ang="0">
                      <a:pos x="3" y="37"/>
                    </a:cxn>
                  </a:cxnLst>
                  <a:rect l="0" t="0" r="r" b="b"/>
                  <a:pathLst>
                    <a:path w="26" h="106">
                      <a:moveTo>
                        <a:pt x="3" y="37"/>
                      </a:moveTo>
                      <a:lnTo>
                        <a:pt x="13" y="28"/>
                      </a:lnTo>
                      <a:lnTo>
                        <a:pt x="20" y="0"/>
                      </a:lnTo>
                      <a:lnTo>
                        <a:pt x="25" y="42"/>
                      </a:lnTo>
                      <a:lnTo>
                        <a:pt x="17" y="94"/>
                      </a:lnTo>
                      <a:lnTo>
                        <a:pt x="0" y="105"/>
                      </a:lnTo>
                      <a:lnTo>
                        <a:pt x="0" y="80"/>
                      </a:lnTo>
                      <a:lnTo>
                        <a:pt x="5" y="64"/>
                      </a:lnTo>
                      <a:lnTo>
                        <a:pt x="3" y="37"/>
                      </a:lnTo>
                    </a:path>
                  </a:pathLst>
                </a:custGeom>
                <a:solidFill>
                  <a:schemeClr val="bg1"/>
                </a:solidFill>
                <a:ln w="9525" cap="rnd">
                  <a:noFill/>
                  <a:round/>
                  <a:headEnd/>
                  <a:tailEnd/>
                </a:ln>
                <a:effectLst/>
              </p:spPr>
              <p:txBody>
                <a:bodyPr/>
                <a:lstStyle/>
                <a:p>
                  <a:endParaRPr lang="en-US"/>
                </a:p>
              </p:txBody>
            </p:sp>
          </p:grpSp>
        </p:grpSp>
      </p:grpSp>
      <p:sp>
        <p:nvSpPr>
          <p:cNvPr id="3104" name="Rectangle 32"/>
          <p:cNvSpPr>
            <a:spLocks noGrp="1" noChangeArrowheads="1"/>
          </p:cNvSpPr>
          <p:nvPr>
            <p:ph type="ctrTitle" sz="quarter"/>
          </p:nvPr>
        </p:nvSpPr>
        <p:spPr>
          <a:xfrm>
            <a:off x="685800" y="3429000"/>
            <a:ext cx="7772400" cy="1143000"/>
          </a:xfrm>
        </p:spPr>
        <p:txBody>
          <a:bodyPr/>
          <a:lstStyle>
            <a:lvl1pPr>
              <a:defRPr/>
            </a:lvl1pPr>
          </a:lstStyle>
          <a:p>
            <a:r>
              <a:rPr lang="en-US"/>
              <a:t>Click to edit Master title style</a:t>
            </a:r>
          </a:p>
        </p:txBody>
      </p:sp>
      <p:sp>
        <p:nvSpPr>
          <p:cNvPr id="3105" name="Rectangle 33"/>
          <p:cNvSpPr>
            <a:spLocks noGrp="1" noChangeArrowheads="1"/>
          </p:cNvSpPr>
          <p:nvPr>
            <p:ph type="subTitle" sz="quarter" idx="1"/>
          </p:nvPr>
        </p:nvSpPr>
        <p:spPr>
          <a:xfrm>
            <a:off x="1371600" y="4648200"/>
            <a:ext cx="6400800" cy="1752600"/>
          </a:xfrm>
        </p:spPr>
        <p:txBody>
          <a:bodyPr anchor="ctr"/>
          <a:lstStyle>
            <a:lvl1pPr marL="0" indent="0" algn="ctr">
              <a:buFont typeface="Monotype Sorts" pitchFamily="2" charset="2"/>
              <a:buNone/>
              <a:defRPr/>
            </a:lvl1pPr>
          </a:lstStyle>
          <a:p>
            <a:r>
              <a:rPr lang="en-US"/>
              <a:t>Click to edit Master subtitle style</a:t>
            </a:r>
          </a:p>
        </p:txBody>
      </p:sp>
      <p:sp>
        <p:nvSpPr>
          <p:cNvPr id="3106" name="Rectangle 34"/>
          <p:cNvSpPr>
            <a:spLocks noGrp="1" noChangeArrowheads="1"/>
          </p:cNvSpPr>
          <p:nvPr>
            <p:ph type="dt" sz="quarter" idx="2"/>
          </p:nvPr>
        </p:nvSpPr>
        <p:spPr/>
        <p:txBody>
          <a:bodyPr/>
          <a:lstStyle>
            <a:lvl1pPr>
              <a:defRPr/>
            </a:lvl1pPr>
          </a:lstStyle>
          <a:p>
            <a:endParaRPr lang="en-US"/>
          </a:p>
        </p:txBody>
      </p:sp>
      <p:sp>
        <p:nvSpPr>
          <p:cNvPr id="3108" name="Rectangle 36"/>
          <p:cNvSpPr>
            <a:spLocks noGrp="1" noChangeArrowheads="1"/>
          </p:cNvSpPr>
          <p:nvPr>
            <p:ph type="sldNum" sz="quarter" idx="4"/>
          </p:nvPr>
        </p:nvSpPr>
        <p:spPr>
          <a:xfrm>
            <a:off x="6553200" y="6400800"/>
            <a:ext cx="1905000" cy="457200"/>
          </a:xfrm>
        </p:spPr>
        <p:txBody>
          <a:bodyPr/>
          <a:lstStyle>
            <a:lvl1pPr>
              <a:defRPr/>
            </a:lvl1pPr>
          </a:lstStyle>
          <a:p>
            <a:fld id="{8C2A314A-4A2A-4B06-885A-6854E538EB3A}" type="slidenum">
              <a:rPr lang="en-US"/>
              <a:pPr/>
              <a:t>‹#›</a:t>
            </a:fld>
            <a:endParaRPr lang="en-US"/>
          </a:p>
        </p:txBody>
      </p:sp>
      <p:sp>
        <p:nvSpPr>
          <p:cNvPr id="3109" name="Rectangle 37"/>
          <p:cNvSpPr>
            <a:spLocks noChangeArrowheads="1"/>
          </p:cNvSpPr>
          <p:nvPr userDrawn="1"/>
        </p:nvSpPr>
        <p:spPr bwMode="auto">
          <a:xfrm>
            <a:off x="1676400" y="6438900"/>
            <a:ext cx="5581650" cy="419100"/>
          </a:xfrm>
          <a:prstGeom prst="rect">
            <a:avLst/>
          </a:prstGeom>
          <a:noFill/>
          <a:ln w="9525">
            <a:noFill/>
            <a:miter lim="800000"/>
            <a:headEnd/>
            <a:tailEnd/>
          </a:ln>
          <a:effectLst/>
        </p:spPr>
        <p:txBody>
          <a:bodyPr/>
          <a:lstStyle/>
          <a:p>
            <a:pPr algn="ctr" eaLnBrk="1" hangingPunct="1"/>
            <a:r>
              <a:rPr lang="en-US" sz="1000">
                <a:latin typeface="Arial" pitchFamily="34" charset="0"/>
              </a:rPr>
              <a:t>Liang, Introduction to Java Programming, Ninth Edition, (c) 2013 Pearson Education, Inc. All rights reserved. </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Slide Number Placeholder 4"/>
          <p:cNvSpPr>
            <a:spLocks noGrp="1"/>
          </p:cNvSpPr>
          <p:nvPr>
            <p:ph type="sldNum" sz="quarter" idx="11"/>
          </p:nvPr>
        </p:nvSpPr>
        <p:spPr/>
        <p:txBody>
          <a:bodyPr/>
          <a:lstStyle>
            <a:lvl1pPr>
              <a:defRPr/>
            </a:lvl1pPr>
          </a:lstStyle>
          <a:p>
            <a:fld id="{BC159445-B906-4C6F-AF64-6DFCDAE1619E}"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85750"/>
            <a:ext cx="194310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285750"/>
            <a:ext cx="56769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Slide Number Placeholder 4"/>
          <p:cNvSpPr>
            <a:spLocks noGrp="1"/>
          </p:cNvSpPr>
          <p:nvPr>
            <p:ph type="sldNum" sz="quarter" idx="11"/>
          </p:nvPr>
        </p:nvSpPr>
        <p:spPr/>
        <p:txBody>
          <a:bodyPr/>
          <a:lstStyle>
            <a:lvl1pPr>
              <a:defRPr/>
            </a:lvl1pPr>
          </a:lstStyle>
          <a:p>
            <a:fld id="{EB4C13B1-D15F-48AD-A43B-1D44F49CE62F}"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Slide Number Placeholder 4"/>
          <p:cNvSpPr>
            <a:spLocks noGrp="1"/>
          </p:cNvSpPr>
          <p:nvPr>
            <p:ph type="sldNum" sz="quarter" idx="11"/>
          </p:nvPr>
        </p:nvSpPr>
        <p:spPr/>
        <p:txBody>
          <a:bodyPr/>
          <a:lstStyle>
            <a:lvl1pPr>
              <a:defRPr/>
            </a:lvl1pPr>
          </a:lstStyle>
          <a:p>
            <a:fld id="{051F7ED5-2275-422C-A236-41D347541776}"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Slide Number Placeholder 4"/>
          <p:cNvSpPr>
            <a:spLocks noGrp="1"/>
          </p:cNvSpPr>
          <p:nvPr>
            <p:ph type="sldNum" sz="quarter" idx="11"/>
          </p:nvPr>
        </p:nvSpPr>
        <p:spPr/>
        <p:txBody>
          <a:bodyPr/>
          <a:lstStyle>
            <a:lvl1pPr>
              <a:defRPr/>
            </a:lvl1pPr>
          </a:lstStyle>
          <a:p>
            <a:fld id="{F469BB6D-C7F6-4EF1-A7F2-5552FE7EF11A}"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65735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5735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p>
        </p:txBody>
      </p:sp>
      <p:sp>
        <p:nvSpPr>
          <p:cNvPr id="6" name="Slide Number Placeholder 5"/>
          <p:cNvSpPr>
            <a:spLocks noGrp="1"/>
          </p:cNvSpPr>
          <p:nvPr>
            <p:ph type="sldNum" sz="quarter" idx="11"/>
          </p:nvPr>
        </p:nvSpPr>
        <p:spPr/>
        <p:txBody>
          <a:bodyPr/>
          <a:lstStyle>
            <a:lvl1pPr>
              <a:defRPr/>
            </a:lvl1pPr>
          </a:lstStyle>
          <a:p>
            <a:fld id="{4C676924-6D52-4E17-91E4-6DF594F0E43D}"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p>
        </p:txBody>
      </p:sp>
      <p:sp>
        <p:nvSpPr>
          <p:cNvPr id="8" name="Slide Number Placeholder 7"/>
          <p:cNvSpPr>
            <a:spLocks noGrp="1"/>
          </p:cNvSpPr>
          <p:nvPr>
            <p:ph type="sldNum" sz="quarter" idx="11"/>
          </p:nvPr>
        </p:nvSpPr>
        <p:spPr/>
        <p:txBody>
          <a:bodyPr/>
          <a:lstStyle>
            <a:lvl1pPr>
              <a:defRPr/>
            </a:lvl1pPr>
          </a:lstStyle>
          <a:p>
            <a:fld id="{FB486441-AAF8-472B-8586-4DE4C32FE012}"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Slide Number Placeholder 3"/>
          <p:cNvSpPr>
            <a:spLocks noGrp="1"/>
          </p:cNvSpPr>
          <p:nvPr>
            <p:ph type="sldNum" sz="quarter" idx="11"/>
          </p:nvPr>
        </p:nvSpPr>
        <p:spPr/>
        <p:txBody>
          <a:bodyPr/>
          <a:lstStyle>
            <a:lvl1pPr>
              <a:defRPr/>
            </a:lvl1pPr>
          </a:lstStyle>
          <a:p>
            <a:fld id="{FA048D44-8C64-4B0A-9547-0A9A16D5C8A9}"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Slide Number Placeholder 2"/>
          <p:cNvSpPr>
            <a:spLocks noGrp="1"/>
          </p:cNvSpPr>
          <p:nvPr>
            <p:ph type="sldNum" sz="quarter" idx="11"/>
          </p:nvPr>
        </p:nvSpPr>
        <p:spPr/>
        <p:txBody>
          <a:bodyPr/>
          <a:lstStyle>
            <a:lvl1pPr>
              <a:defRPr/>
            </a:lvl1pPr>
          </a:lstStyle>
          <a:p>
            <a:fld id="{A8559047-CC51-43FE-B467-DA7F90299473}"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Slide Number Placeholder 5"/>
          <p:cNvSpPr>
            <a:spLocks noGrp="1"/>
          </p:cNvSpPr>
          <p:nvPr>
            <p:ph type="sldNum" sz="quarter" idx="11"/>
          </p:nvPr>
        </p:nvSpPr>
        <p:spPr/>
        <p:txBody>
          <a:bodyPr/>
          <a:lstStyle>
            <a:lvl1pPr>
              <a:defRPr/>
            </a:lvl1pPr>
          </a:lstStyle>
          <a:p>
            <a:fld id="{D194E0C0-AC00-4015-B161-BC59808DDD73}"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Slide Number Placeholder 5"/>
          <p:cNvSpPr>
            <a:spLocks noGrp="1"/>
          </p:cNvSpPr>
          <p:nvPr>
            <p:ph type="sldNum" sz="quarter" idx="11"/>
          </p:nvPr>
        </p:nvSpPr>
        <p:spPr/>
        <p:txBody>
          <a:bodyPr/>
          <a:lstStyle>
            <a:lvl1pPr>
              <a:defRPr/>
            </a:lvl1pPr>
          </a:lstStyle>
          <a:p>
            <a:fld id="{02D94D91-DEB1-4A56-ABE9-920742218AFC}"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s>
            <a:gs pos="100000">
              <a:schemeClr val="hlink"/>
            </a:gs>
          </a:gsLst>
          <a:path path="rect">
            <a:fillToRect r="100000" b="100000"/>
          </a:path>
        </a:gradFill>
        <a:effectLst/>
      </p:bgPr>
    </p:bg>
    <p:spTree>
      <p:nvGrpSpPr>
        <p:cNvPr id="1" name=""/>
        <p:cNvGrpSpPr/>
        <p:nvPr/>
      </p:nvGrpSpPr>
      <p:grpSpPr>
        <a:xfrm>
          <a:off x="0" y="0"/>
          <a:ext cx="0" cy="0"/>
          <a:chOff x="0" y="0"/>
          <a:chExt cx="0" cy="0"/>
        </a:xfrm>
      </p:grpSpPr>
      <p:grpSp>
        <p:nvGrpSpPr>
          <p:cNvPr id="1053" name="Group 29"/>
          <p:cNvGrpSpPr>
            <a:grpSpLocks/>
          </p:cNvGrpSpPr>
          <p:nvPr/>
        </p:nvGrpSpPr>
        <p:grpSpPr bwMode="auto">
          <a:xfrm>
            <a:off x="0" y="4367213"/>
            <a:ext cx="9131300" cy="2478087"/>
            <a:chOff x="0" y="2751"/>
            <a:chExt cx="5752" cy="1561"/>
          </a:xfrm>
        </p:grpSpPr>
        <p:sp>
          <p:nvSpPr>
            <p:cNvPr id="1026" name="Rectangle 2"/>
            <p:cNvSpPr>
              <a:spLocks noChangeArrowheads="1"/>
            </p:cNvSpPr>
            <p:nvPr/>
          </p:nvSpPr>
          <p:spPr bwMode="hidden">
            <a:xfrm>
              <a:off x="0" y="4080"/>
              <a:ext cx="5752" cy="232"/>
            </a:xfrm>
            <a:prstGeom prst="rect">
              <a:avLst/>
            </a:prstGeom>
            <a:gradFill rotWithShape="0">
              <a:gsLst>
                <a:gs pos="0">
                  <a:schemeClr val="bg1"/>
                </a:gs>
                <a:gs pos="100000">
                  <a:schemeClr val="hlink"/>
                </a:gs>
              </a:gsLst>
              <a:lin ang="5400000" scaled="1"/>
            </a:gradFill>
            <a:ln w="9525">
              <a:noFill/>
              <a:miter lim="800000"/>
              <a:headEnd/>
              <a:tailEnd/>
            </a:ln>
            <a:effectLst/>
          </p:spPr>
          <p:txBody>
            <a:bodyPr wrap="none" anchor="ctr"/>
            <a:lstStyle/>
            <a:p>
              <a:endParaRPr lang="en-US"/>
            </a:p>
          </p:txBody>
        </p:sp>
        <p:grpSp>
          <p:nvGrpSpPr>
            <p:cNvPr id="1052" name="Group 28"/>
            <p:cNvGrpSpPr>
              <a:grpSpLocks/>
            </p:cNvGrpSpPr>
            <p:nvPr/>
          </p:nvGrpSpPr>
          <p:grpSpPr bwMode="auto">
            <a:xfrm>
              <a:off x="4458" y="2751"/>
              <a:ext cx="1190" cy="1426"/>
              <a:chOff x="4458" y="2751"/>
              <a:chExt cx="1190" cy="1426"/>
            </a:xfrm>
          </p:grpSpPr>
          <p:sp>
            <p:nvSpPr>
              <p:cNvPr id="1027" name="Freeform 3"/>
              <p:cNvSpPr>
                <a:spLocks/>
              </p:cNvSpPr>
              <p:nvPr/>
            </p:nvSpPr>
            <p:spPr bwMode="ltGray">
              <a:xfrm>
                <a:off x="4614" y="2790"/>
                <a:ext cx="1034" cy="1273"/>
              </a:xfrm>
              <a:custGeom>
                <a:avLst/>
                <a:gdLst/>
                <a:ahLst/>
                <a:cxnLst>
                  <a:cxn ang="0">
                    <a:pos x="646" y="23"/>
                  </a:cxn>
                  <a:cxn ang="0">
                    <a:pos x="765" y="92"/>
                  </a:cxn>
                  <a:cxn ang="0">
                    <a:pos x="866" y="184"/>
                  </a:cxn>
                  <a:cxn ang="0">
                    <a:pos x="944" y="294"/>
                  </a:cxn>
                  <a:cxn ang="0">
                    <a:pos x="1000" y="417"/>
                  </a:cxn>
                  <a:cxn ang="0">
                    <a:pos x="1030" y="550"/>
                  </a:cxn>
                  <a:cxn ang="0">
                    <a:pos x="1030" y="688"/>
                  </a:cxn>
                  <a:cxn ang="0">
                    <a:pos x="1000" y="821"/>
                  </a:cxn>
                  <a:cxn ang="0">
                    <a:pos x="944" y="944"/>
                  </a:cxn>
                  <a:cxn ang="0">
                    <a:pos x="866" y="1055"/>
                  </a:cxn>
                  <a:cxn ang="0">
                    <a:pos x="765" y="1148"/>
                  </a:cxn>
                  <a:cxn ang="0">
                    <a:pos x="646" y="1215"/>
                  </a:cxn>
                  <a:cxn ang="0">
                    <a:pos x="517" y="1257"/>
                  </a:cxn>
                  <a:cxn ang="0">
                    <a:pos x="382" y="1272"/>
                  </a:cxn>
                  <a:cxn ang="0">
                    <a:pos x="246" y="1257"/>
                  </a:cxn>
                  <a:cxn ang="0">
                    <a:pos x="118" y="1215"/>
                  </a:cxn>
                  <a:cxn ang="0">
                    <a:pos x="0" y="1148"/>
                  </a:cxn>
                  <a:cxn ang="0">
                    <a:pos x="89" y="1129"/>
                  </a:cxn>
                  <a:cxn ang="0">
                    <a:pos x="201" y="1179"/>
                  </a:cxn>
                  <a:cxn ang="0">
                    <a:pos x="320" y="1204"/>
                  </a:cxn>
                  <a:cxn ang="0">
                    <a:pos x="443" y="1204"/>
                  </a:cxn>
                  <a:cxn ang="0">
                    <a:pos x="563" y="1179"/>
                  </a:cxn>
                  <a:cxn ang="0">
                    <a:pos x="675" y="1129"/>
                  </a:cxn>
                  <a:cxn ang="0">
                    <a:pos x="775" y="1057"/>
                  </a:cxn>
                  <a:cxn ang="0">
                    <a:pos x="857" y="965"/>
                  </a:cxn>
                  <a:cxn ang="0">
                    <a:pos x="919" y="858"/>
                  </a:cxn>
                  <a:cxn ang="0">
                    <a:pos x="956" y="742"/>
                  </a:cxn>
                  <a:cxn ang="0">
                    <a:pos x="969" y="619"/>
                  </a:cxn>
                  <a:cxn ang="0">
                    <a:pos x="956" y="496"/>
                  </a:cxn>
                  <a:cxn ang="0">
                    <a:pos x="919" y="381"/>
                  </a:cxn>
                  <a:cxn ang="0">
                    <a:pos x="857" y="273"/>
                  </a:cxn>
                  <a:cxn ang="0">
                    <a:pos x="775" y="182"/>
                  </a:cxn>
                  <a:cxn ang="0">
                    <a:pos x="675" y="110"/>
                  </a:cxn>
                  <a:cxn ang="0">
                    <a:pos x="563" y="61"/>
                  </a:cxn>
                  <a:cxn ang="0">
                    <a:pos x="582" y="0"/>
                  </a:cxn>
                </a:cxnLst>
                <a:rect l="0" t="0" r="r" b="b"/>
                <a:pathLst>
                  <a:path w="1034" h="1273">
                    <a:moveTo>
                      <a:pt x="582" y="0"/>
                    </a:moveTo>
                    <a:lnTo>
                      <a:pt x="646" y="23"/>
                    </a:lnTo>
                    <a:lnTo>
                      <a:pt x="707" y="56"/>
                    </a:lnTo>
                    <a:lnTo>
                      <a:pt x="765" y="92"/>
                    </a:lnTo>
                    <a:lnTo>
                      <a:pt x="818" y="134"/>
                    </a:lnTo>
                    <a:lnTo>
                      <a:pt x="866" y="184"/>
                    </a:lnTo>
                    <a:lnTo>
                      <a:pt x="908" y="237"/>
                    </a:lnTo>
                    <a:lnTo>
                      <a:pt x="944" y="294"/>
                    </a:lnTo>
                    <a:lnTo>
                      <a:pt x="977" y="353"/>
                    </a:lnTo>
                    <a:lnTo>
                      <a:pt x="1000" y="417"/>
                    </a:lnTo>
                    <a:lnTo>
                      <a:pt x="1018" y="483"/>
                    </a:lnTo>
                    <a:lnTo>
                      <a:pt x="1030" y="550"/>
                    </a:lnTo>
                    <a:lnTo>
                      <a:pt x="1033" y="619"/>
                    </a:lnTo>
                    <a:lnTo>
                      <a:pt x="1030" y="688"/>
                    </a:lnTo>
                    <a:lnTo>
                      <a:pt x="1018" y="756"/>
                    </a:lnTo>
                    <a:lnTo>
                      <a:pt x="1000" y="821"/>
                    </a:lnTo>
                    <a:lnTo>
                      <a:pt x="977" y="884"/>
                    </a:lnTo>
                    <a:lnTo>
                      <a:pt x="944" y="944"/>
                    </a:lnTo>
                    <a:lnTo>
                      <a:pt x="908" y="1003"/>
                    </a:lnTo>
                    <a:lnTo>
                      <a:pt x="866" y="1055"/>
                    </a:lnTo>
                    <a:lnTo>
                      <a:pt x="818" y="1105"/>
                    </a:lnTo>
                    <a:lnTo>
                      <a:pt x="765" y="1148"/>
                    </a:lnTo>
                    <a:lnTo>
                      <a:pt x="707" y="1183"/>
                    </a:lnTo>
                    <a:lnTo>
                      <a:pt x="646" y="1215"/>
                    </a:lnTo>
                    <a:lnTo>
                      <a:pt x="582" y="1239"/>
                    </a:lnTo>
                    <a:lnTo>
                      <a:pt x="517" y="1257"/>
                    </a:lnTo>
                    <a:lnTo>
                      <a:pt x="450" y="1269"/>
                    </a:lnTo>
                    <a:lnTo>
                      <a:pt x="382" y="1272"/>
                    </a:lnTo>
                    <a:lnTo>
                      <a:pt x="313" y="1269"/>
                    </a:lnTo>
                    <a:lnTo>
                      <a:pt x="246" y="1257"/>
                    </a:lnTo>
                    <a:lnTo>
                      <a:pt x="180" y="1239"/>
                    </a:lnTo>
                    <a:lnTo>
                      <a:pt x="118" y="1215"/>
                    </a:lnTo>
                    <a:lnTo>
                      <a:pt x="57" y="1183"/>
                    </a:lnTo>
                    <a:lnTo>
                      <a:pt x="0" y="1148"/>
                    </a:lnTo>
                    <a:lnTo>
                      <a:pt x="36" y="1095"/>
                    </a:lnTo>
                    <a:lnTo>
                      <a:pt x="89" y="1129"/>
                    </a:lnTo>
                    <a:lnTo>
                      <a:pt x="144" y="1156"/>
                    </a:lnTo>
                    <a:lnTo>
                      <a:pt x="201" y="1179"/>
                    </a:lnTo>
                    <a:lnTo>
                      <a:pt x="261" y="1195"/>
                    </a:lnTo>
                    <a:lnTo>
                      <a:pt x="320" y="1204"/>
                    </a:lnTo>
                    <a:lnTo>
                      <a:pt x="382" y="1208"/>
                    </a:lnTo>
                    <a:lnTo>
                      <a:pt x="443" y="1204"/>
                    </a:lnTo>
                    <a:lnTo>
                      <a:pt x="504" y="1195"/>
                    </a:lnTo>
                    <a:lnTo>
                      <a:pt x="563" y="1179"/>
                    </a:lnTo>
                    <a:lnTo>
                      <a:pt x="621" y="1156"/>
                    </a:lnTo>
                    <a:lnTo>
                      <a:pt x="675" y="1129"/>
                    </a:lnTo>
                    <a:lnTo>
                      <a:pt x="727" y="1095"/>
                    </a:lnTo>
                    <a:lnTo>
                      <a:pt x="775" y="1057"/>
                    </a:lnTo>
                    <a:lnTo>
                      <a:pt x="818" y="1013"/>
                    </a:lnTo>
                    <a:lnTo>
                      <a:pt x="857" y="965"/>
                    </a:lnTo>
                    <a:lnTo>
                      <a:pt x="890" y="913"/>
                    </a:lnTo>
                    <a:lnTo>
                      <a:pt x="919" y="858"/>
                    </a:lnTo>
                    <a:lnTo>
                      <a:pt x="941" y="802"/>
                    </a:lnTo>
                    <a:lnTo>
                      <a:pt x="956" y="742"/>
                    </a:lnTo>
                    <a:lnTo>
                      <a:pt x="965" y="680"/>
                    </a:lnTo>
                    <a:lnTo>
                      <a:pt x="969" y="619"/>
                    </a:lnTo>
                    <a:lnTo>
                      <a:pt x="965" y="557"/>
                    </a:lnTo>
                    <a:lnTo>
                      <a:pt x="956" y="496"/>
                    </a:lnTo>
                    <a:lnTo>
                      <a:pt x="941" y="437"/>
                    </a:lnTo>
                    <a:lnTo>
                      <a:pt x="919" y="381"/>
                    </a:lnTo>
                    <a:lnTo>
                      <a:pt x="890" y="325"/>
                    </a:lnTo>
                    <a:lnTo>
                      <a:pt x="857" y="273"/>
                    </a:lnTo>
                    <a:lnTo>
                      <a:pt x="818" y="225"/>
                    </a:lnTo>
                    <a:lnTo>
                      <a:pt x="775" y="182"/>
                    </a:lnTo>
                    <a:lnTo>
                      <a:pt x="727" y="144"/>
                    </a:lnTo>
                    <a:lnTo>
                      <a:pt x="675" y="110"/>
                    </a:lnTo>
                    <a:lnTo>
                      <a:pt x="621" y="81"/>
                    </a:lnTo>
                    <a:lnTo>
                      <a:pt x="563" y="61"/>
                    </a:lnTo>
                    <a:lnTo>
                      <a:pt x="565" y="56"/>
                    </a:lnTo>
                    <a:lnTo>
                      <a:pt x="582" y="0"/>
                    </a:lnTo>
                  </a:path>
                </a:pathLst>
              </a:custGeom>
              <a:gradFill rotWithShape="0">
                <a:gsLst>
                  <a:gs pos="0">
                    <a:schemeClr val="bg2"/>
                  </a:gs>
                  <a:gs pos="100000">
                    <a:schemeClr val="bg1"/>
                  </a:gs>
                </a:gsLst>
                <a:lin ang="5400000" scaled="1"/>
              </a:gradFill>
              <a:ln w="9525" cap="rnd">
                <a:noFill/>
                <a:round/>
                <a:headEnd/>
                <a:tailEnd/>
              </a:ln>
              <a:effectLst/>
            </p:spPr>
            <p:txBody>
              <a:bodyPr/>
              <a:lstStyle/>
              <a:p>
                <a:endParaRPr lang="en-US"/>
              </a:p>
            </p:txBody>
          </p:sp>
          <p:sp>
            <p:nvSpPr>
              <p:cNvPr id="1028" name="Line 4"/>
              <p:cNvSpPr>
                <a:spLocks noChangeShapeType="1"/>
              </p:cNvSpPr>
              <p:nvPr/>
            </p:nvSpPr>
            <p:spPr bwMode="ltGray">
              <a:xfrm flipV="1">
                <a:off x="4639" y="3863"/>
                <a:ext cx="103" cy="186"/>
              </a:xfrm>
              <a:prstGeom prst="line">
                <a:avLst/>
              </a:prstGeom>
              <a:noFill/>
              <a:ln w="25400">
                <a:solidFill>
                  <a:schemeClr val="bg1"/>
                </a:solidFill>
                <a:round/>
                <a:headEnd type="none" w="sm" len="sm"/>
                <a:tailEnd type="none" w="sm" len="sm"/>
              </a:ln>
              <a:effectLst/>
            </p:spPr>
            <p:txBody>
              <a:bodyPr wrap="none" anchor="ctr"/>
              <a:lstStyle/>
              <a:p>
                <a:endParaRPr lang="en-US"/>
              </a:p>
            </p:txBody>
          </p:sp>
          <p:sp>
            <p:nvSpPr>
              <p:cNvPr id="1029" name="Line 5"/>
              <p:cNvSpPr>
                <a:spLocks noChangeShapeType="1"/>
              </p:cNvSpPr>
              <p:nvPr/>
            </p:nvSpPr>
            <p:spPr bwMode="ltGray">
              <a:xfrm flipV="1">
                <a:off x="5210" y="2874"/>
                <a:ext cx="36" cy="71"/>
              </a:xfrm>
              <a:prstGeom prst="line">
                <a:avLst/>
              </a:prstGeom>
              <a:noFill/>
              <a:ln w="25400">
                <a:solidFill>
                  <a:schemeClr val="bg1"/>
                </a:solidFill>
                <a:round/>
                <a:headEnd type="none" w="sm" len="sm"/>
                <a:tailEnd type="none" w="sm" len="sm"/>
              </a:ln>
              <a:effectLst/>
            </p:spPr>
            <p:txBody>
              <a:bodyPr wrap="none" anchor="ctr"/>
              <a:lstStyle/>
              <a:p>
                <a:endParaRPr lang="en-US"/>
              </a:p>
            </p:txBody>
          </p:sp>
          <p:sp>
            <p:nvSpPr>
              <p:cNvPr id="1030" name="Line 6"/>
              <p:cNvSpPr>
                <a:spLocks noChangeShapeType="1"/>
              </p:cNvSpPr>
              <p:nvPr/>
            </p:nvSpPr>
            <p:spPr bwMode="ltGray">
              <a:xfrm flipV="1">
                <a:off x="5270" y="2751"/>
                <a:ext cx="36" cy="71"/>
              </a:xfrm>
              <a:prstGeom prst="line">
                <a:avLst/>
              </a:prstGeom>
              <a:noFill/>
              <a:ln w="25400">
                <a:solidFill>
                  <a:schemeClr val="bg1"/>
                </a:solidFill>
                <a:round/>
                <a:headEnd type="none" w="sm" len="sm"/>
                <a:tailEnd type="none" w="sm" len="sm"/>
              </a:ln>
              <a:effectLst/>
            </p:spPr>
            <p:txBody>
              <a:bodyPr wrap="none" anchor="ctr"/>
              <a:lstStyle/>
              <a:p>
                <a:endParaRPr lang="en-US"/>
              </a:p>
            </p:txBody>
          </p:sp>
          <p:sp>
            <p:nvSpPr>
              <p:cNvPr id="1031" name="Freeform 7"/>
              <p:cNvSpPr>
                <a:spLocks/>
              </p:cNvSpPr>
              <p:nvPr/>
            </p:nvSpPr>
            <p:spPr bwMode="ltGray">
              <a:xfrm>
                <a:off x="4753" y="4067"/>
                <a:ext cx="604" cy="110"/>
              </a:xfrm>
              <a:custGeom>
                <a:avLst/>
                <a:gdLst/>
                <a:ahLst/>
                <a:cxnLst>
                  <a:cxn ang="0">
                    <a:pos x="2" y="70"/>
                  </a:cxn>
                  <a:cxn ang="0">
                    <a:pos x="14" y="57"/>
                  </a:cxn>
                  <a:cxn ang="0">
                    <a:pos x="31" y="46"/>
                  </a:cxn>
                  <a:cxn ang="0">
                    <a:pos x="63" y="30"/>
                  </a:cxn>
                  <a:cxn ang="0">
                    <a:pos x="100" y="21"/>
                  </a:cxn>
                  <a:cxn ang="0">
                    <a:pos x="134" y="13"/>
                  </a:cxn>
                  <a:cxn ang="0">
                    <a:pos x="181" y="6"/>
                  </a:cxn>
                  <a:cxn ang="0">
                    <a:pos x="225" y="2"/>
                  </a:cxn>
                  <a:cxn ang="0">
                    <a:pos x="277" y="0"/>
                  </a:cxn>
                  <a:cxn ang="0">
                    <a:pos x="340" y="0"/>
                  </a:cxn>
                  <a:cxn ang="0">
                    <a:pos x="407" y="4"/>
                  </a:cxn>
                  <a:cxn ang="0">
                    <a:pos x="453" y="10"/>
                  </a:cxn>
                  <a:cxn ang="0">
                    <a:pos x="502" y="19"/>
                  </a:cxn>
                  <a:cxn ang="0">
                    <a:pos x="549" y="33"/>
                  </a:cxn>
                  <a:cxn ang="0">
                    <a:pos x="573" y="47"/>
                  </a:cxn>
                  <a:cxn ang="0">
                    <a:pos x="588" y="58"/>
                  </a:cxn>
                  <a:cxn ang="0">
                    <a:pos x="603" y="77"/>
                  </a:cxn>
                  <a:cxn ang="0">
                    <a:pos x="578" y="87"/>
                  </a:cxn>
                  <a:cxn ang="0">
                    <a:pos x="536" y="95"/>
                  </a:cxn>
                  <a:cxn ang="0">
                    <a:pos x="485" y="101"/>
                  </a:cxn>
                  <a:cxn ang="0">
                    <a:pos x="436" y="106"/>
                  </a:cxn>
                  <a:cxn ang="0">
                    <a:pos x="377" y="108"/>
                  </a:cxn>
                  <a:cxn ang="0">
                    <a:pos x="313" y="109"/>
                  </a:cxn>
                  <a:cxn ang="0">
                    <a:pos x="252" y="109"/>
                  </a:cxn>
                  <a:cxn ang="0">
                    <a:pos x="188" y="108"/>
                  </a:cxn>
                  <a:cxn ang="0">
                    <a:pos x="117" y="102"/>
                  </a:cxn>
                  <a:cxn ang="0">
                    <a:pos x="61" y="96"/>
                  </a:cxn>
                  <a:cxn ang="0">
                    <a:pos x="14" y="86"/>
                  </a:cxn>
                  <a:cxn ang="0">
                    <a:pos x="0" y="78"/>
                  </a:cxn>
                  <a:cxn ang="0">
                    <a:pos x="2" y="70"/>
                  </a:cxn>
                </a:cxnLst>
                <a:rect l="0" t="0" r="r" b="b"/>
                <a:pathLst>
                  <a:path w="604" h="110">
                    <a:moveTo>
                      <a:pt x="2" y="70"/>
                    </a:moveTo>
                    <a:lnTo>
                      <a:pt x="14" y="57"/>
                    </a:lnTo>
                    <a:lnTo>
                      <a:pt x="31" y="46"/>
                    </a:lnTo>
                    <a:lnTo>
                      <a:pt x="63" y="30"/>
                    </a:lnTo>
                    <a:lnTo>
                      <a:pt x="100" y="21"/>
                    </a:lnTo>
                    <a:lnTo>
                      <a:pt x="134" y="13"/>
                    </a:lnTo>
                    <a:lnTo>
                      <a:pt x="181" y="6"/>
                    </a:lnTo>
                    <a:lnTo>
                      <a:pt x="225" y="2"/>
                    </a:lnTo>
                    <a:lnTo>
                      <a:pt x="277" y="0"/>
                    </a:lnTo>
                    <a:lnTo>
                      <a:pt x="340" y="0"/>
                    </a:lnTo>
                    <a:lnTo>
                      <a:pt x="407" y="4"/>
                    </a:lnTo>
                    <a:lnTo>
                      <a:pt x="453" y="10"/>
                    </a:lnTo>
                    <a:lnTo>
                      <a:pt x="502" y="19"/>
                    </a:lnTo>
                    <a:lnTo>
                      <a:pt x="549" y="33"/>
                    </a:lnTo>
                    <a:lnTo>
                      <a:pt x="573" y="47"/>
                    </a:lnTo>
                    <a:lnTo>
                      <a:pt x="588" y="58"/>
                    </a:lnTo>
                    <a:lnTo>
                      <a:pt x="603" y="77"/>
                    </a:lnTo>
                    <a:lnTo>
                      <a:pt x="578" y="87"/>
                    </a:lnTo>
                    <a:lnTo>
                      <a:pt x="536" y="95"/>
                    </a:lnTo>
                    <a:lnTo>
                      <a:pt x="485" y="101"/>
                    </a:lnTo>
                    <a:lnTo>
                      <a:pt x="436" y="106"/>
                    </a:lnTo>
                    <a:lnTo>
                      <a:pt x="377" y="108"/>
                    </a:lnTo>
                    <a:lnTo>
                      <a:pt x="313" y="109"/>
                    </a:lnTo>
                    <a:lnTo>
                      <a:pt x="252" y="109"/>
                    </a:lnTo>
                    <a:lnTo>
                      <a:pt x="188" y="108"/>
                    </a:lnTo>
                    <a:lnTo>
                      <a:pt x="117" y="102"/>
                    </a:lnTo>
                    <a:lnTo>
                      <a:pt x="61" y="96"/>
                    </a:lnTo>
                    <a:lnTo>
                      <a:pt x="14" y="86"/>
                    </a:lnTo>
                    <a:lnTo>
                      <a:pt x="0" y="78"/>
                    </a:lnTo>
                    <a:lnTo>
                      <a:pt x="2" y="70"/>
                    </a:lnTo>
                  </a:path>
                </a:pathLst>
              </a:custGeom>
              <a:gradFill rotWithShape="0">
                <a:gsLst>
                  <a:gs pos="0">
                    <a:schemeClr val="bg1"/>
                  </a:gs>
                  <a:gs pos="100000">
                    <a:schemeClr val="bg2"/>
                  </a:gs>
                </a:gsLst>
                <a:lin ang="0" scaled="1"/>
              </a:gradFill>
              <a:ln w="9525" cap="rnd">
                <a:noFill/>
                <a:round/>
                <a:headEnd/>
                <a:tailEnd/>
              </a:ln>
              <a:effectLst/>
            </p:spPr>
            <p:txBody>
              <a:bodyPr/>
              <a:lstStyle/>
              <a:p>
                <a:endParaRPr lang="en-US"/>
              </a:p>
            </p:txBody>
          </p:sp>
          <p:sp>
            <p:nvSpPr>
              <p:cNvPr id="1032" name="Oval 8"/>
              <p:cNvSpPr>
                <a:spLocks noChangeArrowheads="1"/>
              </p:cNvSpPr>
              <p:nvPr/>
            </p:nvSpPr>
            <p:spPr bwMode="grayWhite">
              <a:xfrm>
                <a:off x="4458" y="2879"/>
                <a:ext cx="1074" cy="1073"/>
              </a:xfrm>
              <a:prstGeom prst="ellipse">
                <a:avLst/>
              </a:prstGeom>
              <a:gradFill rotWithShape="0">
                <a:gsLst>
                  <a:gs pos="0">
                    <a:schemeClr val="bg1"/>
                  </a:gs>
                  <a:gs pos="100000">
                    <a:schemeClr val="bg2"/>
                  </a:gs>
                </a:gsLst>
                <a:lin ang="0" scaled="1"/>
              </a:gradFill>
              <a:ln w="9525">
                <a:noFill/>
                <a:round/>
                <a:headEnd/>
                <a:tailEnd/>
              </a:ln>
              <a:effectLst/>
            </p:spPr>
            <p:txBody>
              <a:bodyPr wrap="none" anchor="ctr"/>
              <a:lstStyle/>
              <a:p>
                <a:endParaRPr lang="en-US"/>
              </a:p>
            </p:txBody>
          </p:sp>
          <p:grpSp>
            <p:nvGrpSpPr>
              <p:cNvPr id="1051" name="Group 27"/>
              <p:cNvGrpSpPr>
                <a:grpSpLocks/>
              </p:cNvGrpSpPr>
              <p:nvPr/>
            </p:nvGrpSpPr>
            <p:grpSpPr bwMode="auto">
              <a:xfrm>
                <a:off x="4458" y="2991"/>
                <a:ext cx="999" cy="797"/>
                <a:chOff x="4458" y="2991"/>
                <a:chExt cx="999" cy="797"/>
              </a:xfrm>
            </p:grpSpPr>
            <p:sp>
              <p:nvSpPr>
                <p:cNvPr id="1033" name="Freeform 9"/>
                <p:cNvSpPr>
                  <a:spLocks/>
                </p:cNvSpPr>
                <p:nvPr/>
              </p:nvSpPr>
              <p:spPr bwMode="grayWhite">
                <a:xfrm>
                  <a:off x="4599" y="3283"/>
                  <a:ext cx="1" cy="17"/>
                </a:xfrm>
                <a:custGeom>
                  <a:avLst/>
                  <a:gdLst/>
                  <a:ahLst/>
                  <a:cxnLst>
                    <a:cxn ang="0">
                      <a:pos x="0" y="0"/>
                    </a:cxn>
                    <a:cxn ang="0">
                      <a:pos x="0" y="16"/>
                    </a:cxn>
                    <a:cxn ang="0">
                      <a:pos x="0" y="16"/>
                    </a:cxn>
                    <a:cxn ang="0">
                      <a:pos x="0" y="6"/>
                    </a:cxn>
                    <a:cxn ang="0">
                      <a:pos x="0" y="0"/>
                    </a:cxn>
                  </a:cxnLst>
                  <a:rect l="0" t="0" r="r" b="b"/>
                  <a:pathLst>
                    <a:path w="1" h="17">
                      <a:moveTo>
                        <a:pt x="0" y="0"/>
                      </a:moveTo>
                      <a:lnTo>
                        <a:pt x="0" y="16"/>
                      </a:lnTo>
                      <a:lnTo>
                        <a:pt x="0" y="16"/>
                      </a:lnTo>
                      <a:lnTo>
                        <a:pt x="0" y="6"/>
                      </a:lnTo>
                      <a:lnTo>
                        <a:pt x="0" y="0"/>
                      </a:lnTo>
                    </a:path>
                  </a:pathLst>
                </a:custGeom>
                <a:solidFill>
                  <a:schemeClr val="bg1"/>
                </a:solidFill>
                <a:ln w="9525" cap="rnd">
                  <a:noFill/>
                  <a:round/>
                  <a:headEnd/>
                  <a:tailEnd/>
                </a:ln>
                <a:effectLst/>
              </p:spPr>
              <p:txBody>
                <a:bodyPr/>
                <a:lstStyle/>
                <a:p>
                  <a:endParaRPr lang="en-US"/>
                </a:p>
              </p:txBody>
            </p:sp>
            <p:sp>
              <p:nvSpPr>
                <p:cNvPr id="1034" name="Freeform 10"/>
                <p:cNvSpPr>
                  <a:spLocks/>
                </p:cNvSpPr>
                <p:nvPr/>
              </p:nvSpPr>
              <p:spPr bwMode="grayWhite">
                <a:xfrm>
                  <a:off x="4616" y="3305"/>
                  <a:ext cx="17" cy="17"/>
                </a:xfrm>
                <a:custGeom>
                  <a:avLst/>
                  <a:gdLst/>
                  <a:ahLst/>
                  <a:cxnLst>
                    <a:cxn ang="0">
                      <a:pos x="0" y="0"/>
                    </a:cxn>
                    <a:cxn ang="0">
                      <a:pos x="16" y="0"/>
                    </a:cxn>
                    <a:cxn ang="0">
                      <a:pos x="16" y="16"/>
                    </a:cxn>
                    <a:cxn ang="0">
                      <a:pos x="0" y="0"/>
                    </a:cxn>
                  </a:cxnLst>
                  <a:rect l="0" t="0" r="r" b="b"/>
                  <a:pathLst>
                    <a:path w="17" h="17">
                      <a:moveTo>
                        <a:pt x="0" y="0"/>
                      </a:moveTo>
                      <a:lnTo>
                        <a:pt x="16" y="0"/>
                      </a:lnTo>
                      <a:lnTo>
                        <a:pt x="16" y="16"/>
                      </a:lnTo>
                      <a:lnTo>
                        <a:pt x="0" y="0"/>
                      </a:lnTo>
                    </a:path>
                  </a:pathLst>
                </a:custGeom>
                <a:solidFill>
                  <a:schemeClr val="bg1"/>
                </a:solidFill>
                <a:ln w="9525" cap="rnd">
                  <a:noFill/>
                  <a:round/>
                  <a:headEnd/>
                  <a:tailEnd/>
                </a:ln>
                <a:effectLst/>
              </p:spPr>
              <p:txBody>
                <a:bodyPr/>
                <a:lstStyle/>
                <a:p>
                  <a:endParaRPr lang="en-US"/>
                </a:p>
              </p:txBody>
            </p:sp>
            <p:sp>
              <p:nvSpPr>
                <p:cNvPr id="1035" name="Freeform 11"/>
                <p:cNvSpPr>
                  <a:spLocks/>
                </p:cNvSpPr>
                <p:nvPr/>
              </p:nvSpPr>
              <p:spPr bwMode="grayWhite">
                <a:xfrm>
                  <a:off x="4674" y="3275"/>
                  <a:ext cx="37" cy="35"/>
                </a:xfrm>
                <a:custGeom>
                  <a:avLst/>
                  <a:gdLst/>
                  <a:ahLst/>
                  <a:cxnLst>
                    <a:cxn ang="0">
                      <a:pos x="36" y="0"/>
                    </a:cxn>
                    <a:cxn ang="0">
                      <a:pos x="22" y="0"/>
                    </a:cxn>
                    <a:cxn ang="0">
                      <a:pos x="14" y="9"/>
                    </a:cxn>
                    <a:cxn ang="0">
                      <a:pos x="9" y="9"/>
                    </a:cxn>
                    <a:cxn ang="0">
                      <a:pos x="5" y="13"/>
                    </a:cxn>
                    <a:cxn ang="0">
                      <a:pos x="0" y="13"/>
                    </a:cxn>
                    <a:cxn ang="0">
                      <a:pos x="0" y="25"/>
                    </a:cxn>
                    <a:cxn ang="0">
                      <a:pos x="8" y="34"/>
                    </a:cxn>
                    <a:cxn ang="0">
                      <a:pos x="29" y="34"/>
                    </a:cxn>
                    <a:cxn ang="0">
                      <a:pos x="36" y="25"/>
                    </a:cxn>
                    <a:cxn ang="0">
                      <a:pos x="36" y="0"/>
                    </a:cxn>
                  </a:cxnLst>
                  <a:rect l="0" t="0" r="r" b="b"/>
                  <a:pathLst>
                    <a:path w="37" h="35">
                      <a:moveTo>
                        <a:pt x="36" y="0"/>
                      </a:moveTo>
                      <a:lnTo>
                        <a:pt x="22" y="0"/>
                      </a:lnTo>
                      <a:lnTo>
                        <a:pt x="14" y="9"/>
                      </a:lnTo>
                      <a:lnTo>
                        <a:pt x="9" y="9"/>
                      </a:lnTo>
                      <a:lnTo>
                        <a:pt x="5" y="13"/>
                      </a:lnTo>
                      <a:lnTo>
                        <a:pt x="0" y="13"/>
                      </a:lnTo>
                      <a:lnTo>
                        <a:pt x="0" y="25"/>
                      </a:lnTo>
                      <a:lnTo>
                        <a:pt x="8" y="34"/>
                      </a:lnTo>
                      <a:lnTo>
                        <a:pt x="29" y="34"/>
                      </a:lnTo>
                      <a:lnTo>
                        <a:pt x="36" y="25"/>
                      </a:lnTo>
                      <a:lnTo>
                        <a:pt x="36" y="0"/>
                      </a:lnTo>
                    </a:path>
                  </a:pathLst>
                </a:custGeom>
                <a:solidFill>
                  <a:schemeClr val="bg1"/>
                </a:solidFill>
                <a:ln w="9525" cap="rnd">
                  <a:noFill/>
                  <a:round/>
                  <a:headEnd/>
                  <a:tailEnd/>
                </a:ln>
                <a:effectLst/>
              </p:spPr>
              <p:txBody>
                <a:bodyPr/>
                <a:lstStyle/>
                <a:p>
                  <a:endParaRPr lang="en-US"/>
                </a:p>
              </p:txBody>
            </p:sp>
            <p:sp>
              <p:nvSpPr>
                <p:cNvPr id="1036" name="Freeform 12"/>
                <p:cNvSpPr>
                  <a:spLocks/>
                </p:cNvSpPr>
                <p:nvPr/>
              </p:nvSpPr>
              <p:spPr bwMode="grayWhite">
                <a:xfrm>
                  <a:off x="4458" y="3303"/>
                  <a:ext cx="324" cy="422"/>
                </a:xfrm>
                <a:custGeom>
                  <a:avLst/>
                  <a:gdLst/>
                  <a:ahLst/>
                  <a:cxnLst>
                    <a:cxn ang="0">
                      <a:pos x="76" y="0"/>
                    </a:cxn>
                    <a:cxn ang="0">
                      <a:pos x="71" y="11"/>
                    </a:cxn>
                    <a:cxn ang="0">
                      <a:pos x="45" y="33"/>
                    </a:cxn>
                    <a:cxn ang="0">
                      <a:pos x="40" y="53"/>
                    </a:cxn>
                    <a:cxn ang="0">
                      <a:pos x="21" y="68"/>
                    </a:cxn>
                    <a:cxn ang="0">
                      <a:pos x="8" y="96"/>
                    </a:cxn>
                    <a:cxn ang="0">
                      <a:pos x="8" y="114"/>
                    </a:cxn>
                    <a:cxn ang="0">
                      <a:pos x="0" y="144"/>
                    </a:cxn>
                    <a:cxn ang="0">
                      <a:pos x="11" y="157"/>
                    </a:cxn>
                    <a:cxn ang="0">
                      <a:pos x="40" y="195"/>
                    </a:cxn>
                    <a:cxn ang="0">
                      <a:pos x="48" y="190"/>
                    </a:cxn>
                    <a:cxn ang="0">
                      <a:pos x="99" y="190"/>
                    </a:cxn>
                    <a:cxn ang="0">
                      <a:pos x="123" y="199"/>
                    </a:cxn>
                    <a:cxn ang="0">
                      <a:pos x="121" y="229"/>
                    </a:cxn>
                    <a:cxn ang="0">
                      <a:pos x="138" y="268"/>
                    </a:cxn>
                    <a:cxn ang="0">
                      <a:pos x="137" y="279"/>
                    </a:cxn>
                    <a:cxn ang="0">
                      <a:pos x="144" y="291"/>
                    </a:cxn>
                    <a:cxn ang="0">
                      <a:pos x="133" y="319"/>
                    </a:cxn>
                    <a:cxn ang="0">
                      <a:pos x="146" y="354"/>
                    </a:cxn>
                    <a:cxn ang="0">
                      <a:pos x="153" y="382"/>
                    </a:cxn>
                    <a:cxn ang="0">
                      <a:pos x="162" y="399"/>
                    </a:cxn>
                    <a:cxn ang="0">
                      <a:pos x="171" y="421"/>
                    </a:cxn>
                    <a:cxn ang="0">
                      <a:pos x="188" y="418"/>
                    </a:cxn>
                    <a:cxn ang="0">
                      <a:pos x="216" y="402"/>
                    </a:cxn>
                    <a:cxn ang="0">
                      <a:pos x="229" y="382"/>
                    </a:cxn>
                    <a:cxn ang="0">
                      <a:pos x="228" y="369"/>
                    </a:cxn>
                    <a:cxn ang="0">
                      <a:pos x="245" y="359"/>
                    </a:cxn>
                    <a:cxn ang="0">
                      <a:pos x="242" y="340"/>
                    </a:cxn>
                    <a:cxn ang="0">
                      <a:pos x="267" y="310"/>
                    </a:cxn>
                    <a:cxn ang="0">
                      <a:pos x="271" y="285"/>
                    </a:cxn>
                    <a:cxn ang="0">
                      <a:pos x="264" y="277"/>
                    </a:cxn>
                    <a:cxn ang="0">
                      <a:pos x="267" y="267"/>
                    </a:cxn>
                    <a:cxn ang="0">
                      <a:pos x="261" y="258"/>
                    </a:cxn>
                    <a:cxn ang="0">
                      <a:pos x="280" y="234"/>
                    </a:cxn>
                    <a:cxn ang="0">
                      <a:pos x="280" y="222"/>
                    </a:cxn>
                    <a:cxn ang="0">
                      <a:pos x="306" y="202"/>
                    </a:cxn>
                    <a:cxn ang="0">
                      <a:pos x="323" y="148"/>
                    </a:cxn>
                    <a:cxn ang="0">
                      <a:pos x="299" y="162"/>
                    </a:cxn>
                    <a:cxn ang="0">
                      <a:pos x="278" y="156"/>
                    </a:cxn>
                    <a:cxn ang="0">
                      <a:pos x="281" y="143"/>
                    </a:cxn>
                    <a:cxn ang="0">
                      <a:pos x="260" y="129"/>
                    </a:cxn>
                    <a:cxn ang="0">
                      <a:pos x="250" y="94"/>
                    </a:cxn>
                    <a:cxn ang="0">
                      <a:pos x="230" y="66"/>
                    </a:cxn>
                    <a:cxn ang="0">
                      <a:pos x="230" y="47"/>
                    </a:cxn>
                    <a:cxn ang="0">
                      <a:pos x="219" y="46"/>
                    </a:cxn>
                    <a:cxn ang="0">
                      <a:pos x="212" y="49"/>
                    </a:cxn>
                    <a:cxn ang="0">
                      <a:pos x="182" y="38"/>
                    </a:cxn>
                    <a:cxn ang="0">
                      <a:pos x="174" y="46"/>
                    </a:cxn>
                    <a:cxn ang="0">
                      <a:pos x="167" y="56"/>
                    </a:cxn>
                    <a:cxn ang="0">
                      <a:pos x="151" y="38"/>
                    </a:cxn>
                    <a:cxn ang="0">
                      <a:pos x="135" y="33"/>
                    </a:cxn>
                    <a:cxn ang="0">
                      <a:pos x="134" y="10"/>
                    </a:cxn>
                    <a:cxn ang="0">
                      <a:pos x="111" y="14"/>
                    </a:cxn>
                    <a:cxn ang="0">
                      <a:pos x="96" y="9"/>
                    </a:cxn>
                    <a:cxn ang="0">
                      <a:pos x="76" y="0"/>
                    </a:cxn>
                  </a:cxnLst>
                  <a:rect l="0" t="0" r="r" b="b"/>
                  <a:pathLst>
                    <a:path w="324" h="422">
                      <a:moveTo>
                        <a:pt x="76" y="0"/>
                      </a:moveTo>
                      <a:lnTo>
                        <a:pt x="71" y="11"/>
                      </a:lnTo>
                      <a:lnTo>
                        <a:pt x="45" y="33"/>
                      </a:lnTo>
                      <a:lnTo>
                        <a:pt x="40" y="53"/>
                      </a:lnTo>
                      <a:lnTo>
                        <a:pt x="21" y="68"/>
                      </a:lnTo>
                      <a:lnTo>
                        <a:pt x="8" y="96"/>
                      </a:lnTo>
                      <a:lnTo>
                        <a:pt x="8" y="114"/>
                      </a:lnTo>
                      <a:lnTo>
                        <a:pt x="0" y="144"/>
                      </a:lnTo>
                      <a:lnTo>
                        <a:pt x="11" y="157"/>
                      </a:lnTo>
                      <a:lnTo>
                        <a:pt x="40" y="195"/>
                      </a:lnTo>
                      <a:lnTo>
                        <a:pt x="48" y="190"/>
                      </a:lnTo>
                      <a:lnTo>
                        <a:pt x="99" y="190"/>
                      </a:lnTo>
                      <a:lnTo>
                        <a:pt x="123" y="199"/>
                      </a:lnTo>
                      <a:lnTo>
                        <a:pt x="121" y="229"/>
                      </a:lnTo>
                      <a:lnTo>
                        <a:pt x="138" y="268"/>
                      </a:lnTo>
                      <a:lnTo>
                        <a:pt x="137" y="279"/>
                      </a:lnTo>
                      <a:lnTo>
                        <a:pt x="144" y="291"/>
                      </a:lnTo>
                      <a:lnTo>
                        <a:pt x="133" y="319"/>
                      </a:lnTo>
                      <a:lnTo>
                        <a:pt x="146" y="354"/>
                      </a:lnTo>
                      <a:lnTo>
                        <a:pt x="153" y="382"/>
                      </a:lnTo>
                      <a:lnTo>
                        <a:pt x="162" y="399"/>
                      </a:lnTo>
                      <a:lnTo>
                        <a:pt x="171" y="421"/>
                      </a:lnTo>
                      <a:lnTo>
                        <a:pt x="188" y="418"/>
                      </a:lnTo>
                      <a:lnTo>
                        <a:pt x="216" y="402"/>
                      </a:lnTo>
                      <a:lnTo>
                        <a:pt x="229" y="382"/>
                      </a:lnTo>
                      <a:lnTo>
                        <a:pt x="228" y="369"/>
                      </a:lnTo>
                      <a:lnTo>
                        <a:pt x="245" y="359"/>
                      </a:lnTo>
                      <a:lnTo>
                        <a:pt x="242" y="340"/>
                      </a:lnTo>
                      <a:lnTo>
                        <a:pt x="267" y="310"/>
                      </a:lnTo>
                      <a:lnTo>
                        <a:pt x="271" y="285"/>
                      </a:lnTo>
                      <a:lnTo>
                        <a:pt x="264" y="277"/>
                      </a:lnTo>
                      <a:lnTo>
                        <a:pt x="267" y="267"/>
                      </a:lnTo>
                      <a:lnTo>
                        <a:pt x="261" y="258"/>
                      </a:lnTo>
                      <a:lnTo>
                        <a:pt x="280" y="234"/>
                      </a:lnTo>
                      <a:lnTo>
                        <a:pt x="280" y="222"/>
                      </a:lnTo>
                      <a:lnTo>
                        <a:pt x="306" y="202"/>
                      </a:lnTo>
                      <a:lnTo>
                        <a:pt x="323" y="148"/>
                      </a:lnTo>
                      <a:lnTo>
                        <a:pt x="299" y="162"/>
                      </a:lnTo>
                      <a:lnTo>
                        <a:pt x="278" y="156"/>
                      </a:lnTo>
                      <a:lnTo>
                        <a:pt x="281" y="143"/>
                      </a:lnTo>
                      <a:lnTo>
                        <a:pt x="260" y="129"/>
                      </a:lnTo>
                      <a:lnTo>
                        <a:pt x="250" y="94"/>
                      </a:lnTo>
                      <a:lnTo>
                        <a:pt x="230" y="66"/>
                      </a:lnTo>
                      <a:lnTo>
                        <a:pt x="230" y="47"/>
                      </a:lnTo>
                      <a:lnTo>
                        <a:pt x="219" y="46"/>
                      </a:lnTo>
                      <a:lnTo>
                        <a:pt x="212" y="49"/>
                      </a:lnTo>
                      <a:lnTo>
                        <a:pt x="182" y="38"/>
                      </a:lnTo>
                      <a:lnTo>
                        <a:pt x="174" y="46"/>
                      </a:lnTo>
                      <a:lnTo>
                        <a:pt x="167" y="56"/>
                      </a:lnTo>
                      <a:lnTo>
                        <a:pt x="151" y="38"/>
                      </a:lnTo>
                      <a:lnTo>
                        <a:pt x="135" y="33"/>
                      </a:lnTo>
                      <a:lnTo>
                        <a:pt x="134" y="10"/>
                      </a:lnTo>
                      <a:lnTo>
                        <a:pt x="111" y="14"/>
                      </a:lnTo>
                      <a:lnTo>
                        <a:pt x="96" y="9"/>
                      </a:lnTo>
                      <a:lnTo>
                        <a:pt x="76" y="0"/>
                      </a:lnTo>
                    </a:path>
                  </a:pathLst>
                </a:custGeom>
                <a:solidFill>
                  <a:schemeClr val="bg1"/>
                </a:solidFill>
                <a:ln w="9525" cap="rnd">
                  <a:noFill/>
                  <a:round/>
                  <a:headEnd/>
                  <a:tailEnd/>
                </a:ln>
                <a:effectLst/>
              </p:spPr>
              <p:txBody>
                <a:bodyPr/>
                <a:lstStyle/>
                <a:p>
                  <a:endParaRPr lang="en-US"/>
                </a:p>
              </p:txBody>
            </p:sp>
            <p:sp>
              <p:nvSpPr>
                <p:cNvPr id="1037" name="Freeform 13"/>
                <p:cNvSpPr>
                  <a:spLocks/>
                </p:cNvSpPr>
                <p:nvPr/>
              </p:nvSpPr>
              <p:spPr bwMode="grayWhite">
                <a:xfrm>
                  <a:off x="5205" y="3408"/>
                  <a:ext cx="17" cy="21"/>
                </a:xfrm>
                <a:custGeom>
                  <a:avLst/>
                  <a:gdLst/>
                  <a:ahLst/>
                  <a:cxnLst>
                    <a:cxn ang="0">
                      <a:pos x="7" y="0"/>
                    </a:cxn>
                    <a:cxn ang="0">
                      <a:pos x="9" y="5"/>
                    </a:cxn>
                    <a:cxn ang="0">
                      <a:pos x="7" y="10"/>
                    </a:cxn>
                    <a:cxn ang="0">
                      <a:pos x="7" y="14"/>
                    </a:cxn>
                    <a:cxn ang="0">
                      <a:pos x="16" y="17"/>
                    </a:cxn>
                    <a:cxn ang="0">
                      <a:pos x="16" y="20"/>
                    </a:cxn>
                    <a:cxn ang="0">
                      <a:pos x="9" y="17"/>
                    </a:cxn>
                    <a:cxn ang="0">
                      <a:pos x="3" y="20"/>
                    </a:cxn>
                    <a:cxn ang="0">
                      <a:pos x="0" y="17"/>
                    </a:cxn>
                    <a:cxn ang="0">
                      <a:pos x="3" y="14"/>
                    </a:cxn>
                    <a:cxn ang="0">
                      <a:pos x="0" y="10"/>
                    </a:cxn>
                    <a:cxn ang="0">
                      <a:pos x="3" y="2"/>
                    </a:cxn>
                    <a:cxn ang="0">
                      <a:pos x="7" y="0"/>
                    </a:cxn>
                  </a:cxnLst>
                  <a:rect l="0" t="0" r="r" b="b"/>
                  <a:pathLst>
                    <a:path w="17" h="21">
                      <a:moveTo>
                        <a:pt x="7" y="0"/>
                      </a:moveTo>
                      <a:lnTo>
                        <a:pt x="9" y="5"/>
                      </a:lnTo>
                      <a:lnTo>
                        <a:pt x="7" y="10"/>
                      </a:lnTo>
                      <a:lnTo>
                        <a:pt x="7" y="14"/>
                      </a:lnTo>
                      <a:lnTo>
                        <a:pt x="16" y="17"/>
                      </a:lnTo>
                      <a:lnTo>
                        <a:pt x="16" y="20"/>
                      </a:lnTo>
                      <a:lnTo>
                        <a:pt x="9" y="17"/>
                      </a:lnTo>
                      <a:lnTo>
                        <a:pt x="3" y="20"/>
                      </a:lnTo>
                      <a:lnTo>
                        <a:pt x="0" y="17"/>
                      </a:lnTo>
                      <a:lnTo>
                        <a:pt x="3" y="14"/>
                      </a:lnTo>
                      <a:lnTo>
                        <a:pt x="0" y="10"/>
                      </a:lnTo>
                      <a:lnTo>
                        <a:pt x="3" y="2"/>
                      </a:lnTo>
                      <a:lnTo>
                        <a:pt x="7" y="0"/>
                      </a:lnTo>
                    </a:path>
                  </a:pathLst>
                </a:custGeom>
                <a:solidFill>
                  <a:schemeClr val="bg1"/>
                </a:solidFill>
                <a:ln w="9525" cap="rnd">
                  <a:noFill/>
                  <a:round/>
                  <a:headEnd/>
                  <a:tailEnd/>
                </a:ln>
                <a:effectLst/>
              </p:spPr>
              <p:txBody>
                <a:bodyPr/>
                <a:lstStyle/>
                <a:p>
                  <a:endParaRPr lang="en-US"/>
                </a:p>
              </p:txBody>
            </p:sp>
            <p:sp>
              <p:nvSpPr>
                <p:cNvPr id="1038" name="Freeform 14"/>
                <p:cNvSpPr>
                  <a:spLocks/>
                </p:cNvSpPr>
                <p:nvPr/>
              </p:nvSpPr>
              <p:spPr bwMode="grayWhite">
                <a:xfrm>
                  <a:off x="5144" y="3496"/>
                  <a:ext cx="49" cy="70"/>
                </a:xfrm>
                <a:custGeom>
                  <a:avLst/>
                  <a:gdLst/>
                  <a:ahLst/>
                  <a:cxnLst>
                    <a:cxn ang="0">
                      <a:pos x="0" y="34"/>
                    </a:cxn>
                    <a:cxn ang="0">
                      <a:pos x="17" y="34"/>
                    </a:cxn>
                    <a:cxn ang="0">
                      <a:pos x="37" y="0"/>
                    </a:cxn>
                    <a:cxn ang="0">
                      <a:pos x="48" y="20"/>
                    </a:cxn>
                    <a:cxn ang="0">
                      <a:pos x="39" y="69"/>
                    </a:cxn>
                    <a:cxn ang="0">
                      <a:pos x="3" y="57"/>
                    </a:cxn>
                    <a:cxn ang="0">
                      <a:pos x="0" y="34"/>
                    </a:cxn>
                  </a:cxnLst>
                  <a:rect l="0" t="0" r="r" b="b"/>
                  <a:pathLst>
                    <a:path w="49" h="70">
                      <a:moveTo>
                        <a:pt x="0" y="34"/>
                      </a:moveTo>
                      <a:lnTo>
                        <a:pt x="17" y="34"/>
                      </a:lnTo>
                      <a:lnTo>
                        <a:pt x="37" y="0"/>
                      </a:lnTo>
                      <a:lnTo>
                        <a:pt x="48" y="20"/>
                      </a:lnTo>
                      <a:lnTo>
                        <a:pt x="39" y="69"/>
                      </a:lnTo>
                      <a:lnTo>
                        <a:pt x="3" y="57"/>
                      </a:lnTo>
                      <a:lnTo>
                        <a:pt x="0" y="34"/>
                      </a:lnTo>
                    </a:path>
                  </a:pathLst>
                </a:custGeom>
                <a:solidFill>
                  <a:schemeClr val="bg1"/>
                </a:solidFill>
                <a:ln w="9525" cap="rnd">
                  <a:noFill/>
                  <a:round/>
                  <a:headEnd/>
                  <a:tailEnd/>
                </a:ln>
                <a:effectLst/>
              </p:spPr>
              <p:txBody>
                <a:bodyPr/>
                <a:lstStyle/>
                <a:p>
                  <a:endParaRPr lang="en-US"/>
                </a:p>
              </p:txBody>
            </p:sp>
            <p:sp>
              <p:nvSpPr>
                <p:cNvPr id="1039" name="Freeform 15"/>
                <p:cNvSpPr>
                  <a:spLocks/>
                </p:cNvSpPr>
                <p:nvPr/>
              </p:nvSpPr>
              <p:spPr bwMode="grayWhite">
                <a:xfrm>
                  <a:off x="5241" y="3523"/>
                  <a:ext cx="84" cy="67"/>
                </a:xfrm>
                <a:custGeom>
                  <a:avLst/>
                  <a:gdLst/>
                  <a:ahLst/>
                  <a:cxnLst>
                    <a:cxn ang="0">
                      <a:pos x="5" y="15"/>
                    </a:cxn>
                    <a:cxn ang="0">
                      <a:pos x="0" y="0"/>
                    </a:cxn>
                    <a:cxn ang="0">
                      <a:pos x="27" y="6"/>
                    </a:cxn>
                    <a:cxn ang="0">
                      <a:pos x="67" y="22"/>
                    </a:cxn>
                    <a:cxn ang="0">
                      <a:pos x="67" y="34"/>
                    </a:cxn>
                    <a:cxn ang="0">
                      <a:pos x="83" y="66"/>
                    </a:cxn>
                    <a:cxn ang="0">
                      <a:pos x="52" y="36"/>
                    </a:cxn>
                    <a:cxn ang="0">
                      <a:pos x="31" y="38"/>
                    </a:cxn>
                    <a:cxn ang="0">
                      <a:pos x="5" y="15"/>
                    </a:cxn>
                  </a:cxnLst>
                  <a:rect l="0" t="0" r="r" b="b"/>
                  <a:pathLst>
                    <a:path w="84" h="67">
                      <a:moveTo>
                        <a:pt x="5" y="15"/>
                      </a:moveTo>
                      <a:lnTo>
                        <a:pt x="0" y="0"/>
                      </a:lnTo>
                      <a:lnTo>
                        <a:pt x="27" y="6"/>
                      </a:lnTo>
                      <a:lnTo>
                        <a:pt x="67" y="22"/>
                      </a:lnTo>
                      <a:lnTo>
                        <a:pt x="67" y="34"/>
                      </a:lnTo>
                      <a:lnTo>
                        <a:pt x="83" y="66"/>
                      </a:lnTo>
                      <a:lnTo>
                        <a:pt x="52" y="36"/>
                      </a:lnTo>
                      <a:lnTo>
                        <a:pt x="31" y="38"/>
                      </a:lnTo>
                      <a:lnTo>
                        <a:pt x="5" y="15"/>
                      </a:lnTo>
                    </a:path>
                  </a:pathLst>
                </a:custGeom>
                <a:solidFill>
                  <a:schemeClr val="bg1"/>
                </a:solidFill>
                <a:ln w="9525" cap="rnd">
                  <a:noFill/>
                  <a:round/>
                  <a:headEnd/>
                  <a:tailEnd/>
                </a:ln>
                <a:effectLst/>
              </p:spPr>
              <p:txBody>
                <a:bodyPr/>
                <a:lstStyle/>
                <a:p>
                  <a:endParaRPr lang="en-US"/>
                </a:p>
              </p:txBody>
            </p:sp>
            <p:sp>
              <p:nvSpPr>
                <p:cNvPr id="1040" name="Freeform 16"/>
                <p:cNvSpPr>
                  <a:spLocks/>
                </p:cNvSpPr>
                <p:nvPr/>
              </p:nvSpPr>
              <p:spPr bwMode="grayWhite">
                <a:xfrm>
                  <a:off x="5400" y="3660"/>
                  <a:ext cx="57" cy="73"/>
                </a:xfrm>
                <a:custGeom>
                  <a:avLst/>
                  <a:gdLst/>
                  <a:ahLst/>
                  <a:cxnLst>
                    <a:cxn ang="0">
                      <a:pos x="34" y="0"/>
                    </a:cxn>
                    <a:cxn ang="0">
                      <a:pos x="56" y="21"/>
                    </a:cxn>
                    <a:cxn ang="0">
                      <a:pos x="11" y="72"/>
                    </a:cxn>
                    <a:cxn ang="0">
                      <a:pos x="0" y="60"/>
                    </a:cxn>
                    <a:cxn ang="0">
                      <a:pos x="32" y="28"/>
                    </a:cxn>
                    <a:cxn ang="0">
                      <a:pos x="34" y="0"/>
                    </a:cxn>
                  </a:cxnLst>
                  <a:rect l="0" t="0" r="r" b="b"/>
                  <a:pathLst>
                    <a:path w="57" h="73">
                      <a:moveTo>
                        <a:pt x="34" y="0"/>
                      </a:moveTo>
                      <a:lnTo>
                        <a:pt x="56" y="21"/>
                      </a:lnTo>
                      <a:lnTo>
                        <a:pt x="11" y="72"/>
                      </a:lnTo>
                      <a:lnTo>
                        <a:pt x="0" y="60"/>
                      </a:lnTo>
                      <a:lnTo>
                        <a:pt x="32" y="28"/>
                      </a:lnTo>
                      <a:lnTo>
                        <a:pt x="34" y="0"/>
                      </a:lnTo>
                    </a:path>
                  </a:pathLst>
                </a:custGeom>
                <a:solidFill>
                  <a:schemeClr val="bg1"/>
                </a:solidFill>
                <a:ln w="9525" cap="rnd">
                  <a:noFill/>
                  <a:round/>
                  <a:headEnd/>
                  <a:tailEnd/>
                </a:ln>
                <a:effectLst/>
              </p:spPr>
              <p:txBody>
                <a:bodyPr/>
                <a:lstStyle/>
                <a:p>
                  <a:endParaRPr lang="en-US"/>
                </a:p>
              </p:txBody>
            </p:sp>
            <p:sp>
              <p:nvSpPr>
                <p:cNvPr id="1041" name="Freeform 17"/>
                <p:cNvSpPr>
                  <a:spLocks/>
                </p:cNvSpPr>
                <p:nvPr/>
              </p:nvSpPr>
              <p:spPr bwMode="grayWhite">
                <a:xfrm>
                  <a:off x="4558" y="3167"/>
                  <a:ext cx="29" cy="48"/>
                </a:xfrm>
                <a:custGeom>
                  <a:avLst/>
                  <a:gdLst/>
                  <a:ahLst/>
                  <a:cxnLst>
                    <a:cxn ang="0">
                      <a:pos x="28" y="36"/>
                    </a:cxn>
                    <a:cxn ang="0">
                      <a:pos x="20" y="31"/>
                    </a:cxn>
                    <a:cxn ang="0">
                      <a:pos x="20" y="10"/>
                    </a:cxn>
                    <a:cxn ang="0">
                      <a:pos x="24" y="5"/>
                    </a:cxn>
                    <a:cxn ang="0">
                      <a:pos x="17" y="5"/>
                    </a:cxn>
                    <a:cxn ang="0">
                      <a:pos x="21" y="0"/>
                    </a:cxn>
                    <a:cxn ang="0">
                      <a:pos x="16" y="0"/>
                    </a:cxn>
                    <a:cxn ang="0">
                      <a:pos x="10" y="6"/>
                    </a:cxn>
                    <a:cxn ang="0">
                      <a:pos x="10" y="19"/>
                    </a:cxn>
                    <a:cxn ang="0">
                      <a:pos x="13" y="22"/>
                    </a:cxn>
                    <a:cxn ang="0">
                      <a:pos x="13" y="28"/>
                    </a:cxn>
                    <a:cxn ang="0">
                      <a:pos x="11" y="28"/>
                    </a:cxn>
                    <a:cxn ang="0">
                      <a:pos x="6" y="33"/>
                    </a:cxn>
                    <a:cxn ang="0">
                      <a:pos x="6" y="38"/>
                    </a:cxn>
                    <a:cxn ang="0">
                      <a:pos x="0" y="47"/>
                    </a:cxn>
                    <a:cxn ang="0">
                      <a:pos x="21" y="47"/>
                    </a:cxn>
                    <a:cxn ang="0">
                      <a:pos x="28" y="36"/>
                    </a:cxn>
                  </a:cxnLst>
                  <a:rect l="0" t="0" r="r" b="b"/>
                  <a:pathLst>
                    <a:path w="29" h="48">
                      <a:moveTo>
                        <a:pt x="28" y="36"/>
                      </a:moveTo>
                      <a:lnTo>
                        <a:pt x="20" y="31"/>
                      </a:lnTo>
                      <a:lnTo>
                        <a:pt x="20" y="10"/>
                      </a:lnTo>
                      <a:lnTo>
                        <a:pt x="24" y="5"/>
                      </a:lnTo>
                      <a:lnTo>
                        <a:pt x="17" y="5"/>
                      </a:lnTo>
                      <a:lnTo>
                        <a:pt x="21" y="0"/>
                      </a:lnTo>
                      <a:lnTo>
                        <a:pt x="16" y="0"/>
                      </a:lnTo>
                      <a:lnTo>
                        <a:pt x="10" y="6"/>
                      </a:lnTo>
                      <a:lnTo>
                        <a:pt x="10" y="19"/>
                      </a:lnTo>
                      <a:lnTo>
                        <a:pt x="13" y="22"/>
                      </a:lnTo>
                      <a:lnTo>
                        <a:pt x="13" y="28"/>
                      </a:lnTo>
                      <a:lnTo>
                        <a:pt x="11" y="28"/>
                      </a:lnTo>
                      <a:lnTo>
                        <a:pt x="6" y="33"/>
                      </a:lnTo>
                      <a:lnTo>
                        <a:pt x="6" y="38"/>
                      </a:lnTo>
                      <a:lnTo>
                        <a:pt x="0" y="47"/>
                      </a:lnTo>
                      <a:lnTo>
                        <a:pt x="21" y="47"/>
                      </a:lnTo>
                      <a:lnTo>
                        <a:pt x="28" y="36"/>
                      </a:lnTo>
                    </a:path>
                  </a:pathLst>
                </a:custGeom>
                <a:solidFill>
                  <a:schemeClr val="bg1"/>
                </a:solidFill>
                <a:ln w="9525" cap="rnd">
                  <a:noFill/>
                  <a:round/>
                  <a:headEnd/>
                  <a:tailEnd/>
                </a:ln>
                <a:effectLst/>
              </p:spPr>
              <p:txBody>
                <a:bodyPr/>
                <a:lstStyle/>
                <a:p>
                  <a:endParaRPr lang="en-US"/>
                </a:p>
              </p:txBody>
            </p:sp>
            <p:sp>
              <p:nvSpPr>
                <p:cNvPr id="1042" name="Freeform 18"/>
                <p:cNvSpPr>
                  <a:spLocks/>
                </p:cNvSpPr>
                <p:nvPr/>
              </p:nvSpPr>
              <p:spPr bwMode="grayWhite">
                <a:xfrm>
                  <a:off x="4549" y="3183"/>
                  <a:ext cx="17" cy="17"/>
                </a:xfrm>
                <a:custGeom>
                  <a:avLst/>
                  <a:gdLst/>
                  <a:ahLst/>
                  <a:cxnLst>
                    <a:cxn ang="0">
                      <a:pos x="13" y="5"/>
                    </a:cxn>
                    <a:cxn ang="0">
                      <a:pos x="16" y="5"/>
                    </a:cxn>
                    <a:cxn ang="0">
                      <a:pos x="16" y="0"/>
                    </a:cxn>
                    <a:cxn ang="0">
                      <a:pos x="10" y="0"/>
                    </a:cxn>
                    <a:cxn ang="0">
                      <a:pos x="0" y="10"/>
                    </a:cxn>
                    <a:cxn ang="0">
                      <a:pos x="0" y="16"/>
                    </a:cxn>
                    <a:cxn ang="0">
                      <a:pos x="9" y="16"/>
                    </a:cxn>
                    <a:cxn ang="0">
                      <a:pos x="13" y="11"/>
                    </a:cxn>
                    <a:cxn ang="0">
                      <a:pos x="13" y="5"/>
                    </a:cxn>
                  </a:cxnLst>
                  <a:rect l="0" t="0" r="r" b="b"/>
                  <a:pathLst>
                    <a:path w="17" h="17">
                      <a:moveTo>
                        <a:pt x="13" y="5"/>
                      </a:moveTo>
                      <a:lnTo>
                        <a:pt x="16" y="5"/>
                      </a:lnTo>
                      <a:lnTo>
                        <a:pt x="16" y="0"/>
                      </a:lnTo>
                      <a:lnTo>
                        <a:pt x="10" y="0"/>
                      </a:lnTo>
                      <a:lnTo>
                        <a:pt x="0" y="10"/>
                      </a:lnTo>
                      <a:lnTo>
                        <a:pt x="0" y="16"/>
                      </a:lnTo>
                      <a:lnTo>
                        <a:pt x="9" y="16"/>
                      </a:lnTo>
                      <a:lnTo>
                        <a:pt x="13" y="11"/>
                      </a:lnTo>
                      <a:lnTo>
                        <a:pt x="13" y="5"/>
                      </a:lnTo>
                    </a:path>
                  </a:pathLst>
                </a:custGeom>
                <a:solidFill>
                  <a:schemeClr val="bg1"/>
                </a:solidFill>
                <a:ln w="9525" cap="rnd">
                  <a:noFill/>
                  <a:round/>
                  <a:headEnd/>
                  <a:tailEnd/>
                </a:ln>
                <a:effectLst/>
              </p:spPr>
              <p:txBody>
                <a:bodyPr/>
                <a:lstStyle/>
                <a:p>
                  <a:endParaRPr lang="en-US"/>
                </a:p>
              </p:txBody>
            </p:sp>
            <p:sp>
              <p:nvSpPr>
                <p:cNvPr id="1043" name="Freeform 19"/>
                <p:cNvSpPr>
                  <a:spLocks/>
                </p:cNvSpPr>
                <p:nvPr/>
              </p:nvSpPr>
              <p:spPr bwMode="grayWhite">
                <a:xfrm>
                  <a:off x="4527" y="3155"/>
                  <a:ext cx="184" cy="155"/>
                </a:xfrm>
                <a:custGeom>
                  <a:avLst/>
                  <a:gdLst/>
                  <a:ahLst/>
                  <a:cxnLst>
                    <a:cxn ang="0">
                      <a:pos x="120" y="10"/>
                    </a:cxn>
                    <a:cxn ang="0">
                      <a:pos x="144" y="14"/>
                    </a:cxn>
                    <a:cxn ang="0">
                      <a:pos x="129" y="20"/>
                    </a:cxn>
                    <a:cxn ang="0">
                      <a:pos x="123" y="29"/>
                    </a:cxn>
                    <a:cxn ang="0">
                      <a:pos x="114" y="50"/>
                    </a:cxn>
                    <a:cxn ang="0">
                      <a:pos x="100" y="51"/>
                    </a:cxn>
                    <a:cxn ang="0">
                      <a:pos x="88" y="49"/>
                    </a:cxn>
                    <a:cxn ang="0">
                      <a:pos x="94" y="39"/>
                    </a:cxn>
                    <a:cxn ang="0">
                      <a:pos x="88" y="26"/>
                    </a:cxn>
                    <a:cxn ang="0">
                      <a:pos x="81" y="49"/>
                    </a:cxn>
                    <a:cxn ang="0">
                      <a:pos x="62" y="60"/>
                    </a:cxn>
                    <a:cxn ang="0">
                      <a:pos x="52" y="67"/>
                    </a:cxn>
                    <a:cxn ang="0">
                      <a:pos x="38" y="77"/>
                    </a:cxn>
                    <a:cxn ang="0">
                      <a:pos x="30" y="102"/>
                    </a:cxn>
                    <a:cxn ang="0">
                      <a:pos x="5" y="93"/>
                    </a:cxn>
                    <a:cxn ang="0">
                      <a:pos x="0" y="111"/>
                    </a:cxn>
                    <a:cxn ang="0">
                      <a:pos x="10" y="138"/>
                    </a:cxn>
                    <a:cxn ang="0">
                      <a:pos x="50" y="109"/>
                    </a:cxn>
                    <a:cxn ang="0">
                      <a:pos x="75" y="103"/>
                    </a:cxn>
                    <a:cxn ang="0">
                      <a:pos x="79" y="115"/>
                    </a:cxn>
                    <a:cxn ang="0">
                      <a:pos x="99" y="143"/>
                    </a:cxn>
                    <a:cxn ang="0">
                      <a:pos x="101" y="135"/>
                    </a:cxn>
                    <a:cxn ang="0">
                      <a:pos x="107" y="135"/>
                    </a:cxn>
                    <a:cxn ang="0">
                      <a:pos x="88" y="108"/>
                    </a:cxn>
                    <a:cxn ang="0">
                      <a:pos x="94" y="99"/>
                    </a:cxn>
                    <a:cxn ang="0">
                      <a:pos x="114" y="127"/>
                    </a:cxn>
                    <a:cxn ang="0">
                      <a:pos x="123" y="144"/>
                    </a:cxn>
                    <a:cxn ang="0">
                      <a:pos x="127" y="154"/>
                    </a:cxn>
                    <a:cxn ang="0">
                      <a:pos x="131" y="136"/>
                    </a:cxn>
                    <a:cxn ang="0">
                      <a:pos x="144" y="130"/>
                    </a:cxn>
                    <a:cxn ang="0">
                      <a:pos x="153" y="126"/>
                    </a:cxn>
                    <a:cxn ang="0">
                      <a:pos x="150" y="113"/>
                    </a:cxn>
                    <a:cxn ang="0">
                      <a:pos x="157" y="90"/>
                    </a:cxn>
                    <a:cxn ang="0">
                      <a:pos x="166" y="93"/>
                    </a:cxn>
                    <a:cxn ang="0">
                      <a:pos x="169" y="103"/>
                    </a:cxn>
                    <a:cxn ang="0">
                      <a:pos x="177" y="98"/>
                    </a:cxn>
                    <a:cxn ang="0">
                      <a:pos x="175" y="95"/>
                    </a:cxn>
                    <a:cxn ang="0">
                      <a:pos x="180" y="81"/>
                    </a:cxn>
                    <a:cxn ang="0">
                      <a:pos x="183" y="98"/>
                    </a:cxn>
                    <a:cxn ang="0">
                      <a:pos x="120" y="0"/>
                    </a:cxn>
                  </a:cxnLst>
                  <a:rect l="0" t="0" r="r" b="b"/>
                  <a:pathLst>
                    <a:path w="184" h="155">
                      <a:moveTo>
                        <a:pt x="120" y="0"/>
                      </a:moveTo>
                      <a:lnTo>
                        <a:pt x="120" y="10"/>
                      </a:lnTo>
                      <a:lnTo>
                        <a:pt x="124" y="14"/>
                      </a:lnTo>
                      <a:lnTo>
                        <a:pt x="144" y="14"/>
                      </a:lnTo>
                      <a:lnTo>
                        <a:pt x="144" y="20"/>
                      </a:lnTo>
                      <a:lnTo>
                        <a:pt x="129" y="20"/>
                      </a:lnTo>
                      <a:lnTo>
                        <a:pt x="129" y="37"/>
                      </a:lnTo>
                      <a:lnTo>
                        <a:pt x="123" y="29"/>
                      </a:lnTo>
                      <a:lnTo>
                        <a:pt x="123" y="40"/>
                      </a:lnTo>
                      <a:lnTo>
                        <a:pt x="114" y="50"/>
                      </a:lnTo>
                      <a:lnTo>
                        <a:pt x="109" y="44"/>
                      </a:lnTo>
                      <a:lnTo>
                        <a:pt x="100" y="51"/>
                      </a:lnTo>
                      <a:lnTo>
                        <a:pt x="99" y="49"/>
                      </a:lnTo>
                      <a:lnTo>
                        <a:pt x="88" y="49"/>
                      </a:lnTo>
                      <a:lnTo>
                        <a:pt x="94" y="42"/>
                      </a:lnTo>
                      <a:lnTo>
                        <a:pt x="94" y="39"/>
                      </a:lnTo>
                      <a:lnTo>
                        <a:pt x="88" y="34"/>
                      </a:lnTo>
                      <a:lnTo>
                        <a:pt x="88" y="26"/>
                      </a:lnTo>
                      <a:lnTo>
                        <a:pt x="81" y="34"/>
                      </a:lnTo>
                      <a:lnTo>
                        <a:pt x="81" y="49"/>
                      </a:lnTo>
                      <a:lnTo>
                        <a:pt x="73" y="49"/>
                      </a:lnTo>
                      <a:lnTo>
                        <a:pt x="62" y="60"/>
                      </a:lnTo>
                      <a:lnTo>
                        <a:pt x="58" y="60"/>
                      </a:lnTo>
                      <a:lnTo>
                        <a:pt x="52" y="67"/>
                      </a:lnTo>
                      <a:lnTo>
                        <a:pt x="30" y="67"/>
                      </a:lnTo>
                      <a:lnTo>
                        <a:pt x="38" y="77"/>
                      </a:lnTo>
                      <a:lnTo>
                        <a:pt x="38" y="93"/>
                      </a:lnTo>
                      <a:lnTo>
                        <a:pt x="30" y="102"/>
                      </a:lnTo>
                      <a:lnTo>
                        <a:pt x="22" y="93"/>
                      </a:lnTo>
                      <a:lnTo>
                        <a:pt x="5" y="93"/>
                      </a:lnTo>
                      <a:lnTo>
                        <a:pt x="5" y="104"/>
                      </a:lnTo>
                      <a:lnTo>
                        <a:pt x="0" y="111"/>
                      </a:lnTo>
                      <a:lnTo>
                        <a:pt x="0" y="126"/>
                      </a:lnTo>
                      <a:lnTo>
                        <a:pt x="10" y="138"/>
                      </a:lnTo>
                      <a:lnTo>
                        <a:pt x="26" y="138"/>
                      </a:lnTo>
                      <a:lnTo>
                        <a:pt x="50" y="109"/>
                      </a:lnTo>
                      <a:lnTo>
                        <a:pt x="72" y="109"/>
                      </a:lnTo>
                      <a:lnTo>
                        <a:pt x="75" y="103"/>
                      </a:lnTo>
                      <a:lnTo>
                        <a:pt x="80" y="109"/>
                      </a:lnTo>
                      <a:lnTo>
                        <a:pt x="79" y="115"/>
                      </a:lnTo>
                      <a:lnTo>
                        <a:pt x="99" y="135"/>
                      </a:lnTo>
                      <a:lnTo>
                        <a:pt x="99" y="143"/>
                      </a:lnTo>
                      <a:lnTo>
                        <a:pt x="104" y="140"/>
                      </a:lnTo>
                      <a:lnTo>
                        <a:pt x="101" y="135"/>
                      </a:lnTo>
                      <a:lnTo>
                        <a:pt x="104" y="132"/>
                      </a:lnTo>
                      <a:lnTo>
                        <a:pt x="107" y="135"/>
                      </a:lnTo>
                      <a:lnTo>
                        <a:pt x="109" y="134"/>
                      </a:lnTo>
                      <a:lnTo>
                        <a:pt x="88" y="108"/>
                      </a:lnTo>
                      <a:lnTo>
                        <a:pt x="88" y="99"/>
                      </a:lnTo>
                      <a:lnTo>
                        <a:pt x="94" y="99"/>
                      </a:lnTo>
                      <a:lnTo>
                        <a:pt x="94" y="104"/>
                      </a:lnTo>
                      <a:lnTo>
                        <a:pt x="114" y="127"/>
                      </a:lnTo>
                      <a:lnTo>
                        <a:pt x="114" y="134"/>
                      </a:lnTo>
                      <a:lnTo>
                        <a:pt x="123" y="144"/>
                      </a:lnTo>
                      <a:lnTo>
                        <a:pt x="121" y="146"/>
                      </a:lnTo>
                      <a:lnTo>
                        <a:pt x="127" y="154"/>
                      </a:lnTo>
                      <a:lnTo>
                        <a:pt x="137" y="143"/>
                      </a:lnTo>
                      <a:lnTo>
                        <a:pt x="131" y="136"/>
                      </a:lnTo>
                      <a:lnTo>
                        <a:pt x="137" y="130"/>
                      </a:lnTo>
                      <a:lnTo>
                        <a:pt x="144" y="130"/>
                      </a:lnTo>
                      <a:lnTo>
                        <a:pt x="148" y="126"/>
                      </a:lnTo>
                      <a:lnTo>
                        <a:pt x="153" y="126"/>
                      </a:lnTo>
                      <a:lnTo>
                        <a:pt x="147" y="117"/>
                      </a:lnTo>
                      <a:lnTo>
                        <a:pt x="150" y="113"/>
                      </a:lnTo>
                      <a:lnTo>
                        <a:pt x="150" y="98"/>
                      </a:lnTo>
                      <a:lnTo>
                        <a:pt x="157" y="90"/>
                      </a:lnTo>
                      <a:lnTo>
                        <a:pt x="160" y="93"/>
                      </a:lnTo>
                      <a:lnTo>
                        <a:pt x="166" y="93"/>
                      </a:lnTo>
                      <a:lnTo>
                        <a:pt x="163" y="97"/>
                      </a:lnTo>
                      <a:lnTo>
                        <a:pt x="169" y="103"/>
                      </a:lnTo>
                      <a:lnTo>
                        <a:pt x="172" y="98"/>
                      </a:lnTo>
                      <a:lnTo>
                        <a:pt x="177" y="98"/>
                      </a:lnTo>
                      <a:lnTo>
                        <a:pt x="177" y="95"/>
                      </a:lnTo>
                      <a:lnTo>
                        <a:pt x="175" y="95"/>
                      </a:lnTo>
                      <a:lnTo>
                        <a:pt x="171" y="93"/>
                      </a:lnTo>
                      <a:lnTo>
                        <a:pt x="180" y="81"/>
                      </a:lnTo>
                      <a:lnTo>
                        <a:pt x="180" y="98"/>
                      </a:lnTo>
                      <a:lnTo>
                        <a:pt x="183" y="98"/>
                      </a:lnTo>
                      <a:lnTo>
                        <a:pt x="183" y="0"/>
                      </a:lnTo>
                      <a:lnTo>
                        <a:pt x="120" y="0"/>
                      </a:lnTo>
                    </a:path>
                  </a:pathLst>
                </a:custGeom>
                <a:solidFill>
                  <a:schemeClr val="bg1"/>
                </a:solidFill>
                <a:ln w="9525" cap="rnd">
                  <a:noFill/>
                  <a:round/>
                  <a:headEnd/>
                  <a:tailEnd/>
                </a:ln>
                <a:effectLst/>
              </p:spPr>
              <p:txBody>
                <a:bodyPr/>
                <a:lstStyle/>
                <a:p>
                  <a:endParaRPr lang="en-US"/>
                </a:p>
              </p:txBody>
            </p:sp>
            <p:sp>
              <p:nvSpPr>
                <p:cNvPr id="1044" name="Freeform 20"/>
                <p:cNvSpPr>
                  <a:spLocks/>
                </p:cNvSpPr>
                <p:nvPr/>
              </p:nvSpPr>
              <p:spPr bwMode="grayWhite">
                <a:xfrm>
                  <a:off x="4605" y="2991"/>
                  <a:ext cx="782" cy="553"/>
                </a:xfrm>
                <a:custGeom>
                  <a:avLst/>
                  <a:gdLst/>
                  <a:ahLst/>
                  <a:cxnLst>
                    <a:cxn ang="0">
                      <a:pos x="22" y="145"/>
                    </a:cxn>
                    <a:cxn ang="0">
                      <a:pos x="71" y="96"/>
                    </a:cxn>
                    <a:cxn ang="0">
                      <a:pos x="101" y="130"/>
                    </a:cxn>
                    <a:cxn ang="0">
                      <a:pos x="84" y="128"/>
                    </a:cxn>
                    <a:cxn ang="0">
                      <a:pos x="155" y="123"/>
                    </a:cxn>
                    <a:cxn ang="0">
                      <a:pos x="172" y="79"/>
                    </a:cxn>
                    <a:cxn ang="0">
                      <a:pos x="172" y="89"/>
                    </a:cxn>
                    <a:cxn ang="0">
                      <a:pos x="160" y="123"/>
                    </a:cxn>
                    <a:cxn ang="0">
                      <a:pos x="216" y="95"/>
                    </a:cxn>
                    <a:cxn ang="0">
                      <a:pos x="330" y="16"/>
                    </a:cxn>
                    <a:cxn ang="0">
                      <a:pos x="412" y="20"/>
                    </a:cxn>
                    <a:cxn ang="0">
                      <a:pos x="503" y="10"/>
                    </a:cxn>
                    <a:cxn ang="0">
                      <a:pos x="602" y="51"/>
                    </a:cxn>
                    <a:cxn ang="0">
                      <a:pos x="718" y="65"/>
                    </a:cxn>
                    <a:cxn ang="0">
                      <a:pos x="775" y="112"/>
                    </a:cxn>
                    <a:cxn ang="0">
                      <a:pos x="731" y="148"/>
                    </a:cxn>
                    <a:cxn ang="0">
                      <a:pos x="707" y="194"/>
                    </a:cxn>
                    <a:cxn ang="0">
                      <a:pos x="678" y="196"/>
                    </a:cxn>
                    <a:cxn ang="0">
                      <a:pos x="687" y="132"/>
                    </a:cxn>
                    <a:cxn ang="0">
                      <a:pos x="650" y="166"/>
                    </a:cxn>
                    <a:cxn ang="0">
                      <a:pos x="623" y="196"/>
                    </a:cxn>
                    <a:cxn ang="0">
                      <a:pos x="632" y="228"/>
                    </a:cxn>
                    <a:cxn ang="0">
                      <a:pos x="600" y="276"/>
                    </a:cxn>
                    <a:cxn ang="0">
                      <a:pos x="605" y="315"/>
                    </a:cxn>
                    <a:cxn ang="0">
                      <a:pos x="602" y="296"/>
                    </a:cxn>
                    <a:cxn ang="0">
                      <a:pos x="572" y="299"/>
                    </a:cxn>
                    <a:cxn ang="0">
                      <a:pos x="594" y="356"/>
                    </a:cxn>
                    <a:cxn ang="0">
                      <a:pos x="539" y="423"/>
                    </a:cxn>
                    <a:cxn ang="0">
                      <a:pos x="524" y="442"/>
                    </a:cxn>
                    <a:cxn ang="0">
                      <a:pos x="504" y="507"/>
                    </a:cxn>
                    <a:cxn ang="0">
                      <a:pos x="477" y="508"/>
                    </a:cxn>
                    <a:cxn ang="0">
                      <a:pos x="510" y="552"/>
                    </a:cxn>
                    <a:cxn ang="0">
                      <a:pos x="455" y="449"/>
                    </a:cxn>
                    <a:cxn ang="0">
                      <a:pos x="391" y="428"/>
                    </a:cxn>
                    <a:cxn ang="0">
                      <a:pos x="361" y="495"/>
                    </a:cxn>
                    <a:cxn ang="0">
                      <a:pos x="338" y="530"/>
                    </a:cxn>
                    <a:cxn ang="0">
                      <a:pos x="298" y="425"/>
                    </a:cxn>
                    <a:cxn ang="0">
                      <a:pos x="267" y="436"/>
                    </a:cxn>
                    <a:cxn ang="0">
                      <a:pos x="241" y="391"/>
                    </a:cxn>
                    <a:cxn ang="0">
                      <a:pos x="160" y="366"/>
                    </a:cxn>
                    <a:cxn ang="0">
                      <a:pos x="188" y="414"/>
                    </a:cxn>
                    <a:cxn ang="0">
                      <a:pos x="167" y="445"/>
                    </a:cxn>
                    <a:cxn ang="0">
                      <a:pos x="136" y="434"/>
                    </a:cxn>
                    <a:cxn ang="0">
                      <a:pos x="85" y="355"/>
                    </a:cxn>
                    <a:cxn ang="0">
                      <a:pos x="106" y="310"/>
                    </a:cxn>
                    <a:cxn ang="0">
                      <a:pos x="119" y="276"/>
                    </a:cxn>
                    <a:cxn ang="0">
                      <a:pos x="106" y="162"/>
                    </a:cxn>
                    <a:cxn ang="0">
                      <a:pos x="61" y="138"/>
                    </a:cxn>
                    <a:cxn ang="0">
                      <a:pos x="39" y="150"/>
                    </a:cxn>
                    <a:cxn ang="0">
                      <a:pos x="0" y="162"/>
                    </a:cxn>
                  </a:cxnLst>
                  <a:rect l="0" t="0" r="r" b="b"/>
                  <a:pathLst>
                    <a:path w="782" h="553">
                      <a:moveTo>
                        <a:pt x="0" y="162"/>
                      </a:moveTo>
                      <a:lnTo>
                        <a:pt x="22" y="145"/>
                      </a:lnTo>
                      <a:lnTo>
                        <a:pt x="44" y="112"/>
                      </a:lnTo>
                      <a:lnTo>
                        <a:pt x="71" y="96"/>
                      </a:lnTo>
                      <a:lnTo>
                        <a:pt x="98" y="115"/>
                      </a:lnTo>
                      <a:lnTo>
                        <a:pt x="101" y="130"/>
                      </a:lnTo>
                      <a:lnTo>
                        <a:pt x="95" y="130"/>
                      </a:lnTo>
                      <a:lnTo>
                        <a:pt x="84" y="128"/>
                      </a:lnTo>
                      <a:lnTo>
                        <a:pt x="98" y="145"/>
                      </a:lnTo>
                      <a:lnTo>
                        <a:pt x="155" y="123"/>
                      </a:lnTo>
                      <a:lnTo>
                        <a:pt x="147" y="107"/>
                      </a:lnTo>
                      <a:lnTo>
                        <a:pt x="172" y="79"/>
                      </a:lnTo>
                      <a:lnTo>
                        <a:pt x="188" y="79"/>
                      </a:lnTo>
                      <a:lnTo>
                        <a:pt x="172" y="89"/>
                      </a:lnTo>
                      <a:lnTo>
                        <a:pt x="160" y="109"/>
                      </a:lnTo>
                      <a:lnTo>
                        <a:pt x="160" y="123"/>
                      </a:lnTo>
                      <a:lnTo>
                        <a:pt x="183" y="138"/>
                      </a:lnTo>
                      <a:lnTo>
                        <a:pt x="216" y="95"/>
                      </a:lnTo>
                      <a:lnTo>
                        <a:pt x="330" y="45"/>
                      </a:lnTo>
                      <a:lnTo>
                        <a:pt x="330" y="16"/>
                      </a:lnTo>
                      <a:lnTo>
                        <a:pt x="382" y="5"/>
                      </a:lnTo>
                      <a:lnTo>
                        <a:pt x="412" y="20"/>
                      </a:lnTo>
                      <a:lnTo>
                        <a:pt x="481" y="0"/>
                      </a:lnTo>
                      <a:lnTo>
                        <a:pt x="503" y="10"/>
                      </a:lnTo>
                      <a:lnTo>
                        <a:pt x="549" y="61"/>
                      </a:lnTo>
                      <a:lnTo>
                        <a:pt x="602" y="51"/>
                      </a:lnTo>
                      <a:lnTo>
                        <a:pt x="635" y="69"/>
                      </a:lnTo>
                      <a:lnTo>
                        <a:pt x="718" y="65"/>
                      </a:lnTo>
                      <a:lnTo>
                        <a:pt x="781" y="84"/>
                      </a:lnTo>
                      <a:lnTo>
                        <a:pt x="775" y="112"/>
                      </a:lnTo>
                      <a:lnTo>
                        <a:pt x="722" y="130"/>
                      </a:lnTo>
                      <a:lnTo>
                        <a:pt x="731" y="148"/>
                      </a:lnTo>
                      <a:lnTo>
                        <a:pt x="708" y="158"/>
                      </a:lnTo>
                      <a:lnTo>
                        <a:pt x="707" y="194"/>
                      </a:lnTo>
                      <a:lnTo>
                        <a:pt x="686" y="218"/>
                      </a:lnTo>
                      <a:lnTo>
                        <a:pt x="678" y="196"/>
                      </a:lnTo>
                      <a:lnTo>
                        <a:pt x="689" y="175"/>
                      </a:lnTo>
                      <a:lnTo>
                        <a:pt x="687" y="132"/>
                      </a:lnTo>
                      <a:lnTo>
                        <a:pt x="666" y="154"/>
                      </a:lnTo>
                      <a:lnTo>
                        <a:pt x="650" y="166"/>
                      </a:lnTo>
                      <a:lnTo>
                        <a:pt x="634" y="147"/>
                      </a:lnTo>
                      <a:lnTo>
                        <a:pt x="623" y="196"/>
                      </a:lnTo>
                      <a:lnTo>
                        <a:pt x="635" y="196"/>
                      </a:lnTo>
                      <a:lnTo>
                        <a:pt x="632" y="228"/>
                      </a:lnTo>
                      <a:lnTo>
                        <a:pt x="618" y="263"/>
                      </a:lnTo>
                      <a:lnTo>
                        <a:pt x="600" y="276"/>
                      </a:lnTo>
                      <a:lnTo>
                        <a:pt x="615" y="299"/>
                      </a:lnTo>
                      <a:lnTo>
                        <a:pt x="605" y="315"/>
                      </a:lnTo>
                      <a:lnTo>
                        <a:pt x="602" y="301"/>
                      </a:lnTo>
                      <a:lnTo>
                        <a:pt x="602" y="296"/>
                      </a:lnTo>
                      <a:lnTo>
                        <a:pt x="590" y="288"/>
                      </a:lnTo>
                      <a:lnTo>
                        <a:pt x="572" y="299"/>
                      </a:lnTo>
                      <a:lnTo>
                        <a:pt x="588" y="337"/>
                      </a:lnTo>
                      <a:lnTo>
                        <a:pt x="594" y="356"/>
                      </a:lnTo>
                      <a:lnTo>
                        <a:pt x="574" y="408"/>
                      </a:lnTo>
                      <a:lnTo>
                        <a:pt x="539" y="423"/>
                      </a:lnTo>
                      <a:lnTo>
                        <a:pt x="509" y="420"/>
                      </a:lnTo>
                      <a:lnTo>
                        <a:pt x="524" y="442"/>
                      </a:lnTo>
                      <a:lnTo>
                        <a:pt x="525" y="472"/>
                      </a:lnTo>
                      <a:lnTo>
                        <a:pt x="504" y="507"/>
                      </a:lnTo>
                      <a:lnTo>
                        <a:pt x="480" y="488"/>
                      </a:lnTo>
                      <a:lnTo>
                        <a:pt x="477" y="508"/>
                      </a:lnTo>
                      <a:lnTo>
                        <a:pt x="495" y="526"/>
                      </a:lnTo>
                      <a:lnTo>
                        <a:pt x="510" y="552"/>
                      </a:lnTo>
                      <a:lnTo>
                        <a:pt x="485" y="536"/>
                      </a:lnTo>
                      <a:lnTo>
                        <a:pt x="455" y="449"/>
                      </a:lnTo>
                      <a:lnTo>
                        <a:pt x="418" y="426"/>
                      </a:lnTo>
                      <a:lnTo>
                        <a:pt x="391" y="428"/>
                      </a:lnTo>
                      <a:lnTo>
                        <a:pt x="356" y="477"/>
                      </a:lnTo>
                      <a:lnTo>
                        <a:pt x="361" y="495"/>
                      </a:lnTo>
                      <a:lnTo>
                        <a:pt x="349" y="530"/>
                      </a:lnTo>
                      <a:lnTo>
                        <a:pt x="338" y="530"/>
                      </a:lnTo>
                      <a:lnTo>
                        <a:pt x="298" y="457"/>
                      </a:lnTo>
                      <a:lnTo>
                        <a:pt x="298" y="425"/>
                      </a:lnTo>
                      <a:lnTo>
                        <a:pt x="290" y="437"/>
                      </a:lnTo>
                      <a:lnTo>
                        <a:pt x="267" y="436"/>
                      </a:lnTo>
                      <a:lnTo>
                        <a:pt x="276" y="416"/>
                      </a:lnTo>
                      <a:lnTo>
                        <a:pt x="241" y="391"/>
                      </a:lnTo>
                      <a:lnTo>
                        <a:pt x="197" y="391"/>
                      </a:lnTo>
                      <a:lnTo>
                        <a:pt x="160" y="366"/>
                      </a:lnTo>
                      <a:lnTo>
                        <a:pt x="157" y="391"/>
                      </a:lnTo>
                      <a:lnTo>
                        <a:pt x="188" y="414"/>
                      </a:lnTo>
                      <a:lnTo>
                        <a:pt x="199" y="414"/>
                      </a:lnTo>
                      <a:lnTo>
                        <a:pt x="167" y="445"/>
                      </a:lnTo>
                      <a:lnTo>
                        <a:pt x="136" y="452"/>
                      </a:lnTo>
                      <a:lnTo>
                        <a:pt x="136" y="434"/>
                      </a:lnTo>
                      <a:lnTo>
                        <a:pt x="91" y="372"/>
                      </a:lnTo>
                      <a:lnTo>
                        <a:pt x="85" y="355"/>
                      </a:lnTo>
                      <a:lnTo>
                        <a:pt x="109" y="335"/>
                      </a:lnTo>
                      <a:lnTo>
                        <a:pt x="106" y="310"/>
                      </a:lnTo>
                      <a:lnTo>
                        <a:pt x="106" y="282"/>
                      </a:lnTo>
                      <a:lnTo>
                        <a:pt x="119" y="276"/>
                      </a:lnTo>
                      <a:lnTo>
                        <a:pt x="106" y="263"/>
                      </a:lnTo>
                      <a:lnTo>
                        <a:pt x="106" y="162"/>
                      </a:lnTo>
                      <a:lnTo>
                        <a:pt x="43" y="162"/>
                      </a:lnTo>
                      <a:lnTo>
                        <a:pt x="61" y="138"/>
                      </a:lnTo>
                      <a:lnTo>
                        <a:pt x="60" y="130"/>
                      </a:lnTo>
                      <a:lnTo>
                        <a:pt x="39" y="150"/>
                      </a:lnTo>
                      <a:lnTo>
                        <a:pt x="32" y="162"/>
                      </a:lnTo>
                      <a:lnTo>
                        <a:pt x="0" y="162"/>
                      </a:lnTo>
                    </a:path>
                  </a:pathLst>
                </a:custGeom>
                <a:solidFill>
                  <a:schemeClr val="bg1"/>
                </a:solidFill>
                <a:ln w="9525" cap="rnd">
                  <a:noFill/>
                  <a:round/>
                  <a:headEnd/>
                  <a:tailEnd/>
                </a:ln>
                <a:effectLst/>
              </p:spPr>
              <p:txBody>
                <a:bodyPr/>
                <a:lstStyle/>
                <a:p>
                  <a:endParaRPr lang="en-US"/>
                </a:p>
              </p:txBody>
            </p:sp>
            <p:sp>
              <p:nvSpPr>
                <p:cNvPr id="1045" name="Freeform 21"/>
                <p:cNvSpPr>
                  <a:spLocks/>
                </p:cNvSpPr>
                <p:nvPr/>
              </p:nvSpPr>
              <p:spPr bwMode="grayWhite">
                <a:xfrm>
                  <a:off x="5221" y="3217"/>
                  <a:ext cx="68" cy="113"/>
                </a:xfrm>
                <a:custGeom>
                  <a:avLst/>
                  <a:gdLst/>
                  <a:ahLst/>
                  <a:cxnLst>
                    <a:cxn ang="0">
                      <a:pos x="45" y="0"/>
                    </a:cxn>
                    <a:cxn ang="0">
                      <a:pos x="45" y="14"/>
                    </a:cxn>
                    <a:cxn ang="0">
                      <a:pos x="39" y="23"/>
                    </a:cxn>
                    <a:cxn ang="0">
                      <a:pos x="41" y="38"/>
                    </a:cxn>
                    <a:cxn ang="0">
                      <a:pos x="33" y="58"/>
                    </a:cxn>
                    <a:cxn ang="0">
                      <a:pos x="22" y="77"/>
                    </a:cxn>
                    <a:cxn ang="0">
                      <a:pos x="5" y="89"/>
                    </a:cxn>
                    <a:cxn ang="0">
                      <a:pos x="0" y="110"/>
                    </a:cxn>
                    <a:cxn ang="0">
                      <a:pos x="7" y="112"/>
                    </a:cxn>
                    <a:cxn ang="0">
                      <a:pos x="7" y="92"/>
                    </a:cxn>
                    <a:cxn ang="0">
                      <a:pos x="31" y="91"/>
                    </a:cxn>
                    <a:cxn ang="0">
                      <a:pos x="49" y="78"/>
                    </a:cxn>
                    <a:cxn ang="0">
                      <a:pos x="49" y="51"/>
                    </a:cxn>
                    <a:cxn ang="0">
                      <a:pos x="55" y="41"/>
                    </a:cxn>
                    <a:cxn ang="0">
                      <a:pos x="46" y="24"/>
                    </a:cxn>
                    <a:cxn ang="0">
                      <a:pos x="59" y="19"/>
                    </a:cxn>
                    <a:cxn ang="0">
                      <a:pos x="67" y="5"/>
                    </a:cxn>
                    <a:cxn ang="0">
                      <a:pos x="49" y="7"/>
                    </a:cxn>
                    <a:cxn ang="0">
                      <a:pos x="45" y="0"/>
                    </a:cxn>
                  </a:cxnLst>
                  <a:rect l="0" t="0" r="r" b="b"/>
                  <a:pathLst>
                    <a:path w="68" h="113">
                      <a:moveTo>
                        <a:pt x="45" y="0"/>
                      </a:moveTo>
                      <a:lnTo>
                        <a:pt x="45" y="14"/>
                      </a:lnTo>
                      <a:lnTo>
                        <a:pt x="39" y="23"/>
                      </a:lnTo>
                      <a:lnTo>
                        <a:pt x="41" y="38"/>
                      </a:lnTo>
                      <a:lnTo>
                        <a:pt x="33" y="58"/>
                      </a:lnTo>
                      <a:lnTo>
                        <a:pt x="22" y="77"/>
                      </a:lnTo>
                      <a:lnTo>
                        <a:pt x="5" y="89"/>
                      </a:lnTo>
                      <a:lnTo>
                        <a:pt x="0" y="110"/>
                      </a:lnTo>
                      <a:lnTo>
                        <a:pt x="7" y="112"/>
                      </a:lnTo>
                      <a:lnTo>
                        <a:pt x="7" y="92"/>
                      </a:lnTo>
                      <a:lnTo>
                        <a:pt x="31" y="91"/>
                      </a:lnTo>
                      <a:lnTo>
                        <a:pt x="49" y="78"/>
                      </a:lnTo>
                      <a:lnTo>
                        <a:pt x="49" y="51"/>
                      </a:lnTo>
                      <a:lnTo>
                        <a:pt x="55" y="41"/>
                      </a:lnTo>
                      <a:lnTo>
                        <a:pt x="46" y="24"/>
                      </a:lnTo>
                      <a:lnTo>
                        <a:pt x="59" y="19"/>
                      </a:lnTo>
                      <a:lnTo>
                        <a:pt x="67" y="5"/>
                      </a:lnTo>
                      <a:lnTo>
                        <a:pt x="49" y="7"/>
                      </a:lnTo>
                      <a:lnTo>
                        <a:pt x="45" y="0"/>
                      </a:lnTo>
                    </a:path>
                  </a:pathLst>
                </a:custGeom>
                <a:solidFill>
                  <a:schemeClr val="bg1"/>
                </a:solidFill>
                <a:ln w="9525" cap="rnd">
                  <a:noFill/>
                  <a:round/>
                  <a:headEnd/>
                  <a:tailEnd/>
                </a:ln>
                <a:effectLst/>
              </p:spPr>
              <p:txBody>
                <a:bodyPr/>
                <a:lstStyle/>
                <a:p>
                  <a:endParaRPr lang="en-US"/>
                </a:p>
              </p:txBody>
            </p:sp>
            <p:sp>
              <p:nvSpPr>
                <p:cNvPr id="1046" name="Freeform 22"/>
                <p:cNvSpPr>
                  <a:spLocks/>
                </p:cNvSpPr>
                <p:nvPr/>
              </p:nvSpPr>
              <p:spPr bwMode="grayWhite">
                <a:xfrm>
                  <a:off x="4967" y="3518"/>
                  <a:ext cx="17" cy="26"/>
                </a:xfrm>
                <a:custGeom>
                  <a:avLst/>
                  <a:gdLst/>
                  <a:ahLst/>
                  <a:cxnLst>
                    <a:cxn ang="0">
                      <a:pos x="8" y="0"/>
                    </a:cxn>
                    <a:cxn ang="0">
                      <a:pos x="0" y="11"/>
                    </a:cxn>
                    <a:cxn ang="0">
                      <a:pos x="5" y="25"/>
                    </a:cxn>
                    <a:cxn ang="0">
                      <a:pos x="16" y="15"/>
                    </a:cxn>
                    <a:cxn ang="0">
                      <a:pos x="8" y="0"/>
                    </a:cxn>
                  </a:cxnLst>
                  <a:rect l="0" t="0" r="r" b="b"/>
                  <a:pathLst>
                    <a:path w="17" h="26">
                      <a:moveTo>
                        <a:pt x="8" y="0"/>
                      </a:moveTo>
                      <a:lnTo>
                        <a:pt x="0" y="11"/>
                      </a:lnTo>
                      <a:lnTo>
                        <a:pt x="5" y="25"/>
                      </a:lnTo>
                      <a:lnTo>
                        <a:pt x="16" y="15"/>
                      </a:lnTo>
                      <a:lnTo>
                        <a:pt x="8" y="0"/>
                      </a:lnTo>
                    </a:path>
                  </a:pathLst>
                </a:custGeom>
                <a:solidFill>
                  <a:schemeClr val="bg1"/>
                </a:solidFill>
                <a:ln w="9525" cap="rnd">
                  <a:noFill/>
                  <a:round/>
                  <a:headEnd/>
                  <a:tailEnd/>
                </a:ln>
                <a:effectLst/>
              </p:spPr>
              <p:txBody>
                <a:bodyPr/>
                <a:lstStyle/>
                <a:p>
                  <a:endParaRPr lang="en-US"/>
                </a:p>
              </p:txBody>
            </p:sp>
            <p:sp>
              <p:nvSpPr>
                <p:cNvPr id="1047" name="Freeform 23"/>
                <p:cNvSpPr>
                  <a:spLocks/>
                </p:cNvSpPr>
                <p:nvPr/>
              </p:nvSpPr>
              <p:spPr bwMode="grayWhite">
                <a:xfrm>
                  <a:off x="5069" y="3545"/>
                  <a:ext cx="158" cy="68"/>
                </a:xfrm>
                <a:custGeom>
                  <a:avLst/>
                  <a:gdLst/>
                  <a:ahLst/>
                  <a:cxnLst>
                    <a:cxn ang="0">
                      <a:pos x="0" y="0"/>
                    </a:cxn>
                    <a:cxn ang="0">
                      <a:pos x="23" y="5"/>
                    </a:cxn>
                    <a:cxn ang="0">
                      <a:pos x="58" y="29"/>
                    </a:cxn>
                    <a:cxn ang="0">
                      <a:pos x="53" y="43"/>
                    </a:cxn>
                    <a:cxn ang="0">
                      <a:pos x="82" y="55"/>
                    </a:cxn>
                    <a:cxn ang="0">
                      <a:pos x="157" y="55"/>
                    </a:cxn>
                    <a:cxn ang="0">
                      <a:pos x="75" y="67"/>
                    </a:cxn>
                    <a:cxn ang="0">
                      <a:pos x="53" y="43"/>
                    </a:cxn>
                    <a:cxn ang="0">
                      <a:pos x="32" y="38"/>
                    </a:cxn>
                    <a:cxn ang="0">
                      <a:pos x="0" y="0"/>
                    </a:cxn>
                  </a:cxnLst>
                  <a:rect l="0" t="0" r="r" b="b"/>
                  <a:pathLst>
                    <a:path w="158" h="68">
                      <a:moveTo>
                        <a:pt x="0" y="0"/>
                      </a:moveTo>
                      <a:lnTo>
                        <a:pt x="23" y="5"/>
                      </a:lnTo>
                      <a:lnTo>
                        <a:pt x="58" y="29"/>
                      </a:lnTo>
                      <a:lnTo>
                        <a:pt x="53" y="43"/>
                      </a:lnTo>
                      <a:lnTo>
                        <a:pt x="82" y="55"/>
                      </a:lnTo>
                      <a:lnTo>
                        <a:pt x="157" y="55"/>
                      </a:lnTo>
                      <a:lnTo>
                        <a:pt x="75" y="67"/>
                      </a:lnTo>
                      <a:lnTo>
                        <a:pt x="53" y="43"/>
                      </a:lnTo>
                      <a:lnTo>
                        <a:pt x="32" y="38"/>
                      </a:lnTo>
                      <a:lnTo>
                        <a:pt x="0" y="0"/>
                      </a:lnTo>
                    </a:path>
                  </a:pathLst>
                </a:custGeom>
                <a:solidFill>
                  <a:schemeClr val="bg1"/>
                </a:solidFill>
                <a:ln w="9525" cap="rnd">
                  <a:noFill/>
                  <a:round/>
                  <a:headEnd/>
                  <a:tailEnd/>
                </a:ln>
                <a:effectLst/>
              </p:spPr>
              <p:txBody>
                <a:bodyPr/>
                <a:lstStyle/>
                <a:p>
                  <a:endParaRPr lang="en-US"/>
                </a:p>
              </p:txBody>
            </p:sp>
            <p:sp>
              <p:nvSpPr>
                <p:cNvPr id="1048" name="Freeform 24"/>
                <p:cNvSpPr>
                  <a:spLocks/>
                </p:cNvSpPr>
                <p:nvPr/>
              </p:nvSpPr>
              <p:spPr bwMode="grayWhite">
                <a:xfrm>
                  <a:off x="5195" y="3601"/>
                  <a:ext cx="169" cy="159"/>
                </a:xfrm>
                <a:custGeom>
                  <a:avLst/>
                  <a:gdLst/>
                  <a:ahLst/>
                  <a:cxnLst>
                    <a:cxn ang="0">
                      <a:pos x="135" y="155"/>
                    </a:cxn>
                    <a:cxn ang="0">
                      <a:pos x="127" y="152"/>
                    </a:cxn>
                    <a:cxn ang="0">
                      <a:pos x="110" y="134"/>
                    </a:cxn>
                    <a:cxn ang="0">
                      <a:pos x="92" y="130"/>
                    </a:cxn>
                    <a:cxn ang="0">
                      <a:pos x="88" y="119"/>
                    </a:cxn>
                    <a:cxn ang="0">
                      <a:pos x="78" y="111"/>
                    </a:cxn>
                    <a:cxn ang="0">
                      <a:pos x="62" y="111"/>
                    </a:cxn>
                    <a:cxn ang="0">
                      <a:pos x="44" y="118"/>
                    </a:cxn>
                    <a:cxn ang="0">
                      <a:pos x="28" y="121"/>
                    </a:cxn>
                    <a:cxn ang="0">
                      <a:pos x="10" y="121"/>
                    </a:cxn>
                    <a:cxn ang="0">
                      <a:pos x="10" y="109"/>
                    </a:cxn>
                    <a:cxn ang="0">
                      <a:pos x="3" y="91"/>
                    </a:cxn>
                    <a:cxn ang="0">
                      <a:pos x="2" y="81"/>
                    </a:cxn>
                    <a:cxn ang="0">
                      <a:pos x="2" y="56"/>
                    </a:cxn>
                    <a:cxn ang="0">
                      <a:pos x="31" y="43"/>
                    </a:cxn>
                    <a:cxn ang="0">
                      <a:pos x="34" y="29"/>
                    </a:cxn>
                    <a:cxn ang="0">
                      <a:pos x="40" y="30"/>
                    </a:cxn>
                    <a:cxn ang="0">
                      <a:pos x="55" y="15"/>
                    </a:cxn>
                    <a:cxn ang="0">
                      <a:pos x="70" y="17"/>
                    </a:cxn>
                    <a:cxn ang="0">
                      <a:pos x="80" y="7"/>
                    </a:cxn>
                    <a:cxn ang="0">
                      <a:pos x="89" y="5"/>
                    </a:cxn>
                    <a:cxn ang="0">
                      <a:pos x="103" y="24"/>
                    </a:cxn>
                    <a:cxn ang="0">
                      <a:pos x="116" y="30"/>
                    </a:cxn>
                    <a:cxn ang="0">
                      <a:pos x="117" y="11"/>
                    </a:cxn>
                    <a:cxn ang="0">
                      <a:pos x="122" y="0"/>
                    </a:cxn>
                    <a:cxn ang="0">
                      <a:pos x="132" y="15"/>
                    </a:cxn>
                    <a:cxn ang="0">
                      <a:pos x="140" y="43"/>
                    </a:cxn>
                    <a:cxn ang="0">
                      <a:pos x="156" y="59"/>
                    </a:cxn>
                    <a:cxn ang="0">
                      <a:pos x="165" y="72"/>
                    </a:cxn>
                    <a:cxn ang="0">
                      <a:pos x="168" y="95"/>
                    </a:cxn>
                    <a:cxn ang="0">
                      <a:pos x="157" y="121"/>
                    </a:cxn>
                    <a:cxn ang="0">
                      <a:pos x="155" y="145"/>
                    </a:cxn>
                    <a:cxn ang="0">
                      <a:pos x="140" y="154"/>
                    </a:cxn>
                  </a:cxnLst>
                  <a:rect l="0" t="0" r="r" b="b"/>
                  <a:pathLst>
                    <a:path w="169" h="159">
                      <a:moveTo>
                        <a:pt x="140" y="154"/>
                      </a:moveTo>
                      <a:lnTo>
                        <a:pt x="135" y="155"/>
                      </a:lnTo>
                      <a:lnTo>
                        <a:pt x="132" y="158"/>
                      </a:lnTo>
                      <a:lnTo>
                        <a:pt x="127" y="152"/>
                      </a:lnTo>
                      <a:lnTo>
                        <a:pt x="112" y="145"/>
                      </a:lnTo>
                      <a:lnTo>
                        <a:pt x="110" y="134"/>
                      </a:lnTo>
                      <a:lnTo>
                        <a:pt x="105" y="130"/>
                      </a:lnTo>
                      <a:lnTo>
                        <a:pt x="92" y="130"/>
                      </a:lnTo>
                      <a:lnTo>
                        <a:pt x="92" y="122"/>
                      </a:lnTo>
                      <a:lnTo>
                        <a:pt x="88" y="119"/>
                      </a:lnTo>
                      <a:lnTo>
                        <a:pt x="87" y="112"/>
                      </a:lnTo>
                      <a:lnTo>
                        <a:pt x="78" y="111"/>
                      </a:lnTo>
                      <a:lnTo>
                        <a:pt x="70" y="109"/>
                      </a:lnTo>
                      <a:lnTo>
                        <a:pt x="62" y="111"/>
                      </a:lnTo>
                      <a:lnTo>
                        <a:pt x="62" y="112"/>
                      </a:lnTo>
                      <a:lnTo>
                        <a:pt x="44" y="118"/>
                      </a:lnTo>
                      <a:lnTo>
                        <a:pt x="44" y="121"/>
                      </a:lnTo>
                      <a:lnTo>
                        <a:pt x="28" y="121"/>
                      </a:lnTo>
                      <a:lnTo>
                        <a:pt x="20" y="126"/>
                      </a:lnTo>
                      <a:lnTo>
                        <a:pt x="10" y="121"/>
                      </a:lnTo>
                      <a:lnTo>
                        <a:pt x="10" y="119"/>
                      </a:lnTo>
                      <a:lnTo>
                        <a:pt x="10" y="109"/>
                      </a:lnTo>
                      <a:lnTo>
                        <a:pt x="7" y="99"/>
                      </a:lnTo>
                      <a:lnTo>
                        <a:pt x="3" y="91"/>
                      </a:lnTo>
                      <a:lnTo>
                        <a:pt x="5" y="84"/>
                      </a:lnTo>
                      <a:lnTo>
                        <a:pt x="2" y="81"/>
                      </a:lnTo>
                      <a:lnTo>
                        <a:pt x="0" y="66"/>
                      </a:lnTo>
                      <a:lnTo>
                        <a:pt x="2" y="56"/>
                      </a:lnTo>
                      <a:lnTo>
                        <a:pt x="11" y="48"/>
                      </a:lnTo>
                      <a:lnTo>
                        <a:pt x="31" y="43"/>
                      </a:lnTo>
                      <a:lnTo>
                        <a:pt x="36" y="36"/>
                      </a:lnTo>
                      <a:lnTo>
                        <a:pt x="34" y="29"/>
                      </a:lnTo>
                      <a:lnTo>
                        <a:pt x="39" y="27"/>
                      </a:lnTo>
                      <a:lnTo>
                        <a:pt x="40" y="30"/>
                      </a:lnTo>
                      <a:lnTo>
                        <a:pt x="42" y="25"/>
                      </a:lnTo>
                      <a:lnTo>
                        <a:pt x="55" y="15"/>
                      </a:lnTo>
                      <a:lnTo>
                        <a:pt x="62" y="20"/>
                      </a:lnTo>
                      <a:lnTo>
                        <a:pt x="70" y="17"/>
                      </a:lnTo>
                      <a:lnTo>
                        <a:pt x="72" y="9"/>
                      </a:lnTo>
                      <a:lnTo>
                        <a:pt x="80" y="7"/>
                      </a:lnTo>
                      <a:lnTo>
                        <a:pt x="78" y="1"/>
                      </a:lnTo>
                      <a:lnTo>
                        <a:pt x="89" y="5"/>
                      </a:lnTo>
                      <a:lnTo>
                        <a:pt x="98" y="3"/>
                      </a:lnTo>
                      <a:lnTo>
                        <a:pt x="103" y="24"/>
                      </a:lnTo>
                      <a:lnTo>
                        <a:pt x="110" y="30"/>
                      </a:lnTo>
                      <a:lnTo>
                        <a:pt x="116" y="30"/>
                      </a:lnTo>
                      <a:lnTo>
                        <a:pt x="119" y="17"/>
                      </a:lnTo>
                      <a:lnTo>
                        <a:pt x="117" y="11"/>
                      </a:lnTo>
                      <a:lnTo>
                        <a:pt x="119" y="1"/>
                      </a:lnTo>
                      <a:lnTo>
                        <a:pt x="122" y="0"/>
                      </a:lnTo>
                      <a:lnTo>
                        <a:pt x="127" y="12"/>
                      </a:lnTo>
                      <a:lnTo>
                        <a:pt x="132" y="15"/>
                      </a:lnTo>
                      <a:lnTo>
                        <a:pt x="135" y="27"/>
                      </a:lnTo>
                      <a:lnTo>
                        <a:pt x="140" y="43"/>
                      </a:lnTo>
                      <a:lnTo>
                        <a:pt x="147" y="47"/>
                      </a:lnTo>
                      <a:lnTo>
                        <a:pt x="156" y="59"/>
                      </a:lnTo>
                      <a:lnTo>
                        <a:pt x="157" y="65"/>
                      </a:lnTo>
                      <a:lnTo>
                        <a:pt x="165" y="72"/>
                      </a:lnTo>
                      <a:lnTo>
                        <a:pt x="168" y="85"/>
                      </a:lnTo>
                      <a:lnTo>
                        <a:pt x="168" y="95"/>
                      </a:lnTo>
                      <a:lnTo>
                        <a:pt x="165" y="111"/>
                      </a:lnTo>
                      <a:lnTo>
                        <a:pt x="157" y="121"/>
                      </a:lnTo>
                      <a:lnTo>
                        <a:pt x="155" y="134"/>
                      </a:lnTo>
                      <a:lnTo>
                        <a:pt x="155" y="145"/>
                      </a:lnTo>
                      <a:lnTo>
                        <a:pt x="147" y="147"/>
                      </a:lnTo>
                      <a:lnTo>
                        <a:pt x="140" y="154"/>
                      </a:lnTo>
                    </a:path>
                  </a:pathLst>
                </a:custGeom>
                <a:solidFill>
                  <a:schemeClr val="bg1"/>
                </a:solidFill>
                <a:ln w="9525" cap="rnd">
                  <a:noFill/>
                  <a:round/>
                  <a:headEnd/>
                  <a:tailEnd/>
                </a:ln>
                <a:effectLst/>
              </p:spPr>
              <p:txBody>
                <a:bodyPr/>
                <a:lstStyle/>
                <a:p>
                  <a:endParaRPr lang="en-US"/>
                </a:p>
              </p:txBody>
            </p:sp>
            <p:sp>
              <p:nvSpPr>
                <p:cNvPr id="1049" name="Freeform 25"/>
                <p:cNvSpPr>
                  <a:spLocks/>
                </p:cNvSpPr>
                <p:nvPr/>
              </p:nvSpPr>
              <p:spPr bwMode="grayWhite">
                <a:xfrm>
                  <a:off x="5330" y="3768"/>
                  <a:ext cx="17" cy="20"/>
                </a:xfrm>
                <a:custGeom>
                  <a:avLst/>
                  <a:gdLst/>
                  <a:ahLst/>
                  <a:cxnLst>
                    <a:cxn ang="0">
                      <a:pos x="8" y="16"/>
                    </a:cxn>
                    <a:cxn ang="0">
                      <a:pos x="2" y="13"/>
                    </a:cxn>
                    <a:cxn ang="0">
                      <a:pos x="2" y="10"/>
                    </a:cxn>
                    <a:cxn ang="0">
                      <a:pos x="2" y="8"/>
                    </a:cxn>
                    <a:cxn ang="0">
                      <a:pos x="1" y="5"/>
                    </a:cxn>
                    <a:cxn ang="0">
                      <a:pos x="0" y="0"/>
                    </a:cxn>
                    <a:cxn ang="0">
                      <a:pos x="2" y="0"/>
                    </a:cxn>
                    <a:cxn ang="0">
                      <a:pos x="8" y="2"/>
                    </a:cxn>
                    <a:cxn ang="0">
                      <a:pos x="11" y="2"/>
                    </a:cxn>
                    <a:cxn ang="0">
                      <a:pos x="12" y="2"/>
                    </a:cxn>
                    <a:cxn ang="0">
                      <a:pos x="16" y="0"/>
                    </a:cxn>
                    <a:cxn ang="0">
                      <a:pos x="16" y="8"/>
                    </a:cxn>
                    <a:cxn ang="0">
                      <a:pos x="14" y="10"/>
                    </a:cxn>
                    <a:cxn ang="0">
                      <a:pos x="12" y="13"/>
                    </a:cxn>
                    <a:cxn ang="0">
                      <a:pos x="12" y="16"/>
                    </a:cxn>
                    <a:cxn ang="0">
                      <a:pos x="11" y="16"/>
                    </a:cxn>
                    <a:cxn ang="0">
                      <a:pos x="11" y="19"/>
                    </a:cxn>
                    <a:cxn ang="0">
                      <a:pos x="8" y="16"/>
                    </a:cxn>
                  </a:cxnLst>
                  <a:rect l="0" t="0" r="r" b="b"/>
                  <a:pathLst>
                    <a:path w="17" h="20">
                      <a:moveTo>
                        <a:pt x="8" y="16"/>
                      </a:moveTo>
                      <a:lnTo>
                        <a:pt x="2" y="13"/>
                      </a:lnTo>
                      <a:lnTo>
                        <a:pt x="2" y="10"/>
                      </a:lnTo>
                      <a:lnTo>
                        <a:pt x="2" y="8"/>
                      </a:lnTo>
                      <a:lnTo>
                        <a:pt x="1" y="5"/>
                      </a:lnTo>
                      <a:lnTo>
                        <a:pt x="0" y="0"/>
                      </a:lnTo>
                      <a:lnTo>
                        <a:pt x="2" y="0"/>
                      </a:lnTo>
                      <a:lnTo>
                        <a:pt x="8" y="2"/>
                      </a:lnTo>
                      <a:lnTo>
                        <a:pt x="11" y="2"/>
                      </a:lnTo>
                      <a:lnTo>
                        <a:pt x="12" y="2"/>
                      </a:lnTo>
                      <a:lnTo>
                        <a:pt x="16" y="0"/>
                      </a:lnTo>
                      <a:lnTo>
                        <a:pt x="16" y="8"/>
                      </a:lnTo>
                      <a:lnTo>
                        <a:pt x="14" y="10"/>
                      </a:lnTo>
                      <a:lnTo>
                        <a:pt x="12" y="13"/>
                      </a:lnTo>
                      <a:lnTo>
                        <a:pt x="12" y="16"/>
                      </a:lnTo>
                      <a:lnTo>
                        <a:pt x="11" y="16"/>
                      </a:lnTo>
                      <a:lnTo>
                        <a:pt x="11" y="19"/>
                      </a:lnTo>
                      <a:lnTo>
                        <a:pt x="8" y="16"/>
                      </a:lnTo>
                    </a:path>
                  </a:pathLst>
                </a:custGeom>
                <a:solidFill>
                  <a:schemeClr val="bg1"/>
                </a:solidFill>
                <a:ln w="9525" cap="rnd">
                  <a:noFill/>
                  <a:round/>
                  <a:headEnd/>
                  <a:tailEnd/>
                </a:ln>
                <a:effectLst/>
              </p:spPr>
              <p:txBody>
                <a:bodyPr/>
                <a:lstStyle/>
                <a:p>
                  <a:endParaRPr lang="en-US"/>
                </a:p>
              </p:txBody>
            </p:sp>
            <p:sp>
              <p:nvSpPr>
                <p:cNvPr id="1050" name="Freeform 26"/>
                <p:cNvSpPr>
                  <a:spLocks/>
                </p:cNvSpPr>
                <p:nvPr/>
              </p:nvSpPr>
              <p:spPr bwMode="grayWhite">
                <a:xfrm>
                  <a:off x="4739" y="3587"/>
                  <a:ext cx="19" cy="76"/>
                </a:xfrm>
                <a:custGeom>
                  <a:avLst/>
                  <a:gdLst/>
                  <a:ahLst/>
                  <a:cxnLst>
                    <a:cxn ang="0">
                      <a:pos x="2" y="26"/>
                    </a:cxn>
                    <a:cxn ang="0">
                      <a:pos x="9" y="20"/>
                    </a:cxn>
                    <a:cxn ang="0">
                      <a:pos x="14" y="0"/>
                    </a:cxn>
                    <a:cxn ang="0">
                      <a:pos x="18" y="30"/>
                    </a:cxn>
                    <a:cxn ang="0">
                      <a:pos x="12" y="67"/>
                    </a:cxn>
                    <a:cxn ang="0">
                      <a:pos x="0" y="75"/>
                    </a:cxn>
                    <a:cxn ang="0">
                      <a:pos x="0" y="57"/>
                    </a:cxn>
                    <a:cxn ang="0">
                      <a:pos x="3" y="45"/>
                    </a:cxn>
                    <a:cxn ang="0">
                      <a:pos x="2" y="26"/>
                    </a:cxn>
                  </a:cxnLst>
                  <a:rect l="0" t="0" r="r" b="b"/>
                  <a:pathLst>
                    <a:path w="19" h="76">
                      <a:moveTo>
                        <a:pt x="2" y="26"/>
                      </a:moveTo>
                      <a:lnTo>
                        <a:pt x="9" y="20"/>
                      </a:lnTo>
                      <a:lnTo>
                        <a:pt x="14" y="0"/>
                      </a:lnTo>
                      <a:lnTo>
                        <a:pt x="18" y="30"/>
                      </a:lnTo>
                      <a:lnTo>
                        <a:pt x="12" y="67"/>
                      </a:lnTo>
                      <a:lnTo>
                        <a:pt x="0" y="75"/>
                      </a:lnTo>
                      <a:lnTo>
                        <a:pt x="0" y="57"/>
                      </a:lnTo>
                      <a:lnTo>
                        <a:pt x="3" y="45"/>
                      </a:lnTo>
                      <a:lnTo>
                        <a:pt x="2" y="26"/>
                      </a:lnTo>
                    </a:path>
                  </a:pathLst>
                </a:custGeom>
                <a:solidFill>
                  <a:schemeClr val="bg1"/>
                </a:solidFill>
                <a:ln w="9525" cap="rnd">
                  <a:noFill/>
                  <a:round/>
                  <a:headEnd/>
                  <a:tailEnd/>
                </a:ln>
                <a:effectLst/>
              </p:spPr>
              <p:txBody>
                <a:bodyPr/>
                <a:lstStyle/>
                <a:p>
                  <a:endParaRPr lang="en-US"/>
                </a:p>
              </p:txBody>
            </p:sp>
          </p:grpSp>
        </p:grpSp>
      </p:grpSp>
      <p:sp>
        <p:nvSpPr>
          <p:cNvPr id="1054" name="Rectangle 30"/>
          <p:cNvSpPr>
            <a:spLocks noGrp="1" noChangeArrowheads="1"/>
          </p:cNvSpPr>
          <p:nvPr>
            <p:ph type="title"/>
          </p:nvPr>
        </p:nvSpPr>
        <p:spPr bwMode="auto">
          <a:xfrm>
            <a:off x="685800" y="285750"/>
            <a:ext cx="7772400" cy="1143000"/>
          </a:xfrm>
          <a:prstGeom prst="rect">
            <a:avLst/>
          </a:prstGeom>
          <a:noFill/>
          <a:ln w="9525">
            <a:noFill/>
            <a:miter lim="800000"/>
            <a:headEnd/>
            <a:tailEnd/>
          </a:ln>
          <a:effectLst/>
        </p:spPr>
        <p:txBody>
          <a:bodyPr vert="horz" wrap="square" lIns="92075" tIns="46038" rIns="92075" bIns="46038" numCol="1" anchor="ctr" anchorCtr="0" compatLnSpc="1">
            <a:prstTxWarp prst="textNoShape">
              <a:avLst/>
            </a:prstTxWarp>
          </a:bodyPr>
          <a:lstStyle/>
          <a:p>
            <a:pPr lvl="0"/>
            <a:r>
              <a:rPr lang="en-US" smtClean="0"/>
              <a:t>Click to edit Master title style</a:t>
            </a:r>
          </a:p>
        </p:txBody>
      </p:sp>
      <p:sp>
        <p:nvSpPr>
          <p:cNvPr id="1055" name="Rectangle 31"/>
          <p:cNvSpPr>
            <a:spLocks noGrp="1" noChangeArrowheads="1"/>
          </p:cNvSpPr>
          <p:nvPr>
            <p:ph type="body" idx="1"/>
          </p:nvPr>
        </p:nvSpPr>
        <p:spPr bwMode="auto">
          <a:xfrm>
            <a:off x="685800" y="1657350"/>
            <a:ext cx="7772400" cy="4114800"/>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56" name="Rectangle 32"/>
          <p:cNvSpPr>
            <a:spLocks noGrp="1" noChangeArrowheads="1"/>
          </p:cNvSpPr>
          <p:nvPr>
            <p:ph type="dt" sz="half" idx="2"/>
          </p:nvPr>
        </p:nvSpPr>
        <p:spPr bwMode="auto">
          <a:xfrm>
            <a:off x="685800" y="6400800"/>
            <a:ext cx="19050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defRPr sz="1400"/>
            </a:lvl1pPr>
          </a:lstStyle>
          <a:p>
            <a:endParaRPr lang="en-US"/>
          </a:p>
        </p:txBody>
      </p:sp>
      <p:sp>
        <p:nvSpPr>
          <p:cNvPr id="1058" name="Rectangle 34"/>
          <p:cNvSpPr>
            <a:spLocks noGrp="1" noChangeArrowheads="1"/>
          </p:cNvSpPr>
          <p:nvPr>
            <p:ph type="sldNum" sz="quarter" idx="4"/>
          </p:nvPr>
        </p:nvSpPr>
        <p:spPr bwMode="auto">
          <a:xfrm>
            <a:off x="6553200" y="6399213"/>
            <a:ext cx="19050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lgn="r">
              <a:defRPr sz="1400"/>
            </a:lvl1pPr>
          </a:lstStyle>
          <a:p>
            <a:fld id="{21B96C2B-7C45-49C8-A10A-6B15D7DEE8DC}" type="slidenum">
              <a:rPr lang="en-US"/>
              <a:pPr/>
              <a:t>‹#›</a:t>
            </a:fld>
            <a:endParaRPr lang="en-US"/>
          </a:p>
        </p:txBody>
      </p:sp>
      <p:sp>
        <p:nvSpPr>
          <p:cNvPr id="1060" name="Rectangle 36"/>
          <p:cNvSpPr>
            <a:spLocks noChangeArrowheads="1"/>
          </p:cNvSpPr>
          <p:nvPr userDrawn="1"/>
        </p:nvSpPr>
        <p:spPr bwMode="auto">
          <a:xfrm>
            <a:off x="1676400" y="6438900"/>
            <a:ext cx="5581650" cy="419100"/>
          </a:xfrm>
          <a:prstGeom prst="rect">
            <a:avLst/>
          </a:prstGeom>
          <a:noFill/>
          <a:ln w="9525">
            <a:noFill/>
            <a:miter lim="800000"/>
            <a:headEnd/>
            <a:tailEnd/>
          </a:ln>
          <a:effectLst/>
        </p:spPr>
        <p:txBody>
          <a:bodyPr/>
          <a:lstStyle/>
          <a:p>
            <a:pPr algn="ctr" eaLnBrk="1" hangingPunct="1"/>
            <a:r>
              <a:rPr lang="en-US" sz="1000">
                <a:latin typeface="Arial" pitchFamily="34" charset="0"/>
              </a:rPr>
              <a:t>Liang, Introduction to Java Programming, Ninth Edition, (c) 2013 Pearson Education, Inc. All rights reserved. </a:t>
            </a:r>
          </a:p>
        </p:txBody>
      </p:sp>
    </p:spTree>
  </p:cSld>
  <p:clrMap bg1="dk2" tx1="lt1" bg2="dk1"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eaLnBrk="0" fontAlgn="base" hangingPunct="0">
        <a:spcBef>
          <a:spcPct val="0"/>
        </a:spcBef>
        <a:spcAft>
          <a:spcPct val="0"/>
        </a:spcAft>
        <a:defRPr sz="4400">
          <a:solidFill>
            <a:schemeClr val="tx2"/>
          </a:solidFill>
          <a:latin typeface="Times New Roman" pitchFamily="18" charset="0"/>
        </a:defRPr>
      </a:lvl6pPr>
      <a:lvl7pPr marL="914400" algn="ctr" rtl="0" eaLnBrk="0" fontAlgn="base" hangingPunct="0">
        <a:spcBef>
          <a:spcPct val="0"/>
        </a:spcBef>
        <a:spcAft>
          <a:spcPct val="0"/>
        </a:spcAft>
        <a:defRPr sz="4400">
          <a:solidFill>
            <a:schemeClr val="tx2"/>
          </a:solidFill>
          <a:latin typeface="Times New Roman" pitchFamily="18" charset="0"/>
        </a:defRPr>
      </a:lvl7pPr>
      <a:lvl8pPr marL="1371600" algn="ctr" rtl="0" eaLnBrk="0" fontAlgn="base" hangingPunct="0">
        <a:spcBef>
          <a:spcPct val="0"/>
        </a:spcBef>
        <a:spcAft>
          <a:spcPct val="0"/>
        </a:spcAft>
        <a:defRPr sz="4400">
          <a:solidFill>
            <a:schemeClr val="tx2"/>
          </a:solidFill>
          <a:latin typeface="Times New Roman" pitchFamily="18" charset="0"/>
        </a:defRPr>
      </a:lvl8pPr>
      <a:lvl9pPr marL="1828800" algn="ctr" rtl="0" eaLnBrk="0" fontAlgn="base" hangingPunct="0">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a:solidFill>
            <a:schemeClr val="tx1"/>
          </a:solidFill>
          <a:latin typeface="+mn-lt"/>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a:solidFill>
            <a:schemeClr val="tx1"/>
          </a:solidFill>
          <a:latin typeface="+mn-lt"/>
        </a:defRPr>
      </a:lvl3pPr>
      <a:lvl4pPr marL="1600200" indent="-228600" algn="l" rtl="0" eaLnBrk="0" fontAlgn="base" hangingPunct="0">
        <a:spcBef>
          <a:spcPct val="20000"/>
        </a:spcBef>
        <a:spcAft>
          <a:spcPct val="0"/>
        </a:spcAft>
        <a:buClr>
          <a:schemeClr val="tx1"/>
        </a:buClr>
        <a:buChar char="–"/>
        <a:defRPr sz="2000">
          <a:solidFill>
            <a:schemeClr val="tx1"/>
          </a:solidFill>
          <a:latin typeface="+mn-lt"/>
        </a:defRPr>
      </a:lvl4pPr>
      <a:lvl5pPr marL="2057400" indent="-228600" algn="l" rtl="0" eaLnBrk="0" fontAlgn="base" hangingPunct="0">
        <a:spcBef>
          <a:spcPct val="20000"/>
        </a:spcBef>
        <a:spcAft>
          <a:spcPct val="0"/>
        </a:spcAft>
        <a:buClr>
          <a:schemeClr val="tx2"/>
        </a:buClr>
        <a:buChar char="•"/>
        <a:defRPr sz="2000">
          <a:solidFill>
            <a:schemeClr val="tx1"/>
          </a:solidFill>
          <a:latin typeface="+mn-lt"/>
        </a:defRPr>
      </a:lvl5pPr>
      <a:lvl6pPr marL="2514600" indent="-228600" algn="l" rtl="0" eaLnBrk="0" fontAlgn="base" hangingPunct="0">
        <a:spcBef>
          <a:spcPct val="20000"/>
        </a:spcBef>
        <a:spcAft>
          <a:spcPct val="0"/>
        </a:spcAft>
        <a:buClr>
          <a:schemeClr val="tx2"/>
        </a:buClr>
        <a:buChar char="•"/>
        <a:defRPr sz="2000">
          <a:solidFill>
            <a:schemeClr val="tx1"/>
          </a:solidFill>
          <a:latin typeface="+mn-lt"/>
        </a:defRPr>
      </a:lvl6pPr>
      <a:lvl7pPr marL="2971800" indent="-228600" algn="l" rtl="0" eaLnBrk="0" fontAlgn="base" hangingPunct="0">
        <a:spcBef>
          <a:spcPct val="20000"/>
        </a:spcBef>
        <a:spcAft>
          <a:spcPct val="0"/>
        </a:spcAft>
        <a:buClr>
          <a:schemeClr val="tx2"/>
        </a:buClr>
        <a:buChar char="•"/>
        <a:defRPr sz="2000">
          <a:solidFill>
            <a:schemeClr val="tx1"/>
          </a:solidFill>
          <a:latin typeface="+mn-lt"/>
        </a:defRPr>
      </a:lvl7pPr>
      <a:lvl8pPr marL="3429000" indent="-228600" algn="l" rtl="0" eaLnBrk="0" fontAlgn="base" hangingPunct="0">
        <a:spcBef>
          <a:spcPct val="20000"/>
        </a:spcBef>
        <a:spcAft>
          <a:spcPct val="0"/>
        </a:spcAft>
        <a:buClr>
          <a:schemeClr val="tx2"/>
        </a:buClr>
        <a:buChar char="•"/>
        <a:defRPr sz="2000">
          <a:solidFill>
            <a:schemeClr val="tx1"/>
          </a:solidFill>
          <a:latin typeface="+mn-lt"/>
        </a:defRPr>
      </a:lvl8pPr>
      <a:lvl9pPr marL="3886200" indent="-228600" algn="l" rtl="0" eaLnBrk="0" fontAlgn="base" hangingPunct="0">
        <a:spcBef>
          <a:spcPct val="20000"/>
        </a:spcBef>
        <a:spcAft>
          <a:spcPct val="0"/>
        </a:spcAft>
        <a:buClr>
          <a:schemeClr val="tx2"/>
        </a:buClr>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course.cs.ust.hk/comp3021/slides/html/TestEdible.html" TargetMode="External"/><Relationship Id="rId3" Type="http://schemas.openxmlformats.org/officeDocument/2006/relationships/hyperlink" Target="http://course.cs.ust.hk/comp3021/slides/html/Eatable.html" TargetMode="Externa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xml"/><Relationship Id="rId4" Type="http://schemas.openxmlformats.org/officeDocument/2006/relationships/package" Target="../embeddings/Microsoft_Word_Document3.docx"/><Relationship Id="rId5" Type="http://schemas.openxmlformats.org/officeDocument/2006/relationships/image" Target="../media/image5.png"/><Relationship Id="rId1" Type="http://schemas.openxmlformats.org/officeDocument/2006/relationships/vmlDrawing" Target="../drawings/vmlDrawing3.vml"/><Relationship Id="rId2"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1.bin"/><Relationship Id="rId4" Type="http://schemas.openxmlformats.org/officeDocument/2006/relationships/image" Target="../media/image6.wmf"/><Relationship Id="rId1" Type="http://schemas.openxmlformats.org/officeDocument/2006/relationships/vmlDrawing" Target="../drawings/vmlDrawing4.vml"/><Relationship Id="rId2"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2.xml"/><Relationship Id="rId4" Type="http://schemas.openxmlformats.org/officeDocument/2006/relationships/package" Target="../embeddings/Microsoft_Word_Document4.docx"/><Relationship Id="rId5" Type="http://schemas.openxmlformats.org/officeDocument/2006/relationships/image" Target="../media/image7.png"/><Relationship Id="rId6" Type="http://schemas.openxmlformats.org/officeDocument/2006/relationships/hyperlink" Target="http://course.cs.ust.hk/comp3021/slides/html/CompareRectangle.html" TargetMode="External"/><Relationship Id="rId1" Type="http://schemas.openxmlformats.org/officeDocument/2006/relationships/vmlDrawing" Target="../drawings/vmlDrawing5.vml"/><Relationship Id="rId2"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hyperlink" Target="http://course.cs.ust.hk/comp3021/slides/html/House.html" TargetMode="Externa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5.xml"/><Relationship Id="rId4" Type="http://schemas.openxmlformats.org/officeDocument/2006/relationships/package" Target="../embeddings/Microsoft_Word_Document5.docx"/><Relationship Id="rId5" Type="http://schemas.openxmlformats.org/officeDocument/2006/relationships/image" Target="../media/image8.png"/><Relationship Id="rId1" Type="http://schemas.openxmlformats.org/officeDocument/2006/relationships/vmlDrawing" Target="../drawings/vmlDrawing6.vml"/><Relationship Id="rId2"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25.xml.rels><?xml version="1.0" encoding="UTF-8" standalone="yes"?>
<Relationships xmlns="http://schemas.openxmlformats.org/package/2006/relationships"><Relationship Id="rId3" Type="http://schemas.openxmlformats.org/officeDocument/2006/relationships/package" Target="../embeddings/Microsoft_Word_Document6.docx"/><Relationship Id="rId4" Type="http://schemas.openxmlformats.org/officeDocument/2006/relationships/image" Target="../media/image9.png"/><Relationship Id="rId1" Type="http://schemas.openxmlformats.org/officeDocument/2006/relationships/vmlDrawing" Target="../drawings/vmlDrawing7.vml"/><Relationship Id="rId2"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course.cs.ust.hk/comp3021/slides/html/Rational.html" TargetMode="External"/><Relationship Id="rId4" Type="http://schemas.openxmlformats.org/officeDocument/2006/relationships/hyperlink" Target="http://course.cs.ust.hk/comp3021/slides/html/TestRationalClass.html" TargetMode="External"/><Relationship Id="rId5" Type="http://schemas.openxmlformats.org/officeDocument/2006/relationships/oleObject" Target="../embeddings/oleObject2.bin"/><Relationship Id="rId6" Type="http://schemas.openxmlformats.org/officeDocument/2006/relationships/image" Target="../media/image10.wmf"/><Relationship Id="rId1" Type="http://schemas.openxmlformats.org/officeDocument/2006/relationships/vmlDrawing" Target="../drawings/vmlDrawing8.vml"/><Relationship Id="rId2"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hyperlink" Target="http://course.cs.ust.hk/comp3021/slides/html/GeometricObject.html" TargetMode="External"/><Relationship Id="rId4" Type="http://schemas.openxmlformats.org/officeDocument/2006/relationships/hyperlink" Target="html/Circle9.html" TargetMode="External"/><Relationship Id="rId5" Type="http://schemas.openxmlformats.org/officeDocument/2006/relationships/hyperlink" Target="http://course.cs.ust.hk/comp3021/slides/html/Circle.html" TargetMode="External"/><Relationship Id="rId6" Type="http://schemas.openxmlformats.org/officeDocument/2006/relationships/hyperlink" Target="html/Rectangle.html" TargetMode="External"/><Relationship Id="rId7" Type="http://schemas.openxmlformats.org/officeDocument/2006/relationships/hyperlink" Target="http://course.cs.ust.hk/comp3021/slides/html/Rectangle.html" TargetMode="External"/><Relationship Id="rId8" Type="http://schemas.openxmlformats.org/officeDocument/2006/relationships/package" Target="../embeddings/Microsoft_Word_Document1.docx"/><Relationship Id="rId9" Type="http://schemas.openxmlformats.org/officeDocument/2006/relationships/image" Target="../media/image1.png"/><Relationship Id="rId10" Type="http://schemas.openxmlformats.org/officeDocument/2006/relationships/hyperlink" Target="http://course.cs.ust.hk/comp3021/slides/html/TestGeometricObject.html" TargetMode="External"/><Relationship Id="rId1" Type="http://schemas.openxmlformats.org/officeDocument/2006/relationships/vmlDrawing" Target="../drawings/vmlDrawing1.vml"/><Relationship Id="rId2"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package" Target="../embeddings/Microsoft_Word_Document2.docx"/><Relationship Id="rId4" Type="http://schemas.openxmlformats.org/officeDocument/2006/relationships/image" Target="../media/image4.png"/><Relationship Id="rId1" Type="http://schemas.openxmlformats.org/officeDocument/2006/relationships/vmlDrawing" Target="../drawings/vmlDrawing2.vml"/><Relationship Id="rId2"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course.cs.ust.hk/comp3021/slides/html/TestCalendar.html" TargetMode="Externa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Slide Number Placeholder 4"/>
          <p:cNvSpPr>
            <a:spLocks noGrp="1"/>
          </p:cNvSpPr>
          <p:nvPr>
            <p:ph type="sldNum" sz="quarter" idx="11"/>
          </p:nvPr>
        </p:nvSpPr>
        <p:spPr/>
        <p:txBody>
          <a:bodyPr/>
          <a:lstStyle/>
          <a:p>
            <a:fld id="{5BA8C560-6456-4116-92F6-ADC042ABC8DD}" type="slidenum">
              <a:rPr lang="en-US"/>
              <a:pPr/>
              <a:t>1</a:t>
            </a:fld>
            <a:endParaRPr lang="en-US"/>
          </a:p>
        </p:txBody>
      </p:sp>
      <p:sp>
        <p:nvSpPr>
          <p:cNvPr id="5124" name="Rectangle 4"/>
          <p:cNvSpPr>
            <a:spLocks noGrp="1" noChangeArrowheads="1"/>
          </p:cNvSpPr>
          <p:nvPr>
            <p:ph type="title"/>
          </p:nvPr>
        </p:nvSpPr>
        <p:spPr>
          <a:xfrm>
            <a:off x="577850" y="932675"/>
            <a:ext cx="7804150" cy="1997060"/>
          </a:xfrm>
        </p:spPr>
        <p:txBody>
          <a:bodyPr/>
          <a:lstStyle/>
          <a:p>
            <a:r>
              <a:rPr lang="en-US" smtClean="0"/>
              <a:t>Lecture 7: </a:t>
            </a:r>
            <a:r>
              <a:rPr lang="en-US" dirty="0" smtClean="0"/>
              <a:t>Abstract Classes and Interfaces (Ch 15)</a:t>
            </a:r>
            <a:endParaRPr lang="en-US" sz="4800" dirty="0"/>
          </a:p>
        </p:txBody>
      </p:sp>
      <p:sp>
        <p:nvSpPr>
          <p:cNvPr id="5130" name="Rectangle 10"/>
          <p:cNvSpPr>
            <a:spLocks noChangeArrowheads="1"/>
          </p:cNvSpPr>
          <p:nvPr/>
        </p:nvSpPr>
        <p:spPr bwMode="auto">
          <a:xfrm>
            <a:off x="2090738" y="2195513"/>
            <a:ext cx="9144000" cy="0"/>
          </a:xfrm>
          <a:prstGeom prst="rect">
            <a:avLst/>
          </a:prstGeom>
          <a:noFill/>
          <a:ln w="12700">
            <a:noFill/>
            <a:miter lim="800000"/>
            <a:headEnd type="none" w="sm" len="sm"/>
            <a:tailEnd type="none" w="sm" len="sm"/>
          </a:ln>
          <a:effectLst/>
        </p:spPr>
        <p:txBody>
          <a:bodyPr>
            <a:spAutoFit/>
          </a:bodyPr>
          <a:lstStyle/>
          <a:p>
            <a:endParaRPr lang="en-US"/>
          </a:p>
        </p:txBody>
      </p:sp>
      <p:sp>
        <p:nvSpPr>
          <p:cNvPr id="5132" name="Rectangle 12"/>
          <p:cNvSpPr>
            <a:spLocks noChangeArrowheads="1"/>
          </p:cNvSpPr>
          <p:nvPr/>
        </p:nvSpPr>
        <p:spPr bwMode="auto">
          <a:xfrm>
            <a:off x="2090738" y="1762125"/>
            <a:ext cx="9144000" cy="0"/>
          </a:xfrm>
          <a:prstGeom prst="rect">
            <a:avLst/>
          </a:prstGeom>
          <a:noFill/>
          <a:ln w="12700">
            <a:noFill/>
            <a:miter lim="800000"/>
            <a:headEnd type="none" w="sm" len="sm"/>
            <a:tailEnd type="none" w="sm" len="sm"/>
          </a:ln>
          <a:effectLst/>
        </p:spPr>
        <p:txBody>
          <a:bodyPr>
            <a:spAutoFit/>
          </a:bodyPr>
          <a:lstStyle/>
          <a:p>
            <a:endParaRPr lang="en-US"/>
          </a:p>
        </p:txBody>
      </p:sp>
      <p:sp>
        <p:nvSpPr>
          <p:cNvPr id="5134" name="Rectangle 14"/>
          <p:cNvSpPr>
            <a:spLocks noChangeArrowheads="1"/>
          </p:cNvSpPr>
          <p:nvPr/>
        </p:nvSpPr>
        <p:spPr bwMode="auto">
          <a:xfrm>
            <a:off x="2090738" y="1762125"/>
            <a:ext cx="9144000" cy="0"/>
          </a:xfrm>
          <a:prstGeom prst="rect">
            <a:avLst/>
          </a:prstGeom>
          <a:noFill/>
          <a:ln w="12700">
            <a:noFill/>
            <a:miter lim="800000"/>
            <a:headEnd type="none" w="sm" len="sm"/>
            <a:tailEnd type="none" w="sm" len="sm"/>
          </a:ln>
          <a:effectLst/>
        </p:spPr>
        <p:txBody>
          <a:bodyPr>
            <a:spAutoFit/>
          </a:bodyPr>
          <a:lstStyle/>
          <a:p>
            <a:endParaRPr lang="en-US"/>
          </a:p>
        </p:txBody>
      </p:sp>
      <p:sp>
        <p:nvSpPr>
          <p:cNvPr id="5136" name="Rectangle 16"/>
          <p:cNvSpPr>
            <a:spLocks noChangeArrowheads="1"/>
          </p:cNvSpPr>
          <p:nvPr/>
        </p:nvSpPr>
        <p:spPr bwMode="auto">
          <a:xfrm>
            <a:off x="0" y="1951038"/>
            <a:ext cx="9144000" cy="0"/>
          </a:xfrm>
          <a:prstGeom prst="rect">
            <a:avLst/>
          </a:prstGeom>
          <a:noFill/>
          <a:ln w="12700">
            <a:noFill/>
            <a:miter lim="800000"/>
            <a:headEnd type="none" w="sm" len="sm"/>
            <a:tailEnd type="none" w="sm" len="sm"/>
          </a:ln>
          <a:effectLst/>
        </p:spPr>
        <p:txBody>
          <a:bodyPr wrap="none" anchor="ctr">
            <a:spAutoFit/>
          </a:bodyPr>
          <a:lstStyle/>
          <a:p>
            <a:endParaRPr lang="en-US"/>
          </a:p>
        </p:txBody>
      </p:sp>
      <p:sp>
        <p:nvSpPr>
          <p:cNvPr id="8" name="TextBox 6"/>
          <p:cNvSpPr txBox="1">
            <a:spLocks noChangeArrowheads="1"/>
          </p:cNvSpPr>
          <p:nvPr/>
        </p:nvSpPr>
        <p:spPr bwMode="auto">
          <a:xfrm>
            <a:off x="1295400" y="3962400"/>
            <a:ext cx="6553200" cy="1570038"/>
          </a:xfrm>
          <a:prstGeom prst="rect">
            <a:avLst/>
          </a:prstGeom>
          <a:noFill/>
          <a:ln w="9525">
            <a:noFill/>
            <a:miter lim="800000"/>
            <a:headEnd/>
            <a:tailEnd/>
          </a:ln>
        </p:spPr>
        <p:txBody>
          <a:bodyPr>
            <a:spAutoFit/>
          </a:bodyPr>
          <a:lstStyle/>
          <a:p>
            <a:r>
              <a:rPr lang="en-US" dirty="0"/>
              <a:t>Adapted by </a:t>
            </a:r>
            <a:r>
              <a:rPr lang="en-US" dirty="0" err="1"/>
              <a:t>Fangzhen</a:t>
            </a:r>
            <a:r>
              <a:rPr lang="en-US" dirty="0"/>
              <a:t> Lin for COMP3021 from Y. </a:t>
            </a:r>
            <a:r>
              <a:rPr lang="en-US" dirty="0" err="1"/>
              <a:t>Danial</a:t>
            </a:r>
            <a:r>
              <a:rPr lang="en-US" dirty="0"/>
              <a:t> Liang’s </a:t>
            </a:r>
            <a:r>
              <a:rPr lang="en-US" dirty="0" err="1"/>
              <a:t>PowerPoints</a:t>
            </a:r>
            <a:r>
              <a:rPr lang="en-US" dirty="0"/>
              <a:t> for Introduction to Java Programming, Comprehensive Version, 9/E, Pearson, 2013.</a:t>
            </a:r>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p:cNvSpPr>
            <a:spLocks noGrp="1" noChangeArrowheads="1"/>
          </p:cNvSpPr>
          <p:nvPr>
            <p:ph type="title"/>
          </p:nvPr>
        </p:nvSpPr>
        <p:spPr>
          <a:xfrm>
            <a:off x="685800" y="228600"/>
            <a:ext cx="7772400" cy="685800"/>
          </a:xfrm>
        </p:spPr>
        <p:txBody>
          <a:bodyPr rtlCol="0">
            <a:normAutofit fontScale="90000"/>
          </a:bodyPr>
          <a:lstStyle/>
          <a:p>
            <a:pPr eaLnBrk="1" fontAlgn="auto" hangingPunct="1">
              <a:spcAft>
                <a:spcPts val="0"/>
              </a:spcAft>
              <a:defRPr/>
            </a:pPr>
            <a:r>
              <a:rPr lang="en-US" smtClean="0">
                <a:latin typeface="Times New Roman" charset="0"/>
                <a:ea typeface="+mj-ea"/>
                <a:cs typeface="+mj-cs"/>
              </a:rPr>
              <a:t>Interfaces</a:t>
            </a:r>
          </a:p>
        </p:txBody>
      </p:sp>
      <p:sp>
        <p:nvSpPr>
          <p:cNvPr id="28674" name="Rectangle 3"/>
          <p:cNvSpPr>
            <a:spLocks noGrp="1" noChangeArrowheads="1"/>
          </p:cNvSpPr>
          <p:nvPr>
            <p:ph idx="1"/>
          </p:nvPr>
        </p:nvSpPr>
        <p:spPr>
          <a:xfrm>
            <a:off x="304800" y="1219200"/>
            <a:ext cx="8610600" cy="3048000"/>
          </a:xfrm>
        </p:spPr>
        <p:txBody>
          <a:bodyPr/>
          <a:lstStyle/>
          <a:p>
            <a:pPr marL="0" indent="0" eaLnBrk="1" hangingPunct="1">
              <a:buFont typeface="Monotype Sorts" pitchFamily="1" charset="2"/>
              <a:buNone/>
            </a:pPr>
            <a:r>
              <a:rPr lang="en-US" sz="2800" smtClean="0">
                <a:latin typeface="Times New Roman" pitchFamily="18" charset="0"/>
                <a:cs typeface="Courier New" pitchFamily="49" charset="0"/>
              </a:rPr>
              <a:t>What is an interface?</a:t>
            </a:r>
          </a:p>
          <a:p>
            <a:pPr marL="0" indent="0" eaLnBrk="1" hangingPunct="1">
              <a:buFont typeface="Monotype Sorts" pitchFamily="1" charset="2"/>
              <a:buNone/>
            </a:pPr>
            <a:r>
              <a:rPr lang="en-US" sz="2800" smtClean="0">
                <a:latin typeface="Times New Roman" pitchFamily="18" charset="0"/>
                <a:cs typeface="Courier New" pitchFamily="49" charset="0"/>
              </a:rPr>
              <a:t>Why is an interface useful?</a:t>
            </a:r>
          </a:p>
          <a:p>
            <a:pPr marL="0" indent="0" eaLnBrk="1" hangingPunct="1">
              <a:buFont typeface="Monotype Sorts" pitchFamily="1" charset="2"/>
              <a:buNone/>
            </a:pPr>
            <a:r>
              <a:rPr lang="en-US" sz="2800" smtClean="0">
                <a:latin typeface="Times New Roman" pitchFamily="18" charset="0"/>
                <a:cs typeface="Courier New" pitchFamily="49" charset="0"/>
              </a:rPr>
              <a:t>How do you define an interface?</a:t>
            </a:r>
          </a:p>
          <a:p>
            <a:pPr marL="0" indent="0" eaLnBrk="1" hangingPunct="1">
              <a:buFont typeface="Monotype Sorts" pitchFamily="1" charset="2"/>
              <a:buNone/>
            </a:pPr>
            <a:r>
              <a:rPr lang="en-US" sz="2800" smtClean="0">
                <a:latin typeface="Times New Roman" pitchFamily="18" charset="0"/>
                <a:cs typeface="Courier New" pitchFamily="49" charset="0"/>
              </a:rPr>
              <a:t>How do you use an interface?</a:t>
            </a:r>
          </a:p>
        </p:txBody>
      </p:sp>
      <p:sp>
        <p:nvSpPr>
          <p:cNvPr id="2" name="Slide Number Placeholder 4"/>
          <p:cNvSpPr>
            <a:spLocks noGrp="1"/>
          </p:cNvSpPr>
          <p:nvPr>
            <p:ph type="sldNum" sz="quarter" idx="4294967295"/>
          </p:nvPr>
        </p:nvSpPr>
        <p:spPr bwMode="auto">
          <a:xfrm>
            <a:off x="6553200" y="6356350"/>
            <a:ext cx="2133600" cy="365125"/>
          </a:xfrm>
          <a:prstGeom prst="rect">
            <a:avLst/>
          </a:prstGeom>
          <a:noFill/>
          <a:ln>
            <a:miter lim="800000"/>
            <a:headEnd/>
            <a:tailEnd/>
          </a:ln>
        </p:spPr>
        <p:txBody>
          <a:bodyPr/>
          <a:lstStyle/>
          <a:p>
            <a:fld id="{67A671FB-9E28-4909-BEE8-5D7819DEEDB4}" type="slidenum">
              <a:rPr lang="en-US" sz="1400">
                <a:solidFill>
                  <a:schemeClr val="tx1"/>
                </a:solidFill>
              </a:rPr>
              <a:pPr/>
              <a:t>10</a:t>
            </a:fld>
            <a:endParaRPr lang="en-US" sz="1400">
              <a:solidFill>
                <a:schemeClr val="tx1"/>
              </a:solidFill>
            </a:endParaRPr>
          </a:p>
        </p:txBody>
      </p:sp>
    </p:spTree>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Title 1"/>
          <p:cNvSpPr>
            <a:spLocks noGrp="1"/>
          </p:cNvSpPr>
          <p:nvPr>
            <p:ph type="title"/>
          </p:nvPr>
        </p:nvSpPr>
        <p:spPr/>
        <p:txBody>
          <a:bodyPr/>
          <a:lstStyle/>
          <a:p>
            <a:pPr eaLnBrk="1" hangingPunct="1"/>
            <a:r>
              <a:rPr lang="en-US" smtClean="0"/>
              <a:t>What</a:t>
            </a:r>
            <a:r>
              <a:rPr lang="en-US" altLang="en-US" smtClean="0"/>
              <a:t>’</a:t>
            </a:r>
            <a:r>
              <a:rPr lang="en-US" smtClean="0"/>
              <a:t>s an interface?</a:t>
            </a:r>
          </a:p>
        </p:txBody>
      </p:sp>
      <p:sp>
        <p:nvSpPr>
          <p:cNvPr id="29698" name="Content Placeholder 2"/>
          <p:cNvSpPr>
            <a:spLocks noGrp="1"/>
          </p:cNvSpPr>
          <p:nvPr>
            <p:ph idx="1"/>
          </p:nvPr>
        </p:nvSpPr>
        <p:spPr>
          <a:xfrm>
            <a:off x="501070" y="1355129"/>
            <a:ext cx="7810805" cy="4647005"/>
          </a:xfrm>
        </p:spPr>
        <p:txBody>
          <a:bodyPr/>
          <a:lstStyle/>
          <a:p>
            <a:pPr eaLnBrk="1" hangingPunct="1"/>
            <a:r>
              <a:rPr lang="en-US" dirty="0" smtClean="0"/>
              <a:t>One of the most important concepts in the Java language:</a:t>
            </a:r>
          </a:p>
          <a:p>
            <a:pPr lvl="1" eaLnBrk="1" hangingPunct="1"/>
            <a:r>
              <a:rPr lang="en-US" dirty="0" smtClean="0"/>
              <a:t>To satisfy the need of multiple inheritance. </a:t>
            </a:r>
          </a:p>
          <a:p>
            <a:pPr lvl="1" eaLnBrk="1" hangingPunct="1"/>
            <a:r>
              <a:rPr lang="en-US" dirty="0" smtClean="0"/>
              <a:t>Key for building massive scale Java libraries</a:t>
            </a:r>
            <a:endParaRPr lang="en-US" dirty="0"/>
          </a:p>
          <a:p>
            <a:pPr eaLnBrk="1" hangingPunct="1"/>
            <a:r>
              <a:rPr lang="en-US" dirty="0" smtClean="0"/>
              <a:t>Similar to abstract classes:</a:t>
            </a:r>
          </a:p>
          <a:p>
            <a:pPr lvl="1" eaLnBrk="1" hangingPunct="1"/>
            <a:r>
              <a:rPr lang="en-US" dirty="0" smtClean="0"/>
              <a:t>Methods defined in a class can be used only by objects of this class and its subclasses.</a:t>
            </a:r>
          </a:p>
          <a:p>
            <a:pPr lvl="1" eaLnBrk="1" hangingPunct="1"/>
            <a:r>
              <a:rPr lang="en-US" dirty="0" smtClean="0"/>
              <a:t>Methods defined in an interface can be used by objects belong to different classes.</a:t>
            </a:r>
          </a:p>
          <a:p>
            <a:pPr marL="0" indent="0" eaLnBrk="1" hangingPunct="1">
              <a:buNone/>
            </a:pPr>
            <a:endParaRPr lang="en-US" dirty="0"/>
          </a:p>
        </p:txBody>
      </p:sp>
      <p:sp>
        <p:nvSpPr>
          <p:cNvPr id="4" name="Slide Number Placeholder 3"/>
          <p:cNvSpPr>
            <a:spLocks noGrp="1"/>
          </p:cNvSpPr>
          <p:nvPr>
            <p:ph type="sldNum" sz="quarter" idx="4294967295"/>
          </p:nvPr>
        </p:nvSpPr>
        <p:spPr>
          <a:xfrm>
            <a:off x="6553200" y="6356350"/>
            <a:ext cx="2133600" cy="365125"/>
          </a:xfrm>
          <a:prstGeom prst="rect">
            <a:avLst/>
          </a:prstGeom>
        </p:spPr>
        <p:txBody>
          <a:bodyPr/>
          <a:lstStyle/>
          <a:p>
            <a:fld id="{117C0E5F-9B9D-4600-98BE-E598D6FB5D78}" type="slidenum">
              <a:rPr lang="en-US"/>
              <a:pPr/>
              <a:t>11</a:t>
            </a:fld>
            <a:endParaRPr lang="en-US"/>
          </a:p>
        </p:txBody>
      </p:sp>
    </p:spTree>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p:cNvSpPr>
            <a:spLocks noGrp="1" noChangeArrowheads="1"/>
          </p:cNvSpPr>
          <p:nvPr>
            <p:ph type="title"/>
          </p:nvPr>
        </p:nvSpPr>
        <p:spPr>
          <a:xfrm>
            <a:off x="685800" y="228600"/>
            <a:ext cx="7772400" cy="685800"/>
          </a:xfrm>
        </p:spPr>
        <p:txBody>
          <a:bodyPr rtlCol="0">
            <a:normAutofit fontScale="90000"/>
          </a:bodyPr>
          <a:lstStyle/>
          <a:p>
            <a:pPr eaLnBrk="1" fontAlgn="auto" hangingPunct="1">
              <a:spcAft>
                <a:spcPts val="0"/>
              </a:spcAft>
              <a:defRPr/>
            </a:pPr>
            <a:r>
              <a:rPr lang="en-US" smtClean="0">
                <a:latin typeface="Times New Roman" charset="0"/>
                <a:ea typeface="+mj-ea"/>
                <a:cs typeface="Courier New" charset="0"/>
              </a:rPr>
              <a:t>Define an Interface</a:t>
            </a:r>
          </a:p>
        </p:txBody>
      </p:sp>
      <p:sp>
        <p:nvSpPr>
          <p:cNvPr id="30722" name="Rectangle 3"/>
          <p:cNvSpPr>
            <a:spLocks noGrp="1" noChangeArrowheads="1"/>
          </p:cNvSpPr>
          <p:nvPr>
            <p:ph idx="1"/>
          </p:nvPr>
        </p:nvSpPr>
        <p:spPr>
          <a:xfrm>
            <a:off x="152400" y="914400"/>
            <a:ext cx="8763000" cy="990600"/>
          </a:xfrm>
        </p:spPr>
        <p:txBody>
          <a:bodyPr/>
          <a:lstStyle/>
          <a:p>
            <a:pPr marL="0" indent="0" eaLnBrk="1" hangingPunct="1">
              <a:buFont typeface="Monotype Sorts" pitchFamily="1" charset="2"/>
              <a:buNone/>
            </a:pPr>
            <a:r>
              <a:rPr lang="en-US" sz="2800" smtClean="0">
                <a:latin typeface="Times New Roman" pitchFamily="18" charset="0"/>
                <a:cs typeface="Courier New" pitchFamily="49" charset="0"/>
              </a:rPr>
              <a:t>To distinguish an interface from a class, Java uses the following syntax to declare an interface:</a:t>
            </a:r>
          </a:p>
        </p:txBody>
      </p:sp>
      <p:sp>
        <p:nvSpPr>
          <p:cNvPr id="2" name="Slide Number Placeholder 4"/>
          <p:cNvSpPr>
            <a:spLocks noGrp="1"/>
          </p:cNvSpPr>
          <p:nvPr>
            <p:ph type="sldNum" sz="quarter" idx="4294967295"/>
          </p:nvPr>
        </p:nvSpPr>
        <p:spPr bwMode="auto">
          <a:xfrm>
            <a:off x="6553200" y="6356350"/>
            <a:ext cx="2133600" cy="365125"/>
          </a:xfrm>
          <a:prstGeom prst="rect">
            <a:avLst/>
          </a:prstGeom>
          <a:noFill/>
          <a:ln>
            <a:miter lim="800000"/>
            <a:headEnd/>
            <a:tailEnd/>
          </a:ln>
        </p:spPr>
        <p:txBody>
          <a:bodyPr/>
          <a:lstStyle/>
          <a:p>
            <a:fld id="{841DE9E4-6E53-4173-9799-94C57BD26C12}" type="slidenum">
              <a:rPr lang="en-US" sz="1400">
                <a:solidFill>
                  <a:schemeClr val="tx1"/>
                </a:solidFill>
              </a:rPr>
              <a:pPr/>
              <a:t>12</a:t>
            </a:fld>
            <a:endParaRPr lang="en-US" sz="1400">
              <a:solidFill>
                <a:schemeClr val="tx1"/>
              </a:solidFill>
            </a:endParaRPr>
          </a:p>
        </p:txBody>
      </p:sp>
      <p:sp>
        <p:nvSpPr>
          <p:cNvPr id="30725" name="Rectangle 4"/>
          <p:cNvSpPr>
            <a:spLocks noChangeArrowheads="1"/>
          </p:cNvSpPr>
          <p:nvPr/>
        </p:nvSpPr>
        <p:spPr bwMode="auto">
          <a:xfrm>
            <a:off x="228600" y="1981200"/>
            <a:ext cx="8610600" cy="1676400"/>
          </a:xfrm>
          <a:prstGeom prst="rect">
            <a:avLst/>
          </a:prstGeom>
          <a:ln/>
        </p:spPr>
        <p:style>
          <a:lnRef idx="2">
            <a:schemeClr val="accent6"/>
          </a:lnRef>
          <a:fillRef idx="1">
            <a:schemeClr val="lt1"/>
          </a:fillRef>
          <a:effectRef idx="0">
            <a:schemeClr val="accent6"/>
          </a:effectRef>
          <a:fontRef idx="minor">
            <a:schemeClr val="dk1"/>
          </a:fontRef>
        </p:style>
        <p:txBody>
          <a:bodyPr lIns="92075" tIns="46038" rIns="92075" bIns="46038"/>
          <a:lstStyle/>
          <a:p>
            <a:pPr marL="342900" indent="-342900">
              <a:lnSpc>
                <a:spcPct val="90000"/>
              </a:lnSpc>
              <a:spcBef>
                <a:spcPct val="20000"/>
              </a:spcBef>
              <a:buClr>
                <a:schemeClr val="tx2"/>
              </a:buClr>
              <a:buSzPct val="75000"/>
              <a:buFont typeface="Monotype Sorts" pitchFamily="1" charset="2"/>
              <a:buNone/>
            </a:pPr>
            <a:r>
              <a:rPr lang="en-US" sz="2800" dirty="0">
                <a:solidFill>
                  <a:schemeClr val="bg2"/>
                </a:solidFill>
                <a:latin typeface="Courier New" pitchFamily="49" charset="0"/>
                <a:ea typeface="MS PGothic" pitchFamily="34" charset="-128"/>
              </a:rPr>
              <a:t>public interface </a:t>
            </a:r>
            <a:r>
              <a:rPr lang="en-US" sz="2800" dirty="0" err="1">
                <a:solidFill>
                  <a:schemeClr val="bg2"/>
                </a:solidFill>
                <a:latin typeface="Courier New" pitchFamily="49" charset="0"/>
                <a:ea typeface="MS PGothic" pitchFamily="34" charset="-128"/>
              </a:rPr>
              <a:t>InterfaceName</a:t>
            </a:r>
            <a:r>
              <a:rPr lang="en-US" sz="2800" dirty="0">
                <a:solidFill>
                  <a:schemeClr val="bg2"/>
                </a:solidFill>
                <a:latin typeface="Courier New" pitchFamily="49" charset="0"/>
                <a:ea typeface="MS PGothic" pitchFamily="34" charset="-128"/>
              </a:rPr>
              <a:t> { </a:t>
            </a:r>
          </a:p>
          <a:p>
            <a:pPr marL="342900" indent="-342900">
              <a:lnSpc>
                <a:spcPct val="90000"/>
              </a:lnSpc>
              <a:buClr>
                <a:schemeClr val="tx2"/>
              </a:buClr>
              <a:buSzPct val="75000"/>
              <a:buFont typeface="Monotype Sorts" pitchFamily="1" charset="2"/>
              <a:buNone/>
            </a:pPr>
            <a:r>
              <a:rPr lang="en-US" sz="2800" dirty="0">
                <a:solidFill>
                  <a:schemeClr val="bg2"/>
                </a:solidFill>
                <a:latin typeface="Courier New" pitchFamily="49" charset="0"/>
                <a:ea typeface="MS PGothic" pitchFamily="34" charset="-128"/>
              </a:rPr>
              <a:t>  constant declarations;</a:t>
            </a:r>
          </a:p>
          <a:p>
            <a:pPr marL="342900" indent="-342900">
              <a:lnSpc>
                <a:spcPct val="90000"/>
              </a:lnSpc>
              <a:buClr>
                <a:schemeClr val="tx2"/>
              </a:buClr>
              <a:buSzPct val="75000"/>
              <a:buFont typeface="Monotype Sorts" pitchFamily="1" charset="2"/>
              <a:buNone/>
            </a:pPr>
            <a:r>
              <a:rPr lang="en-US" sz="2800" dirty="0">
                <a:solidFill>
                  <a:schemeClr val="bg2"/>
                </a:solidFill>
                <a:latin typeface="Courier New" pitchFamily="49" charset="0"/>
                <a:ea typeface="MS PGothic" pitchFamily="34" charset="-128"/>
              </a:rPr>
              <a:t>  method signatures;</a:t>
            </a:r>
          </a:p>
          <a:p>
            <a:pPr marL="342900" indent="-342900">
              <a:lnSpc>
                <a:spcPct val="90000"/>
              </a:lnSpc>
              <a:buClr>
                <a:schemeClr val="tx2"/>
              </a:buClr>
              <a:buSzPct val="75000"/>
              <a:buFont typeface="Monotype Sorts" pitchFamily="1" charset="2"/>
              <a:buNone/>
            </a:pPr>
            <a:r>
              <a:rPr lang="en-US" sz="2800" dirty="0">
                <a:solidFill>
                  <a:schemeClr val="bg2"/>
                </a:solidFill>
                <a:latin typeface="Courier New" pitchFamily="49" charset="0"/>
                <a:ea typeface="MS PGothic" pitchFamily="34" charset="-128"/>
              </a:rPr>
              <a:t>}</a:t>
            </a:r>
            <a:endParaRPr lang="en-US" sz="3200" dirty="0">
              <a:solidFill>
                <a:schemeClr val="bg2"/>
              </a:solidFill>
              <a:ea typeface="MS PGothic" pitchFamily="34" charset="-128"/>
            </a:endParaRPr>
          </a:p>
        </p:txBody>
      </p:sp>
      <p:sp>
        <p:nvSpPr>
          <p:cNvPr id="3" name="Rectangle 5"/>
          <p:cNvSpPr>
            <a:spLocks noChangeArrowheads="1"/>
          </p:cNvSpPr>
          <p:nvPr/>
        </p:nvSpPr>
        <p:spPr bwMode="auto">
          <a:xfrm>
            <a:off x="304800" y="3810000"/>
            <a:ext cx="8610600" cy="609600"/>
          </a:xfrm>
          <a:prstGeom prst="rect">
            <a:avLst/>
          </a:prstGeom>
          <a:noFill/>
          <a:ln w="9525">
            <a:noFill/>
            <a:miter lim="800000"/>
            <a:headEnd/>
            <a:tailEnd/>
          </a:ln>
        </p:spPr>
        <p:txBody>
          <a:bodyPr lIns="92075" tIns="46038" rIns="92075" bIns="46038"/>
          <a:lstStyle/>
          <a:p>
            <a:pPr>
              <a:spcBef>
                <a:spcPct val="20000"/>
              </a:spcBef>
              <a:buClr>
                <a:schemeClr val="tx2"/>
              </a:buClr>
              <a:buSzPct val="75000"/>
              <a:buFont typeface="Monotype Sorts" pitchFamily="1" charset="2"/>
              <a:buNone/>
            </a:pPr>
            <a:r>
              <a:rPr lang="en-US" sz="3200"/>
              <a:t>Example</a:t>
            </a:r>
            <a:r>
              <a:rPr lang="en-US" sz="2800">
                <a:cs typeface="Courier New" pitchFamily="49" charset="0"/>
              </a:rPr>
              <a:t>:</a:t>
            </a:r>
          </a:p>
        </p:txBody>
      </p:sp>
      <p:sp>
        <p:nvSpPr>
          <p:cNvPr id="30727" name="Rectangle 6"/>
          <p:cNvSpPr>
            <a:spLocks noChangeArrowheads="1"/>
          </p:cNvSpPr>
          <p:nvPr/>
        </p:nvSpPr>
        <p:spPr bwMode="auto">
          <a:xfrm>
            <a:off x="228600" y="4419600"/>
            <a:ext cx="8610600" cy="1752600"/>
          </a:xfrm>
          <a:prstGeom prst="rect">
            <a:avLst/>
          </a:prstGeom>
          <a:ln/>
        </p:spPr>
        <p:style>
          <a:lnRef idx="2">
            <a:schemeClr val="dk1"/>
          </a:lnRef>
          <a:fillRef idx="1">
            <a:schemeClr val="lt1"/>
          </a:fillRef>
          <a:effectRef idx="0">
            <a:schemeClr val="dk1"/>
          </a:effectRef>
          <a:fontRef idx="minor">
            <a:schemeClr val="dk1"/>
          </a:fontRef>
        </p:style>
        <p:txBody>
          <a:bodyPr lIns="92075" tIns="46038" rIns="92075" bIns="46038"/>
          <a:lstStyle/>
          <a:p>
            <a:pPr marL="342900" indent="-342900">
              <a:spcBef>
                <a:spcPct val="20000"/>
              </a:spcBef>
              <a:buClr>
                <a:schemeClr val="tx2"/>
              </a:buClr>
              <a:buSzPct val="75000"/>
              <a:buFont typeface="Monotype Sorts" charset="0"/>
              <a:buNone/>
              <a:defRPr/>
            </a:pPr>
            <a:r>
              <a:rPr lang="en-US" dirty="0">
                <a:solidFill>
                  <a:srgbClr val="000000"/>
                </a:solidFill>
                <a:latin typeface="Courier New" charset="0"/>
              </a:rPr>
              <a:t>public interface Edible {</a:t>
            </a:r>
          </a:p>
          <a:p>
            <a:pPr marL="342900" indent="-342900">
              <a:spcBef>
                <a:spcPct val="20000"/>
              </a:spcBef>
              <a:buClr>
                <a:schemeClr val="tx2"/>
              </a:buClr>
              <a:buSzPct val="75000"/>
              <a:buFont typeface="Monotype Sorts" charset="0"/>
              <a:buNone/>
              <a:defRPr/>
            </a:pPr>
            <a:r>
              <a:rPr lang="en-US" dirty="0">
                <a:solidFill>
                  <a:srgbClr val="000000"/>
                </a:solidFill>
                <a:latin typeface="Courier New" charset="0"/>
              </a:rPr>
              <a:t>  /** Describe how to eat */</a:t>
            </a:r>
          </a:p>
          <a:p>
            <a:pPr marL="342900" indent="-342900">
              <a:spcBef>
                <a:spcPct val="20000"/>
              </a:spcBef>
              <a:buClr>
                <a:schemeClr val="tx2"/>
              </a:buClr>
              <a:buSzPct val="75000"/>
              <a:buFont typeface="Monotype Sorts" charset="0"/>
              <a:buNone/>
              <a:defRPr/>
            </a:pPr>
            <a:r>
              <a:rPr lang="en-US" dirty="0">
                <a:solidFill>
                  <a:srgbClr val="000000"/>
                </a:solidFill>
                <a:latin typeface="Courier New" charset="0"/>
              </a:rPr>
              <a:t>  public abstract String </a:t>
            </a:r>
            <a:r>
              <a:rPr lang="en-US" dirty="0" err="1">
                <a:solidFill>
                  <a:srgbClr val="000000"/>
                </a:solidFill>
                <a:latin typeface="Courier New" charset="0"/>
              </a:rPr>
              <a:t>howToEat</a:t>
            </a:r>
            <a:r>
              <a:rPr lang="en-US" dirty="0">
                <a:solidFill>
                  <a:srgbClr val="000000"/>
                </a:solidFill>
                <a:latin typeface="Courier New" charset="0"/>
              </a:rPr>
              <a:t>();</a:t>
            </a:r>
          </a:p>
          <a:p>
            <a:pPr marL="342900" indent="-342900">
              <a:spcBef>
                <a:spcPct val="20000"/>
              </a:spcBef>
              <a:buClr>
                <a:schemeClr val="tx2"/>
              </a:buClr>
              <a:buSzPct val="75000"/>
              <a:buFont typeface="Monotype Sorts" charset="0"/>
              <a:buNone/>
              <a:defRPr/>
            </a:pPr>
            <a:r>
              <a:rPr lang="en-US" dirty="0">
                <a:solidFill>
                  <a:srgbClr val="000000"/>
                </a:solidFill>
                <a:latin typeface="Courier New" charset="0"/>
              </a:rPr>
              <a:t>}</a:t>
            </a:r>
          </a:p>
        </p:txBody>
      </p:sp>
    </p:spTree>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Title 1"/>
          <p:cNvSpPr>
            <a:spLocks noGrp="1"/>
          </p:cNvSpPr>
          <p:nvPr>
            <p:ph type="title"/>
          </p:nvPr>
        </p:nvSpPr>
        <p:spPr/>
        <p:txBody>
          <a:bodyPr/>
          <a:lstStyle/>
          <a:p>
            <a:pPr eaLnBrk="1" hangingPunct="1"/>
            <a:r>
              <a:rPr lang="en-US" smtClean="0"/>
              <a:t>Conceptual Example</a:t>
            </a:r>
          </a:p>
        </p:txBody>
      </p:sp>
      <p:sp>
        <p:nvSpPr>
          <p:cNvPr id="31746" name="Content Placeholder 2"/>
          <p:cNvSpPr>
            <a:spLocks noGrp="1"/>
          </p:cNvSpPr>
          <p:nvPr>
            <p:ph idx="1"/>
          </p:nvPr>
        </p:nvSpPr>
        <p:spPr/>
        <p:txBody>
          <a:bodyPr/>
          <a:lstStyle/>
          <a:p>
            <a:pPr eaLnBrk="1" hangingPunct="1"/>
            <a:r>
              <a:rPr lang="en-US" smtClean="0"/>
              <a:t>Chicken</a:t>
            </a:r>
          </a:p>
          <a:p>
            <a:pPr lvl="1" eaLnBrk="1" hangingPunct="1"/>
            <a:r>
              <a:rPr lang="en-US" smtClean="0"/>
              <a:t>An animal, belong to the class of Bird. </a:t>
            </a:r>
          </a:p>
          <a:p>
            <a:pPr lvl="1" eaLnBrk="1" hangingPunct="1"/>
            <a:r>
              <a:rPr lang="en-US" smtClean="0"/>
              <a:t>A type of poultry</a:t>
            </a:r>
          </a:p>
          <a:p>
            <a:pPr lvl="1" eaLnBrk="1" hangingPunct="1"/>
            <a:r>
              <a:rPr lang="en-US" smtClean="0"/>
              <a:t>Our favorite dish in LG1/7</a:t>
            </a:r>
          </a:p>
          <a:p>
            <a:pPr eaLnBrk="1" hangingPunct="1"/>
            <a:r>
              <a:rPr lang="en-US" smtClean="0"/>
              <a:t>Multiple roles of Chicken class</a:t>
            </a:r>
          </a:p>
          <a:p>
            <a:pPr lvl="1" eaLnBrk="1" hangingPunct="1"/>
            <a:r>
              <a:rPr lang="en-US" smtClean="0"/>
              <a:t> Latin name/Gene sequence/Origin</a:t>
            </a:r>
          </a:p>
          <a:p>
            <a:pPr lvl="1" eaLnBrk="1" hangingPunct="1"/>
            <a:r>
              <a:rPr lang="en-US" smtClean="0"/>
              <a:t>Origin (farm)/stock number/Weight</a:t>
            </a:r>
          </a:p>
          <a:p>
            <a:pPr lvl="1" eaLnBrk="1" hangingPunct="1"/>
            <a:r>
              <a:rPr lang="en-US" smtClean="0"/>
              <a:t>Price etc.</a:t>
            </a:r>
          </a:p>
        </p:txBody>
      </p:sp>
      <p:sp>
        <p:nvSpPr>
          <p:cNvPr id="4" name="Slide Number Placeholder 3"/>
          <p:cNvSpPr>
            <a:spLocks noGrp="1"/>
          </p:cNvSpPr>
          <p:nvPr>
            <p:ph type="sldNum" sz="quarter" idx="4294967295"/>
          </p:nvPr>
        </p:nvSpPr>
        <p:spPr>
          <a:xfrm>
            <a:off x="6553200" y="6356350"/>
            <a:ext cx="2133600" cy="365125"/>
          </a:xfrm>
          <a:prstGeom prst="rect">
            <a:avLst/>
          </a:prstGeom>
        </p:spPr>
        <p:txBody>
          <a:bodyPr/>
          <a:lstStyle/>
          <a:p>
            <a:fld id="{60F2E585-F0CC-486A-A50F-DCA1F7D91328}" type="slidenum">
              <a:rPr lang="en-US"/>
              <a:pPr/>
              <a:t>13</a:t>
            </a:fld>
            <a:endParaRPr lang="en-US"/>
          </a:p>
        </p:txBody>
      </p:sp>
    </p:spTree>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Title 1"/>
          <p:cNvSpPr>
            <a:spLocks noGrp="1"/>
          </p:cNvSpPr>
          <p:nvPr>
            <p:ph type="title"/>
          </p:nvPr>
        </p:nvSpPr>
        <p:spPr/>
        <p:txBody>
          <a:bodyPr/>
          <a:lstStyle/>
          <a:p>
            <a:pPr eaLnBrk="1" hangingPunct="1"/>
            <a:r>
              <a:rPr lang="en-US" smtClean="0"/>
              <a:t>Code Example</a:t>
            </a:r>
          </a:p>
        </p:txBody>
      </p:sp>
      <p:sp>
        <p:nvSpPr>
          <p:cNvPr id="4" name="Slide Number Placeholder 3"/>
          <p:cNvSpPr>
            <a:spLocks noGrp="1"/>
          </p:cNvSpPr>
          <p:nvPr>
            <p:ph type="sldNum" sz="quarter" idx="4294967295"/>
          </p:nvPr>
        </p:nvSpPr>
        <p:spPr>
          <a:xfrm>
            <a:off x="6553200" y="6356350"/>
            <a:ext cx="2133600" cy="365125"/>
          </a:xfrm>
          <a:prstGeom prst="rect">
            <a:avLst/>
          </a:prstGeom>
        </p:spPr>
        <p:txBody>
          <a:bodyPr/>
          <a:lstStyle/>
          <a:p>
            <a:fld id="{B4793BD1-7379-41B4-AE91-8429628F91E7}" type="slidenum">
              <a:rPr lang="en-US"/>
              <a:pPr/>
              <a:t>14</a:t>
            </a:fld>
            <a:endParaRPr lang="en-US"/>
          </a:p>
        </p:txBody>
      </p:sp>
      <p:sp>
        <p:nvSpPr>
          <p:cNvPr id="32771" name="TextBox 4"/>
          <p:cNvSpPr txBox="1">
            <a:spLocks noChangeArrowheads="1"/>
          </p:cNvSpPr>
          <p:nvPr/>
        </p:nvSpPr>
        <p:spPr bwMode="auto">
          <a:xfrm>
            <a:off x="457200" y="1600200"/>
            <a:ext cx="6002338" cy="2832100"/>
          </a:xfrm>
          <a:prstGeom prst="rect">
            <a:avLst/>
          </a:prstGeom>
          <a:noFill/>
          <a:ln w="9525">
            <a:noFill/>
            <a:miter lim="800000"/>
            <a:headEnd/>
            <a:tailEnd/>
          </a:ln>
        </p:spPr>
        <p:txBody>
          <a:bodyPr wrap="none">
            <a:spAutoFit/>
          </a:bodyPr>
          <a:lstStyle/>
          <a:p>
            <a:r>
              <a:rPr lang="en-US" sz="1400">
                <a:latin typeface="Courier" pitchFamily="1" charset="0"/>
              </a:rPr>
              <a:t>abstract class Bird {};</a:t>
            </a:r>
          </a:p>
          <a:p>
            <a:endParaRPr lang="en-US" sz="1400">
              <a:latin typeface="Courier" pitchFamily="1" charset="0"/>
            </a:endParaRPr>
          </a:p>
          <a:p>
            <a:r>
              <a:rPr lang="en-US" sz="1400">
                <a:latin typeface="Courier" pitchFamily="1" charset="0"/>
              </a:rPr>
              <a:t>interface Poultry {</a:t>
            </a:r>
          </a:p>
          <a:p>
            <a:r>
              <a:rPr lang="en-US" sz="1400">
                <a:latin typeface="Courier" pitchFamily="1" charset="0"/>
              </a:rPr>
              <a:t>   public int getStockNumber();</a:t>
            </a:r>
          </a:p>
          <a:p>
            <a:r>
              <a:rPr lang="en-US" sz="1400">
                <a:latin typeface="Courier" pitchFamily="1" charset="0"/>
              </a:rPr>
              <a:t>}</a:t>
            </a:r>
          </a:p>
          <a:p>
            <a:endParaRPr lang="en-US" sz="1400">
              <a:latin typeface="Courier" pitchFamily="1" charset="0"/>
            </a:endParaRPr>
          </a:p>
          <a:p>
            <a:r>
              <a:rPr lang="en-US" sz="1400">
                <a:latin typeface="Courier" pitchFamily="1" charset="0"/>
              </a:rPr>
              <a:t>interface  Dish {</a:t>
            </a:r>
          </a:p>
          <a:p>
            <a:r>
              <a:rPr lang="en-US" sz="1400">
                <a:latin typeface="Courier" pitchFamily="1" charset="0"/>
              </a:rPr>
              <a:t>   public void placeOrder();</a:t>
            </a:r>
          </a:p>
          <a:p>
            <a:r>
              <a:rPr lang="en-US" sz="1400">
                <a:latin typeface="Courier" pitchFamily="1" charset="0"/>
              </a:rPr>
              <a:t>}</a:t>
            </a:r>
          </a:p>
          <a:p>
            <a:endParaRPr lang="en-US" sz="1400">
              <a:latin typeface="Courier" pitchFamily="1" charset="0"/>
            </a:endParaRPr>
          </a:p>
          <a:p>
            <a:r>
              <a:rPr lang="en-US" sz="1400">
                <a:latin typeface="Courier" pitchFamily="1" charset="0"/>
              </a:rPr>
              <a:t>class Chicken extends Bird implements Poultry, Dish{};</a:t>
            </a:r>
          </a:p>
          <a:p>
            <a:endParaRPr lang="en-US"/>
          </a:p>
        </p:txBody>
      </p:sp>
      <p:sp>
        <p:nvSpPr>
          <p:cNvPr id="32772" name="TextBox 6"/>
          <p:cNvSpPr txBox="1">
            <a:spLocks noChangeArrowheads="1"/>
          </p:cNvSpPr>
          <p:nvPr/>
        </p:nvSpPr>
        <p:spPr bwMode="auto">
          <a:xfrm>
            <a:off x="609600" y="4724400"/>
            <a:ext cx="4870450" cy="1570038"/>
          </a:xfrm>
          <a:prstGeom prst="rect">
            <a:avLst/>
          </a:prstGeom>
          <a:noFill/>
          <a:ln w="9525">
            <a:noFill/>
            <a:miter lim="800000"/>
            <a:headEnd/>
            <a:tailEnd/>
          </a:ln>
        </p:spPr>
        <p:txBody>
          <a:bodyPr wrap="none">
            <a:spAutoFit/>
          </a:bodyPr>
          <a:lstStyle/>
          <a:p>
            <a:r>
              <a:rPr lang="en-US"/>
              <a:t>Chicken mychicken = new Chicken();</a:t>
            </a:r>
          </a:p>
          <a:p>
            <a:r>
              <a:rPr lang="en-US" i="1"/>
              <a:t>mychicken instanceof Bird ?</a:t>
            </a:r>
          </a:p>
          <a:p>
            <a:r>
              <a:rPr lang="en-US" i="1"/>
              <a:t>mychicken instanceof Dish;</a:t>
            </a:r>
          </a:p>
          <a:p>
            <a:r>
              <a:rPr lang="en-US" i="1"/>
              <a:t>mychicken instanceof Poultry;</a:t>
            </a:r>
          </a:p>
        </p:txBody>
      </p:sp>
    </p:spTree>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2"/>
          <p:cNvSpPr>
            <a:spLocks noGrp="1" noChangeArrowheads="1"/>
          </p:cNvSpPr>
          <p:nvPr>
            <p:ph type="title"/>
          </p:nvPr>
        </p:nvSpPr>
        <p:spPr>
          <a:xfrm>
            <a:off x="685800" y="228600"/>
            <a:ext cx="7772400" cy="685800"/>
          </a:xfrm>
        </p:spPr>
        <p:txBody>
          <a:bodyPr rtlCol="0">
            <a:normAutofit fontScale="90000"/>
          </a:bodyPr>
          <a:lstStyle/>
          <a:p>
            <a:pPr eaLnBrk="1" fontAlgn="auto" hangingPunct="1">
              <a:spcAft>
                <a:spcPts val="0"/>
              </a:spcAft>
              <a:defRPr/>
            </a:pPr>
            <a:r>
              <a:rPr lang="en-US" smtClean="0">
                <a:latin typeface="Times New Roman" charset="0"/>
                <a:ea typeface="+mj-ea"/>
                <a:cs typeface="+mj-cs"/>
              </a:rPr>
              <a:t>Example</a:t>
            </a:r>
          </a:p>
        </p:txBody>
      </p:sp>
      <p:sp>
        <p:nvSpPr>
          <p:cNvPr id="33794" name="Rectangle 3"/>
          <p:cNvSpPr>
            <a:spLocks noGrp="1" noChangeArrowheads="1"/>
          </p:cNvSpPr>
          <p:nvPr>
            <p:ph idx="1"/>
          </p:nvPr>
        </p:nvSpPr>
        <p:spPr>
          <a:xfrm>
            <a:off x="304800" y="1066800"/>
            <a:ext cx="8610600" cy="2895600"/>
          </a:xfrm>
        </p:spPr>
        <p:txBody>
          <a:bodyPr/>
          <a:lstStyle/>
          <a:p>
            <a:pPr marL="0" indent="0" eaLnBrk="1" hangingPunct="1">
              <a:buFont typeface="Monotype Sorts" pitchFamily="1" charset="2"/>
              <a:buNone/>
            </a:pPr>
            <a:r>
              <a:rPr lang="en-US" sz="2800" dirty="0" smtClean="0">
                <a:latin typeface="Times New Roman" pitchFamily="18" charset="0"/>
              </a:rPr>
              <a:t>You can now use the </a:t>
            </a:r>
            <a:r>
              <a:rPr lang="en-US" sz="2800" u="sng" dirty="0" smtClean="0">
                <a:latin typeface="Times New Roman" pitchFamily="18" charset="0"/>
              </a:rPr>
              <a:t>Edible</a:t>
            </a:r>
            <a:r>
              <a:rPr lang="en-US" sz="2800" dirty="0" smtClean="0">
                <a:latin typeface="Times New Roman" pitchFamily="18" charset="0"/>
              </a:rPr>
              <a:t> interface to specify whether an object is edible. This is accomplished by letting the class for the object implement this interface using the </a:t>
            </a:r>
            <a:r>
              <a:rPr lang="en-US" sz="2800" u="sng" dirty="0" smtClean="0">
                <a:latin typeface="Times New Roman" pitchFamily="18" charset="0"/>
              </a:rPr>
              <a:t>implements</a:t>
            </a:r>
            <a:r>
              <a:rPr lang="en-US" sz="2800" dirty="0" smtClean="0">
                <a:latin typeface="Times New Roman" pitchFamily="18" charset="0"/>
              </a:rPr>
              <a:t> keyword. </a:t>
            </a:r>
          </a:p>
        </p:txBody>
      </p:sp>
      <p:sp>
        <p:nvSpPr>
          <p:cNvPr id="33795" name="Slide Number Placeholder 4"/>
          <p:cNvSpPr>
            <a:spLocks noGrp="1"/>
          </p:cNvSpPr>
          <p:nvPr>
            <p:ph type="sldNum" sz="quarter" idx="4294967295"/>
          </p:nvPr>
        </p:nvSpPr>
        <p:spPr bwMode="auto">
          <a:xfrm>
            <a:off x="6553200" y="6356350"/>
            <a:ext cx="2133600" cy="365125"/>
          </a:xfrm>
          <a:prstGeom prst="rect">
            <a:avLst/>
          </a:prstGeom>
          <a:noFill/>
          <a:ln>
            <a:miter lim="800000"/>
            <a:headEnd/>
            <a:tailEnd/>
          </a:ln>
        </p:spPr>
        <p:txBody>
          <a:bodyPr/>
          <a:lstStyle/>
          <a:p>
            <a:fld id="{F36EEE17-F286-4BF2-BE0A-CEFE03C6D679}" type="slidenum">
              <a:rPr lang="en-US" sz="1400">
                <a:solidFill>
                  <a:schemeClr val="tx1"/>
                </a:solidFill>
              </a:rPr>
              <a:pPr/>
              <a:t>15</a:t>
            </a:fld>
            <a:endParaRPr lang="en-US" sz="1400">
              <a:solidFill>
                <a:schemeClr val="tx1"/>
              </a:solidFill>
            </a:endParaRPr>
          </a:p>
        </p:txBody>
      </p:sp>
      <p:sp>
        <p:nvSpPr>
          <p:cNvPr id="409604" name="AutoShape 4">
            <a:hlinkClick r:id="" action="ppaction://noaction" highlightClick="1"/>
          </p:cNvPr>
          <p:cNvSpPr>
            <a:spLocks noChangeArrowheads="1"/>
          </p:cNvSpPr>
          <p:nvPr/>
        </p:nvSpPr>
        <p:spPr bwMode="auto">
          <a:xfrm>
            <a:off x="3429000" y="4495800"/>
            <a:ext cx="2438400" cy="457200"/>
          </a:xfrm>
          <a:prstGeom prst="actionButtonBlank">
            <a:avLst/>
          </a:prstGeom>
          <a:ln>
            <a:headEnd type="none" w="sm" len="sm"/>
            <a:tailEnd type="none" w="sm" len="sm"/>
          </a:ln>
        </p:spPr>
        <p:style>
          <a:lnRef idx="2">
            <a:schemeClr val="dk1"/>
          </a:lnRef>
          <a:fillRef idx="1">
            <a:schemeClr val="lt1"/>
          </a:fillRef>
          <a:effectRef idx="0">
            <a:schemeClr val="dk1"/>
          </a:effectRef>
          <a:fontRef idx="minor">
            <a:schemeClr val="dk1"/>
          </a:fontRef>
        </p:style>
        <p:txBody>
          <a:bodyPr wrap="none" anchor="ctr"/>
          <a:lstStyle/>
          <a:p>
            <a:pPr algn="ctr"/>
            <a:r>
              <a:rPr lang="en-US" sz="1800" dirty="0">
                <a:solidFill>
                  <a:schemeClr val="accent1"/>
                </a:solidFill>
                <a:latin typeface="Book Antiqua" pitchFamily="18" charset="0"/>
                <a:ea typeface="MS PGothic" pitchFamily="34" charset="-128"/>
                <a:hlinkClick r:id="rId2"/>
              </a:rPr>
              <a:t>TestEdible</a:t>
            </a:r>
            <a:endParaRPr lang="en-US" sz="1800" dirty="0">
              <a:solidFill>
                <a:schemeClr val="accent1"/>
              </a:solidFill>
              <a:ea typeface="MS PGothic" pitchFamily="34" charset="-128"/>
            </a:endParaRPr>
          </a:p>
        </p:txBody>
      </p:sp>
      <p:sp>
        <p:nvSpPr>
          <p:cNvPr id="409606" name="AutoShape 6">
            <a:hlinkClick r:id="" action="ppaction://noaction" highlightClick="1"/>
          </p:cNvPr>
          <p:cNvSpPr>
            <a:spLocks noChangeArrowheads="1"/>
          </p:cNvSpPr>
          <p:nvPr/>
        </p:nvSpPr>
        <p:spPr bwMode="auto">
          <a:xfrm>
            <a:off x="609600" y="4495800"/>
            <a:ext cx="2438400" cy="457200"/>
          </a:xfrm>
          <a:prstGeom prst="actionButtonBlank">
            <a:avLst/>
          </a:prstGeom>
          <a:ln>
            <a:headEnd type="none" w="sm" len="sm"/>
            <a:tailEnd type="none" w="sm" len="sm"/>
          </a:ln>
        </p:spPr>
        <p:style>
          <a:lnRef idx="2">
            <a:schemeClr val="dk1"/>
          </a:lnRef>
          <a:fillRef idx="1">
            <a:schemeClr val="lt1"/>
          </a:fillRef>
          <a:effectRef idx="0">
            <a:schemeClr val="dk1"/>
          </a:effectRef>
          <a:fontRef idx="minor">
            <a:schemeClr val="dk1"/>
          </a:fontRef>
        </p:style>
        <p:txBody>
          <a:bodyPr wrap="none" anchor="ctr"/>
          <a:lstStyle/>
          <a:p>
            <a:pPr algn="ctr"/>
            <a:r>
              <a:rPr lang="en-US" sz="1800" dirty="0">
                <a:solidFill>
                  <a:schemeClr val="accent1"/>
                </a:solidFill>
                <a:latin typeface="Book Antiqua" pitchFamily="18" charset="0"/>
                <a:ea typeface="MS PGothic" pitchFamily="34" charset="-128"/>
                <a:hlinkClick r:id="rId3"/>
              </a:rPr>
              <a:t>Edible</a:t>
            </a:r>
            <a:endParaRPr lang="en-US" sz="1800" dirty="0">
              <a:solidFill>
                <a:schemeClr val="accent1"/>
              </a:solidFill>
              <a:ea typeface="MS PGothic" pitchFamily="34" charset="-128"/>
            </a:endParaRPr>
          </a:p>
        </p:txBody>
      </p:sp>
    </p:spTree>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
          <p:cNvSpPr>
            <a:spLocks noGrp="1" noChangeArrowheads="1"/>
          </p:cNvSpPr>
          <p:nvPr>
            <p:ph type="title"/>
          </p:nvPr>
        </p:nvSpPr>
        <p:spPr>
          <a:xfrm>
            <a:off x="152400" y="304800"/>
            <a:ext cx="8839200" cy="609600"/>
          </a:xfrm>
        </p:spPr>
        <p:txBody>
          <a:bodyPr>
            <a:normAutofit fontScale="90000"/>
          </a:bodyPr>
          <a:lstStyle/>
          <a:p>
            <a:pPr eaLnBrk="1" hangingPunct="1"/>
            <a:r>
              <a:rPr lang="en-US" sz="4000" smtClean="0">
                <a:solidFill>
                  <a:srgbClr val="FF0000"/>
                </a:solidFill>
                <a:latin typeface="Times New Roman" pitchFamily="18" charset="0"/>
              </a:rPr>
              <a:t>Omitting Modifiers in Interfaces</a:t>
            </a:r>
            <a:endParaRPr lang="en-US" sz="4000" b="1" smtClean="0">
              <a:solidFill>
                <a:srgbClr val="FF0000"/>
              </a:solidFill>
              <a:latin typeface="Courier" pitchFamily="1" charset="0"/>
            </a:endParaRPr>
          </a:p>
        </p:txBody>
      </p:sp>
      <p:sp>
        <p:nvSpPr>
          <p:cNvPr id="34818" name="Rectangle 3"/>
          <p:cNvSpPr>
            <a:spLocks noGrp="1" noChangeArrowheads="1"/>
          </p:cNvSpPr>
          <p:nvPr>
            <p:ph idx="1"/>
          </p:nvPr>
        </p:nvSpPr>
        <p:spPr>
          <a:xfrm>
            <a:off x="152400" y="1143000"/>
            <a:ext cx="8839200" cy="1447800"/>
          </a:xfrm>
        </p:spPr>
        <p:txBody>
          <a:bodyPr/>
          <a:lstStyle/>
          <a:p>
            <a:pPr marL="114300" lvl="1" indent="0" eaLnBrk="1" hangingPunct="1">
              <a:spcAft>
                <a:spcPts val="1200"/>
              </a:spcAft>
              <a:buFontTx/>
              <a:buNone/>
            </a:pPr>
            <a:r>
              <a:rPr lang="en-US" sz="2600" smtClean="0">
                <a:latin typeface="Times New Roman" pitchFamily="18" charset="0"/>
                <a:cs typeface="Times New Roman" pitchFamily="18" charset="0"/>
              </a:rPr>
              <a:t>All data fields are </a:t>
            </a:r>
            <a:r>
              <a:rPr lang="en-US" sz="2600" i="1" u="sng" smtClean="0">
                <a:latin typeface="Times New Roman" pitchFamily="18" charset="0"/>
                <a:cs typeface="Times New Roman" pitchFamily="18" charset="0"/>
              </a:rPr>
              <a:t>public</a:t>
            </a:r>
            <a:r>
              <a:rPr lang="en-US" sz="2600" i="1" smtClean="0">
                <a:latin typeface="Times New Roman" pitchFamily="18" charset="0"/>
                <a:cs typeface="Times New Roman" pitchFamily="18" charset="0"/>
              </a:rPr>
              <a:t> </a:t>
            </a:r>
            <a:r>
              <a:rPr lang="en-US" sz="2600" i="1" u="sng" smtClean="0">
                <a:latin typeface="Times New Roman" pitchFamily="18" charset="0"/>
                <a:cs typeface="Times New Roman" pitchFamily="18" charset="0"/>
              </a:rPr>
              <a:t>final</a:t>
            </a:r>
            <a:r>
              <a:rPr lang="en-US" sz="2600" i="1" smtClean="0">
                <a:latin typeface="Times New Roman" pitchFamily="18" charset="0"/>
                <a:cs typeface="Times New Roman" pitchFamily="18" charset="0"/>
              </a:rPr>
              <a:t> </a:t>
            </a:r>
            <a:r>
              <a:rPr lang="en-US" sz="2600" i="1" u="sng" smtClean="0">
                <a:latin typeface="Times New Roman" pitchFamily="18" charset="0"/>
                <a:cs typeface="Times New Roman" pitchFamily="18" charset="0"/>
              </a:rPr>
              <a:t>static</a:t>
            </a:r>
            <a:r>
              <a:rPr lang="en-US" sz="2600" smtClean="0">
                <a:latin typeface="Times New Roman" pitchFamily="18" charset="0"/>
                <a:cs typeface="Times New Roman" pitchFamily="18" charset="0"/>
              </a:rPr>
              <a:t> and all methods are </a:t>
            </a:r>
            <a:r>
              <a:rPr lang="en-US" sz="2600" i="1" u="sng" smtClean="0">
                <a:latin typeface="Times New Roman" pitchFamily="18" charset="0"/>
                <a:cs typeface="Times New Roman" pitchFamily="18" charset="0"/>
              </a:rPr>
              <a:t>public</a:t>
            </a:r>
            <a:r>
              <a:rPr lang="en-US" sz="2600" i="1" smtClean="0">
                <a:latin typeface="Times New Roman" pitchFamily="18" charset="0"/>
                <a:cs typeface="Times New Roman" pitchFamily="18" charset="0"/>
              </a:rPr>
              <a:t> </a:t>
            </a:r>
            <a:r>
              <a:rPr lang="en-US" sz="2600" i="1" u="sng" smtClean="0">
                <a:latin typeface="Times New Roman" pitchFamily="18" charset="0"/>
                <a:cs typeface="Times New Roman" pitchFamily="18" charset="0"/>
              </a:rPr>
              <a:t>abstract</a:t>
            </a:r>
            <a:r>
              <a:rPr lang="en-US" sz="2600" i="1" smtClean="0">
                <a:latin typeface="Times New Roman" pitchFamily="18" charset="0"/>
                <a:cs typeface="Times New Roman" pitchFamily="18" charset="0"/>
              </a:rPr>
              <a:t> </a:t>
            </a:r>
            <a:r>
              <a:rPr lang="en-US" sz="2600" smtClean="0">
                <a:latin typeface="Times New Roman" pitchFamily="18" charset="0"/>
                <a:cs typeface="Times New Roman" pitchFamily="18" charset="0"/>
              </a:rPr>
              <a:t>in an interface. For this reason, these modifiers can be omitted, as shown below:</a:t>
            </a:r>
          </a:p>
        </p:txBody>
      </p:sp>
      <p:sp>
        <p:nvSpPr>
          <p:cNvPr id="34819" name="Slide Number Placeholder 4"/>
          <p:cNvSpPr>
            <a:spLocks noGrp="1"/>
          </p:cNvSpPr>
          <p:nvPr>
            <p:ph type="sldNum" sz="quarter" idx="4294967295"/>
          </p:nvPr>
        </p:nvSpPr>
        <p:spPr bwMode="auto">
          <a:xfrm>
            <a:off x="6553200" y="6356350"/>
            <a:ext cx="2133600" cy="365125"/>
          </a:xfrm>
          <a:prstGeom prst="rect">
            <a:avLst/>
          </a:prstGeom>
          <a:noFill/>
          <a:ln>
            <a:miter lim="800000"/>
            <a:headEnd/>
            <a:tailEnd/>
          </a:ln>
        </p:spPr>
        <p:txBody>
          <a:bodyPr/>
          <a:lstStyle/>
          <a:p>
            <a:fld id="{C2E4841C-1D0E-48B0-BA41-B622108D2EBA}" type="slidenum">
              <a:rPr lang="en-US" sz="1400">
                <a:solidFill>
                  <a:schemeClr val="tx1"/>
                </a:solidFill>
              </a:rPr>
              <a:pPr/>
              <a:t>16</a:t>
            </a:fld>
            <a:endParaRPr lang="en-US" sz="1400">
              <a:solidFill>
                <a:schemeClr val="tx1"/>
              </a:solidFill>
            </a:endParaRPr>
          </a:p>
        </p:txBody>
      </p:sp>
      <p:sp>
        <p:nvSpPr>
          <p:cNvPr id="34820" name="Rectangle 5"/>
          <p:cNvSpPr>
            <a:spLocks noChangeArrowheads="1"/>
          </p:cNvSpPr>
          <p:nvPr/>
        </p:nvSpPr>
        <p:spPr bwMode="auto">
          <a:xfrm>
            <a:off x="2528888" y="3062288"/>
            <a:ext cx="9144000" cy="0"/>
          </a:xfrm>
          <a:prstGeom prst="rect">
            <a:avLst/>
          </a:prstGeom>
          <a:noFill/>
          <a:ln w="12700">
            <a:noFill/>
            <a:miter lim="800000"/>
            <a:headEnd type="none" w="sm" len="sm"/>
            <a:tailEnd type="none" w="sm" len="sm"/>
          </a:ln>
        </p:spPr>
        <p:txBody>
          <a:bodyPr>
            <a:spAutoFit/>
          </a:bodyPr>
          <a:lstStyle/>
          <a:p>
            <a:endParaRPr lang="en-US"/>
          </a:p>
        </p:txBody>
      </p:sp>
      <p:sp>
        <p:nvSpPr>
          <p:cNvPr id="34821" name="Rectangle 6"/>
          <p:cNvSpPr>
            <a:spLocks noChangeArrowheads="1"/>
          </p:cNvSpPr>
          <p:nvPr/>
        </p:nvSpPr>
        <p:spPr bwMode="auto">
          <a:xfrm>
            <a:off x="304800" y="4572000"/>
            <a:ext cx="8839200" cy="1143000"/>
          </a:xfrm>
          <a:prstGeom prst="rect">
            <a:avLst/>
          </a:prstGeom>
          <a:noFill/>
          <a:ln w="9525">
            <a:noFill/>
            <a:miter lim="800000"/>
            <a:headEnd/>
            <a:tailEnd/>
          </a:ln>
        </p:spPr>
        <p:txBody>
          <a:bodyPr lIns="92075" tIns="46038" rIns="92075" bIns="46038"/>
          <a:lstStyle/>
          <a:p>
            <a:pPr marL="114300" lvl="1">
              <a:spcBef>
                <a:spcPct val="20000"/>
              </a:spcBef>
              <a:spcAft>
                <a:spcPts val="1200"/>
              </a:spcAft>
              <a:buClr>
                <a:schemeClr val="tx1"/>
              </a:buClr>
            </a:pPr>
            <a:r>
              <a:rPr lang="en-US" sz="2600">
                <a:cs typeface="Times New Roman" pitchFamily="18" charset="0"/>
              </a:rPr>
              <a:t>A constant defined in an interface can be accessed using syntax </a:t>
            </a:r>
            <a:r>
              <a:rPr lang="en-US" sz="2600" u="sng">
                <a:cs typeface="Times New Roman" pitchFamily="18" charset="0"/>
              </a:rPr>
              <a:t>InterfaceName.CONSTANT_NAME</a:t>
            </a:r>
            <a:r>
              <a:rPr lang="en-US" sz="2600">
                <a:cs typeface="Times New Roman" pitchFamily="18" charset="0"/>
              </a:rPr>
              <a:t> (e.g., </a:t>
            </a:r>
            <a:r>
              <a:rPr lang="en-US" sz="2600" u="sng">
                <a:cs typeface="Times New Roman" pitchFamily="18" charset="0"/>
              </a:rPr>
              <a:t>T1.K</a:t>
            </a:r>
            <a:r>
              <a:rPr lang="en-US" sz="2600">
                <a:cs typeface="Times New Roman" pitchFamily="18" charset="0"/>
              </a:rPr>
              <a:t>). </a:t>
            </a:r>
          </a:p>
        </p:txBody>
      </p:sp>
      <p:graphicFrame>
        <p:nvGraphicFramePr>
          <p:cNvPr id="34822" name="Object 1"/>
          <p:cNvGraphicFramePr>
            <a:graphicFrameLocks noChangeAspect="1"/>
          </p:cNvGraphicFramePr>
          <p:nvPr/>
        </p:nvGraphicFramePr>
        <p:xfrm>
          <a:off x="344488" y="2743200"/>
          <a:ext cx="8766175" cy="1447800"/>
        </p:xfrm>
        <a:graphic>
          <a:graphicData uri="http://schemas.openxmlformats.org/presentationml/2006/ole">
            <mc:AlternateContent xmlns:mc="http://schemas.openxmlformats.org/markup-compatibility/2006">
              <mc:Choice xmlns:v="urn:schemas-microsoft-com:vml" Requires="v">
                <p:oleObj spid="_x0000_s387083" name="Document" r:id="rId4" imgW="4228944" imgH="698474" progId="Word.Document.12">
                  <p:embed/>
                </p:oleObj>
              </mc:Choice>
              <mc:Fallback>
                <p:oleObj name="Document" r:id="rId4" imgW="4228944" imgH="698474" progId="Word.Document.12">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4488" y="2743200"/>
                        <a:ext cx="8766175" cy="1447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2"/>
          <p:cNvSpPr>
            <a:spLocks noGrp="1" noChangeArrowheads="1"/>
          </p:cNvSpPr>
          <p:nvPr>
            <p:ph type="title"/>
          </p:nvPr>
        </p:nvSpPr>
        <p:spPr>
          <a:xfrm>
            <a:off x="685800" y="0"/>
            <a:ext cx="7772400" cy="1428750"/>
          </a:xfrm>
        </p:spPr>
        <p:txBody>
          <a:bodyPr/>
          <a:lstStyle/>
          <a:p>
            <a:pPr eaLnBrk="1" hangingPunct="1"/>
            <a:r>
              <a:rPr lang="en-US" sz="4000" smtClean="0">
                <a:latin typeface="Times New Roman" pitchFamily="18" charset="0"/>
              </a:rPr>
              <a:t>Example: </a:t>
            </a:r>
            <a:r>
              <a:rPr lang="en-US" sz="4000" smtClean="0">
                <a:solidFill>
                  <a:srgbClr val="FF0000"/>
                </a:solidFill>
                <a:latin typeface="Times New Roman" pitchFamily="18" charset="0"/>
              </a:rPr>
              <a:t>The </a:t>
            </a:r>
            <a:r>
              <a:rPr lang="en-US" sz="4000" u="sng" smtClean="0">
                <a:solidFill>
                  <a:srgbClr val="FF0000"/>
                </a:solidFill>
                <a:latin typeface="Times New Roman" pitchFamily="18" charset="0"/>
              </a:rPr>
              <a:t>Comparable</a:t>
            </a:r>
            <a:r>
              <a:rPr lang="en-US" sz="4000" smtClean="0">
                <a:solidFill>
                  <a:srgbClr val="FF0000"/>
                </a:solidFill>
                <a:latin typeface="Times New Roman" pitchFamily="18" charset="0"/>
              </a:rPr>
              <a:t> Interface</a:t>
            </a:r>
          </a:p>
        </p:txBody>
      </p:sp>
      <p:sp>
        <p:nvSpPr>
          <p:cNvPr id="33796" name="Rectangle 3"/>
          <p:cNvSpPr>
            <a:spLocks noGrp="1" noChangeArrowheads="1"/>
          </p:cNvSpPr>
          <p:nvPr>
            <p:ph idx="1"/>
          </p:nvPr>
        </p:nvSpPr>
        <p:spPr>
          <a:xfrm>
            <a:off x="381000" y="1905000"/>
            <a:ext cx="8458200" cy="3810000"/>
          </a:xfrm>
        </p:spPr>
        <p:style>
          <a:lnRef idx="2">
            <a:schemeClr val="dk1"/>
          </a:lnRef>
          <a:fillRef idx="1">
            <a:schemeClr val="lt1"/>
          </a:fillRef>
          <a:effectRef idx="0">
            <a:schemeClr val="dk1"/>
          </a:effectRef>
          <a:fontRef idx="minor">
            <a:schemeClr val="dk1"/>
          </a:fontRef>
        </p:style>
        <p:txBody>
          <a:bodyPr>
            <a:normAutofit/>
          </a:bodyPr>
          <a:lstStyle/>
          <a:p>
            <a:pPr eaLnBrk="1" hangingPunct="1">
              <a:lnSpc>
                <a:spcPct val="90000"/>
              </a:lnSpc>
              <a:buFont typeface="Monotype Sorts" pitchFamily="1" charset="2"/>
              <a:buNone/>
            </a:pPr>
            <a:r>
              <a:rPr lang="en-US" sz="2800" smtClean="0">
                <a:solidFill>
                  <a:srgbClr val="000000"/>
                </a:solidFill>
                <a:latin typeface="Courier New" pitchFamily="49" charset="0"/>
                <a:ea typeface="MS PGothic" pitchFamily="34" charset="-128"/>
              </a:rPr>
              <a:t>// This interface is defined in </a:t>
            </a:r>
          </a:p>
          <a:p>
            <a:pPr eaLnBrk="1" hangingPunct="1">
              <a:lnSpc>
                <a:spcPct val="90000"/>
              </a:lnSpc>
              <a:buFont typeface="Monotype Sorts" pitchFamily="1" charset="2"/>
              <a:buNone/>
            </a:pPr>
            <a:r>
              <a:rPr lang="en-US" sz="2800" smtClean="0">
                <a:solidFill>
                  <a:srgbClr val="000000"/>
                </a:solidFill>
                <a:latin typeface="Courier New" pitchFamily="49" charset="0"/>
                <a:ea typeface="MS PGothic" pitchFamily="34" charset="-128"/>
              </a:rPr>
              <a:t>// java.</a:t>
            </a:r>
            <a:r>
              <a:rPr lang="en-US" smtClean="0">
                <a:solidFill>
                  <a:srgbClr val="000000"/>
                </a:solidFill>
                <a:latin typeface="Courier New" pitchFamily="49" charset="0"/>
                <a:ea typeface="MS PGothic" pitchFamily="34" charset="-128"/>
              </a:rPr>
              <a:t>lang package</a:t>
            </a:r>
          </a:p>
          <a:p>
            <a:pPr eaLnBrk="1" hangingPunct="1">
              <a:lnSpc>
                <a:spcPct val="90000"/>
              </a:lnSpc>
              <a:buFont typeface="Monotype Sorts" pitchFamily="1" charset="2"/>
              <a:buNone/>
            </a:pPr>
            <a:r>
              <a:rPr lang="en-US" smtClean="0">
                <a:solidFill>
                  <a:srgbClr val="000000"/>
                </a:solidFill>
                <a:latin typeface="Courier New" pitchFamily="49" charset="0"/>
                <a:ea typeface="MS PGothic" pitchFamily="34" charset="-128"/>
              </a:rPr>
              <a:t>package java.lang;</a:t>
            </a:r>
          </a:p>
          <a:p>
            <a:pPr eaLnBrk="1" hangingPunct="1">
              <a:lnSpc>
                <a:spcPct val="90000"/>
              </a:lnSpc>
              <a:buFont typeface="Monotype Sorts" pitchFamily="1" charset="2"/>
              <a:buNone/>
            </a:pPr>
            <a:endParaRPr lang="en-US" smtClean="0">
              <a:solidFill>
                <a:srgbClr val="000000"/>
              </a:solidFill>
              <a:latin typeface="Courier New" pitchFamily="49" charset="0"/>
              <a:ea typeface="MS PGothic" pitchFamily="34" charset="-128"/>
            </a:endParaRPr>
          </a:p>
          <a:p>
            <a:pPr eaLnBrk="1" hangingPunct="1">
              <a:lnSpc>
                <a:spcPct val="90000"/>
              </a:lnSpc>
              <a:buFont typeface="Monotype Sorts" pitchFamily="1" charset="2"/>
              <a:buNone/>
            </a:pPr>
            <a:r>
              <a:rPr lang="en-US" smtClean="0">
                <a:solidFill>
                  <a:srgbClr val="000000"/>
                </a:solidFill>
                <a:latin typeface="Courier New" pitchFamily="49" charset="0"/>
                <a:ea typeface="MS PGothic" pitchFamily="34" charset="-128"/>
              </a:rPr>
              <a:t>public interface Comparable {</a:t>
            </a:r>
          </a:p>
          <a:p>
            <a:pPr eaLnBrk="1" hangingPunct="1">
              <a:lnSpc>
                <a:spcPct val="90000"/>
              </a:lnSpc>
              <a:buFont typeface="Monotype Sorts" pitchFamily="1" charset="2"/>
              <a:buNone/>
            </a:pPr>
            <a:r>
              <a:rPr lang="en-US" smtClean="0">
                <a:solidFill>
                  <a:srgbClr val="000000"/>
                </a:solidFill>
                <a:latin typeface="Courier New" pitchFamily="49" charset="0"/>
                <a:ea typeface="MS PGothic" pitchFamily="34" charset="-128"/>
              </a:rPr>
              <a:t>  public int compareTo(Object o);</a:t>
            </a:r>
          </a:p>
          <a:p>
            <a:pPr eaLnBrk="1" hangingPunct="1">
              <a:lnSpc>
                <a:spcPct val="90000"/>
              </a:lnSpc>
              <a:spcAft>
                <a:spcPts val="1200"/>
              </a:spcAft>
              <a:buFont typeface="Monotype Sorts" pitchFamily="1" charset="2"/>
              <a:buNone/>
            </a:pPr>
            <a:r>
              <a:rPr lang="en-US" smtClean="0">
                <a:solidFill>
                  <a:srgbClr val="000000"/>
                </a:solidFill>
                <a:latin typeface="Courier New" pitchFamily="49" charset="0"/>
                <a:ea typeface="MS PGothic" pitchFamily="34" charset="-128"/>
              </a:rPr>
              <a:t>}</a:t>
            </a:r>
            <a:endParaRPr lang="en-US" u="sng" smtClean="0">
              <a:solidFill>
                <a:srgbClr val="000000"/>
              </a:solidFill>
              <a:latin typeface="Courier" pitchFamily="1" charset="0"/>
              <a:ea typeface="MS PGothic" pitchFamily="34" charset="-128"/>
            </a:endParaRPr>
          </a:p>
        </p:txBody>
      </p:sp>
      <p:sp>
        <p:nvSpPr>
          <p:cNvPr id="36867" name="Slide Number Placeholder 4"/>
          <p:cNvSpPr>
            <a:spLocks noGrp="1"/>
          </p:cNvSpPr>
          <p:nvPr>
            <p:ph type="sldNum" sz="quarter" idx="4294967295"/>
          </p:nvPr>
        </p:nvSpPr>
        <p:spPr bwMode="auto">
          <a:xfrm>
            <a:off x="6553200" y="6356350"/>
            <a:ext cx="2133600" cy="365125"/>
          </a:xfrm>
          <a:prstGeom prst="rect">
            <a:avLst/>
          </a:prstGeom>
          <a:noFill/>
          <a:ln>
            <a:miter lim="800000"/>
            <a:headEnd/>
            <a:tailEnd/>
          </a:ln>
        </p:spPr>
        <p:txBody>
          <a:bodyPr/>
          <a:lstStyle/>
          <a:p>
            <a:fld id="{4581E321-E827-4BEF-8BE6-16414EAC5028}" type="slidenum">
              <a:rPr lang="en-US" sz="1400">
                <a:solidFill>
                  <a:schemeClr val="tx1"/>
                </a:solidFill>
              </a:rPr>
              <a:pPr/>
              <a:t>17</a:t>
            </a:fld>
            <a:endParaRPr lang="en-US" sz="1400">
              <a:solidFill>
                <a:schemeClr val="tx1"/>
              </a:solidFill>
            </a:endParaRPr>
          </a:p>
        </p:txBody>
      </p:sp>
    </p:spTree>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2"/>
          <p:cNvSpPr>
            <a:spLocks noGrp="1" noChangeArrowheads="1"/>
          </p:cNvSpPr>
          <p:nvPr>
            <p:ph type="title"/>
          </p:nvPr>
        </p:nvSpPr>
        <p:spPr>
          <a:xfrm>
            <a:off x="685800" y="228600"/>
            <a:ext cx="7772400" cy="685800"/>
          </a:xfrm>
        </p:spPr>
        <p:txBody>
          <a:bodyPr rtlCol="0">
            <a:normAutofit fontScale="90000"/>
          </a:bodyPr>
          <a:lstStyle/>
          <a:p>
            <a:pPr eaLnBrk="1" fontAlgn="auto" hangingPunct="1">
              <a:spcAft>
                <a:spcPts val="0"/>
              </a:spcAft>
              <a:defRPr/>
            </a:pPr>
            <a:r>
              <a:rPr lang="en-US" smtClean="0">
                <a:latin typeface="Times New Roman" charset="0"/>
                <a:ea typeface="+mj-ea"/>
                <a:cs typeface="+mj-cs"/>
              </a:rPr>
              <a:t>String and Date Classes</a:t>
            </a:r>
          </a:p>
        </p:txBody>
      </p:sp>
      <p:sp>
        <p:nvSpPr>
          <p:cNvPr id="37890" name="Rectangle 3"/>
          <p:cNvSpPr>
            <a:spLocks noGrp="1" noChangeArrowheads="1"/>
          </p:cNvSpPr>
          <p:nvPr>
            <p:ph idx="1"/>
          </p:nvPr>
        </p:nvSpPr>
        <p:spPr>
          <a:xfrm>
            <a:off x="304800" y="1143000"/>
            <a:ext cx="8610600" cy="2133600"/>
          </a:xfrm>
        </p:spPr>
        <p:txBody>
          <a:bodyPr/>
          <a:lstStyle/>
          <a:p>
            <a:pPr marL="0" indent="0" eaLnBrk="1" hangingPunct="1">
              <a:lnSpc>
                <a:spcPct val="90000"/>
              </a:lnSpc>
              <a:buFont typeface="Monotype Sorts" pitchFamily="1" charset="2"/>
              <a:buNone/>
            </a:pPr>
            <a:r>
              <a:rPr lang="en-US" sz="2800" smtClean="0">
                <a:latin typeface="Times New Roman" pitchFamily="18" charset="0"/>
                <a:cs typeface="Courier New" pitchFamily="49" charset="0"/>
              </a:rPr>
              <a:t>Many classes (e.g., </a:t>
            </a:r>
            <a:r>
              <a:rPr lang="en-US" sz="2800" u="sng" smtClean="0">
                <a:latin typeface="Times New Roman" pitchFamily="18" charset="0"/>
                <a:cs typeface="Courier New" pitchFamily="49" charset="0"/>
              </a:rPr>
              <a:t>String</a:t>
            </a:r>
            <a:r>
              <a:rPr lang="en-US" sz="2800" smtClean="0">
                <a:latin typeface="Times New Roman" pitchFamily="18" charset="0"/>
                <a:cs typeface="Courier New" pitchFamily="49" charset="0"/>
              </a:rPr>
              <a:t> and </a:t>
            </a:r>
            <a:r>
              <a:rPr lang="en-US" sz="2800" u="sng" smtClean="0">
                <a:latin typeface="Times New Roman" pitchFamily="18" charset="0"/>
                <a:cs typeface="Courier New" pitchFamily="49" charset="0"/>
              </a:rPr>
              <a:t>Date</a:t>
            </a:r>
            <a:r>
              <a:rPr lang="en-US" sz="2800" smtClean="0">
                <a:latin typeface="Times New Roman" pitchFamily="18" charset="0"/>
                <a:cs typeface="Courier New" pitchFamily="49" charset="0"/>
              </a:rPr>
              <a:t>) in the Java library implement </a:t>
            </a:r>
            <a:r>
              <a:rPr lang="en-US" sz="2800" u="sng" smtClean="0">
                <a:latin typeface="Times New Roman" pitchFamily="18" charset="0"/>
                <a:cs typeface="Courier New" pitchFamily="49" charset="0"/>
              </a:rPr>
              <a:t>Comparable</a:t>
            </a:r>
            <a:r>
              <a:rPr lang="en-US" sz="2800" smtClean="0">
                <a:latin typeface="Times New Roman" pitchFamily="18" charset="0"/>
                <a:cs typeface="Courier New" pitchFamily="49" charset="0"/>
              </a:rPr>
              <a:t> to define a natural order for the objects. If you examine the source code of these classes, you will see the keyword implements used in the classes, as shown below:</a:t>
            </a:r>
            <a:r>
              <a:rPr lang="en-US" sz="2800" smtClean="0">
                <a:latin typeface="Times New Roman" pitchFamily="18" charset="0"/>
                <a:ea typeface="PMingLiU" pitchFamily="18" charset="-120"/>
              </a:rPr>
              <a:t> </a:t>
            </a:r>
          </a:p>
        </p:txBody>
      </p:sp>
      <p:sp>
        <p:nvSpPr>
          <p:cNvPr id="37891" name="Slide Number Placeholder 4"/>
          <p:cNvSpPr>
            <a:spLocks noGrp="1"/>
          </p:cNvSpPr>
          <p:nvPr>
            <p:ph type="sldNum" sz="quarter" idx="4294967295"/>
          </p:nvPr>
        </p:nvSpPr>
        <p:spPr bwMode="auto">
          <a:xfrm>
            <a:off x="6553200" y="6356350"/>
            <a:ext cx="2133600" cy="365125"/>
          </a:xfrm>
          <a:prstGeom prst="rect">
            <a:avLst/>
          </a:prstGeom>
          <a:noFill/>
          <a:ln>
            <a:miter lim="800000"/>
            <a:headEnd/>
            <a:tailEnd/>
          </a:ln>
        </p:spPr>
        <p:txBody>
          <a:bodyPr/>
          <a:lstStyle/>
          <a:p>
            <a:fld id="{05ECC56C-8A3D-44E4-BA5A-407BC6C82007}" type="slidenum">
              <a:rPr lang="en-US" sz="1400">
                <a:solidFill>
                  <a:schemeClr val="tx1"/>
                </a:solidFill>
              </a:rPr>
              <a:pPr/>
              <a:t>18</a:t>
            </a:fld>
            <a:endParaRPr lang="en-US" sz="1400">
              <a:solidFill>
                <a:schemeClr val="tx1"/>
              </a:solidFill>
            </a:endParaRPr>
          </a:p>
        </p:txBody>
      </p:sp>
      <p:sp>
        <p:nvSpPr>
          <p:cNvPr id="37892" name="Rectangle 5"/>
          <p:cNvSpPr>
            <a:spLocks noChangeArrowheads="1"/>
          </p:cNvSpPr>
          <p:nvPr/>
        </p:nvSpPr>
        <p:spPr bwMode="auto">
          <a:xfrm>
            <a:off x="2319338" y="3052763"/>
            <a:ext cx="9144000" cy="0"/>
          </a:xfrm>
          <a:prstGeom prst="rect">
            <a:avLst/>
          </a:prstGeom>
          <a:noFill/>
          <a:ln w="12700">
            <a:noFill/>
            <a:miter lim="800000"/>
            <a:headEnd type="none" w="sm" len="sm"/>
            <a:tailEnd type="none" w="sm" len="sm"/>
          </a:ln>
        </p:spPr>
        <p:txBody>
          <a:bodyPr>
            <a:spAutoFit/>
          </a:bodyPr>
          <a:lstStyle/>
          <a:p>
            <a:endParaRPr lang="en-US"/>
          </a:p>
        </p:txBody>
      </p:sp>
      <p:graphicFrame>
        <p:nvGraphicFramePr>
          <p:cNvPr id="37893" name="Object 4"/>
          <p:cNvGraphicFramePr>
            <a:graphicFrameLocks noChangeAspect="1"/>
          </p:cNvGraphicFramePr>
          <p:nvPr/>
        </p:nvGraphicFramePr>
        <p:xfrm>
          <a:off x="125413" y="3276600"/>
          <a:ext cx="8666162" cy="1387475"/>
        </p:xfrm>
        <a:graphic>
          <a:graphicData uri="http://schemas.openxmlformats.org/presentationml/2006/ole">
            <mc:AlternateContent xmlns:mc="http://schemas.openxmlformats.org/markup-compatibility/2006">
              <mc:Choice xmlns:v="urn:schemas-microsoft-com:vml" Requires="v">
                <p:oleObj spid="_x0000_s388108" name="Picture" r:id="rId3" imgW="4706112" imgH="754380" progId="Word.Picture.8">
                  <p:embed/>
                </p:oleObj>
              </mc:Choice>
              <mc:Fallback>
                <p:oleObj name="Picture" r:id="rId3" imgW="4706112" imgH="754380" progId="Word.Picture.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5413" y="3276600"/>
                        <a:ext cx="8666162" cy="1387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127" name="Rectangle 6"/>
          <p:cNvSpPr>
            <a:spLocks noChangeArrowheads="1"/>
          </p:cNvSpPr>
          <p:nvPr/>
        </p:nvSpPr>
        <p:spPr bwMode="auto">
          <a:xfrm>
            <a:off x="0" y="4724400"/>
            <a:ext cx="9144000" cy="1752600"/>
          </a:xfrm>
          <a:prstGeom prst="rect">
            <a:avLst/>
          </a:prstGeom>
          <a:ln/>
        </p:spPr>
        <p:style>
          <a:lnRef idx="2">
            <a:schemeClr val="dk1"/>
          </a:lnRef>
          <a:fillRef idx="1">
            <a:schemeClr val="lt1"/>
          </a:fillRef>
          <a:effectRef idx="0">
            <a:schemeClr val="dk1"/>
          </a:effectRef>
          <a:fontRef idx="minor">
            <a:schemeClr val="dk1"/>
          </a:fontRef>
        </p:style>
        <p:txBody>
          <a:bodyPr lIns="92075" tIns="46038" rIns="92075" bIns="46038"/>
          <a:lstStyle/>
          <a:p>
            <a:pPr>
              <a:lnSpc>
                <a:spcPct val="90000"/>
              </a:lnSpc>
              <a:spcBef>
                <a:spcPct val="20000"/>
              </a:spcBef>
              <a:buClr>
                <a:schemeClr val="tx2"/>
              </a:buClr>
              <a:buSzPct val="75000"/>
              <a:buFont typeface="Monotype Sorts" charset="0"/>
              <a:buNone/>
              <a:defRPr/>
            </a:pPr>
            <a:r>
              <a:rPr lang="en-US">
                <a:solidFill>
                  <a:srgbClr val="000000"/>
                </a:solidFill>
                <a:latin typeface="Courier New" charset="0"/>
                <a:ea typeface="新細明體" charset="0"/>
                <a:cs typeface="新細明體" charset="0"/>
              </a:rPr>
              <a:t>new String() instanceof String</a:t>
            </a:r>
          </a:p>
          <a:p>
            <a:pPr>
              <a:lnSpc>
                <a:spcPct val="90000"/>
              </a:lnSpc>
              <a:spcBef>
                <a:spcPct val="20000"/>
              </a:spcBef>
              <a:buClr>
                <a:schemeClr val="tx2"/>
              </a:buClr>
              <a:buSzPct val="75000"/>
              <a:buFont typeface="Monotype Sorts" charset="0"/>
              <a:buNone/>
              <a:defRPr/>
            </a:pPr>
            <a:r>
              <a:rPr lang="en-US">
                <a:solidFill>
                  <a:srgbClr val="000000"/>
                </a:solidFill>
                <a:latin typeface="Courier New" charset="0"/>
                <a:ea typeface="新細明體" charset="0"/>
                <a:cs typeface="新細明體" charset="0"/>
              </a:rPr>
              <a:t>new String() instanceof Comparable</a:t>
            </a:r>
          </a:p>
          <a:p>
            <a:pPr>
              <a:lnSpc>
                <a:spcPct val="90000"/>
              </a:lnSpc>
              <a:spcBef>
                <a:spcPct val="20000"/>
              </a:spcBef>
              <a:buClr>
                <a:schemeClr val="tx2"/>
              </a:buClr>
              <a:buSzPct val="75000"/>
              <a:buFont typeface="Monotype Sorts" charset="0"/>
              <a:buNone/>
              <a:defRPr/>
            </a:pPr>
            <a:r>
              <a:rPr lang="en-US">
                <a:solidFill>
                  <a:srgbClr val="000000"/>
                </a:solidFill>
                <a:latin typeface="Courier New" charset="0"/>
                <a:ea typeface="新細明體" charset="0"/>
                <a:cs typeface="新細明體" charset="0"/>
              </a:rPr>
              <a:t>new java.util.Date() instanceof java.util.Date</a:t>
            </a:r>
          </a:p>
          <a:p>
            <a:pPr>
              <a:lnSpc>
                <a:spcPct val="90000"/>
              </a:lnSpc>
              <a:spcBef>
                <a:spcPct val="20000"/>
              </a:spcBef>
              <a:buClr>
                <a:schemeClr val="tx2"/>
              </a:buClr>
              <a:buSzPct val="75000"/>
              <a:buFont typeface="Monotype Sorts" charset="0"/>
              <a:buNone/>
              <a:defRPr/>
            </a:pPr>
            <a:r>
              <a:rPr lang="en-US">
                <a:solidFill>
                  <a:srgbClr val="000000"/>
                </a:solidFill>
                <a:latin typeface="Courier New" charset="0"/>
                <a:ea typeface="新細明體" charset="0"/>
                <a:cs typeface="新細明體" charset="0"/>
              </a:rPr>
              <a:t>new java.util.Date() instanceof Comparable</a:t>
            </a:r>
          </a:p>
        </p:txBody>
      </p:sp>
    </p:spTree>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0961" name="Object 1"/>
          <p:cNvGraphicFramePr>
            <a:graphicFrameLocks noChangeAspect="1"/>
          </p:cNvGraphicFramePr>
          <p:nvPr/>
        </p:nvGraphicFramePr>
        <p:xfrm>
          <a:off x="609600" y="1295400"/>
          <a:ext cx="7796213" cy="1828800"/>
        </p:xfrm>
        <a:graphic>
          <a:graphicData uri="http://schemas.openxmlformats.org/presentationml/2006/ole">
            <mc:AlternateContent xmlns:mc="http://schemas.openxmlformats.org/markup-compatibility/2006">
              <mc:Choice xmlns:v="urn:schemas-microsoft-com:vml" Requires="v">
                <p:oleObj spid="_x0000_s390156" name="Document" r:id="rId4" imgW="5143311" imgH="1206456" progId="Word.Document.12">
                  <p:embed/>
                </p:oleObj>
              </mc:Choice>
              <mc:Fallback>
                <p:oleObj name="Document" r:id="rId4" imgW="5143311" imgH="1206456" progId="Word.Document.12">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600" y="1295400"/>
                        <a:ext cx="7796213" cy="1828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172" name="Rectangle 2"/>
          <p:cNvSpPr>
            <a:spLocks noGrp="1" noChangeArrowheads="1"/>
          </p:cNvSpPr>
          <p:nvPr>
            <p:ph type="title"/>
          </p:nvPr>
        </p:nvSpPr>
        <p:spPr>
          <a:xfrm>
            <a:off x="0" y="304800"/>
            <a:ext cx="9144000" cy="533400"/>
          </a:xfrm>
        </p:spPr>
        <p:txBody>
          <a:bodyPr>
            <a:normAutofit fontScale="90000"/>
          </a:bodyPr>
          <a:lstStyle/>
          <a:p>
            <a:pPr eaLnBrk="1" hangingPunct="1"/>
            <a:r>
              <a:rPr lang="en-US" sz="3500" smtClean="0">
                <a:latin typeface="Times New Roman" pitchFamily="18" charset="0"/>
                <a:ea typeface="PMingLiU" pitchFamily="18" charset="-120"/>
              </a:rPr>
              <a:t>Declaring Classes to Implement Comparable</a:t>
            </a:r>
            <a:endParaRPr lang="en-US" sz="3500" smtClean="0">
              <a:latin typeface="Times New Roman" pitchFamily="18" charset="0"/>
              <a:cs typeface="Times New Roman" pitchFamily="18" charset="0"/>
            </a:endParaRPr>
          </a:p>
        </p:txBody>
      </p:sp>
      <p:sp>
        <p:nvSpPr>
          <p:cNvPr id="7173" name="Rectangle 3"/>
          <p:cNvSpPr>
            <a:spLocks noGrp="1" noChangeArrowheads="1"/>
          </p:cNvSpPr>
          <p:nvPr>
            <p:ph idx="1"/>
          </p:nvPr>
        </p:nvSpPr>
        <p:spPr>
          <a:xfrm>
            <a:off x="304800" y="3886200"/>
            <a:ext cx="8534400" cy="1371600"/>
          </a:xfrm>
        </p:spPr>
        <p:txBody>
          <a:bodyPr rtlCol="0">
            <a:normAutofit lnSpcReduction="10000"/>
          </a:bodyPr>
          <a:lstStyle/>
          <a:p>
            <a:pPr marL="0" indent="0" eaLnBrk="1" fontAlgn="auto" hangingPunct="1">
              <a:spcAft>
                <a:spcPts val="0"/>
              </a:spcAft>
              <a:buFont typeface="Monotype Sorts" charset="0"/>
              <a:buNone/>
              <a:defRPr/>
            </a:pPr>
            <a:r>
              <a:rPr lang="en-US" sz="2000" smtClean="0">
                <a:latin typeface="Times New Roman" charset="0"/>
                <a:ea typeface="+mn-ea"/>
                <a:cs typeface="Courier New" charset="0"/>
              </a:rPr>
              <a:t>You cannot use the </a:t>
            </a:r>
            <a:r>
              <a:rPr lang="en-US" sz="2000" u="sng" smtClean="0">
                <a:latin typeface="Times New Roman" charset="0"/>
                <a:ea typeface="+mn-ea"/>
                <a:cs typeface="Courier New" charset="0"/>
              </a:rPr>
              <a:t>max</a:t>
            </a:r>
            <a:r>
              <a:rPr lang="en-US" sz="2000" smtClean="0">
                <a:latin typeface="Times New Roman" charset="0"/>
                <a:ea typeface="+mn-ea"/>
                <a:cs typeface="Courier New" charset="0"/>
              </a:rPr>
              <a:t> method to find the larger of two instances of </a:t>
            </a:r>
            <a:r>
              <a:rPr lang="en-US" sz="2000" u="sng" smtClean="0">
                <a:latin typeface="Times New Roman" charset="0"/>
                <a:ea typeface="+mn-ea"/>
                <a:cs typeface="Courier New" charset="0"/>
              </a:rPr>
              <a:t>Rectangle</a:t>
            </a:r>
            <a:r>
              <a:rPr lang="en-US" sz="2000" smtClean="0">
                <a:latin typeface="Times New Roman" charset="0"/>
                <a:ea typeface="+mn-ea"/>
                <a:cs typeface="Courier New" charset="0"/>
              </a:rPr>
              <a:t>, because </a:t>
            </a:r>
            <a:r>
              <a:rPr lang="en-US" sz="2000" u="sng" smtClean="0">
                <a:latin typeface="Times New Roman" charset="0"/>
                <a:ea typeface="+mn-ea"/>
                <a:cs typeface="Courier New" charset="0"/>
              </a:rPr>
              <a:t>Rectangle</a:t>
            </a:r>
            <a:r>
              <a:rPr lang="en-US" sz="2000" smtClean="0">
                <a:latin typeface="Times New Roman" charset="0"/>
                <a:ea typeface="+mn-ea"/>
                <a:cs typeface="Courier New" charset="0"/>
              </a:rPr>
              <a:t> does not implement </a:t>
            </a:r>
            <a:r>
              <a:rPr lang="en-US" sz="2000" u="sng" smtClean="0">
                <a:latin typeface="Times New Roman" charset="0"/>
                <a:ea typeface="+mn-ea"/>
                <a:cs typeface="Courier New" charset="0"/>
              </a:rPr>
              <a:t>Comparable</a:t>
            </a:r>
            <a:r>
              <a:rPr lang="en-US" sz="2000" smtClean="0">
                <a:latin typeface="Times New Roman" charset="0"/>
                <a:ea typeface="+mn-ea"/>
                <a:cs typeface="Courier New" charset="0"/>
              </a:rPr>
              <a:t>. However, you can declare a new rectangle class that implements </a:t>
            </a:r>
            <a:r>
              <a:rPr lang="en-US" sz="2000" u="sng" smtClean="0">
                <a:latin typeface="Times New Roman" charset="0"/>
                <a:ea typeface="+mn-ea"/>
                <a:cs typeface="Courier New" charset="0"/>
              </a:rPr>
              <a:t>Comparable</a:t>
            </a:r>
            <a:r>
              <a:rPr lang="en-US" sz="2000" smtClean="0">
                <a:latin typeface="Times New Roman" charset="0"/>
                <a:ea typeface="+mn-ea"/>
                <a:cs typeface="Courier New" charset="0"/>
              </a:rPr>
              <a:t>. The instances of this new class are comparable. Let this new class be named </a:t>
            </a:r>
            <a:r>
              <a:rPr lang="en-US" sz="2000" u="sng" smtClean="0">
                <a:latin typeface="Times New Roman" charset="0"/>
                <a:ea typeface="+mn-ea"/>
                <a:cs typeface="Courier New" charset="0"/>
              </a:rPr>
              <a:t>ComparableRectangle</a:t>
            </a:r>
            <a:r>
              <a:rPr lang="en-US" sz="2000" smtClean="0">
                <a:latin typeface="Times New Roman" charset="0"/>
                <a:ea typeface="+mn-ea"/>
                <a:cs typeface="Courier New" charset="0"/>
              </a:rPr>
              <a:t>.</a:t>
            </a:r>
            <a:r>
              <a:rPr lang="en-US" sz="2400" smtClean="0">
                <a:latin typeface="Times New Roman" charset="0"/>
                <a:ea typeface="+mn-ea"/>
                <a:cs typeface="+mn-cs"/>
              </a:rPr>
              <a:t> </a:t>
            </a:r>
          </a:p>
        </p:txBody>
      </p:sp>
      <p:sp>
        <p:nvSpPr>
          <p:cNvPr id="40964" name="Slide Number Placeholder 4"/>
          <p:cNvSpPr>
            <a:spLocks noGrp="1"/>
          </p:cNvSpPr>
          <p:nvPr>
            <p:ph type="sldNum" sz="quarter" idx="4294967295"/>
          </p:nvPr>
        </p:nvSpPr>
        <p:spPr bwMode="auto">
          <a:xfrm>
            <a:off x="6553200" y="6356350"/>
            <a:ext cx="2133600" cy="365125"/>
          </a:xfrm>
          <a:prstGeom prst="rect">
            <a:avLst/>
          </a:prstGeom>
          <a:noFill/>
          <a:ln>
            <a:miter lim="800000"/>
            <a:headEnd/>
            <a:tailEnd/>
          </a:ln>
        </p:spPr>
        <p:txBody>
          <a:bodyPr/>
          <a:lstStyle/>
          <a:p>
            <a:fld id="{F7A5631F-3ABF-4D35-8C3B-B5B5F58A1990}" type="slidenum">
              <a:rPr lang="en-US" sz="1400">
                <a:solidFill>
                  <a:schemeClr val="tx1"/>
                </a:solidFill>
              </a:rPr>
              <a:pPr/>
              <a:t>19</a:t>
            </a:fld>
            <a:endParaRPr lang="en-US" sz="1400">
              <a:solidFill>
                <a:schemeClr val="tx1"/>
              </a:solidFill>
            </a:endParaRPr>
          </a:p>
        </p:txBody>
      </p:sp>
      <p:sp>
        <p:nvSpPr>
          <p:cNvPr id="40965" name="Rectangle 5"/>
          <p:cNvSpPr>
            <a:spLocks noChangeArrowheads="1"/>
          </p:cNvSpPr>
          <p:nvPr/>
        </p:nvSpPr>
        <p:spPr bwMode="auto">
          <a:xfrm>
            <a:off x="2000250" y="2800350"/>
            <a:ext cx="9144000" cy="0"/>
          </a:xfrm>
          <a:prstGeom prst="rect">
            <a:avLst/>
          </a:prstGeom>
          <a:noFill/>
          <a:ln w="12700">
            <a:noFill/>
            <a:miter lim="800000"/>
            <a:headEnd type="none" w="sm" len="sm"/>
            <a:tailEnd type="none" w="sm" len="sm"/>
          </a:ln>
        </p:spPr>
        <p:txBody>
          <a:bodyPr>
            <a:spAutoFit/>
          </a:bodyPr>
          <a:lstStyle/>
          <a:p>
            <a:endParaRPr lang="en-US"/>
          </a:p>
        </p:txBody>
      </p:sp>
      <p:sp>
        <p:nvSpPr>
          <p:cNvPr id="391175" name="AutoShape 7">
            <a:hlinkClick r:id="" action="ppaction://noaction" highlightClick="1"/>
          </p:cNvPr>
          <p:cNvSpPr>
            <a:spLocks noChangeArrowheads="1"/>
          </p:cNvSpPr>
          <p:nvPr/>
        </p:nvSpPr>
        <p:spPr bwMode="auto">
          <a:xfrm>
            <a:off x="6400800" y="3429000"/>
            <a:ext cx="2590800" cy="457200"/>
          </a:xfrm>
          <a:prstGeom prst="actionButtonBlank">
            <a:avLst/>
          </a:prstGeom>
          <a:ln>
            <a:headEnd type="none" w="sm" len="sm"/>
            <a:tailEnd type="none" w="sm" len="sm"/>
          </a:ln>
        </p:spPr>
        <p:style>
          <a:lnRef idx="2">
            <a:schemeClr val="dk1"/>
          </a:lnRef>
          <a:fillRef idx="1">
            <a:schemeClr val="lt1"/>
          </a:fillRef>
          <a:effectRef idx="0">
            <a:schemeClr val="dk1"/>
          </a:effectRef>
          <a:fontRef idx="minor">
            <a:schemeClr val="dk1"/>
          </a:fontRef>
        </p:style>
        <p:txBody>
          <a:bodyPr wrap="none" anchor="ctr"/>
          <a:lstStyle/>
          <a:p>
            <a:pPr algn="ctr"/>
            <a:r>
              <a:rPr lang="en-US" sz="2000" dirty="0">
                <a:solidFill>
                  <a:schemeClr val="accent1"/>
                </a:solidFill>
                <a:latin typeface="Book Antiqua" pitchFamily="18" charset="0"/>
                <a:ea typeface="MS PGothic" pitchFamily="34" charset="-128"/>
                <a:hlinkClick r:id="rId6"/>
              </a:rPr>
              <a:t>ComparableRectangle</a:t>
            </a:r>
            <a:endParaRPr lang="en-US" sz="2000" dirty="0">
              <a:solidFill>
                <a:schemeClr val="accent1"/>
              </a:solidFill>
              <a:ea typeface="MS PGothic" pitchFamily="34" charset="-128"/>
            </a:endParaRPr>
          </a:p>
        </p:txBody>
      </p:sp>
      <p:sp>
        <p:nvSpPr>
          <p:cNvPr id="7176" name="Rectangle 8"/>
          <p:cNvSpPr>
            <a:spLocks noChangeArrowheads="1"/>
          </p:cNvSpPr>
          <p:nvPr/>
        </p:nvSpPr>
        <p:spPr bwMode="auto">
          <a:xfrm>
            <a:off x="152400" y="5410200"/>
            <a:ext cx="8534400" cy="914400"/>
          </a:xfrm>
          <a:prstGeom prst="rect">
            <a:avLst/>
          </a:prstGeom>
          <a:ln/>
        </p:spPr>
        <p:style>
          <a:lnRef idx="2">
            <a:schemeClr val="dk1"/>
          </a:lnRef>
          <a:fillRef idx="1">
            <a:schemeClr val="lt1"/>
          </a:fillRef>
          <a:effectRef idx="0">
            <a:schemeClr val="dk1"/>
          </a:effectRef>
          <a:fontRef idx="minor">
            <a:schemeClr val="dk1"/>
          </a:fontRef>
        </p:style>
        <p:txBody>
          <a:bodyPr lIns="92075" tIns="46038" rIns="92075" bIns="46038"/>
          <a:lstStyle/>
          <a:p>
            <a:pPr marL="742950" lvl="1" indent="-285750">
              <a:spcBef>
                <a:spcPct val="20000"/>
              </a:spcBef>
              <a:buClr>
                <a:schemeClr val="tx1"/>
              </a:buClr>
              <a:defRPr/>
            </a:pPr>
            <a:r>
              <a:rPr lang="en-US" sz="1600" dirty="0" err="1">
                <a:solidFill>
                  <a:srgbClr val="000000"/>
                </a:solidFill>
              </a:rPr>
              <a:t>ComparableRectangle</a:t>
            </a:r>
            <a:r>
              <a:rPr lang="en-US" sz="1600" dirty="0">
                <a:solidFill>
                  <a:srgbClr val="000000"/>
                </a:solidFill>
              </a:rPr>
              <a:t> rectangle1 = new </a:t>
            </a:r>
            <a:r>
              <a:rPr lang="en-US" sz="1600" dirty="0" err="1">
                <a:solidFill>
                  <a:srgbClr val="000000"/>
                </a:solidFill>
              </a:rPr>
              <a:t>ComparableRectangle</a:t>
            </a:r>
            <a:r>
              <a:rPr lang="en-US" sz="1600" dirty="0">
                <a:solidFill>
                  <a:srgbClr val="000000"/>
                </a:solidFill>
              </a:rPr>
              <a:t>(4, 5);</a:t>
            </a:r>
          </a:p>
          <a:p>
            <a:pPr marL="742950" lvl="1" indent="-285750">
              <a:spcBef>
                <a:spcPct val="20000"/>
              </a:spcBef>
              <a:buClr>
                <a:schemeClr val="tx1"/>
              </a:buClr>
              <a:defRPr/>
            </a:pPr>
            <a:r>
              <a:rPr lang="en-US" sz="1600" dirty="0" err="1">
                <a:solidFill>
                  <a:srgbClr val="000000"/>
                </a:solidFill>
              </a:rPr>
              <a:t>ComparableRectangle</a:t>
            </a:r>
            <a:r>
              <a:rPr lang="en-US" sz="1600" dirty="0">
                <a:solidFill>
                  <a:srgbClr val="000000"/>
                </a:solidFill>
              </a:rPr>
              <a:t> rectangle2 = new </a:t>
            </a:r>
            <a:r>
              <a:rPr lang="en-US" sz="1600" dirty="0" err="1">
                <a:solidFill>
                  <a:srgbClr val="000000"/>
                </a:solidFill>
              </a:rPr>
              <a:t>ComparableRectangle</a:t>
            </a:r>
            <a:r>
              <a:rPr lang="en-US" sz="1600" dirty="0">
                <a:solidFill>
                  <a:srgbClr val="000000"/>
                </a:solidFill>
              </a:rPr>
              <a:t>(3, 6);</a:t>
            </a:r>
          </a:p>
          <a:p>
            <a:pPr marL="742950" lvl="1" indent="-285750">
              <a:spcBef>
                <a:spcPct val="20000"/>
              </a:spcBef>
              <a:buClr>
                <a:schemeClr val="tx1"/>
              </a:buClr>
              <a:defRPr/>
            </a:pPr>
            <a:r>
              <a:rPr lang="en-US" sz="1600" dirty="0" err="1">
                <a:solidFill>
                  <a:srgbClr val="000000"/>
                </a:solidFill>
              </a:rPr>
              <a:t>System.out.println</a:t>
            </a:r>
            <a:r>
              <a:rPr lang="en-US" sz="1600" dirty="0">
                <a:solidFill>
                  <a:srgbClr val="000000"/>
                </a:solidFill>
              </a:rPr>
              <a:t>(</a:t>
            </a:r>
            <a:r>
              <a:rPr lang="en-US" sz="1600" dirty="0" err="1">
                <a:solidFill>
                  <a:srgbClr val="000000"/>
                </a:solidFill>
              </a:rPr>
              <a:t>Max.max</a:t>
            </a:r>
            <a:r>
              <a:rPr lang="en-US" sz="1600" dirty="0">
                <a:solidFill>
                  <a:srgbClr val="000000"/>
                </a:solidFill>
              </a:rPr>
              <a:t>(rectangle1, rectangle2));</a:t>
            </a:r>
          </a:p>
        </p:txBody>
      </p:sp>
      <p:sp>
        <p:nvSpPr>
          <p:cNvPr id="40968" name="Rectangle 11"/>
          <p:cNvSpPr>
            <a:spLocks noChangeArrowheads="1"/>
          </p:cNvSpPr>
          <p:nvPr/>
        </p:nvSpPr>
        <p:spPr bwMode="auto">
          <a:xfrm>
            <a:off x="0" y="2670175"/>
            <a:ext cx="9144000" cy="0"/>
          </a:xfrm>
          <a:prstGeom prst="rect">
            <a:avLst/>
          </a:prstGeom>
          <a:noFill/>
          <a:ln w="12700">
            <a:noFill/>
            <a:miter lim="800000"/>
            <a:headEnd type="none" w="sm" len="sm"/>
            <a:tailEnd type="none" w="sm" len="sm"/>
          </a:ln>
        </p:spPr>
        <p:txBody>
          <a:bodyPr wrap="none" anchor="ctr">
            <a:spAutoFit/>
          </a:bodyPr>
          <a:lstStyle/>
          <a:p>
            <a:endParaRPr lang="en-US"/>
          </a:p>
        </p:txBody>
      </p:sp>
      <p:sp>
        <p:nvSpPr>
          <p:cNvPr id="40969" name="Rectangle 12"/>
          <p:cNvSpPr>
            <a:spLocks noChangeArrowheads="1"/>
          </p:cNvSpPr>
          <p:nvPr/>
        </p:nvSpPr>
        <p:spPr bwMode="auto">
          <a:xfrm>
            <a:off x="0" y="3927475"/>
            <a:ext cx="1133475" cy="260350"/>
          </a:xfrm>
          <a:prstGeom prst="rect">
            <a:avLst/>
          </a:prstGeom>
          <a:noFill/>
          <a:ln w="12700">
            <a:noFill/>
            <a:miter lim="800000"/>
            <a:headEnd type="none" w="sm" len="sm"/>
            <a:tailEnd type="none" w="sm" len="sm"/>
          </a:ln>
        </p:spPr>
        <p:txBody>
          <a:bodyPr wrap="none" anchor="ctr">
            <a:spAutoFit/>
          </a:bodyPr>
          <a:lstStyle/>
          <a:p>
            <a:r>
              <a:rPr lang="en-US" sz="1000">
                <a:ea typeface="PMingLiU" pitchFamily="18" charset="-120"/>
              </a:rPr>
              <a:t>	</a:t>
            </a:r>
            <a:r>
              <a:rPr lang="en-US" sz="1100"/>
              <a:t> </a:t>
            </a:r>
            <a:endParaRPr lang="en-US"/>
          </a:p>
        </p:txBody>
      </p:sp>
      <p:sp>
        <p:nvSpPr>
          <p:cNvPr id="40970" name="Line 6"/>
          <p:cNvSpPr>
            <a:spLocks noChangeShapeType="1"/>
          </p:cNvSpPr>
          <p:nvPr/>
        </p:nvSpPr>
        <p:spPr bwMode="auto">
          <a:xfrm flipV="1">
            <a:off x="2590800" y="2438400"/>
            <a:ext cx="609600" cy="1524000"/>
          </a:xfrm>
          <a:prstGeom prst="line">
            <a:avLst/>
          </a:prstGeom>
          <a:noFill/>
          <a:ln w="12700">
            <a:solidFill>
              <a:srgbClr val="FF0000"/>
            </a:solidFill>
            <a:round/>
            <a:headEnd type="none" w="sm" len="sm"/>
            <a:tailEnd type="stealth" w="sm" len="sm"/>
          </a:ln>
        </p:spPr>
        <p:txBody>
          <a:bodyPr/>
          <a:lstStyle/>
          <a:p>
            <a:endParaRPr lang="en-US"/>
          </a:p>
        </p:txBody>
      </p:sp>
      <p:sp>
        <p:nvSpPr>
          <p:cNvPr id="40971" name="Line 9"/>
          <p:cNvSpPr>
            <a:spLocks noChangeShapeType="1"/>
          </p:cNvSpPr>
          <p:nvPr/>
        </p:nvSpPr>
        <p:spPr bwMode="auto">
          <a:xfrm flipH="1" flipV="1">
            <a:off x="4572000" y="3200400"/>
            <a:ext cx="1295400" cy="1828800"/>
          </a:xfrm>
          <a:prstGeom prst="line">
            <a:avLst/>
          </a:prstGeom>
          <a:noFill/>
          <a:ln w="12700">
            <a:solidFill>
              <a:srgbClr val="FF0000"/>
            </a:solidFill>
            <a:round/>
            <a:headEnd type="none" w="sm" len="sm"/>
            <a:tailEnd type="stealth" w="sm" len="sm"/>
          </a:ln>
        </p:spPr>
        <p:txBody>
          <a:bodyPr/>
          <a:lstStyle/>
          <a:p>
            <a:endParaRPr lang="en-US"/>
          </a:p>
        </p:txBody>
      </p:sp>
    </p:spTree>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p:nvPr>
        </p:nvSpPr>
        <p:spPr>
          <a:xfrm>
            <a:off x="685800" y="152400"/>
            <a:ext cx="7772400" cy="457200"/>
          </a:xfrm>
        </p:spPr>
        <p:txBody>
          <a:bodyPr rtlCol="0">
            <a:normAutofit fontScale="90000"/>
          </a:bodyPr>
          <a:lstStyle/>
          <a:p>
            <a:pPr eaLnBrk="1" fontAlgn="auto" hangingPunct="1">
              <a:spcAft>
                <a:spcPts val="0"/>
              </a:spcAft>
              <a:defRPr/>
            </a:pPr>
            <a:r>
              <a:rPr lang="en-US" smtClean="0">
                <a:latin typeface="Times New Roman" charset="0"/>
                <a:ea typeface="+mj-ea"/>
                <a:cs typeface="+mj-cs"/>
              </a:rPr>
              <a:t>Objectives</a:t>
            </a:r>
          </a:p>
        </p:txBody>
      </p:sp>
      <p:sp>
        <p:nvSpPr>
          <p:cNvPr id="20482" name="Rectangle 3"/>
          <p:cNvSpPr>
            <a:spLocks noGrp="1" noChangeArrowheads="1"/>
          </p:cNvSpPr>
          <p:nvPr>
            <p:ph idx="1"/>
          </p:nvPr>
        </p:nvSpPr>
        <p:spPr>
          <a:xfrm>
            <a:off x="228600" y="685800"/>
            <a:ext cx="8915400" cy="5943600"/>
          </a:xfrm>
        </p:spPr>
        <p:txBody>
          <a:bodyPr/>
          <a:lstStyle/>
          <a:p>
            <a:pPr marL="358775" lvl="2" indent="-355600" eaLnBrk="1" hangingPunct="1"/>
            <a:r>
              <a:rPr lang="en-US" sz="2000" dirty="0" smtClean="0">
                <a:latin typeface="Times New Roman" pitchFamily="18" charset="0"/>
              </a:rPr>
              <a:t>To design and use abstract classes (§15.2).</a:t>
            </a:r>
          </a:p>
          <a:p>
            <a:pPr marL="358775" lvl="2" indent="-355600" eaLnBrk="1" hangingPunct="1"/>
            <a:r>
              <a:rPr lang="en-US" sz="2000" dirty="0" smtClean="0">
                <a:latin typeface="Times New Roman" pitchFamily="18" charset="0"/>
              </a:rPr>
              <a:t>To process a calendar using the </a:t>
            </a:r>
            <a:r>
              <a:rPr lang="en-US" sz="2000" u="sng" dirty="0" smtClean="0">
                <a:latin typeface="Times New Roman" pitchFamily="18" charset="0"/>
              </a:rPr>
              <a:t>Calendar</a:t>
            </a:r>
            <a:r>
              <a:rPr lang="en-US" sz="2000" dirty="0" smtClean="0">
                <a:latin typeface="Times New Roman" pitchFamily="18" charset="0"/>
              </a:rPr>
              <a:t> and </a:t>
            </a:r>
            <a:r>
              <a:rPr lang="en-US" sz="2000" u="sng" dirty="0" err="1" smtClean="0">
                <a:latin typeface="Times New Roman" pitchFamily="18" charset="0"/>
              </a:rPr>
              <a:t>GregorianCalendar</a:t>
            </a:r>
            <a:r>
              <a:rPr lang="en-US" sz="2000" dirty="0" smtClean="0">
                <a:latin typeface="Times New Roman" pitchFamily="18" charset="0"/>
              </a:rPr>
              <a:t> classes (§15.3).</a:t>
            </a:r>
          </a:p>
          <a:p>
            <a:pPr marL="358775" lvl="2" indent="-355600" eaLnBrk="1" hangingPunct="1"/>
            <a:r>
              <a:rPr lang="en-US" sz="2000" dirty="0" smtClean="0">
                <a:latin typeface="Times New Roman" pitchFamily="18" charset="0"/>
              </a:rPr>
              <a:t>To specify behavior for objects using interfaces (§15.4).</a:t>
            </a:r>
          </a:p>
          <a:p>
            <a:pPr marL="358775" lvl="2" indent="-355600" eaLnBrk="1" hangingPunct="1"/>
            <a:r>
              <a:rPr lang="en-US" sz="2000" dirty="0" smtClean="0">
                <a:latin typeface="Times New Roman" pitchFamily="18" charset="0"/>
              </a:rPr>
              <a:t>To define interfaces and declare classes that implement interfaces (§15.4).</a:t>
            </a:r>
          </a:p>
          <a:p>
            <a:pPr marL="358775" lvl="2" indent="-355600" eaLnBrk="1" hangingPunct="1"/>
            <a:r>
              <a:rPr lang="en-US" sz="2000" dirty="0" smtClean="0">
                <a:latin typeface="Times New Roman" pitchFamily="18" charset="0"/>
              </a:rPr>
              <a:t>To define a natural order using the </a:t>
            </a:r>
            <a:r>
              <a:rPr lang="en-US" sz="2000" u="sng" dirty="0" smtClean="0">
                <a:latin typeface="Times New Roman" pitchFamily="18" charset="0"/>
              </a:rPr>
              <a:t>Comparable</a:t>
            </a:r>
            <a:r>
              <a:rPr lang="en-US" sz="2000" dirty="0" smtClean="0">
                <a:latin typeface="Times New Roman" pitchFamily="18" charset="0"/>
              </a:rPr>
              <a:t> interface (§15.5).</a:t>
            </a:r>
          </a:p>
          <a:p>
            <a:pPr marL="358775" lvl="2" indent="-355600" eaLnBrk="1" hangingPunct="1"/>
            <a:r>
              <a:rPr lang="en-US" sz="2000" dirty="0" smtClean="0">
                <a:latin typeface="Times New Roman" pitchFamily="18" charset="0"/>
              </a:rPr>
              <a:t>To enable objects to listen for action events using the </a:t>
            </a:r>
            <a:r>
              <a:rPr lang="en-US" sz="2000" u="sng" dirty="0" err="1" smtClean="0">
                <a:latin typeface="Times New Roman" pitchFamily="18" charset="0"/>
              </a:rPr>
              <a:t>ActionListener</a:t>
            </a:r>
            <a:r>
              <a:rPr lang="en-US" sz="2000" dirty="0" smtClean="0">
                <a:latin typeface="Times New Roman" pitchFamily="18" charset="0"/>
              </a:rPr>
              <a:t> interface (§15.6).</a:t>
            </a:r>
          </a:p>
          <a:p>
            <a:pPr marL="358775" lvl="2" indent="-355600" eaLnBrk="1" hangingPunct="1"/>
            <a:r>
              <a:rPr lang="en-US" sz="2000" dirty="0" smtClean="0">
                <a:latin typeface="Times New Roman" pitchFamily="18" charset="0"/>
              </a:rPr>
              <a:t>To make objects </a:t>
            </a:r>
            <a:r>
              <a:rPr lang="en-US" sz="2000" dirty="0" err="1" smtClean="0">
                <a:latin typeface="Times New Roman" pitchFamily="18" charset="0"/>
              </a:rPr>
              <a:t>cloneable</a:t>
            </a:r>
            <a:r>
              <a:rPr lang="en-US" sz="2000" dirty="0" smtClean="0">
                <a:latin typeface="Times New Roman" pitchFamily="18" charset="0"/>
              </a:rPr>
              <a:t> using the </a:t>
            </a:r>
            <a:r>
              <a:rPr lang="en-US" sz="2000" u="sng" dirty="0" err="1" smtClean="0">
                <a:latin typeface="Times New Roman" pitchFamily="18" charset="0"/>
              </a:rPr>
              <a:t>Cloneable</a:t>
            </a:r>
            <a:r>
              <a:rPr lang="en-US" sz="2000" dirty="0" smtClean="0">
                <a:latin typeface="Times New Roman" pitchFamily="18" charset="0"/>
              </a:rPr>
              <a:t> interface (§15.7).</a:t>
            </a:r>
          </a:p>
          <a:p>
            <a:pPr marL="358775" lvl="2" indent="-355600" eaLnBrk="1" hangingPunct="1"/>
            <a:r>
              <a:rPr lang="en-US" sz="2000" dirty="0" smtClean="0">
                <a:latin typeface="Times New Roman" pitchFamily="18" charset="0"/>
              </a:rPr>
              <a:t>To explore the similarities and differences between an abstract class and an interface (§15.8).</a:t>
            </a:r>
          </a:p>
          <a:p>
            <a:pPr marL="358775" lvl="2" indent="-355600" eaLnBrk="1" hangingPunct="1"/>
            <a:r>
              <a:rPr lang="en-US" sz="2000" dirty="0" smtClean="0">
                <a:latin typeface="Times New Roman" pitchFamily="18" charset="0"/>
              </a:rPr>
              <a:t>*To create objects for primitive values using the wrapper classes (</a:t>
            </a:r>
            <a:r>
              <a:rPr lang="en-US" sz="2000" u="sng" dirty="0" smtClean="0">
                <a:latin typeface="Times New Roman" pitchFamily="18" charset="0"/>
              </a:rPr>
              <a:t>Byte</a:t>
            </a:r>
            <a:r>
              <a:rPr lang="en-US" sz="2000" dirty="0" smtClean="0">
                <a:latin typeface="Times New Roman" pitchFamily="18" charset="0"/>
              </a:rPr>
              <a:t>, </a:t>
            </a:r>
            <a:r>
              <a:rPr lang="en-US" sz="2000" u="sng" dirty="0" smtClean="0">
                <a:latin typeface="Times New Roman" pitchFamily="18" charset="0"/>
              </a:rPr>
              <a:t>Short</a:t>
            </a:r>
            <a:r>
              <a:rPr lang="en-US" sz="2000" dirty="0" smtClean="0">
                <a:latin typeface="Times New Roman" pitchFamily="18" charset="0"/>
              </a:rPr>
              <a:t>, </a:t>
            </a:r>
            <a:r>
              <a:rPr lang="en-US" sz="2000" u="sng" dirty="0" smtClean="0">
                <a:latin typeface="Times New Roman" pitchFamily="18" charset="0"/>
              </a:rPr>
              <a:t>Integer</a:t>
            </a:r>
            <a:r>
              <a:rPr lang="en-US" sz="2000" dirty="0" smtClean="0">
                <a:latin typeface="Times New Roman" pitchFamily="18" charset="0"/>
              </a:rPr>
              <a:t>, </a:t>
            </a:r>
            <a:r>
              <a:rPr lang="en-US" sz="2000" u="sng" dirty="0" smtClean="0">
                <a:latin typeface="Times New Roman" pitchFamily="18" charset="0"/>
              </a:rPr>
              <a:t>Long</a:t>
            </a:r>
            <a:r>
              <a:rPr lang="en-US" sz="2000" dirty="0" smtClean="0">
                <a:latin typeface="Times New Roman" pitchFamily="18" charset="0"/>
              </a:rPr>
              <a:t>, </a:t>
            </a:r>
            <a:r>
              <a:rPr lang="en-US" sz="2000" u="sng" dirty="0" smtClean="0">
                <a:latin typeface="Times New Roman" pitchFamily="18" charset="0"/>
              </a:rPr>
              <a:t>Float</a:t>
            </a:r>
            <a:r>
              <a:rPr lang="en-US" sz="2000" dirty="0" smtClean="0">
                <a:latin typeface="Times New Roman" pitchFamily="18" charset="0"/>
              </a:rPr>
              <a:t>, </a:t>
            </a:r>
            <a:r>
              <a:rPr lang="en-US" sz="2000" u="sng" dirty="0" smtClean="0">
                <a:latin typeface="Times New Roman" pitchFamily="18" charset="0"/>
              </a:rPr>
              <a:t>Double</a:t>
            </a:r>
            <a:r>
              <a:rPr lang="en-US" sz="2000" dirty="0" smtClean="0">
                <a:latin typeface="Times New Roman" pitchFamily="18" charset="0"/>
              </a:rPr>
              <a:t>, </a:t>
            </a:r>
            <a:r>
              <a:rPr lang="en-US" sz="2000" u="sng" dirty="0" smtClean="0">
                <a:latin typeface="Times New Roman" pitchFamily="18" charset="0"/>
              </a:rPr>
              <a:t>Character</a:t>
            </a:r>
            <a:r>
              <a:rPr lang="en-US" sz="2000" dirty="0" smtClean="0">
                <a:latin typeface="Times New Roman" pitchFamily="18" charset="0"/>
              </a:rPr>
              <a:t>, and </a:t>
            </a:r>
            <a:r>
              <a:rPr lang="en-US" sz="2000" u="sng" dirty="0" smtClean="0">
                <a:latin typeface="Times New Roman" pitchFamily="18" charset="0"/>
              </a:rPr>
              <a:t>Boolean</a:t>
            </a:r>
            <a:r>
              <a:rPr lang="en-US" sz="2000" dirty="0" smtClean="0">
                <a:latin typeface="Times New Roman" pitchFamily="18" charset="0"/>
              </a:rPr>
              <a:t>) (§15.9).</a:t>
            </a:r>
          </a:p>
          <a:p>
            <a:pPr marL="358775" lvl="2" indent="-355600" eaLnBrk="1" hangingPunct="1"/>
            <a:r>
              <a:rPr lang="en-US" sz="2000" dirty="0" smtClean="0">
                <a:latin typeface="Times New Roman" pitchFamily="18" charset="0"/>
              </a:rPr>
              <a:t>*To create a generic sort method (§15.10).</a:t>
            </a:r>
          </a:p>
          <a:p>
            <a:pPr marL="358775" lvl="2" indent="-355600" eaLnBrk="1" hangingPunct="1"/>
            <a:r>
              <a:rPr lang="en-US" sz="2000" dirty="0" smtClean="0">
                <a:latin typeface="Times New Roman" pitchFamily="18" charset="0"/>
              </a:rPr>
              <a:t>*To simplify programming using automatic conversion between primitive types and wrapper class types (§15.11).</a:t>
            </a:r>
          </a:p>
          <a:p>
            <a:pPr marL="358775" lvl="2" indent="-355600" eaLnBrk="1" hangingPunct="1"/>
            <a:r>
              <a:rPr lang="en-US" sz="2000" dirty="0" smtClean="0">
                <a:latin typeface="Times New Roman" pitchFamily="18" charset="0"/>
              </a:rPr>
              <a:t>*To use the </a:t>
            </a:r>
            <a:r>
              <a:rPr lang="en-US" sz="2000" u="sng" dirty="0" err="1" smtClean="0">
                <a:latin typeface="Times New Roman" pitchFamily="18" charset="0"/>
              </a:rPr>
              <a:t>BigInteger</a:t>
            </a:r>
            <a:r>
              <a:rPr lang="en-US" sz="2000" dirty="0" smtClean="0">
                <a:latin typeface="Times New Roman" pitchFamily="18" charset="0"/>
              </a:rPr>
              <a:t> and </a:t>
            </a:r>
            <a:r>
              <a:rPr lang="en-US" sz="2000" u="sng" dirty="0" err="1" smtClean="0">
                <a:latin typeface="Times New Roman" pitchFamily="18" charset="0"/>
              </a:rPr>
              <a:t>BigDecimal</a:t>
            </a:r>
            <a:r>
              <a:rPr lang="en-US" sz="2000" dirty="0" smtClean="0">
                <a:latin typeface="Times New Roman" pitchFamily="18" charset="0"/>
              </a:rPr>
              <a:t> classes for computing very large numbers with arbitrary precisions (§15.12).</a:t>
            </a:r>
          </a:p>
        </p:txBody>
      </p:sp>
      <p:sp>
        <p:nvSpPr>
          <p:cNvPr id="20483" name="Slide Number Placeholder 4"/>
          <p:cNvSpPr>
            <a:spLocks noGrp="1"/>
          </p:cNvSpPr>
          <p:nvPr>
            <p:ph type="sldNum" sz="quarter" idx="4294967295"/>
          </p:nvPr>
        </p:nvSpPr>
        <p:spPr bwMode="auto">
          <a:xfrm>
            <a:off x="6553200" y="6356350"/>
            <a:ext cx="2133600" cy="365125"/>
          </a:xfrm>
          <a:prstGeom prst="rect">
            <a:avLst/>
          </a:prstGeom>
          <a:noFill/>
          <a:ln>
            <a:miter lim="800000"/>
            <a:headEnd/>
            <a:tailEnd/>
          </a:ln>
        </p:spPr>
        <p:txBody>
          <a:bodyPr/>
          <a:lstStyle/>
          <a:p>
            <a:fld id="{F9D4ACDF-6D4B-4F10-9290-BE5860A61462}" type="slidenum">
              <a:rPr lang="en-US" sz="1400">
                <a:solidFill>
                  <a:schemeClr val="tx1"/>
                </a:solidFill>
              </a:rPr>
              <a:pPr/>
              <a:t>2</a:t>
            </a:fld>
            <a:endParaRPr lang="en-US" sz="1400">
              <a:solidFill>
                <a:schemeClr val="tx1"/>
              </a:solidFill>
            </a:endParaRPr>
          </a:p>
        </p:txBody>
      </p:sp>
    </p:spTree>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2"/>
          <p:cNvSpPr>
            <a:spLocks noGrp="1" noChangeArrowheads="1"/>
          </p:cNvSpPr>
          <p:nvPr>
            <p:ph type="title"/>
          </p:nvPr>
        </p:nvSpPr>
        <p:spPr>
          <a:xfrm>
            <a:off x="685800" y="228600"/>
            <a:ext cx="7772400" cy="685800"/>
          </a:xfrm>
        </p:spPr>
        <p:txBody>
          <a:bodyPr>
            <a:normAutofit fontScale="90000"/>
          </a:bodyPr>
          <a:lstStyle/>
          <a:p>
            <a:pPr eaLnBrk="1" hangingPunct="1"/>
            <a:r>
              <a:rPr lang="en-US" sz="4000" smtClean="0">
                <a:latin typeface="Times New Roman" pitchFamily="18" charset="0"/>
              </a:rPr>
              <a:t>The </a:t>
            </a:r>
            <a:r>
              <a:rPr lang="en-US" sz="4000" smtClean="0">
                <a:solidFill>
                  <a:srgbClr val="FF0000"/>
                </a:solidFill>
                <a:latin typeface="Courier New" pitchFamily="49" charset="0"/>
              </a:rPr>
              <a:t>Cloneable</a:t>
            </a:r>
            <a:r>
              <a:rPr lang="en-US" sz="4000" smtClean="0">
                <a:solidFill>
                  <a:srgbClr val="FF0000"/>
                </a:solidFill>
                <a:latin typeface="Times New Roman" pitchFamily="18" charset="0"/>
              </a:rPr>
              <a:t> Interfaces</a:t>
            </a:r>
            <a:endParaRPr lang="en-US" sz="4000" b="1" smtClean="0">
              <a:solidFill>
                <a:srgbClr val="FF0000"/>
              </a:solidFill>
              <a:latin typeface="Courier" pitchFamily="1" charset="0"/>
            </a:endParaRPr>
          </a:p>
        </p:txBody>
      </p:sp>
      <p:sp>
        <p:nvSpPr>
          <p:cNvPr id="50178" name="Rectangle 3"/>
          <p:cNvSpPr>
            <a:spLocks noGrp="1" noChangeArrowheads="1"/>
          </p:cNvSpPr>
          <p:nvPr>
            <p:ph idx="1"/>
          </p:nvPr>
        </p:nvSpPr>
        <p:spPr>
          <a:xfrm>
            <a:off x="533400" y="4800600"/>
            <a:ext cx="7696200" cy="1371600"/>
          </a:xfrm>
        </p:spPr>
        <p:txBody>
          <a:bodyPr/>
          <a:lstStyle/>
          <a:p>
            <a:pPr marL="114300" lvl="1" indent="0" eaLnBrk="1" hangingPunct="1">
              <a:buFontTx/>
              <a:buNone/>
            </a:pPr>
            <a:r>
              <a:rPr lang="en-US" sz="2400" smtClean="0">
                <a:latin typeface="Courier New" pitchFamily="49" charset="0"/>
              </a:rPr>
              <a:t>package java.lang;</a:t>
            </a:r>
          </a:p>
          <a:p>
            <a:pPr marL="114300" lvl="1" indent="0" eaLnBrk="1" hangingPunct="1">
              <a:buFontTx/>
              <a:buNone/>
            </a:pPr>
            <a:r>
              <a:rPr lang="en-US" sz="2400" smtClean="0">
                <a:latin typeface="Courier New" pitchFamily="49" charset="0"/>
              </a:rPr>
              <a:t>public interface Cloneable { </a:t>
            </a:r>
          </a:p>
          <a:p>
            <a:pPr marL="114300" lvl="1" indent="0" eaLnBrk="1" hangingPunct="1">
              <a:buFontTx/>
              <a:buNone/>
            </a:pPr>
            <a:r>
              <a:rPr lang="en-US" sz="2400" smtClean="0">
                <a:latin typeface="Courier New" pitchFamily="49" charset="0"/>
              </a:rPr>
              <a:t>}</a:t>
            </a:r>
          </a:p>
        </p:txBody>
      </p:sp>
      <p:sp>
        <p:nvSpPr>
          <p:cNvPr id="50179" name="Slide Number Placeholder 4"/>
          <p:cNvSpPr>
            <a:spLocks noGrp="1"/>
          </p:cNvSpPr>
          <p:nvPr>
            <p:ph type="sldNum" sz="quarter" idx="4294967295"/>
          </p:nvPr>
        </p:nvSpPr>
        <p:spPr bwMode="auto">
          <a:xfrm>
            <a:off x="6553200" y="6356350"/>
            <a:ext cx="2133600" cy="365125"/>
          </a:xfrm>
          <a:prstGeom prst="rect">
            <a:avLst/>
          </a:prstGeom>
          <a:noFill/>
          <a:ln>
            <a:miter lim="800000"/>
            <a:headEnd/>
            <a:tailEnd/>
          </a:ln>
        </p:spPr>
        <p:txBody>
          <a:bodyPr/>
          <a:lstStyle/>
          <a:p>
            <a:fld id="{FA718ED8-358C-4212-B372-EB845B6EC1F9}" type="slidenum">
              <a:rPr lang="en-US" sz="1400">
                <a:solidFill>
                  <a:schemeClr val="tx1"/>
                </a:solidFill>
              </a:rPr>
              <a:pPr/>
              <a:t>20</a:t>
            </a:fld>
            <a:endParaRPr lang="en-US" sz="1400">
              <a:solidFill>
                <a:schemeClr val="tx1"/>
              </a:solidFill>
            </a:endParaRPr>
          </a:p>
        </p:txBody>
      </p:sp>
      <p:sp>
        <p:nvSpPr>
          <p:cNvPr id="50180" name="Rectangle 4"/>
          <p:cNvSpPr>
            <a:spLocks noChangeArrowheads="1"/>
          </p:cNvSpPr>
          <p:nvPr/>
        </p:nvSpPr>
        <p:spPr bwMode="auto">
          <a:xfrm>
            <a:off x="228600" y="1143000"/>
            <a:ext cx="8610600" cy="3581400"/>
          </a:xfrm>
          <a:prstGeom prst="rect">
            <a:avLst/>
          </a:prstGeom>
          <a:noFill/>
          <a:ln w="9525">
            <a:noFill/>
            <a:miter lim="800000"/>
            <a:headEnd/>
            <a:tailEnd/>
          </a:ln>
        </p:spPr>
        <p:txBody>
          <a:bodyPr lIns="92075" tIns="46038" rIns="92075" bIns="46038"/>
          <a:lstStyle/>
          <a:p>
            <a:pPr marL="114300" lvl="1">
              <a:spcBef>
                <a:spcPct val="20000"/>
              </a:spcBef>
              <a:spcAft>
                <a:spcPts val="1200"/>
              </a:spcAft>
              <a:buClr>
                <a:schemeClr val="tx1"/>
              </a:buClr>
            </a:pPr>
            <a:r>
              <a:rPr lang="en-US" sz="2800"/>
              <a:t>Marker Interface: An empty interface.</a:t>
            </a:r>
          </a:p>
          <a:p>
            <a:pPr marL="114300" lvl="1">
              <a:spcBef>
                <a:spcPct val="20000"/>
              </a:spcBef>
              <a:spcAft>
                <a:spcPts val="1200"/>
              </a:spcAft>
              <a:buClr>
                <a:schemeClr val="tx1"/>
              </a:buClr>
            </a:pPr>
            <a:r>
              <a:rPr lang="en-US" sz="2800">
                <a:cs typeface="Courier New" pitchFamily="49" charset="0"/>
              </a:rPr>
              <a:t>A marker interface does not contain constants or methods. It is used to denote that a class possesses certain desirable properties. A class that implements the </a:t>
            </a:r>
            <a:r>
              <a:rPr lang="en-US" sz="2800" u="sng">
                <a:cs typeface="Courier New" pitchFamily="49" charset="0"/>
              </a:rPr>
              <a:t>Cloneable</a:t>
            </a:r>
            <a:r>
              <a:rPr lang="en-US" sz="2800">
                <a:cs typeface="Courier New" pitchFamily="49" charset="0"/>
              </a:rPr>
              <a:t> interface is marked cloneable, and its objects can be cloned using the </a:t>
            </a:r>
            <a:r>
              <a:rPr lang="en-US" sz="2800" u="sng">
                <a:cs typeface="Courier New" pitchFamily="49" charset="0"/>
              </a:rPr>
              <a:t>clone()</a:t>
            </a:r>
            <a:r>
              <a:rPr lang="en-US" sz="2800">
                <a:cs typeface="Courier New" pitchFamily="49" charset="0"/>
              </a:rPr>
              <a:t> method defined in the </a:t>
            </a:r>
            <a:r>
              <a:rPr lang="en-US" sz="2800" u="sng">
                <a:cs typeface="Courier New" pitchFamily="49" charset="0"/>
              </a:rPr>
              <a:t>Object</a:t>
            </a:r>
            <a:r>
              <a:rPr lang="en-US" sz="2800">
                <a:cs typeface="Courier New" pitchFamily="49" charset="0"/>
              </a:rPr>
              <a:t> class. </a:t>
            </a:r>
          </a:p>
        </p:txBody>
      </p:sp>
    </p:spTree>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2"/>
          <p:cNvSpPr>
            <a:spLocks noGrp="1" noChangeArrowheads="1"/>
          </p:cNvSpPr>
          <p:nvPr>
            <p:ph type="title"/>
          </p:nvPr>
        </p:nvSpPr>
        <p:spPr>
          <a:xfrm>
            <a:off x="685800" y="228600"/>
            <a:ext cx="7772400" cy="609600"/>
          </a:xfrm>
        </p:spPr>
        <p:txBody>
          <a:bodyPr>
            <a:normAutofit fontScale="90000"/>
          </a:bodyPr>
          <a:lstStyle/>
          <a:p>
            <a:pPr eaLnBrk="1" hangingPunct="1"/>
            <a:r>
              <a:rPr lang="en-US" sz="4000" smtClean="0">
                <a:latin typeface="Times New Roman" pitchFamily="18" charset="0"/>
              </a:rPr>
              <a:t>Examples</a:t>
            </a:r>
            <a:endParaRPr lang="en-US" sz="4000" u="sng" smtClean="0">
              <a:latin typeface="Book Antiqua" pitchFamily="18" charset="0"/>
            </a:endParaRPr>
          </a:p>
        </p:txBody>
      </p:sp>
      <p:sp>
        <p:nvSpPr>
          <p:cNvPr id="51202" name="Rectangle 3"/>
          <p:cNvSpPr>
            <a:spLocks noGrp="1" noChangeArrowheads="1"/>
          </p:cNvSpPr>
          <p:nvPr>
            <p:ph idx="1"/>
          </p:nvPr>
        </p:nvSpPr>
        <p:spPr>
          <a:xfrm>
            <a:off x="228600" y="1143000"/>
            <a:ext cx="8763000" cy="5257800"/>
          </a:xfrm>
        </p:spPr>
        <p:txBody>
          <a:bodyPr/>
          <a:lstStyle/>
          <a:p>
            <a:pPr marL="0" indent="0" eaLnBrk="1" hangingPunct="1">
              <a:buFont typeface="Monotype Sorts" pitchFamily="1" charset="2"/>
              <a:buNone/>
            </a:pPr>
            <a:r>
              <a:rPr lang="en-US" sz="2400" smtClean="0">
                <a:latin typeface="Times New Roman" pitchFamily="18" charset="0"/>
                <a:cs typeface="Courier New" pitchFamily="49" charset="0"/>
              </a:rPr>
              <a:t>Many classes (e.g., Date and Calendar) in the Java library implement Cloneable. Thus, the instances of these classes can be cloned. For example, the following code</a:t>
            </a:r>
          </a:p>
          <a:p>
            <a:pPr marL="0" indent="0" eaLnBrk="1" hangingPunct="1">
              <a:buFont typeface="Monotype Sorts" pitchFamily="1" charset="2"/>
              <a:buNone/>
            </a:pPr>
            <a:endParaRPr lang="en-US" sz="2400" smtClean="0">
              <a:latin typeface="Times New Roman" pitchFamily="18" charset="0"/>
              <a:cs typeface="Times New Roman" pitchFamily="18" charset="0"/>
            </a:endParaRPr>
          </a:p>
          <a:p>
            <a:pPr lvl="1" eaLnBrk="1" hangingPunct="1">
              <a:buFontTx/>
              <a:buNone/>
            </a:pPr>
            <a:r>
              <a:rPr lang="en-US" sz="1800" smtClean="0">
                <a:latin typeface="Courier New" pitchFamily="49" charset="0"/>
                <a:cs typeface="Courier New" pitchFamily="49" charset="0"/>
              </a:rPr>
              <a:t>Calendar calendar = new GregorianCalendar(2003, 2, 1);</a:t>
            </a:r>
            <a:endParaRPr lang="en-US" sz="1800" smtClean="0">
              <a:latin typeface="Courier New" pitchFamily="49" charset="0"/>
              <a:cs typeface="Times New Roman" pitchFamily="18" charset="0"/>
            </a:endParaRPr>
          </a:p>
          <a:p>
            <a:pPr lvl="1" eaLnBrk="1" hangingPunct="1">
              <a:buFontTx/>
              <a:buNone/>
            </a:pPr>
            <a:r>
              <a:rPr lang="en-US" sz="1800" smtClean="0">
                <a:latin typeface="Courier New" pitchFamily="49" charset="0"/>
                <a:cs typeface="Courier New" pitchFamily="49" charset="0"/>
              </a:rPr>
              <a:t>Calendar calendarCopy = (Calendar)calendar.clone();</a:t>
            </a:r>
            <a:endParaRPr lang="en-US" sz="1800" smtClean="0">
              <a:latin typeface="Courier New" pitchFamily="49" charset="0"/>
              <a:cs typeface="Times New Roman" pitchFamily="18" charset="0"/>
            </a:endParaRPr>
          </a:p>
          <a:p>
            <a:pPr lvl="1" eaLnBrk="1" hangingPunct="1">
              <a:buFontTx/>
              <a:buNone/>
            </a:pPr>
            <a:r>
              <a:rPr lang="en-US" sz="1800" smtClean="0">
                <a:latin typeface="Courier New" pitchFamily="49" charset="0"/>
                <a:cs typeface="Courier New" pitchFamily="49" charset="0"/>
              </a:rPr>
              <a:t>System.out.println("calendar == calendarCopy is " +</a:t>
            </a:r>
            <a:endParaRPr lang="en-US" sz="1800" smtClean="0">
              <a:latin typeface="Courier New" pitchFamily="49" charset="0"/>
              <a:cs typeface="Times New Roman" pitchFamily="18" charset="0"/>
            </a:endParaRPr>
          </a:p>
          <a:p>
            <a:pPr lvl="1" eaLnBrk="1" hangingPunct="1">
              <a:buFontTx/>
              <a:buNone/>
            </a:pPr>
            <a:r>
              <a:rPr lang="en-US" sz="1800" smtClean="0">
                <a:latin typeface="Courier New" pitchFamily="49" charset="0"/>
                <a:cs typeface="Courier New" pitchFamily="49" charset="0"/>
              </a:rPr>
              <a:t>  (calendar == calendarCopy));</a:t>
            </a:r>
            <a:endParaRPr lang="en-US" sz="1800" smtClean="0">
              <a:latin typeface="Courier New" pitchFamily="49" charset="0"/>
              <a:cs typeface="Times New Roman" pitchFamily="18" charset="0"/>
            </a:endParaRPr>
          </a:p>
          <a:p>
            <a:pPr lvl="1" eaLnBrk="1" hangingPunct="1">
              <a:buFontTx/>
              <a:buNone/>
            </a:pPr>
            <a:r>
              <a:rPr lang="en-US" sz="1800" smtClean="0">
                <a:latin typeface="Courier New" pitchFamily="49" charset="0"/>
                <a:cs typeface="Courier New" pitchFamily="49" charset="0"/>
              </a:rPr>
              <a:t>System.out.println("calendar.equals(calendarCopy) is " +</a:t>
            </a:r>
            <a:endParaRPr lang="en-US" sz="1800" smtClean="0">
              <a:latin typeface="Courier New" pitchFamily="49" charset="0"/>
              <a:cs typeface="Times New Roman" pitchFamily="18" charset="0"/>
            </a:endParaRPr>
          </a:p>
          <a:p>
            <a:pPr lvl="1" eaLnBrk="1" hangingPunct="1">
              <a:buFontTx/>
              <a:buNone/>
            </a:pPr>
            <a:r>
              <a:rPr lang="en-US" sz="1800" smtClean="0">
                <a:latin typeface="Courier New" pitchFamily="49" charset="0"/>
                <a:cs typeface="Courier New" pitchFamily="49" charset="0"/>
              </a:rPr>
              <a:t>  calendar.equals(calendarCopy));</a:t>
            </a:r>
            <a:endParaRPr lang="en-US" sz="1800" smtClean="0">
              <a:latin typeface="Courier New" pitchFamily="49" charset="0"/>
              <a:cs typeface="Times New Roman" pitchFamily="18" charset="0"/>
            </a:endParaRPr>
          </a:p>
          <a:p>
            <a:pPr marL="0" indent="0" eaLnBrk="1" hangingPunct="1">
              <a:buFont typeface="Monotype Sorts" pitchFamily="1" charset="2"/>
              <a:buNone/>
            </a:pPr>
            <a:r>
              <a:rPr lang="en-US" sz="2400" smtClean="0">
                <a:latin typeface="Times New Roman" pitchFamily="18" charset="0"/>
                <a:cs typeface="Courier New" pitchFamily="49" charset="0"/>
              </a:rPr>
              <a:t> </a:t>
            </a:r>
            <a:endParaRPr lang="en-US" sz="2400" smtClean="0">
              <a:latin typeface="Times New Roman" pitchFamily="18" charset="0"/>
              <a:cs typeface="Times New Roman" pitchFamily="18" charset="0"/>
            </a:endParaRPr>
          </a:p>
          <a:p>
            <a:pPr marL="0" indent="0" eaLnBrk="1" hangingPunct="1">
              <a:buFont typeface="Monotype Sorts" pitchFamily="1" charset="2"/>
              <a:buNone/>
            </a:pPr>
            <a:r>
              <a:rPr lang="en-US" sz="2400" smtClean="0">
                <a:latin typeface="Times New Roman" pitchFamily="18" charset="0"/>
                <a:cs typeface="Courier New" pitchFamily="49" charset="0"/>
              </a:rPr>
              <a:t>displays</a:t>
            </a:r>
            <a:endParaRPr lang="en-US" sz="2400" smtClean="0">
              <a:latin typeface="Times New Roman" pitchFamily="18" charset="0"/>
              <a:cs typeface="Times New Roman" pitchFamily="18" charset="0"/>
            </a:endParaRPr>
          </a:p>
          <a:p>
            <a:pPr lvl="1" eaLnBrk="1" hangingPunct="1">
              <a:buFontTx/>
              <a:buNone/>
            </a:pPr>
            <a:r>
              <a:rPr lang="en-US" sz="2000" smtClean="0">
                <a:latin typeface="Times New Roman" pitchFamily="18" charset="0"/>
                <a:cs typeface="Courier New" pitchFamily="49" charset="0"/>
              </a:rPr>
              <a:t>calendar == calendarCopy is false</a:t>
            </a:r>
            <a:endParaRPr lang="en-US" sz="2000" smtClean="0">
              <a:latin typeface="Times New Roman" pitchFamily="18" charset="0"/>
              <a:cs typeface="Times New Roman" pitchFamily="18" charset="0"/>
            </a:endParaRPr>
          </a:p>
          <a:p>
            <a:pPr lvl="1" eaLnBrk="1" hangingPunct="1">
              <a:buFontTx/>
              <a:buNone/>
            </a:pPr>
            <a:r>
              <a:rPr lang="en-US" sz="2000" smtClean="0">
                <a:latin typeface="Times New Roman" pitchFamily="18" charset="0"/>
                <a:cs typeface="Courier New" pitchFamily="49" charset="0"/>
              </a:rPr>
              <a:t>calendar.equals(calendarCopy) is true</a:t>
            </a:r>
            <a:r>
              <a:rPr lang="en-US" sz="2000" smtClean="0">
                <a:latin typeface="Times New Roman" pitchFamily="18" charset="0"/>
              </a:rPr>
              <a:t> </a:t>
            </a:r>
            <a:r>
              <a:rPr lang="en-US" sz="2000" smtClean="0">
                <a:latin typeface="Times New Roman" pitchFamily="18" charset="0"/>
                <a:cs typeface="Times New Roman" pitchFamily="18" charset="0"/>
              </a:rPr>
              <a:t> </a:t>
            </a:r>
            <a:endParaRPr lang="en-US" sz="2400" smtClean="0">
              <a:latin typeface="Courier" pitchFamily="1" charset="0"/>
            </a:endParaRPr>
          </a:p>
        </p:txBody>
      </p:sp>
      <p:sp>
        <p:nvSpPr>
          <p:cNvPr id="51203" name="Slide Number Placeholder 4"/>
          <p:cNvSpPr>
            <a:spLocks noGrp="1"/>
          </p:cNvSpPr>
          <p:nvPr>
            <p:ph type="sldNum" sz="quarter" idx="4294967295"/>
          </p:nvPr>
        </p:nvSpPr>
        <p:spPr bwMode="auto">
          <a:xfrm>
            <a:off x="6553200" y="6356350"/>
            <a:ext cx="2133600" cy="365125"/>
          </a:xfrm>
          <a:prstGeom prst="rect">
            <a:avLst/>
          </a:prstGeom>
          <a:noFill/>
          <a:ln>
            <a:miter lim="800000"/>
            <a:headEnd/>
            <a:tailEnd/>
          </a:ln>
        </p:spPr>
        <p:txBody>
          <a:bodyPr/>
          <a:lstStyle/>
          <a:p>
            <a:fld id="{26AFC046-2699-4B7D-BA64-92C566C49A40}" type="slidenum">
              <a:rPr lang="en-US" sz="1400">
                <a:solidFill>
                  <a:schemeClr val="tx1"/>
                </a:solidFill>
              </a:rPr>
              <a:pPr/>
              <a:t>21</a:t>
            </a:fld>
            <a:endParaRPr lang="en-US" sz="1400">
              <a:solidFill>
                <a:schemeClr val="tx1"/>
              </a:solidFill>
            </a:endParaRPr>
          </a:p>
        </p:txBody>
      </p:sp>
    </p:spTree>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2"/>
          <p:cNvSpPr>
            <a:spLocks noGrp="1" noChangeArrowheads="1"/>
          </p:cNvSpPr>
          <p:nvPr>
            <p:ph type="title"/>
          </p:nvPr>
        </p:nvSpPr>
        <p:spPr>
          <a:xfrm>
            <a:off x="304800" y="228600"/>
            <a:ext cx="8610600" cy="609600"/>
          </a:xfrm>
        </p:spPr>
        <p:txBody>
          <a:bodyPr>
            <a:normAutofit fontScale="90000"/>
          </a:bodyPr>
          <a:lstStyle/>
          <a:p>
            <a:pPr eaLnBrk="1" hangingPunct="1"/>
            <a:r>
              <a:rPr lang="en-US" sz="4000" smtClean="0">
                <a:latin typeface="Times New Roman" pitchFamily="18" charset="0"/>
              </a:rPr>
              <a:t>Implementing Cloneable Interface</a:t>
            </a:r>
            <a:endParaRPr lang="en-US" sz="4000" u="sng" smtClean="0">
              <a:latin typeface="Book Antiqua" pitchFamily="18" charset="0"/>
            </a:endParaRPr>
          </a:p>
        </p:txBody>
      </p:sp>
      <p:sp>
        <p:nvSpPr>
          <p:cNvPr id="53250" name="Rectangle 3"/>
          <p:cNvSpPr>
            <a:spLocks noGrp="1" noChangeArrowheads="1"/>
          </p:cNvSpPr>
          <p:nvPr>
            <p:ph idx="1"/>
          </p:nvPr>
        </p:nvSpPr>
        <p:spPr>
          <a:xfrm>
            <a:off x="304800" y="1143000"/>
            <a:ext cx="8458200" cy="3276600"/>
          </a:xfrm>
        </p:spPr>
        <p:txBody>
          <a:bodyPr/>
          <a:lstStyle/>
          <a:p>
            <a:pPr marL="0" indent="0" eaLnBrk="1" hangingPunct="1">
              <a:buFont typeface="Monotype Sorts" pitchFamily="1" charset="2"/>
              <a:buNone/>
            </a:pPr>
            <a:r>
              <a:rPr lang="en-US" sz="2800" smtClean="0">
                <a:latin typeface="Times New Roman" pitchFamily="18" charset="0"/>
                <a:cs typeface="Courier New" pitchFamily="49" charset="0"/>
              </a:rPr>
              <a:t>To declare a custom class that implements the Cloneable interface, the class must override the clone() method in the Object class. The following code declares a class named House that implements Cloneable and Comparable.</a:t>
            </a:r>
            <a:endParaRPr lang="en-US" sz="2800" smtClean="0">
              <a:latin typeface="Times New Roman" pitchFamily="18" charset="0"/>
            </a:endParaRPr>
          </a:p>
        </p:txBody>
      </p:sp>
      <p:sp>
        <p:nvSpPr>
          <p:cNvPr id="53251" name="Slide Number Placeholder 4"/>
          <p:cNvSpPr>
            <a:spLocks noGrp="1"/>
          </p:cNvSpPr>
          <p:nvPr>
            <p:ph type="sldNum" sz="quarter" idx="4294967295"/>
          </p:nvPr>
        </p:nvSpPr>
        <p:spPr bwMode="auto">
          <a:xfrm>
            <a:off x="6553200" y="6356350"/>
            <a:ext cx="2133600" cy="365125"/>
          </a:xfrm>
          <a:prstGeom prst="rect">
            <a:avLst/>
          </a:prstGeom>
          <a:noFill/>
          <a:ln>
            <a:miter lim="800000"/>
            <a:headEnd/>
            <a:tailEnd/>
          </a:ln>
        </p:spPr>
        <p:txBody>
          <a:bodyPr/>
          <a:lstStyle/>
          <a:p>
            <a:fld id="{143796C7-5995-4BBD-B4DE-C68CA05F2ECE}" type="slidenum">
              <a:rPr lang="en-US" sz="1400">
                <a:solidFill>
                  <a:schemeClr val="tx1"/>
                </a:solidFill>
              </a:rPr>
              <a:pPr/>
              <a:t>22</a:t>
            </a:fld>
            <a:endParaRPr lang="en-US" sz="1400">
              <a:solidFill>
                <a:schemeClr val="tx1"/>
              </a:solidFill>
            </a:endParaRPr>
          </a:p>
        </p:txBody>
      </p:sp>
      <p:sp>
        <p:nvSpPr>
          <p:cNvPr id="398340" name="AutoShape 4">
            <a:hlinkClick r:id="" action="ppaction://noaction" highlightClick="1"/>
          </p:cNvPr>
          <p:cNvSpPr>
            <a:spLocks noChangeArrowheads="1"/>
          </p:cNvSpPr>
          <p:nvPr/>
        </p:nvSpPr>
        <p:spPr bwMode="auto">
          <a:xfrm>
            <a:off x="3352800" y="4038600"/>
            <a:ext cx="1447800" cy="609600"/>
          </a:xfrm>
          <a:prstGeom prst="actionButtonBlank">
            <a:avLst/>
          </a:prstGeom>
          <a:ln>
            <a:headEnd type="none" w="sm" len="sm"/>
            <a:tailEnd type="none" w="sm" len="sm"/>
          </a:ln>
        </p:spPr>
        <p:style>
          <a:lnRef idx="2">
            <a:schemeClr val="dk1"/>
          </a:lnRef>
          <a:fillRef idx="1">
            <a:schemeClr val="lt1"/>
          </a:fillRef>
          <a:effectRef idx="0">
            <a:schemeClr val="dk1"/>
          </a:effectRef>
          <a:fontRef idx="minor">
            <a:schemeClr val="dk1"/>
          </a:fontRef>
        </p:style>
        <p:txBody>
          <a:bodyPr wrap="none" anchor="ctr"/>
          <a:lstStyle/>
          <a:p>
            <a:pPr algn="ctr"/>
            <a:r>
              <a:rPr lang="en-US" dirty="0">
                <a:solidFill>
                  <a:schemeClr val="accent1"/>
                </a:solidFill>
                <a:latin typeface="Book Antiqua" pitchFamily="18" charset="0"/>
                <a:ea typeface="MS PGothic" pitchFamily="34" charset="-128"/>
                <a:hlinkClick r:id="rId3"/>
              </a:rPr>
              <a:t>House</a:t>
            </a:r>
            <a:endParaRPr lang="en-US" dirty="0">
              <a:solidFill>
                <a:schemeClr val="accent1"/>
              </a:solidFill>
              <a:ea typeface="MS PGothic" pitchFamily="34" charset="-128"/>
            </a:endParaRPr>
          </a:p>
        </p:txBody>
      </p:sp>
    </p:spTree>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Rectangle 2"/>
          <p:cNvSpPr>
            <a:spLocks noGrp="1" noChangeArrowheads="1"/>
          </p:cNvSpPr>
          <p:nvPr>
            <p:ph type="title"/>
          </p:nvPr>
        </p:nvSpPr>
        <p:spPr>
          <a:xfrm>
            <a:off x="685800" y="381000"/>
            <a:ext cx="7772400" cy="685800"/>
          </a:xfrm>
        </p:spPr>
        <p:txBody>
          <a:bodyPr>
            <a:normAutofit fontScale="90000"/>
          </a:bodyPr>
          <a:lstStyle/>
          <a:p>
            <a:pPr eaLnBrk="1" hangingPunct="1"/>
            <a:r>
              <a:rPr lang="en-US" sz="4000" smtClean="0">
                <a:solidFill>
                  <a:srgbClr val="FF0000"/>
                </a:solidFill>
                <a:latin typeface="Times New Roman" pitchFamily="18" charset="0"/>
              </a:rPr>
              <a:t>Shallow vs. Deep Copy</a:t>
            </a:r>
            <a:endParaRPr lang="en-US" sz="4000" u="sng" smtClean="0">
              <a:solidFill>
                <a:srgbClr val="FF0000"/>
              </a:solidFill>
              <a:latin typeface="Book Antiqua" pitchFamily="18" charset="0"/>
            </a:endParaRPr>
          </a:p>
        </p:txBody>
      </p:sp>
      <p:sp>
        <p:nvSpPr>
          <p:cNvPr id="55298" name="Slide Number Placeholder 4"/>
          <p:cNvSpPr>
            <a:spLocks noGrp="1"/>
          </p:cNvSpPr>
          <p:nvPr>
            <p:ph type="sldNum" sz="quarter" idx="4294967295"/>
          </p:nvPr>
        </p:nvSpPr>
        <p:spPr bwMode="auto">
          <a:xfrm>
            <a:off x="6553200" y="6356350"/>
            <a:ext cx="2133600" cy="365125"/>
          </a:xfrm>
          <a:prstGeom prst="rect">
            <a:avLst/>
          </a:prstGeom>
          <a:noFill/>
          <a:ln>
            <a:miter lim="800000"/>
            <a:headEnd/>
            <a:tailEnd/>
          </a:ln>
        </p:spPr>
        <p:txBody>
          <a:bodyPr/>
          <a:lstStyle/>
          <a:p>
            <a:fld id="{84976F7C-12B6-4A75-913C-C7B6A509F5F9}" type="slidenum">
              <a:rPr lang="en-US" sz="1400">
                <a:solidFill>
                  <a:schemeClr val="tx1"/>
                </a:solidFill>
              </a:rPr>
              <a:pPr/>
              <a:t>23</a:t>
            </a:fld>
            <a:endParaRPr lang="en-US" sz="1400">
              <a:solidFill>
                <a:schemeClr val="tx1"/>
              </a:solidFill>
            </a:endParaRPr>
          </a:p>
        </p:txBody>
      </p:sp>
      <p:sp>
        <p:nvSpPr>
          <p:cNvPr id="55299" name="Rectangle 3"/>
          <p:cNvSpPr>
            <a:spLocks noChangeArrowheads="1"/>
          </p:cNvSpPr>
          <p:nvPr/>
        </p:nvSpPr>
        <p:spPr bwMode="auto">
          <a:xfrm>
            <a:off x="2343150" y="2312988"/>
            <a:ext cx="9144000" cy="0"/>
          </a:xfrm>
          <a:prstGeom prst="rect">
            <a:avLst/>
          </a:prstGeom>
          <a:noFill/>
          <a:ln w="12700">
            <a:noFill/>
            <a:miter lim="800000"/>
            <a:headEnd type="none" w="sm" len="sm"/>
            <a:tailEnd type="none" w="sm" len="sm"/>
          </a:ln>
        </p:spPr>
        <p:txBody>
          <a:bodyPr>
            <a:spAutoFit/>
          </a:bodyPr>
          <a:lstStyle/>
          <a:p>
            <a:endParaRPr lang="en-US"/>
          </a:p>
        </p:txBody>
      </p:sp>
      <p:sp>
        <p:nvSpPr>
          <p:cNvPr id="55300" name="Rectangle 6"/>
          <p:cNvSpPr>
            <a:spLocks noChangeArrowheads="1"/>
          </p:cNvSpPr>
          <p:nvPr/>
        </p:nvSpPr>
        <p:spPr bwMode="auto">
          <a:xfrm>
            <a:off x="2343150" y="2400300"/>
            <a:ext cx="9144000" cy="0"/>
          </a:xfrm>
          <a:prstGeom prst="rect">
            <a:avLst/>
          </a:prstGeom>
          <a:noFill/>
          <a:ln w="12700">
            <a:noFill/>
            <a:miter lim="800000"/>
            <a:headEnd type="none" w="sm" len="sm"/>
            <a:tailEnd type="none" w="sm" len="sm"/>
          </a:ln>
        </p:spPr>
        <p:txBody>
          <a:bodyPr>
            <a:spAutoFit/>
          </a:bodyPr>
          <a:lstStyle/>
          <a:p>
            <a:endParaRPr lang="en-US"/>
          </a:p>
        </p:txBody>
      </p:sp>
      <p:sp>
        <p:nvSpPr>
          <p:cNvPr id="55301" name="Rectangle 8"/>
          <p:cNvSpPr>
            <a:spLocks noChangeArrowheads="1"/>
          </p:cNvSpPr>
          <p:nvPr/>
        </p:nvSpPr>
        <p:spPr bwMode="auto">
          <a:xfrm>
            <a:off x="2543175" y="2457450"/>
            <a:ext cx="9144000" cy="0"/>
          </a:xfrm>
          <a:prstGeom prst="rect">
            <a:avLst/>
          </a:prstGeom>
          <a:noFill/>
          <a:ln w="12700">
            <a:noFill/>
            <a:miter lim="800000"/>
            <a:headEnd type="none" w="sm" len="sm"/>
            <a:tailEnd type="none" w="sm" len="sm"/>
          </a:ln>
        </p:spPr>
        <p:txBody>
          <a:bodyPr>
            <a:spAutoFit/>
          </a:bodyPr>
          <a:lstStyle/>
          <a:p>
            <a:endParaRPr lang="en-US"/>
          </a:p>
        </p:txBody>
      </p:sp>
      <p:sp>
        <p:nvSpPr>
          <p:cNvPr id="55302" name="Rectangle 10"/>
          <p:cNvSpPr>
            <a:spLocks noChangeArrowheads="1"/>
          </p:cNvSpPr>
          <p:nvPr/>
        </p:nvSpPr>
        <p:spPr bwMode="auto">
          <a:xfrm>
            <a:off x="2543175" y="2457450"/>
            <a:ext cx="9144000" cy="0"/>
          </a:xfrm>
          <a:prstGeom prst="rect">
            <a:avLst/>
          </a:prstGeom>
          <a:noFill/>
          <a:ln w="12700">
            <a:noFill/>
            <a:miter lim="800000"/>
            <a:headEnd type="none" w="sm" len="sm"/>
            <a:tailEnd type="none" w="sm" len="sm"/>
          </a:ln>
        </p:spPr>
        <p:txBody>
          <a:bodyPr>
            <a:spAutoFit/>
          </a:bodyPr>
          <a:lstStyle/>
          <a:p>
            <a:endParaRPr lang="en-US"/>
          </a:p>
        </p:txBody>
      </p:sp>
      <p:sp>
        <p:nvSpPr>
          <p:cNvPr id="55303" name="Text Box 11"/>
          <p:cNvSpPr txBox="1">
            <a:spLocks noChangeArrowheads="1"/>
          </p:cNvSpPr>
          <p:nvPr/>
        </p:nvSpPr>
        <p:spPr bwMode="auto">
          <a:xfrm>
            <a:off x="1219200" y="1524000"/>
            <a:ext cx="6705600" cy="457200"/>
          </a:xfrm>
          <a:prstGeom prst="rect">
            <a:avLst/>
          </a:prstGeom>
          <a:noFill/>
          <a:ln w="12700">
            <a:noFill/>
            <a:miter lim="800000"/>
            <a:headEnd type="none" w="sm" len="sm"/>
            <a:tailEnd type="none" w="sm" len="sm"/>
          </a:ln>
        </p:spPr>
        <p:txBody>
          <a:bodyPr>
            <a:spAutoFit/>
          </a:bodyPr>
          <a:lstStyle/>
          <a:p>
            <a:pPr>
              <a:spcBef>
                <a:spcPct val="50000"/>
              </a:spcBef>
            </a:pPr>
            <a:endParaRPr lang="en-US"/>
          </a:p>
        </p:txBody>
      </p:sp>
      <p:sp>
        <p:nvSpPr>
          <p:cNvPr id="55304" name="Text Box 12"/>
          <p:cNvSpPr txBox="1">
            <a:spLocks noChangeArrowheads="1"/>
          </p:cNvSpPr>
          <p:nvPr/>
        </p:nvSpPr>
        <p:spPr bwMode="auto">
          <a:xfrm>
            <a:off x="457200" y="1371600"/>
            <a:ext cx="8153400" cy="1552575"/>
          </a:xfrm>
          <a:prstGeom prst="rect">
            <a:avLst/>
          </a:prstGeom>
          <a:noFill/>
          <a:ln w="12700">
            <a:noFill/>
            <a:miter lim="800000"/>
            <a:headEnd type="none" w="sm" len="sm"/>
            <a:tailEnd type="none" w="sm" len="sm"/>
          </a:ln>
        </p:spPr>
        <p:txBody>
          <a:bodyPr>
            <a:spAutoFit/>
          </a:bodyPr>
          <a:lstStyle/>
          <a:p>
            <a:pPr>
              <a:spcBef>
                <a:spcPct val="50000"/>
              </a:spcBef>
            </a:pPr>
            <a:r>
              <a:rPr lang="en-US"/>
              <a:t>House house1 = new House(1, 1750.50);</a:t>
            </a:r>
          </a:p>
          <a:p>
            <a:pPr>
              <a:spcBef>
                <a:spcPct val="50000"/>
              </a:spcBef>
            </a:pPr>
            <a:r>
              <a:rPr lang="en-US"/>
              <a:t>House house2 = (House)house1.clone();</a:t>
            </a:r>
          </a:p>
          <a:p>
            <a:pPr>
              <a:spcBef>
                <a:spcPct val="50000"/>
              </a:spcBef>
            </a:pPr>
            <a:endParaRPr lang="en-US"/>
          </a:p>
        </p:txBody>
      </p:sp>
      <p:graphicFrame>
        <p:nvGraphicFramePr>
          <p:cNvPr id="55305" name="Object 1"/>
          <p:cNvGraphicFramePr>
            <a:graphicFrameLocks noChangeAspect="1"/>
          </p:cNvGraphicFramePr>
          <p:nvPr/>
        </p:nvGraphicFramePr>
        <p:xfrm>
          <a:off x="762000" y="2590800"/>
          <a:ext cx="7589838" cy="3581400"/>
        </p:xfrm>
        <a:graphic>
          <a:graphicData uri="http://schemas.openxmlformats.org/presentationml/2006/ole">
            <mc:AlternateContent xmlns:mc="http://schemas.openxmlformats.org/markup-compatibility/2006">
              <mc:Choice xmlns:v="urn:schemas-microsoft-com:vml" Requires="v">
                <p:oleObj spid="_x0000_s391179" name="Document" r:id="rId4" imgW="4063850" imgH="1917629" progId="Word.Document.12">
                  <p:embed/>
                </p:oleObj>
              </mc:Choice>
              <mc:Fallback>
                <p:oleObj name="Document" r:id="rId4" imgW="4063850" imgH="1917629" progId="Word.Document.12">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2000" y="2590800"/>
                        <a:ext cx="7589838" cy="3581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2"/>
          <p:cNvSpPr>
            <a:spLocks noGrp="1" noChangeArrowheads="1"/>
          </p:cNvSpPr>
          <p:nvPr>
            <p:ph type="title"/>
          </p:nvPr>
        </p:nvSpPr>
        <p:spPr>
          <a:xfrm>
            <a:off x="685800" y="0"/>
            <a:ext cx="7772400" cy="1428750"/>
          </a:xfrm>
        </p:spPr>
        <p:txBody>
          <a:bodyPr/>
          <a:lstStyle/>
          <a:p>
            <a:pPr eaLnBrk="1" hangingPunct="1"/>
            <a:r>
              <a:rPr lang="en-US" smtClean="0">
                <a:solidFill>
                  <a:srgbClr val="FF0000"/>
                </a:solidFill>
                <a:latin typeface="Times New Roman" pitchFamily="18" charset="0"/>
              </a:rPr>
              <a:t>Interfaces vs. Abstract Classes</a:t>
            </a:r>
            <a:endParaRPr lang="en-US" b="1" smtClean="0">
              <a:solidFill>
                <a:srgbClr val="FF0000"/>
              </a:solidFill>
              <a:latin typeface="Courier" pitchFamily="1" charset="0"/>
            </a:endParaRPr>
          </a:p>
        </p:txBody>
      </p:sp>
      <p:sp>
        <p:nvSpPr>
          <p:cNvPr id="57346" name="Rectangle 3"/>
          <p:cNvSpPr>
            <a:spLocks noGrp="1" noChangeArrowheads="1"/>
          </p:cNvSpPr>
          <p:nvPr>
            <p:ph idx="1"/>
          </p:nvPr>
        </p:nvSpPr>
        <p:spPr>
          <a:xfrm>
            <a:off x="193830" y="1124700"/>
            <a:ext cx="8686800" cy="1905000"/>
          </a:xfrm>
        </p:spPr>
        <p:txBody>
          <a:bodyPr/>
          <a:lstStyle/>
          <a:p>
            <a:pPr marL="114300" lvl="1" indent="0" eaLnBrk="1" hangingPunct="1">
              <a:lnSpc>
                <a:spcPct val="90000"/>
              </a:lnSpc>
              <a:spcAft>
                <a:spcPts val="1200"/>
              </a:spcAft>
              <a:buFontTx/>
              <a:buNone/>
            </a:pPr>
            <a:r>
              <a:rPr lang="en-US" sz="2400" dirty="0" smtClean="0">
                <a:latin typeface="Times New Roman" pitchFamily="18" charset="0"/>
              </a:rPr>
              <a:t>In an interface, the data must be constants; an abstract class can have all types of data.</a:t>
            </a:r>
          </a:p>
          <a:p>
            <a:pPr marL="114300" lvl="1" indent="0" eaLnBrk="1" hangingPunct="1">
              <a:lnSpc>
                <a:spcPct val="90000"/>
              </a:lnSpc>
              <a:spcAft>
                <a:spcPts val="1200"/>
              </a:spcAft>
              <a:buFontTx/>
              <a:buNone/>
            </a:pPr>
            <a:r>
              <a:rPr lang="en-US" sz="2400" dirty="0" smtClean="0">
                <a:latin typeface="Times New Roman" pitchFamily="18" charset="0"/>
              </a:rPr>
              <a:t>Each method in an interface has only a signature without implementation; an abstract class can have concrete methods.</a:t>
            </a:r>
          </a:p>
        </p:txBody>
      </p:sp>
      <p:sp>
        <p:nvSpPr>
          <p:cNvPr id="57347" name="Slide Number Placeholder 4"/>
          <p:cNvSpPr>
            <a:spLocks noGrp="1"/>
          </p:cNvSpPr>
          <p:nvPr>
            <p:ph type="sldNum" sz="quarter" idx="4294967295"/>
          </p:nvPr>
        </p:nvSpPr>
        <p:spPr bwMode="auto">
          <a:xfrm>
            <a:off x="6553200" y="6356350"/>
            <a:ext cx="2133600" cy="365125"/>
          </a:xfrm>
          <a:prstGeom prst="rect">
            <a:avLst/>
          </a:prstGeom>
          <a:noFill/>
          <a:ln>
            <a:miter lim="800000"/>
            <a:headEnd/>
            <a:tailEnd/>
          </a:ln>
        </p:spPr>
        <p:txBody>
          <a:bodyPr/>
          <a:lstStyle/>
          <a:p>
            <a:fld id="{5F78D4C1-76C8-4BBC-B1AA-DC9A3314A90C}" type="slidenum">
              <a:rPr lang="en-US" sz="1400">
                <a:solidFill>
                  <a:schemeClr val="tx1"/>
                </a:solidFill>
              </a:rPr>
              <a:pPr/>
              <a:t>24</a:t>
            </a:fld>
            <a:endParaRPr lang="en-US" sz="1400">
              <a:solidFill>
                <a:schemeClr val="tx1"/>
              </a:solidFill>
            </a:endParaRPr>
          </a:p>
        </p:txBody>
      </p:sp>
      <p:sp>
        <p:nvSpPr>
          <p:cNvPr id="57348" name="Rectangle 4"/>
          <p:cNvSpPr>
            <a:spLocks noChangeArrowheads="1"/>
          </p:cNvSpPr>
          <p:nvPr/>
        </p:nvSpPr>
        <p:spPr bwMode="auto">
          <a:xfrm>
            <a:off x="0" y="2546350"/>
            <a:ext cx="9144000" cy="0"/>
          </a:xfrm>
          <a:prstGeom prst="rect">
            <a:avLst/>
          </a:prstGeom>
          <a:noFill/>
          <a:ln w="12700">
            <a:noFill/>
            <a:miter lim="800000"/>
            <a:headEnd type="none" w="sm" len="sm"/>
            <a:tailEnd type="none" w="sm" len="sm"/>
          </a:ln>
        </p:spPr>
        <p:txBody>
          <a:bodyPr wrap="none" anchor="ctr">
            <a:spAutoFit/>
          </a:bodyPr>
          <a:lstStyle/>
          <a:p>
            <a:endParaRPr lang="en-US"/>
          </a:p>
        </p:txBody>
      </p:sp>
      <p:graphicFrame>
        <p:nvGraphicFramePr>
          <p:cNvPr id="365651" name="Group 83"/>
          <p:cNvGraphicFramePr>
            <a:graphicFrameLocks noGrp="1"/>
          </p:cNvGraphicFramePr>
          <p:nvPr>
            <p:extLst>
              <p:ext uri="{D42A27DB-BD31-4B8C-83A1-F6EECF244321}">
                <p14:modId xmlns:p14="http://schemas.microsoft.com/office/powerpoint/2010/main" val="2324696350"/>
              </p:ext>
            </p:extLst>
          </p:nvPr>
        </p:nvGraphicFramePr>
        <p:xfrm>
          <a:off x="577880" y="3222969"/>
          <a:ext cx="8153400" cy="2971191"/>
        </p:xfrm>
        <a:graphic>
          <a:graphicData uri="http://schemas.openxmlformats.org/drawingml/2006/table">
            <a:tbl>
              <a:tblPr/>
              <a:tblGrid>
                <a:gridCol w="985838"/>
                <a:gridCol w="1601787"/>
                <a:gridCol w="3584575"/>
                <a:gridCol w="1981200"/>
              </a:tblGrid>
              <a:tr h="868145">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1" charset="2"/>
                        <a:buNone/>
                        <a:tabLst/>
                      </a:pPr>
                      <a:endParaRPr kumimoji="0" lang="en-US" sz="4000" b="0" i="0" u="none" strike="noStrike" cap="none" normalizeH="0" baseline="0" dirty="0" smtClean="0">
                        <a:ln>
                          <a:solidFill>
                            <a:schemeClr val="tx1"/>
                          </a:solidFill>
                        </a:ln>
                        <a:solidFill>
                          <a:schemeClr val="tx1"/>
                        </a:solidFill>
                        <a:effectLst/>
                        <a:latin typeface="Times New Roman" pitchFamily="18" charset="0"/>
                        <a:ea typeface="MS PGothic" pitchFamily="34" charset="-128"/>
                      </a:endParaRPr>
                    </a:p>
                  </a:txBody>
                  <a:tcPr horzOverflow="overflow">
                    <a:lnL w="12700" cap="flat" cmpd="sng" algn="ctr">
                      <a:no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tab pos="2286000" algn="l"/>
                          <a:tab pos="3886200" algn="l"/>
                        </a:tabLst>
                      </a:pPr>
                      <a:r>
                        <a:rPr kumimoji="0" lang="en-US" sz="1600" b="0" i="0" u="none" strike="noStrike" cap="none" normalizeH="0" baseline="0" dirty="0" smtClean="0">
                          <a:ln>
                            <a:noFill/>
                          </a:ln>
                          <a:solidFill>
                            <a:schemeClr val="tx1"/>
                          </a:solidFill>
                          <a:effectLst/>
                          <a:latin typeface="Times New Roman" pitchFamily="18" charset="0"/>
                          <a:ea typeface="MS PGothic" pitchFamily="34" charset="-128"/>
                          <a:cs typeface="Times New Roman" pitchFamily="18" charset="0"/>
                        </a:rPr>
                        <a:t>Variables </a:t>
                      </a:r>
                      <a:endParaRPr kumimoji="0" lang="en-US" sz="3600" b="0" i="0" u="none" strike="noStrike" cap="none" normalizeH="0" baseline="0" dirty="0" smtClean="0">
                        <a:ln>
                          <a:noFill/>
                        </a:ln>
                        <a:solidFill>
                          <a:schemeClr val="tx1"/>
                        </a:solidFill>
                        <a:effectLst/>
                        <a:latin typeface="Times New Roman" pitchFamily="18" charset="0"/>
                        <a:ea typeface="MS PGothic" pitchFamily="34" charset="-128"/>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tab pos="2286000" algn="l"/>
                          <a:tab pos="3886200" algn="l"/>
                        </a:tabLst>
                      </a:pPr>
                      <a:r>
                        <a:rPr kumimoji="0" lang="en-US" sz="1600" b="0" i="0" u="none" strike="noStrike" cap="none" normalizeH="0" baseline="0" dirty="0" smtClean="0">
                          <a:ln>
                            <a:noFill/>
                          </a:ln>
                          <a:solidFill>
                            <a:schemeClr val="tx1"/>
                          </a:solidFill>
                          <a:effectLst/>
                          <a:latin typeface="Times New Roman" pitchFamily="18" charset="0"/>
                          <a:ea typeface="MS PGothic" pitchFamily="34" charset="-128"/>
                          <a:cs typeface="Times New Roman" pitchFamily="18" charset="0"/>
                        </a:rPr>
                        <a:t>Constructors</a:t>
                      </a:r>
                      <a:endParaRPr kumimoji="0" lang="en-US" sz="3600" b="0" i="0" u="none" strike="noStrike" cap="none" normalizeH="0" baseline="0" dirty="0" smtClean="0">
                        <a:ln>
                          <a:noFill/>
                        </a:ln>
                        <a:solidFill>
                          <a:schemeClr val="tx1"/>
                        </a:solidFill>
                        <a:effectLst/>
                        <a:latin typeface="Times New Roman" pitchFamily="18" charset="0"/>
                        <a:ea typeface="MS PGothic" pitchFamily="34" charset="-128"/>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tab pos="2286000" algn="l"/>
                          <a:tab pos="3886200" algn="l"/>
                        </a:tabLst>
                      </a:pPr>
                      <a:r>
                        <a:rPr kumimoji="0" lang="en-US" sz="1600" b="0" i="0" u="none" strike="noStrike" cap="none" normalizeH="0" baseline="0" dirty="0" smtClean="0">
                          <a:ln>
                            <a:noFill/>
                          </a:ln>
                          <a:solidFill>
                            <a:schemeClr val="tx1"/>
                          </a:solidFill>
                          <a:effectLst/>
                          <a:latin typeface="Times New Roman" pitchFamily="18" charset="0"/>
                          <a:ea typeface="MS PGothic" pitchFamily="34" charset="-128"/>
                          <a:cs typeface="Times New Roman" pitchFamily="18" charset="0"/>
                        </a:rPr>
                        <a:t>Methods</a:t>
                      </a:r>
                      <a:endParaRPr kumimoji="0" lang="en-US" sz="3600" b="0" i="0" u="none" strike="noStrike" cap="none" normalizeH="0" baseline="0" dirty="0" smtClean="0">
                        <a:ln>
                          <a:noFill/>
                        </a:ln>
                        <a:solidFill>
                          <a:schemeClr val="tx1"/>
                        </a:solidFill>
                        <a:effectLst/>
                        <a:latin typeface="Times New Roman" pitchFamily="18" charset="0"/>
                        <a:ea typeface="MS PGothic" pitchFamily="34" charset="-128"/>
                      </a:endParaRPr>
                    </a:p>
                  </a:txBody>
                  <a:tcPr horzOverflow="overflow">
                    <a:lnL w="12700" cap="flat" cmpd="sng" algn="ctr">
                      <a:solidFill>
                        <a:srgbClr val="FFFFFF"/>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r>
              <a:tr h="1185381">
                <a:tc>
                  <a:txBody>
                    <a:bodyPr/>
                    <a:lstStyle/>
                    <a:p>
                      <a:pPr marL="0" marR="0" lvl="0" indent="0" algn="l" defTabSz="914400" rtl="0" eaLnBrk="0" fontAlgn="base" latinLnBrk="0" hangingPunct="0">
                        <a:lnSpc>
                          <a:spcPct val="100000"/>
                        </a:lnSpc>
                        <a:spcBef>
                          <a:spcPct val="0"/>
                        </a:spcBef>
                        <a:spcAft>
                          <a:spcPct val="0"/>
                        </a:spcAft>
                        <a:buClrTx/>
                        <a:buSzTx/>
                        <a:buFontTx/>
                        <a:buNone/>
                        <a:tabLst>
                          <a:tab pos="2286000" algn="l"/>
                          <a:tab pos="3886200" algn="l"/>
                        </a:tabLst>
                      </a:pPr>
                      <a:r>
                        <a:rPr kumimoji="0" lang="en-US" sz="1600" b="0" i="0" u="none" strike="noStrike" cap="none" normalizeH="0" baseline="0" dirty="0" smtClean="0">
                          <a:ln>
                            <a:noFill/>
                          </a:ln>
                          <a:solidFill>
                            <a:schemeClr val="tx1"/>
                          </a:solidFill>
                          <a:effectLst/>
                          <a:latin typeface="Times New Roman" pitchFamily="18" charset="0"/>
                          <a:ea typeface="MS PGothic" pitchFamily="34" charset="-128"/>
                          <a:cs typeface="Times New Roman" pitchFamily="18" charset="0"/>
                        </a:rPr>
                        <a:t>Abstract class</a:t>
                      </a:r>
                      <a:endParaRPr kumimoji="0" lang="en-US" sz="3600" b="0" i="0" u="none" strike="noStrike" cap="none" normalizeH="0" baseline="0" dirty="0" smtClean="0">
                        <a:ln>
                          <a:noFill/>
                        </a:ln>
                        <a:solidFill>
                          <a:schemeClr val="tx1"/>
                        </a:solidFill>
                        <a:effectLst/>
                        <a:latin typeface="Times New Roman" pitchFamily="18" charset="0"/>
                        <a:ea typeface="MS PGothic" pitchFamily="34" charset="-128"/>
                      </a:endParaRPr>
                    </a:p>
                  </a:txBody>
                  <a:tcPr horzOverflow="overflow">
                    <a:lnL w="12700" cap="flat" cmpd="sng" algn="ctr">
                      <a:no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tab pos="2286000" algn="l"/>
                          <a:tab pos="3886200" algn="l"/>
                        </a:tabLst>
                      </a:pPr>
                      <a:r>
                        <a:rPr kumimoji="0" lang="en-US" sz="1600" b="0" i="0" u="none" strike="noStrike" cap="none" normalizeH="0" baseline="0" dirty="0" smtClean="0">
                          <a:ln>
                            <a:noFill/>
                          </a:ln>
                          <a:solidFill>
                            <a:schemeClr val="tx1"/>
                          </a:solidFill>
                          <a:effectLst/>
                          <a:latin typeface="Times New Roman" pitchFamily="18" charset="0"/>
                          <a:ea typeface="MS PGothic" pitchFamily="34" charset="-128"/>
                          <a:cs typeface="Times New Roman" pitchFamily="18" charset="0"/>
                        </a:rPr>
                        <a:t>No restrictions </a:t>
                      </a:r>
                      <a:endParaRPr kumimoji="0" lang="en-US" sz="3600" b="0" i="0" u="none" strike="noStrike" cap="none" normalizeH="0" baseline="0" dirty="0" smtClean="0">
                        <a:ln>
                          <a:noFill/>
                        </a:ln>
                        <a:solidFill>
                          <a:schemeClr val="tx1"/>
                        </a:solidFill>
                        <a:effectLst/>
                        <a:latin typeface="Times New Roman" pitchFamily="18" charset="0"/>
                        <a:ea typeface="MS PGothic" pitchFamily="34" charset="-128"/>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tab pos="2286000" algn="l"/>
                          <a:tab pos="3886200" algn="l"/>
                        </a:tabLst>
                      </a:pPr>
                      <a:r>
                        <a:rPr kumimoji="0" lang="en-US" sz="1600" b="0" i="0" u="none" strike="noStrike" cap="none" normalizeH="0" baseline="0" dirty="0" smtClean="0">
                          <a:ln>
                            <a:noFill/>
                          </a:ln>
                          <a:solidFill>
                            <a:schemeClr val="tx1"/>
                          </a:solidFill>
                          <a:effectLst/>
                          <a:latin typeface="Times New Roman" pitchFamily="18" charset="0"/>
                          <a:ea typeface="MS PGothic" pitchFamily="34" charset="-128"/>
                          <a:cs typeface="Times New Roman" pitchFamily="18" charset="0"/>
                        </a:rPr>
                        <a:t>Constructors are invoked by subclasses through constructor chaining. An abstract class cannot be instantiated using the new operator. </a:t>
                      </a:r>
                      <a:endParaRPr kumimoji="0" lang="en-US" sz="3600" b="0" i="0" u="none" strike="noStrike" cap="none" normalizeH="0" baseline="0" dirty="0" smtClean="0">
                        <a:ln>
                          <a:noFill/>
                        </a:ln>
                        <a:solidFill>
                          <a:schemeClr val="tx1"/>
                        </a:solidFill>
                        <a:effectLst/>
                        <a:latin typeface="Times New Roman" pitchFamily="18" charset="0"/>
                        <a:ea typeface="MS PGothic" pitchFamily="34" charset="-128"/>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tab pos="2286000" algn="l"/>
                          <a:tab pos="3886200" algn="l"/>
                        </a:tabLst>
                      </a:pPr>
                      <a:r>
                        <a:rPr kumimoji="0" lang="en-US" sz="1600" b="0" i="0" u="none" strike="noStrike" cap="none" normalizeH="0" baseline="0" dirty="0" smtClean="0">
                          <a:ln>
                            <a:noFill/>
                          </a:ln>
                          <a:solidFill>
                            <a:schemeClr val="tx1"/>
                          </a:solidFill>
                          <a:effectLst/>
                          <a:latin typeface="Times New Roman" pitchFamily="18" charset="0"/>
                          <a:ea typeface="MS PGothic" pitchFamily="34" charset="-128"/>
                          <a:cs typeface="Times New Roman" pitchFamily="18" charset="0"/>
                        </a:rPr>
                        <a:t>No restrictions. </a:t>
                      </a:r>
                      <a:endParaRPr kumimoji="0" lang="en-US" sz="3600" b="0" i="0" u="none" strike="noStrike" cap="none" normalizeH="0" baseline="0" dirty="0" smtClean="0">
                        <a:ln>
                          <a:noFill/>
                        </a:ln>
                        <a:solidFill>
                          <a:schemeClr val="tx1"/>
                        </a:solidFill>
                        <a:effectLst/>
                        <a:latin typeface="Times New Roman" pitchFamily="18" charset="0"/>
                        <a:ea typeface="MS PGothic" pitchFamily="34" charset="-128"/>
                      </a:endParaRPr>
                    </a:p>
                  </a:txBody>
                  <a:tcPr horzOverflow="overflow">
                    <a:lnL w="12700" cap="flat" cmpd="sng" algn="ctr">
                      <a:solidFill>
                        <a:srgbClr val="FFFFFF"/>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r>
              <a:tr h="917665">
                <a:tc>
                  <a:txBody>
                    <a:bodyPr/>
                    <a:lstStyle/>
                    <a:p>
                      <a:pPr marL="0" marR="0" lvl="0" indent="0" algn="l" defTabSz="914400" rtl="0" eaLnBrk="0" fontAlgn="base" latinLnBrk="0" hangingPunct="0">
                        <a:lnSpc>
                          <a:spcPct val="100000"/>
                        </a:lnSpc>
                        <a:spcBef>
                          <a:spcPct val="0"/>
                        </a:spcBef>
                        <a:spcAft>
                          <a:spcPct val="0"/>
                        </a:spcAft>
                        <a:buClrTx/>
                        <a:buSzTx/>
                        <a:buFontTx/>
                        <a:buNone/>
                        <a:tabLst>
                          <a:tab pos="2286000" algn="l"/>
                          <a:tab pos="3886200" algn="l"/>
                        </a:tabLst>
                      </a:pPr>
                      <a:r>
                        <a:rPr kumimoji="0" lang="en-US" sz="1600" b="0" i="0" u="none" strike="noStrike" cap="none" normalizeH="0" baseline="0" dirty="0" smtClean="0">
                          <a:ln>
                            <a:noFill/>
                          </a:ln>
                          <a:solidFill>
                            <a:schemeClr val="tx1"/>
                          </a:solidFill>
                          <a:effectLst/>
                          <a:latin typeface="Times New Roman" pitchFamily="18" charset="0"/>
                          <a:ea typeface="MS PGothic" pitchFamily="34" charset="-128"/>
                          <a:cs typeface="Times New Roman" pitchFamily="18" charset="0"/>
                        </a:rPr>
                        <a:t>Interface</a:t>
                      </a:r>
                      <a:endParaRPr kumimoji="0" lang="en-US" sz="3600" b="0" i="0" u="none" strike="noStrike" cap="none" normalizeH="0" baseline="0" dirty="0" smtClean="0">
                        <a:ln>
                          <a:noFill/>
                        </a:ln>
                        <a:solidFill>
                          <a:schemeClr val="tx1"/>
                        </a:solidFill>
                        <a:effectLst/>
                        <a:latin typeface="Times New Roman" pitchFamily="18" charset="0"/>
                        <a:ea typeface="MS PGothic" pitchFamily="34" charset="-128"/>
                      </a:endParaRPr>
                    </a:p>
                  </a:txBody>
                  <a:tcPr horzOverflow="overflow">
                    <a:lnL w="12700" cap="flat" cmpd="sng" algn="ctr">
                      <a:no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tab pos="2286000" algn="l"/>
                          <a:tab pos="3886200" algn="l"/>
                        </a:tabLst>
                      </a:pPr>
                      <a:r>
                        <a:rPr kumimoji="0" lang="en-US" sz="1600" b="0" i="0" u="none" strike="noStrike" cap="none" normalizeH="0" baseline="0" dirty="0" smtClean="0">
                          <a:ln>
                            <a:noFill/>
                          </a:ln>
                          <a:solidFill>
                            <a:schemeClr val="tx1"/>
                          </a:solidFill>
                          <a:effectLst/>
                          <a:latin typeface="Times New Roman" pitchFamily="18" charset="0"/>
                          <a:ea typeface="MS PGothic" pitchFamily="34" charset="-128"/>
                          <a:cs typeface="Times New Roman" pitchFamily="18" charset="0"/>
                        </a:rPr>
                        <a:t>All variables must be </a:t>
                      </a:r>
                      <a:r>
                        <a:rPr kumimoji="0" lang="en-US" sz="1600" b="0" i="0" u="sng" strike="noStrike" cap="none" normalizeH="0" baseline="0" dirty="0" smtClean="0">
                          <a:ln>
                            <a:noFill/>
                          </a:ln>
                          <a:solidFill>
                            <a:schemeClr val="tx1"/>
                          </a:solidFill>
                          <a:effectLst/>
                          <a:latin typeface="Times New Roman" pitchFamily="18" charset="0"/>
                          <a:ea typeface="MS PGothic" pitchFamily="34" charset="-128"/>
                          <a:cs typeface="Times New Roman" pitchFamily="18" charset="0"/>
                        </a:rPr>
                        <a:t>public</a:t>
                      </a:r>
                      <a:r>
                        <a:rPr kumimoji="0" lang="en-US" sz="1600" b="0" i="0" u="none" strike="noStrike" cap="none" normalizeH="0" baseline="0" dirty="0" smtClean="0">
                          <a:ln>
                            <a:noFill/>
                          </a:ln>
                          <a:solidFill>
                            <a:schemeClr val="tx1"/>
                          </a:solidFill>
                          <a:effectLst/>
                          <a:latin typeface="Times New Roman" pitchFamily="18" charset="0"/>
                          <a:ea typeface="MS PGothic" pitchFamily="34" charset="-128"/>
                          <a:cs typeface="Times New Roman" pitchFamily="18" charset="0"/>
                        </a:rPr>
                        <a:t> </a:t>
                      </a:r>
                      <a:r>
                        <a:rPr kumimoji="0" lang="en-US" sz="1600" b="0" i="0" u="sng" strike="noStrike" cap="none" normalizeH="0" baseline="0" dirty="0" smtClean="0">
                          <a:ln>
                            <a:noFill/>
                          </a:ln>
                          <a:solidFill>
                            <a:schemeClr val="tx1"/>
                          </a:solidFill>
                          <a:effectLst/>
                          <a:latin typeface="Times New Roman" pitchFamily="18" charset="0"/>
                          <a:ea typeface="MS PGothic" pitchFamily="34" charset="-128"/>
                          <a:cs typeface="Times New Roman" pitchFamily="18" charset="0"/>
                        </a:rPr>
                        <a:t>static</a:t>
                      </a:r>
                      <a:r>
                        <a:rPr kumimoji="0" lang="en-US" sz="1600" b="0" i="0" u="none" strike="noStrike" cap="none" normalizeH="0" baseline="0" dirty="0" smtClean="0">
                          <a:ln>
                            <a:noFill/>
                          </a:ln>
                          <a:solidFill>
                            <a:schemeClr val="tx1"/>
                          </a:solidFill>
                          <a:effectLst/>
                          <a:latin typeface="Times New Roman" pitchFamily="18" charset="0"/>
                          <a:ea typeface="MS PGothic" pitchFamily="34" charset="-128"/>
                          <a:cs typeface="Times New Roman" pitchFamily="18" charset="0"/>
                        </a:rPr>
                        <a:t> </a:t>
                      </a:r>
                      <a:r>
                        <a:rPr kumimoji="0" lang="en-US" sz="1600" b="0" i="0" u="sng" strike="noStrike" cap="none" normalizeH="0" baseline="0" dirty="0" smtClean="0">
                          <a:ln>
                            <a:noFill/>
                          </a:ln>
                          <a:solidFill>
                            <a:schemeClr val="tx1"/>
                          </a:solidFill>
                          <a:effectLst/>
                          <a:latin typeface="Times New Roman" pitchFamily="18" charset="0"/>
                          <a:ea typeface="MS PGothic" pitchFamily="34" charset="-128"/>
                          <a:cs typeface="Times New Roman" pitchFamily="18" charset="0"/>
                        </a:rPr>
                        <a:t>final</a:t>
                      </a:r>
                      <a:endParaRPr kumimoji="0" lang="en-US" sz="3600" b="0" i="0" u="none" strike="noStrike" cap="none" normalizeH="0" baseline="0" dirty="0" smtClean="0">
                        <a:ln>
                          <a:noFill/>
                        </a:ln>
                        <a:solidFill>
                          <a:schemeClr val="tx1"/>
                        </a:solidFill>
                        <a:effectLst/>
                        <a:latin typeface="Times New Roman" pitchFamily="18" charset="0"/>
                        <a:ea typeface="MS PGothic" pitchFamily="34" charset="-128"/>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tab pos="2286000" algn="l"/>
                          <a:tab pos="3886200" algn="l"/>
                        </a:tabLst>
                      </a:pPr>
                      <a:r>
                        <a:rPr kumimoji="0" lang="en-US" sz="1600" b="0" i="0" u="none" strike="noStrike" cap="none" normalizeH="0" baseline="0" dirty="0" smtClean="0">
                          <a:ln>
                            <a:noFill/>
                          </a:ln>
                          <a:solidFill>
                            <a:schemeClr val="tx1"/>
                          </a:solidFill>
                          <a:effectLst/>
                          <a:latin typeface="Times New Roman" pitchFamily="18" charset="0"/>
                          <a:ea typeface="MS PGothic" pitchFamily="34" charset="-128"/>
                          <a:cs typeface="Times New Roman" pitchFamily="18" charset="0"/>
                        </a:rPr>
                        <a:t>No constructors. An interface cannot be instantiated using the new operator.</a:t>
                      </a:r>
                      <a:endParaRPr kumimoji="0" lang="en-US" sz="3600" b="0" i="0" u="none" strike="noStrike" cap="none" normalizeH="0" baseline="0" dirty="0" smtClean="0">
                        <a:ln>
                          <a:noFill/>
                        </a:ln>
                        <a:solidFill>
                          <a:schemeClr val="tx1"/>
                        </a:solidFill>
                        <a:effectLst/>
                        <a:latin typeface="Times New Roman" pitchFamily="18" charset="0"/>
                        <a:ea typeface="MS PGothic" pitchFamily="34" charset="-128"/>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tab pos="2286000" algn="l"/>
                          <a:tab pos="3886200" algn="l"/>
                        </a:tabLst>
                      </a:pPr>
                      <a:r>
                        <a:rPr kumimoji="0" lang="en-US" sz="1600" b="0" i="0" u="none" strike="noStrike" cap="none" normalizeH="0" baseline="0" dirty="0" smtClean="0">
                          <a:ln>
                            <a:noFill/>
                          </a:ln>
                          <a:solidFill>
                            <a:schemeClr val="tx1"/>
                          </a:solidFill>
                          <a:effectLst/>
                          <a:latin typeface="Times New Roman" pitchFamily="18" charset="0"/>
                          <a:ea typeface="MS PGothic" pitchFamily="34" charset="-128"/>
                          <a:cs typeface="Times New Roman" pitchFamily="18" charset="0"/>
                        </a:rPr>
                        <a:t>All methods must be public abstract instance methods </a:t>
                      </a:r>
                      <a:endParaRPr kumimoji="0" lang="en-US" sz="3600" b="0" i="0" u="none" strike="noStrike" cap="none" normalizeH="0" baseline="0" dirty="0" smtClean="0">
                        <a:ln>
                          <a:noFill/>
                        </a:ln>
                        <a:solidFill>
                          <a:schemeClr val="tx1"/>
                        </a:solidFill>
                        <a:effectLst/>
                        <a:latin typeface="Times New Roman" pitchFamily="18" charset="0"/>
                        <a:ea typeface="MS PGothic" pitchFamily="34" charset="-128"/>
                      </a:endParaRPr>
                    </a:p>
                  </a:txBody>
                  <a:tcPr horzOverflow="overflow">
                    <a:lnL w="12700" cap="flat" cmpd="sng" algn="ctr">
                      <a:solidFill>
                        <a:srgbClr val="FFFFFF"/>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r>
            </a:tbl>
          </a:graphicData>
        </a:graphic>
      </p:graphicFrame>
      <p:sp>
        <p:nvSpPr>
          <p:cNvPr id="57371" name="Rectangle 82"/>
          <p:cNvSpPr>
            <a:spLocks noChangeArrowheads="1"/>
          </p:cNvSpPr>
          <p:nvPr/>
        </p:nvSpPr>
        <p:spPr bwMode="auto">
          <a:xfrm>
            <a:off x="0" y="4311650"/>
            <a:ext cx="9144000" cy="0"/>
          </a:xfrm>
          <a:prstGeom prst="rect">
            <a:avLst/>
          </a:prstGeom>
          <a:noFill/>
          <a:ln w="12700">
            <a:noFill/>
            <a:miter lim="800000"/>
            <a:headEnd type="none" w="sm" len="sm"/>
            <a:tailEnd type="none" w="sm" len="sm"/>
          </a:ln>
        </p:spPr>
        <p:txBody>
          <a:bodyPr wrap="none" anchor="ctr">
            <a:spAutoFit/>
          </a:bodyPr>
          <a:lstStyle/>
          <a:p>
            <a:pPr>
              <a:tabLst>
                <a:tab pos="2286000" algn="l"/>
                <a:tab pos="3886200" algn="l"/>
              </a:tabLst>
            </a:pPr>
            <a:endParaRPr lang="en-US"/>
          </a:p>
        </p:txBody>
      </p:sp>
      <p:graphicFrame>
        <p:nvGraphicFramePr>
          <p:cNvPr id="8" name="Table 7"/>
          <p:cNvGraphicFramePr>
            <a:graphicFrameLocks noGrp="1"/>
          </p:cNvGraphicFramePr>
          <p:nvPr>
            <p:extLst>
              <p:ext uri="{D42A27DB-BD31-4B8C-83A1-F6EECF244321}">
                <p14:modId xmlns:p14="http://schemas.microsoft.com/office/powerpoint/2010/main" val="3115353697"/>
              </p:ext>
            </p:extLst>
          </p:nvPr>
        </p:nvGraphicFramePr>
        <p:xfrm>
          <a:off x="555585" y="3214843"/>
          <a:ext cx="8201490" cy="2979317"/>
        </p:xfrm>
        <a:graphic>
          <a:graphicData uri="http://schemas.openxmlformats.org/drawingml/2006/table">
            <a:tbl>
              <a:tblPr/>
              <a:tblGrid>
                <a:gridCol w="8201490"/>
              </a:tblGrid>
              <a:tr h="2979317">
                <a:tc>
                  <a:txBody>
                    <a:bodyPr/>
                    <a:lstStyle/>
                    <a:p>
                      <a:endParaRPr lang="en-US" dirty="0"/>
                    </a:p>
                  </a:txBody>
                  <a:tcPr>
                    <a:lnL w="12700" cmpd="sng">
                      <a:solidFill>
                        <a:srgbClr val="FFFFFF"/>
                      </a:solidFill>
                      <a:prstDash val="solid"/>
                    </a:lnL>
                    <a:lnR w="12700" cmpd="sng">
                      <a:solidFill>
                        <a:srgbClr val="FFFFFF"/>
                      </a:solidFill>
                      <a:prstDash val="solid"/>
                    </a:lnR>
                    <a:lnT w="12700" cmpd="sng">
                      <a:solidFill>
                        <a:srgbClr val="FFFFFF"/>
                      </a:solidFill>
                      <a:prstDash val="solid"/>
                    </a:lnT>
                    <a:lnB w="12700" cmpd="sng">
                      <a:solidFill>
                        <a:srgbClr val="FFFFFF"/>
                      </a:solidFill>
                      <a:prstDash val="solid"/>
                    </a:lnB>
                  </a:tcPr>
                </a:tc>
              </a:tr>
            </a:tbl>
          </a:graphicData>
        </a:graphic>
      </p:graphicFrame>
    </p:spTree>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2"/>
          <p:cNvSpPr>
            <a:spLocks noGrp="1" noChangeArrowheads="1"/>
          </p:cNvSpPr>
          <p:nvPr>
            <p:ph type="title"/>
          </p:nvPr>
        </p:nvSpPr>
        <p:spPr>
          <a:xfrm>
            <a:off x="228600" y="152400"/>
            <a:ext cx="8763000" cy="609600"/>
          </a:xfrm>
        </p:spPr>
        <p:txBody>
          <a:bodyPr>
            <a:normAutofit fontScale="90000"/>
          </a:bodyPr>
          <a:lstStyle/>
          <a:p>
            <a:pPr eaLnBrk="1" hangingPunct="1"/>
            <a:r>
              <a:rPr lang="en-US" sz="4000" smtClean="0">
                <a:solidFill>
                  <a:srgbClr val="FF0000"/>
                </a:solidFill>
                <a:latin typeface="Times New Roman" pitchFamily="18" charset="0"/>
              </a:rPr>
              <a:t>Interfaces vs. Abstract Classes, cont</a:t>
            </a:r>
            <a:r>
              <a:rPr lang="en-US" sz="4000" smtClean="0">
                <a:latin typeface="Times New Roman" pitchFamily="18" charset="0"/>
              </a:rPr>
              <a:t>.</a:t>
            </a:r>
            <a:endParaRPr lang="en-US" sz="4000" b="1" smtClean="0">
              <a:latin typeface="Courier" pitchFamily="1" charset="0"/>
            </a:endParaRPr>
          </a:p>
        </p:txBody>
      </p:sp>
      <p:sp>
        <p:nvSpPr>
          <p:cNvPr id="59394" name="Rectangle 5"/>
          <p:cNvSpPr>
            <a:spLocks noGrp="1" noChangeArrowheads="1"/>
          </p:cNvSpPr>
          <p:nvPr>
            <p:ph idx="1"/>
          </p:nvPr>
        </p:nvSpPr>
        <p:spPr>
          <a:xfrm>
            <a:off x="152400" y="5715000"/>
            <a:ext cx="8763000" cy="685800"/>
          </a:xfrm>
        </p:spPr>
        <p:txBody>
          <a:bodyPr/>
          <a:lstStyle/>
          <a:p>
            <a:pPr marL="114300" lvl="1" indent="0" eaLnBrk="1" hangingPunct="1">
              <a:lnSpc>
                <a:spcPct val="90000"/>
              </a:lnSpc>
              <a:spcAft>
                <a:spcPts val="1200"/>
              </a:spcAft>
              <a:buFontTx/>
              <a:buNone/>
            </a:pPr>
            <a:r>
              <a:rPr lang="en-US" sz="2000" smtClean="0">
                <a:latin typeface="Times New Roman" pitchFamily="18" charset="0"/>
                <a:cs typeface="Courier New" pitchFamily="49" charset="0"/>
              </a:rPr>
              <a:t>Suppose that c is an instance of Class2. c is also an instance of Object, Class1, Interface1, Interface1_1, Interface1_2, Interface2_1, and Interface2_2.</a:t>
            </a:r>
            <a:endParaRPr lang="en-US" sz="2000" smtClean="0">
              <a:latin typeface="Times New Roman" pitchFamily="18" charset="0"/>
              <a:cs typeface="Times New Roman" pitchFamily="18" charset="0"/>
            </a:endParaRPr>
          </a:p>
        </p:txBody>
      </p:sp>
      <p:sp>
        <p:nvSpPr>
          <p:cNvPr id="59395" name="Slide Number Placeholder 4"/>
          <p:cNvSpPr>
            <a:spLocks noGrp="1"/>
          </p:cNvSpPr>
          <p:nvPr>
            <p:ph type="sldNum" sz="quarter" idx="4294967295"/>
          </p:nvPr>
        </p:nvSpPr>
        <p:spPr bwMode="auto">
          <a:xfrm>
            <a:off x="6553200" y="6356350"/>
            <a:ext cx="2133600" cy="365125"/>
          </a:xfrm>
          <a:prstGeom prst="rect">
            <a:avLst/>
          </a:prstGeom>
          <a:noFill/>
          <a:ln>
            <a:miter lim="800000"/>
            <a:headEnd/>
            <a:tailEnd/>
          </a:ln>
        </p:spPr>
        <p:txBody>
          <a:bodyPr/>
          <a:lstStyle/>
          <a:p>
            <a:fld id="{506C5DAB-A432-44CA-9C00-AB347BC3CCFC}" type="slidenum">
              <a:rPr lang="en-US" sz="1400">
                <a:solidFill>
                  <a:schemeClr val="tx1"/>
                </a:solidFill>
              </a:rPr>
              <a:pPr/>
              <a:t>25</a:t>
            </a:fld>
            <a:endParaRPr lang="en-US" sz="1400">
              <a:solidFill>
                <a:schemeClr val="tx1"/>
              </a:solidFill>
            </a:endParaRPr>
          </a:p>
        </p:txBody>
      </p:sp>
      <p:sp>
        <p:nvSpPr>
          <p:cNvPr id="59396" name="Rectangle 3"/>
          <p:cNvSpPr>
            <a:spLocks noChangeArrowheads="1"/>
          </p:cNvSpPr>
          <p:nvPr/>
        </p:nvSpPr>
        <p:spPr bwMode="auto">
          <a:xfrm>
            <a:off x="2514600" y="2655888"/>
            <a:ext cx="9144000" cy="0"/>
          </a:xfrm>
          <a:prstGeom prst="rect">
            <a:avLst/>
          </a:prstGeom>
          <a:noFill/>
          <a:ln w="12700">
            <a:noFill/>
            <a:miter lim="800000"/>
            <a:headEnd type="none" w="sm" len="sm"/>
            <a:tailEnd type="none" w="sm" len="sm"/>
          </a:ln>
        </p:spPr>
        <p:txBody>
          <a:bodyPr>
            <a:spAutoFit/>
          </a:bodyPr>
          <a:lstStyle/>
          <a:p>
            <a:endParaRPr lang="en-US"/>
          </a:p>
        </p:txBody>
      </p:sp>
      <p:sp>
        <p:nvSpPr>
          <p:cNvPr id="59397" name="Rectangle 7"/>
          <p:cNvSpPr>
            <a:spLocks noChangeArrowheads="1"/>
          </p:cNvSpPr>
          <p:nvPr/>
        </p:nvSpPr>
        <p:spPr bwMode="auto">
          <a:xfrm>
            <a:off x="152400" y="914400"/>
            <a:ext cx="8839200" cy="1981200"/>
          </a:xfrm>
          <a:prstGeom prst="rect">
            <a:avLst/>
          </a:prstGeom>
          <a:noFill/>
          <a:ln w="9525">
            <a:noFill/>
            <a:miter lim="800000"/>
            <a:headEnd/>
            <a:tailEnd/>
          </a:ln>
        </p:spPr>
        <p:txBody>
          <a:bodyPr lIns="92075" tIns="46038" rIns="92075" bIns="46038"/>
          <a:lstStyle/>
          <a:p>
            <a:pPr marL="114300" lvl="1">
              <a:spcBef>
                <a:spcPct val="20000"/>
              </a:spcBef>
              <a:spcAft>
                <a:spcPts val="1200"/>
              </a:spcAft>
              <a:buClr>
                <a:schemeClr val="tx1"/>
              </a:buClr>
            </a:pPr>
            <a:r>
              <a:rPr lang="en-US" sz="2000">
                <a:cs typeface="Courier New" pitchFamily="49" charset="0"/>
              </a:rPr>
              <a:t>All classes share a single root, the </a:t>
            </a:r>
            <a:r>
              <a:rPr lang="en-US" sz="2000" u="sng">
                <a:cs typeface="Courier New" pitchFamily="49" charset="0"/>
              </a:rPr>
              <a:t>Object</a:t>
            </a:r>
            <a:r>
              <a:rPr lang="en-US" sz="2000">
                <a:cs typeface="Courier New" pitchFamily="49" charset="0"/>
              </a:rPr>
              <a:t> class, but there is no single root for interfaces. Like a class, an interface also defines a type. A variable of an interface type can reference any instance of the class that implements the interface. If a class extends an interface, this interface plays the same role as a superclass. You can use an interface as a data type and cast a variable of an interface type to its subclass, and vice versa.</a:t>
            </a:r>
            <a:r>
              <a:rPr lang="en-US" sz="2000"/>
              <a:t> </a:t>
            </a:r>
          </a:p>
        </p:txBody>
      </p:sp>
      <p:graphicFrame>
        <p:nvGraphicFramePr>
          <p:cNvPr id="59398" name="Object 1"/>
          <p:cNvGraphicFramePr>
            <a:graphicFrameLocks noChangeAspect="1"/>
          </p:cNvGraphicFramePr>
          <p:nvPr/>
        </p:nvGraphicFramePr>
        <p:xfrm>
          <a:off x="990600" y="3048000"/>
          <a:ext cx="7010400" cy="2424113"/>
        </p:xfrm>
        <a:graphic>
          <a:graphicData uri="http://schemas.openxmlformats.org/presentationml/2006/ole">
            <mc:AlternateContent xmlns:mc="http://schemas.openxmlformats.org/markup-compatibility/2006">
              <mc:Choice xmlns:v="urn:schemas-microsoft-com:vml" Requires="v">
                <p:oleObj spid="_x0000_s392203" name="Document" r:id="rId3" imgW="4114649" imgH="1422348" progId="Word.Document.12">
                  <p:embed/>
                </p:oleObj>
              </mc:Choice>
              <mc:Fallback>
                <p:oleObj name="Document" r:id="rId3" imgW="4114649" imgH="1422348" progId="Word.Document.12">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0600" y="3048000"/>
                        <a:ext cx="7010400" cy="2424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2"/>
          <p:cNvSpPr>
            <a:spLocks noGrp="1" noChangeArrowheads="1"/>
          </p:cNvSpPr>
          <p:nvPr>
            <p:ph type="title"/>
          </p:nvPr>
        </p:nvSpPr>
        <p:spPr>
          <a:xfrm>
            <a:off x="228600" y="152400"/>
            <a:ext cx="8763000" cy="609600"/>
          </a:xfrm>
        </p:spPr>
        <p:txBody>
          <a:bodyPr rtlCol="0">
            <a:normAutofit fontScale="90000"/>
          </a:bodyPr>
          <a:lstStyle/>
          <a:p>
            <a:pPr eaLnBrk="1" fontAlgn="auto" hangingPunct="1">
              <a:spcAft>
                <a:spcPts val="0"/>
              </a:spcAft>
              <a:defRPr/>
            </a:pPr>
            <a:r>
              <a:rPr lang="en-US" sz="4000" smtClean="0">
                <a:latin typeface="Times New Roman" charset="0"/>
                <a:ea typeface="+mj-ea"/>
                <a:cs typeface="Courier New" charset="0"/>
              </a:rPr>
              <a:t>Caution: </a:t>
            </a:r>
            <a:r>
              <a:rPr lang="en-US" sz="4000" smtClean="0">
                <a:solidFill>
                  <a:srgbClr val="FF0000"/>
                </a:solidFill>
                <a:latin typeface="Times New Roman" charset="0"/>
                <a:ea typeface="+mj-ea"/>
                <a:cs typeface="Times New Roman" charset="0"/>
              </a:rPr>
              <a:t>conflict interfaces</a:t>
            </a:r>
            <a:r>
              <a:rPr lang="en-US" sz="4000" smtClean="0">
                <a:solidFill>
                  <a:srgbClr val="FF0000"/>
                </a:solidFill>
                <a:latin typeface="Times New Roman" charset="0"/>
                <a:ea typeface="+mj-ea"/>
                <a:cs typeface="Courier New" charset="0"/>
              </a:rPr>
              <a:t> </a:t>
            </a:r>
          </a:p>
        </p:txBody>
      </p:sp>
      <p:sp>
        <p:nvSpPr>
          <p:cNvPr id="60418" name="Rectangle 4"/>
          <p:cNvSpPr>
            <a:spLocks noGrp="1" noChangeArrowheads="1"/>
          </p:cNvSpPr>
          <p:nvPr>
            <p:ph idx="1"/>
          </p:nvPr>
        </p:nvSpPr>
        <p:spPr>
          <a:xfrm>
            <a:off x="152400" y="838200"/>
            <a:ext cx="8686800" cy="5257800"/>
          </a:xfrm>
        </p:spPr>
        <p:txBody>
          <a:bodyPr/>
          <a:lstStyle/>
          <a:p>
            <a:pPr marL="114300" lvl="1" indent="0" eaLnBrk="1" hangingPunct="1">
              <a:spcAft>
                <a:spcPts val="1200"/>
              </a:spcAft>
              <a:buFontTx/>
              <a:buNone/>
            </a:pPr>
            <a:r>
              <a:rPr lang="en-US" smtClean="0">
                <a:latin typeface="Times New Roman" pitchFamily="18" charset="0"/>
                <a:cs typeface="Times New Roman" pitchFamily="18" charset="0"/>
              </a:rPr>
              <a:t>In rare occasions, a class may implement two interfaces with conflict information (e.g., two same constants with different values or two methods with same signature but different return type). This type of errors will be detected by the compiler.</a:t>
            </a:r>
            <a:r>
              <a:rPr lang="en-US" smtClean="0">
                <a:latin typeface="Times New Roman" pitchFamily="18" charset="0"/>
                <a:cs typeface="Courier New" pitchFamily="49" charset="0"/>
              </a:rPr>
              <a:t> </a:t>
            </a:r>
          </a:p>
        </p:txBody>
      </p:sp>
      <p:sp>
        <p:nvSpPr>
          <p:cNvPr id="60419" name="Slide Number Placeholder 4"/>
          <p:cNvSpPr>
            <a:spLocks noGrp="1"/>
          </p:cNvSpPr>
          <p:nvPr>
            <p:ph type="sldNum" sz="quarter" idx="4294967295"/>
          </p:nvPr>
        </p:nvSpPr>
        <p:spPr bwMode="auto">
          <a:xfrm>
            <a:off x="6553200" y="6356350"/>
            <a:ext cx="2133600" cy="365125"/>
          </a:xfrm>
          <a:prstGeom prst="rect">
            <a:avLst/>
          </a:prstGeom>
          <a:noFill/>
          <a:ln>
            <a:miter lim="800000"/>
            <a:headEnd/>
            <a:tailEnd/>
          </a:ln>
        </p:spPr>
        <p:txBody>
          <a:bodyPr/>
          <a:lstStyle/>
          <a:p>
            <a:fld id="{F51EBEE7-978B-497E-81FA-4CC327F80331}" type="slidenum">
              <a:rPr lang="en-US" sz="1400">
                <a:solidFill>
                  <a:schemeClr val="tx1"/>
                </a:solidFill>
              </a:rPr>
              <a:pPr/>
              <a:t>26</a:t>
            </a:fld>
            <a:endParaRPr lang="en-US" sz="1400">
              <a:solidFill>
                <a:schemeClr val="tx1"/>
              </a:solidFill>
            </a:endParaRPr>
          </a:p>
        </p:txBody>
      </p:sp>
      <p:sp>
        <p:nvSpPr>
          <p:cNvPr id="60420" name="Rectangle 3"/>
          <p:cNvSpPr>
            <a:spLocks noChangeArrowheads="1"/>
          </p:cNvSpPr>
          <p:nvPr/>
        </p:nvSpPr>
        <p:spPr bwMode="auto">
          <a:xfrm>
            <a:off x="2514600" y="2655888"/>
            <a:ext cx="9144000" cy="0"/>
          </a:xfrm>
          <a:prstGeom prst="rect">
            <a:avLst/>
          </a:prstGeom>
          <a:noFill/>
          <a:ln w="12700">
            <a:noFill/>
            <a:miter lim="800000"/>
            <a:headEnd type="none" w="sm" len="sm"/>
            <a:tailEnd type="none" w="sm" len="sm"/>
          </a:ln>
        </p:spPr>
        <p:txBody>
          <a:bodyPr>
            <a:spAutoFit/>
          </a:bodyPr>
          <a:lstStyle/>
          <a:p>
            <a:endParaRPr lang="en-US"/>
          </a:p>
        </p:txBody>
      </p:sp>
    </p:spTree>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317" name="Rectangle 2"/>
          <p:cNvSpPr>
            <a:spLocks noGrp="1" noChangeArrowheads="1"/>
          </p:cNvSpPr>
          <p:nvPr>
            <p:ph type="title" idx="4294967295"/>
          </p:nvPr>
        </p:nvSpPr>
        <p:spPr>
          <a:xfrm>
            <a:off x="457200" y="457200"/>
            <a:ext cx="8686800" cy="533400"/>
          </a:xfrm>
        </p:spPr>
        <p:txBody>
          <a:bodyPr rtlCol="0">
            <a:normAutofit fontScale="90000"/>
          </a:bodyPr>
          <a:lstStyle/>
          <a:p>
            <a:pPr eaLnBrk="1" fontAlgn="auto" hangingPunct="1">
              <a:spcAft>
                <a:spcPts val="0"/>
              </a:spcAft>
              <a:defRPr/>
            </a:pPr>
            <a:r>
              <a:rPr lang="en-US" sz="4000" dirty="0" smtClean="0">
                <a:latin typeface="Times New Roman" charset="0"/>
                <a:ea typeface="+mj-ea"/>
                <a:cs typeface="+mj-cs"/>
              </a:rPr>
              <a:t>The </a:t>
            </a:r>
            <a:r>
              <a:rPr lang="en-US" sz="3800" dirty="0" smtClean="0">
                <a:latin typeface="Courier New" charset="0"/>
                <a:ea typeface="+mj-ea"/>
                <a:cs typeface="+mj-cs"/>
              </a:rPr>
              <a:t>Rational</a:t>
            </a:r>
            <a:r>
              <a:rPr lang="en-US" sz="4000" dirty="0" smtClean="0">
                <a:latin typeface="Times New Roman" charset="0"/>
                <a:ea typeface="+mj-ea"/>
                <a:cs typeface="+mj-cs"/>
              </a:rPr>
              <a:t> Class</a:t>
            </a:r>
            <a:br>
              <a:rPr lang="en-US" sz="4000" dirty="0" smtClean="0">
                <a:latin typeface="Times New Roman" charset="0"/>
                <a:ea typeface="+mj-ea"/>
                <a:cs typeface="+mj-cs"/>
              </a:rPr>
            </a:br>
            <a:endParaRPr lang="en-US" sz="2800" dirty="0" smtClean="0">
              <a:latin typeface="Times New Roman" charset="0"/>
              <a:ea typeface="+mj-ea"/>
              <a:cs typeface="+mj-cs"/>
            </a:endParaRPr>
          </a:p>
        </p:txBody>
      </p:sp>
      <p:sp>
        <p:nvSpPr>
          <p:cNvPr id="77827" name="Slide Number Placeholder 4"/>
          <p:cNvSpPr txBox="1">
            <a:spLocks noGrp="1"/>
          </p:cNvSpPr>
          <p:nvPr/>
        </p:nvSpPr>
        <p:spPr bwMode="auto">
          <a:xfrm>
            <a:off x="6553200" y="6399213"/>
            <a:ext cx="1905000" cy="457200"/>
          </a:xfrm>
          <a:prstGeom prst="rect">
            <a:avLst/>
          </a:prstGeom>
          <a:noFill/>
          <a:ln w="9525">
            <a:noFill/>
            <a:miter lim="800000"/>
            <a:headEnd/>
            <a:tailEnd/>
          </a:ln>
        </p:spPr>
        <p:txBody>
          <a:bodyPr wrap="none" lIns="92075" tIns="46038" rIns="92075" bIns="46038" anchor="ctr"/>
          <a:lstStyle/>
          <a:p>
            <a:pPr algn="r"/>
            <a:fld id="{906A98AA-BBC4-4700-8949-B59018BF9F57}" type="slidenum">
              <a:rPr lang="en-US" sz="1400"/>
              <a:pPr algn="r"/>
              <a:t>27</a:t>
            </a:fld>
            <a:endParaRPr lang="en-US" sz="1400"/>
          </a:p>
        </p:txBody>
      </p:sp>
      <p:sp>
        <p:nvSpPr>
          <p:cNvPr id="430083" name="AutoShape 3">
            <a:hlinkClick r:id="" action="ppaction://noaction" highlightClick="1"/>
          </p:cNvPr>
          <p:cNvSpPr>
            <a:spLocks noChangeArrowheads="1"/>
          </p:cNvSpPr>
          <p:nvPr/>
        </p:nvSpPr>
        <p:spPr bwMode="auto">
          <a:xfrm>
            <a:off x="1422790" y="5925325"/>
            <a:ext cx="1828800" cy="533400"/>
          </a:xfrm>
          <a:prstGeom prst="actionButtonBlank">
            <a:avLst/>
          </a:prstGeom>
          <a:solidFill>
            <a:schemeClr val="tx1"/>
          </a:solidFill>
          <a:ln w="19050">
            <a:noFill/>
            <a:miter lim="800000"/>
            <a:headEnd type="none" w="sm" len="sm"/>
            <a:tailEnd type="none" w="sm" len="sm"/>
          </a:ln>
          <a:effectLst>
            <a:prstShdw prst="shdw17" dist="17961" dir="2700000">
              <a:srgbClr val="808080"/>
            </a:prstShdw>
          </a:effectLst>
        </p:spPr>
        <p:txBody>
          <a:bodyPr wrap="none" anchor="ctr"/>
          <a:lstStyle/>
          <a:p>
            <a:pPr algn="ctr"/>
            <a:r>
              <a:rPr lang="en-US" dirty="0">
                <a:solidFill>
                  <a:schemeClr val="accent1"/>
                </a:solidFill>
                <a:latin typeface="Book Antiqua" pitchFamily="18" charset="0"/>
                <a:hlinkClick r:id="rId3"/>
              </a:rPr>
              <a:t>Rational</a:t>
            </a:r>
            <a:endParaRPr lang="en-US" dirty="0">
              <a:solidFill>
                <a:schemeClr val="accent1"/>
              </a:solidFill>
            </a:endParaRPr>
          </a:p>
        </p:txBody>
      </p:sp>
      <p:sp>
        <p:nvSpPr>
          <p:cNvPr id="430085" name="AutoShape 5">
            <a:hlinkClick r:id="" action="ppaction://noaction" highlightClick="1"/>
          </p:cNvPr>
          <p:cNvSpPr>
            <a:spLocks noChangeArrowheads="1"/>
          </p:cNvSpPr>
          <p:nvPr/>
        </p:nvSpPr>
        <p:spPr bwMode="auto">
          <a:xfrm>
            <a:off x="4648810" y="5925325"/>
            <a:ext cx="2590800" cy="533400"/>
          </a:xfrm>
          <a:prstGeom prst="actionButtonBlank">
            <a:avLst/>
          </a:prstGeom>
          <a:solidFill>
            <a:schemeClr val="tx1"/>
          </a:solidFill>
          <a:ln w="19050">
            <a:noFill/>
            <a:miter lim="800000"/>
            <a:headEnd type="none" w="sm" len="sm"/>
            <a:tailEnd type="none" w="sm" len="sm"/>
          </a:ln>
          <a:effectLst>
            <a:prstShdw prst="shdw17" dist="17961" dir="2700000">
              <a:srgbClr val="808080"/>
            </a:prstShdw>
          </a:effectLst>
        </p:spPr>
        <p:txBody>
          <a:bodyPr wrap="none" anchor="ctr"/>
          <a:lstStyle/>
          <a:p>
            <a:pPr algn="ctr"/>
            <a:r>
              <a:rPr lang="en-US" dirty="0">
                <a:solidFill>
                  <a:schemeClr val="accent1"/>
                </a:solidFill>
                <a:latin typeface="Book Antiqua" pitchFamily="18" charset="0"/>
                <a:hlinkClick r:id="rId4"/>
              </a:rPr>
              <a:t>TestRationalClass</a:t>
            </a:r>
            <a:endParaRPr lang="en-US" dirty="0">
              <a:solidFill>
                <a:schemeClr val="accent1"/>
              </a:solidFill>
            </a:endParaRPr>
          </a:p>
        </p:txBody>
      </p:sp>
      <p:sp>
        <p:nvSpPr>
          <p:cNvPr id="77831" name="Rectangle 6"/>
          <p:cNvSpPr>
            <a:spLocks noChangeArrowheads="1"/>
          </p:cNvSpPr>
          <p:nvPr/>
        </p:nvSpPr>
        <p:spPr bwMode="auto">
          <a:xfrm>
            <a:off x="2141538" y="2312988"/>
            <a:ext cx="9144000" cy="0"/>
          </a:xfrm>
          <a:prstGeom prst="rect">
            <a:avLst/>
          </a:prstGeom>
          <a:noFill/>
          <a:ln w="12700">
            <a:noFill/>
            <a:miter lim="800000"/>
            <a:headEnd type="none" w="sm" len="sm"/>
            <a:tailEnd type="none" w="sm" len="sm"/>
          </a:ln>
        </p:spPr>
        <p:txBody>
          <a:bodyPr>
            <a:spAutoFit/>
          </a:bodyPr>
          <a:lstStyle/>
          <a:p>
            <a:endParaRPr lang="en-US"/>
          </a:p>
        </p:txBody>
      </p:sp>
      <p:graphicFrame>
        <p:nvGraphicFramePr>
          <p:cNvPr id="77832" name="Object 7"/>
          <p:cNvGraphicFramePr>
            <a:graphicFrameLocks noChangeAspect="1"/>
          </p:cNvGraphicFramePr>
          <p:nvPr/>
        </p:nvGraphicFramePr>
        <p:xfrm>
          <a:off x="152400" y="1273175"/>
          <a:ext cx="8766175" cy="4441825"/>
        </p:xfrm>
        <a:graphic>
          <a:graphicData uri="http://schemas.openxmlformats.org/presentationml/2006/ole">
            <mc:AlternateContent xmlns:mc="http://schemas.openxmlformats.org/markup-compatibility/2006">
              <mc:Choice xmlns:v="urn:schemas-microsoft-com:vml" Requires="v">
                <p:oleObj spid="_x0000_s396300" name="Picture" r:id="rId5" imgW="4404360" imgH="2226564" progId="Word.Picture.8">
                  <p:embed/>
                </p:oleObj>
              </mc:Choice>
              <mc:Fallback>
                <p:oleObj name="Picture" r:id="rId5" imgW="4404360" imgH="2226564" progId="Word.Picture.8">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2400" y="1273175"/>
                        <a:ext cx="8766175" cy="4441825"/>
                      </a:xfrm>
                      <a:prstGeom prst="rect">
                        <a:avLst/>
                      </a:prstGeom>
                      <a:solidFill>
                        <a:schemeClr val="tx1"/>
                      </a:solidFill>
                    </p:spPr>
                  </p:pic>
                </p:oleObj>
              </mc:Fallback>
            </mc:AlternateContent>
          </a:graphicData>
        </a:graphic>
      </p:graphicFrame>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Slide Number Placeholder 2"/>
          <p:cNvSpPr>
            <a:spLocks noGrp="1"/>
          </p:cNvSpPr>
          <p:nvPr>
            <p:ph type="sldNum" sz="quarter" idx="4294967295"/>
          </p:nvPr>
        </p:nvSpPr>
        <p:spPr bwMode="auto">
          <a:xfrm>
            <a:off x="6553200" y="6356350"/>
            <a:ext cx="2133600" cy="365125"/>
          </a:xfrm>
          <a:prstGeom prst="rect">
            <a:avLst/>
          </a:prstGeom>
          <a:noFill/>
          <a:ln>
            <a:miter lim="800000"/>
            <a:headEnd/>
            <a:tailEnd/>
          </a:ln>
        </p:spPr>
        <p:txBody>
          <a:bodyPr/>
          <a:lstStyle/>
          <a:p>
            <a:fld id="{588681A6-CAFB-4B15-B73D-81197155E3E3}" type="slidenum">
              <a:rPr lang="en-US" sz="1400">
                <a:solidFill>
                  <a:schemeClr val="tx1"/>
                </a:solidFill>
              </a:rPr>
              <a:pPr/>
              <a:t>3</a:t>
            </a:fld>
            <a:endParaRPr lang="en-US" sz="1400">
              <a:solidFill>
                <a:schemeClr val="tx1"/>
              </a:solidFill>
            </a:endParaRPr>
          </a:p>
        </p:txBody>
      </p:sp>
      <p:sp>
        <p:nvSpPr>
          <p:cNvPr id="1032" name="Rectangle 18"/>
          <p:cNvSpPr>
            <a:spLocks noGrp="1" noChangeArrowheads="1"/>
          </p:cNvSpPr>
          <p:nvPr>
            <p:ph type="title" idx="4294967295"/>
          </p:nvPr>
        </p:nvSpPr>
        <p:spPr>
          <a:xfrm>
            <a:off x="533400" y="152400"/>
            <a:ext cx="8610600" cy="533400"/>
          </a:xfrm>
        </p:spPr>
        <p:txBody>
          <a:bodyPr rtlCol="0">
            <a:normAutofit fontScale="90000"/>
          </a:bodyPr>
          <a:lstStyle/>
          <a:p>
            <a:pPr eaLnBrk="1" fontAlgn="auto" hangingPunct="1">
              <a:spcAft>
                <a:spcPts val="0"/>
              </a:spcAft>
              <a:defRPr/>
            </a:pPr>
            <a:r>
              <a:rPr lang="en-US" sz="4000" smtClean="0">
                <a:latin typeface="Times New Roman" charset="0"/>
                <a:ea typeface="+mj-ea"/>
                <a:cs typeface="+mj-cs"/>
              </a:rPr>
              <a:t>Abstract Classes and Abstract Methods</a:t>
            </a:r>
          </a:p>
        </p:txBody>
      </p:sp>
      <p:sp>
        <p:nvSpPr>
          <p:cNvPr id="21507" name="Rectangle 9"/>
          <p:cNvSpPr>
            <a:spLocks noChangeArrowheads="1"/>
          </p:cNvSpPr>
          <p:nvPr/>
        </p:nvSpPr>
        <p:spPr bwMode="auto">
          <a:xfrm>
            <a:off x="0" y="1463675"/>
            <a:ext cx="9144000" cy="0"/>
          </a:xfrm>
          <a:prstGeom prst="rect">
            <a:avLst/>
          </a:prstGeom>
          <a:noFill/>
          <a:ln w="12700">
            <a:noFill/>
            <a:miter lim="800000"/>
            <a:headEnd type="none" w="sm" len="sm"/>
            <a:tailEnd type="none" w="sm" len="sm"/>
          </a:ln>
        </p:spPr>
        <p:txBody>
          <a:bodyPr wrap="none" anchor="ctr">
            <a:spAutoFit/>
          </a:bodyPr>
          <a:lstStyle/>
          <a:p>
            <a:endParaRPr lang="en-US"/>
          </a:p>
        </p:txBody>
      </p:sp>
      <p:sp>
        <p:nvSpPr>
          <p:cNvPr id="21508" name="Rectangle 11"/>
          <p:cNvSpPr>
            <a:spLocks noChangeArrowheads="1"/>
          </p:cNvSpPr>
          <p:nvPr/>
        </p:nvSpPr>
        <p:spPr bwMode="auto">
          <a:xfrm>
            <a:off x="0" y="1463675"/>
            <a:ext cx="9144000" cy="0"/>
          </a:xfrm>
          <a:prstGeom prst="rect">
            <a:avLst/>
          </a:prstGeom>
          <a:noFill/>
          <a:ln w="12700">
            <a:noFill/>
            <a:miter lim="800000"/>
            <a:headEnd type="none" w="sm" len="sm"/>
            <a:tailEnd type="none" w="sm" len="sm"/>
          </a:ln>
        </p:spPr>
        <p:txBody>
          <a:bodyPr wrap="none" anchor="ctr">
            <a:spAutoFit/>
          </a:bodyPr>
          <a:lstStyle/>
          <a:p>
            <a:endParaRPr lang="en-US"/>
          </a:p>
        </p:txBody>
      </p:sp>
      <p:sp>
        <p:nvSpPr>
          <p:cNvPr id="21509" name="Rectangle 16"/>
          <p:cNvSpPr>
            <a:spLocks noChangeArrowheads="1"/>
          </p:cNvSpPr>
          <p:nvPr/>
        </p:nvSpPr>
        <p:spPr bwMode="auto">
          <a:xfrm>
            <a:off x="0" y="1433513"/>
            <a:ext cx="9144000" cy="0"/>
          </a:xfrm>
          <a:prstGeom prst="rect">
            <a:avLst/>
          </a:prstGeom>
          <a:noFill/>
          <a:ln w="12700">
            <a:noFill/>
            <a:miter lim="800000"/>
            <a:headEnd type="none" w="sm" len="sm"/>
            <a:tailEnd type="none" w="sm" len="sm"/>
          </a:ln>
        </p:spPr>
        <p:txBody>
          <a:bodyPr wrap="none" anchor="ctr">
            <a:spAutoFit/>
          </a:bodyPr>
          <a:lstStyle/>
          <a:p>
            <a:endParaRPr lang="en-US"/>
          </a:p>
        </p:txBody>
      </p:sp>
      <p:sp>
        <p:nvSpPr>
          <p:cNvPr id="348179" name="AutoShape 19">
            <a:hlinkClick r:id="" action="ppaction://noaction" highlightClick="1"/>
          </p:cNvPr>
          <p:cNvSpPr>
            <a:spLocks noChangeArrowheads="1"/>
          </p:cNvSpPr>
          <p:nvPr/>
        </p:nvSpPr>
        <p:spPr bwMode="auto">
          <a:xfrm>
            <a:off x="7162800" y="1219200"/>
            <a:ext cx="1981200" cy="457200"/>
          </a:xfrm>
          <a:prstGeom prst="actionButtonBlank">
            <a:avLst/>
          </a:prstGeom>
          <a:ln>
            <a:headEnd type="none" w="sm" len="sm"/>
            <a:tailEnd type="none" w="sm" len="sm"/>
          </a:ln>
        </p:spPr>
        <p:style>
          <a:lnRef idx="2">
            <a:schemeClr val="dk1"/>
          </a:lnRef>
          <a:fillRef idx="1">
            <a:schemeClr val="lt1"/>
          </a:fillRef>
          <a:effectRef idx="0">
            <a:schemeClr val="dk1"/>
          </a:effectRef>
          <a:fontRef idx="minor">
            <a:schemeClr val="dk1"/>
          </a:fontRef>
        </p:style>
        <p:txBody>
          <a:bodyPr wrap="none" anchor="ctr"/>
          <a:lstStyle/>
          <a:p>
            <a:pPr algn="ctr"/>
            <a:r>
              <a:rPr lang="en-US" sz="1800">
                <a:solidFill>
                  <a:schemeClr val="accent1"/>
                </a:solidFill>
                <a:latin typeface="Book Antiqua" pitchFamily="18" charset="0"/>
                <a:ea typeface="MS PGothic" pitchFamily="34" charset="-128"/>
                <a:hlinkClick r:id="rId3"/>
              </a:rPr>
              <a:t>GeometricObject</a:t>
            </a:r>
            <a:endParaRPr lang="en-US" sz="1800" dirty="0">
              <a:solidFill>
                <a:schemeClr val="accent1"/>
              </a:solidFill>
              <a:ea typeface="MS PGothic" pitchFamily="34" charset="-128"/>
            </a:endParaRPr>
          </a:p>
        </p:txBody>
      </p:sp>
      <p:sp>
        <p:nvSpPr>
          <p:cNvPr id="348180" name="AutoShape 20">
            <a:hlinkClick r:id="rId4" highlightClick="1"/>
          </p:cNvPr>
          <p:cNvSpPr>
            <a:spLocks noChangeArrowheads="1"/>
          </p:cNvSpPr>
          <p:nvPr/>
        </p:nvSpPr>
        <p:spPr bwMode="auto">
          <a:xfrm>
            <a:off x="7162800" y="1905000"/>
            <a:ext cx="1066800" cy="457200"/>
          </a:xfrm>
          <a:prstGeom prst="actionButtonBlank">
            <a:avLst/>
          </a:prstGeom>
          <a:ln>
            <a:headEnd type="none" w="sm" len="sm"/>
            <a:tailEnd type="none" w="sm" len="sm"/>
          </a:ln>
        </p:spPr>
        <p:style>
          <a:lnRef idx="2">
            <a:schemeClr val="dk1"/>
          </a:lnRef>
          <a:fillRef idx="1">
            <a:schemeClr val="lt1"/>
          </a:fillRef>
          <a:effectRef idx="0">
            <a:schemeClr val="dk1"/>
          </a:effectRef>
          <a:fontRef idx="minor">
            <a:schemeClr val="dk1"/>
          </a:fontRef>
        </p:style>
        <p:txBody>
          <a:bodyPr wrap="none" anchor="ctr"/>
          <a:lstStyle/>
          <a:p>
            <a:pPr algn="ctr"/>
            <a:r>
              <a:rPr lang="en-US" sz="1800" dirty="0">
                <a:solidFill>
                  <a:schemeClr val="accent1"/>
                </a:solidFill>
                <a:latin typeface="Book Antiqua" pitchFamily="18" charset="0"/>
                <a:ea typeface="MS PGothic" pitchFamily="34" charset="-128"/>
                <a:hlinkClick r:id="rId5"/>
              </a:rPr>
              <a:t>Circle</a:t>
            </a:r>
            <a:endParaRPr lang="en-US" sz="1800" dirty="0">
              <a:solidFill>
                <a:schemeClr val="accent1"/>
              </a:solidFill>
              <a:ea typeface="MS PGothic" pitchFamily="34" charset="-128"/>
            </a:endParaRPr>
          </a:p>
        </p:txBody>
      </p:sp>
      <p:sp>
        <p:nvSpPr>
          <p:cNvPr id="348181" name="AutoShape 21">
            <a:hlinkClick r:id="rId6" highlightClick="1"/>
          </p:cNvPr>
          <p:cNvSpPr>
            <a:spLocks noChangeArrowheads="1"/>
          </p:cNvSpPr>
          <p:nvPr/>
        </p:nvSpPr>
        <p:spPr bwMode="auto">
          <a:xfrm>
            <a:off x="7162800" y="2667000"/>
            <a:ext cx="1295400" cy="457200"/>
          </a:xfrm>
          <a:prstGeom prst="actionButtonBlank">
            <a:avLst/>
          </a:prstGeom>
          <a:ln>
            <a:headEnd type="none" w="sm" len="sm"/>
            <a:tailEnd type="none" w="sm" len="sm"/>
          </a:ln>
        </p:spPr>
        <p:style>
          <a:lnRef idx="2">
            <a:schemeClr val="dk1"/>
          </a:lnRef>
          <a:fillRef idx="1">
            <a:schemeClr val="lt1"/>
          </a:fillRef>
          <a:effectRef idx="0">
            <a:schemeClr val="dk1"/>
          </a:effectRef>
          <a:fontRef idx="minor">
            <a:schemeClr val="dk1"/>
          </a:fontRef>
        </p:style>
        <p:txBody>
          <a:bodyPr wrap="none" anchor="ctr"/>
          <a:lstStyle/>
          <a:p>
            <a:pPr algn="ctr"/>
            <a:r>
              <a:rPr lang="en-US" sz="1800" dirty="0">
                <a:solidFill>
                  <a:schemeClr val="accent1"/>
                </a:solidFill>
                <a:latin typeface="Book Antiqua" pitchFamily="18" charset="0"/>
                <a:ea typeface="MS PGothic" pitchFamily="34" charset="-128"/>
                <a:hlinkClick r:id="rId7"/>
              </a:rPr>
              <a:t>Rectangle</a:t>
            </a:r>
            <a:endParaRPr lang="en-US" sz="1800" dirty="0">
              <a:solidFill>
                <a:schemeClr val="accent1"/>
              </a:solidFill>
              <a:ea typeface="MS PGothic" pitchFamily="34" charset="-128"/>
            </a:endParaRPr>
          </a:p>
        </p:txBody>
      </p:sp>
      <p:sp>
        <p:nvSpPr>
          <p:cNvPr id="21513" name="Rectangle 25"/>
          <p:cNvSpPr>
            <a:spLocks noChangeArrowheads="1"/>
          </p:cNvSpPr>
          <p:nvPr/>
        </p:nvSpPr>
        <p:spPr bwMode="auto">
          <a:xfrm>
            <a:off x="0" y="1152525"/>
            <a:ext cx="9144000" cy="0"/>
          </a:xfrm>
          <a:prstGeom prst="rect">
            <a:avLst/>
          </a:prstGeom>
          <a:noFill/>
          <a:ln w="12700">
            <a:noFill/>
            <a:miter lim="800000"/>
            <a:headEnd type="none" w="sm" len="sm"/>
            <a:tailEnd type="none" w="sm" len="sm"/>
          </a:ln>
        </p:spPr>
        <p:txBody>
          <a:bodyPr wrap="none" anchor="ctr">
            <a:spAutoFit/>
          </a:bodyPr>
          <a:lstStyle/>
          <a:p>
            <a:endParaRPr lang="en-US"/>
          </a:p>
        </p:txBody>
      </p:sp>
      <p:graphicFrame>
        <p:nvGraphicFramePr>
          <p:cNvPr id="21514" name="Object 1"/>
          <p:cNvGraphicFramePr>
            <a:graphicFrameLocks noChangeAspect="1"/>
          </p:cNvGraphicFramePr>
          <p:nvPr/>
        </p:nvGraphicFramePr>
        <p:xfrm>
          <a:off x="304800" y="838200"/>
          <a:ext cx="6705600" cy="5475288"/>
        </p:xfrm>
        <a:graphic>
          <a:graphicData uri="http://schemas.openxmlformats.org/presentationml/2006/ole">
            <mc:AlternateContent xmlns:mc="http://schemas.openxmlformats.org/markup-compatibility/2006">
              <mc:Choice xmlns:v="urn:schemas-microsoft-com:vml" Requires="v">
                <p:oleObj spid="_x0000_s385035" name="Document" r:id="rId8" imgW="5536996" imgH="4521034" progId="Word.Document.12">
                  <p:embed/>
                </p:oleObj>
              </mc:Choice>
              <mc:Fallback>
                <p:oleObj name="Document" r:id="rId8" imgW="5536996" imgH="4521034" progId="Word.Document.12">
                  <p:embed/>
                  <p:pic>
                    <p:nvPicPr>
                      <p:cNvPr id="0" name="Object 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04800" y="838200"/>
                        <a:ext cx="6705600" cy="54752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48182" name="AutoShape 22">
            <a:hlinkClick r:id="" action="ppaction://noaction" highlightClick="1"/>
          </p:cNvPr>
          <p:cNvSpPr>
            <a:spLocks noChangeArrowheads="1"/>
          </p:cNvSpPr>
          <p:nvPr/>
        </p:nvSpPr>
        <p:spPr bwMode="auto">
          <a:xfrm>
            <a:off x="6705600" y="4495800"/>
            <a:ext cx="2438400" cy="457200"/>
          </a:xfrm>
          <a:prstGeom prst="actionButtonBlank">
            <a:avLst/>
          </a:prstGeom>
          <a:ln>
            <a:headEnd type="none" w="sm" len="sm"/>
            <a:tailEnd type="none" w="sm" len="sm"/>
          </a:ln>
        </p:spPr>
        <p:style>
          <a:lnRef idx="2">
            <a:schemeClr val="dk1"/>
          </a:lnRef>
          <a:fillRef idx="1">
            <a:schemeClr val="lt1"/>
          </a:fillRef>
          <a:effectRef idx="0">
            <a:schemeClr val="dk1"/>
          </a:effectRef>
          <a:fontRef idx="minor">
            <a:schemeClr val="dk1"/>
          </a:fontRef>
        </p:style>
        <p:txBody>
          <a:bodyPr wrap="none" anchor="ctr"/>
          <a:lstStyle/>
          <a:p>
            <a:pPr algn="ctr"/>
            <a:r>
              <a:rPr lang="en-US" sz="1800" dirty="0">
                <a:solidFill>
                  <a:schemeClr val="accent1"/>
                </a:solidFill>
                <a:latin typeface="Book Antiqua" pitchFamily="18" charset="0"/>
                <a:ea typeface="MS PGothic" pitchFamily="34" charset="-128"/>
                <a:hlinkClick r:id="rId10"/>
              </a:rPr>
              <a:t>TestGometricObject</a:t>
            </a:r>
            <a:endParaRPr lang="en-US" sz="1800" dirty="0">
              <a:solidFill>
                <a:schemeClr val="accent1"/>
              </a:solidFill>
              <a:ea typeface="MS PGothic" pitchFamily="34" charset="-128"/>
            </a:endParaRPr>
          </a:p>
        </p:txBody>
      </p:sp>
    </p:spTree>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le 1"/>
          <p:cNvSpPr>
            <a:spLocks noGrp="1"/>
          </p:cNvSpPr>
          <p:nvPr>
            <p:ph type="title"/>
          </p:nvPr>
        </p:nvSpPr>
        <p:spPr/>
        <p:txBody>
          <a:bodyPr/>
          <a:lstStyle/>
          <a:p>
            <a:pPr eaLnBrk="1" hangingPunct="1"/>
            <a:r>
              <a:rPr lang="en-US" smtClean="0"/>
              <a:t>What</a:t>
            </a:r>
            <a:r>
              <a:rPr lang="en-US" altLang="en-US" smtClean="0"/>
              <a:t>’</a:t>
            </a:r>
            <a:r>
              <a:rPr lang="en-US" smtClean="0"/>
              <a:t>s an abstract class?</a:t>
            </a:r>
          </a:p>
        </p:txBody>
      </p:sp>
      <p:sp>
        <p:nvSpPr>
          <p:cNvPr id="22530" name="Content Placeholder 2"/>
          <p:cNvSpPr>
            <a:spLocks noGrp="1"/>
          </p:cNvSpPr>
          <p:nvPr>
            <p:ph idx="1"/>
          </p:nvPr>
        </p:nvSpPr>
        <p:spPr/>
        <p:txBody>
          <a:bodyPr/>
          <a:lstStyle/>
          <a:p>
            <a:pPr eaLnBrk="1" hangingPunct="1"/>
            <a:r>
              <a:rPr lang="en-US" smtClean="0"/>
              <a:t>It is a special kind of class solely used for sharing/reusing data/behavior for subclasses</a:t>
            </a:r>
          </a:p>
          <a:p>
            <a:pPr eaLnBrk="1" hangingPunct="1"/>
            <a:r>
              <a:rPr lang="en-US" smtClean="0"/>
              <a:t>Difference from the classes you have seen so far</a:t>
            </a:r>
          </a:p>
          <a:p>
            <a:pPr lvl="1" eaLnBrk="1" hangingPunct="1"/>
            <a:r>
              <a:rPr lang="en-US" smtClean="0"/>
              <a:t>Cannot be </a:t>
            </a:r>
            <a:r>
              <a:rPr lang="en-US" altLang="en-US" smtClean="0"/>
              <a:t>“</a:t>
            </a:r>
            <a:r>
              <a:rPr lang="en-US" altLang="ja-JP" smtClean="0"/>
              <a:t>newed</a:t>
            </a:r>
            <a:r>
              <a:rPr lang="en-US" altLang="en-US" smtClean="0"/>
              <a:t>”</a:t>
            </a:r>
            <a:r>
              <a:rPr lang="en-US" altLang="ja-JP" smtClean="0"/>
              <a:t>. </a:t>
            </a:r>
          </a:p>
          <a:p>
            <a:pPr lvl="1" eaLnBrk="1" hangingPunct="1"/>
            <a:r>
              <a:rPr lang="en-US" smtClean="0"/>
              <a:t>Can own </a:t>
            </a:r>
            <a:r>
              <a:rPr lang="en-US" altLang="en-US" smtClean="0"/>
              <a:t>“</a:t>
            </a:r>
            <a:r>
              <a:rPr lang="en-US" smtClean="0"/>
              <a:t>abstract methods</a:t>
            </a:r>
            <a:r>
              <a:rPr lang="en-US" altLang="en-US" smtClean="0"/>
              <a:t>”</a:t>
            </a:r>
            <a:r>
              <a:rPr lang="en-US" smtClean="0"/>
              <a:t>. </a:t>
            </a:r>
          </a:p>
          <a:p>
            <a:pPr eaLnBrk="1" hangingPunct="1"/>
            <a:r>
              <a:rPr lang="en-US" smtClean="0"/>
              <a:t>Analogy:</a:t>
            </a:r>
          </a:p>
          <a:p>
            <a:pPr lvl="1" eaLnBrk="1" hangingPunct="1"/>
            <a:r>
              <a:rPr lang="en-US" smtClean="0"/>
              <a:t>Special molds used to make other molds not to make cakes</a:t>
            </a:r>
          </a:p>
        </p:txBody>
      </p:sp>
      <p:sp>
        <p:nvSpPr>
          <p:cNvPr id="4" name="Slide Number Placeholder 3"/>
          <p:cNvSpPr>
            <a:spLocks noGrp="1"/>
          </p:cNvSpPr>
          <p:nvPr>
            <p:ph type="sldNum" sz="quarter" idx="4294967295"/>
          </p:nvPr>
        </p:nvSpPr>
        <p:spPr>
          <a:xfrm>
            <a:off x="6553200" y="6356350"/>
            <a:ext cx="2133600" cy="365125"/>
          </a:xfrm>
          <a:prstGeom prst="rect">
            <a:avLst/>
          </a:prstGeom>
        </p:spPr>
        <p:txBody>
          <a:bodyPr/>
          <a:lstStyle/>
          <a:p>
            <a:fld id="{E8C1317B-9D69-41F6-8922-ADC4DDEE7440}" type="slidenum">
              <a:rPr lang="en-US"/>
              <a:pPr/>
              <a:t>4</a:t>
            </a:fld>
            <a:endParaRPr lang="en-US"/>
          </a:p>
        </p:txBody>
      </p:sp>
      <p:pic>
        <p:nvPicPr>
          <p:cNvPr id="22532" name="Picture 4"/>
          <p:cNvPicPr>
            <a:picLocks noChangeAspect="1"/>
          </p:cNvPicPr>
          <p:nvPr/>
        </p:nvPicPr>
        <p:blipFill>
          <a:blip r:embed="rId2" cstate="print"/>
          <a:srcRect/>
          <a:stretch>
            <a:fillRect/>
          </a:stretch>
        </p:blipFill>
        <p:spPr bwMode="auto">
          <a:xfrm>
            <a:off x="5715000" y="4191000"/>
            <a:ext cx="1049338" cy="990600"/>
          </a:xfrm>
          <a:prstGeom prst="rect">
            <a:avLst/>
          </a:prstGeom>
          <a:noFill/>
          <a:ln w="9525">
            <a:noFill/>
            <a:miter lim="800000"/>
            <a:headEnd/>
            <a:tailEnd/>
          </a:ln>
        </p:spPr>
      </p:pic>
      <p:pic>
        <p:nvPicPr>
          <p:cNvPr id="22533" name="Picture 5"/>
          <p:cNvPicPr>
            <a:picLocks noChangeAspect="1"/>
          </p:cNvPicPr>
          <p:nvPr/>
        </p:nvPicPr>
        <p:blipFill>
          <a:blip r:embed="rId3" cstate="print"/>
          <a:srcRect/>
          <a:stretch>
            <a:fillRect/>
          </a:stretch>
        </p:blipFill>
        <p:spPr bwMode="auto">
          <a:xfrm>
            <a:off x="7239000" y="4191000"/>
            <a:ext cx="1271588" cy="954088"/>
          </a:xfrm>
          <a:prstGeom prst="rect">
            <a:avLst/>
          </a:prstGeom>
          <a:noFill/>
          <a:ln w="9525">
            <a:noFill/>
            <a:miter lim="800000"/>
            <a:headEnd/>
            <a:tailEnd/>
          </a:ln>
        </p:spPr>
      </p:pic>
    </p:spTree>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Title 1"/>
          <p:cNvSpPr>
            <a:spLocks noGrp="1"/>
          </p:cNvSpPr>
          <p:nvPr>
            <p:ph type="title"/>
          </p:nvPr>
        </p:nvSpPr>
        <p:spPr/>
        <p:txBody>
          <a:bodyPr/>
          <a:lstStyle/>
          <a:p>
            <a:pPr eaLnBrk="1" hangingPunct="1"/>
            <a:r>
              <a:rPr lang="en-US" smtClean="0"/>
              <a:t>What</a:t>
            </a:r>
            <a:r>
              <a:rPr lang="en-US" altLang="en-US" smtClean="0"/>
              <a:t>’</a:t>
            </a:r>
            <a:r>
              <a:rPr lang="en-US" smtClean="0"/>
              <a:t>s an abstract method?</a:t>
            </a:r>
          </a:p>
        </p:txBody>
      </p:sp>
      <p:sp>
        <p:nvSpPr>
          <p:cNvPr id="23554" name="Content Placeholder 2"/>
          <p:cNvSpPr>
            <a:spLocks noGrp="1"/>
          </p:cNvSpPr>
          <p:nvPr>
            <p:ph idx="1"/>
          </p:nvPr>
        </p:nvSpPr>
        <p:spPr/>
        <p:txBody>
          <a:bodyPr/>
          <a:lstStyle/>
          <a:p>
            <a:pPr eaLnBrk="1" hangingPunct="1"/>
            <a:r>
              <a:rPr lang="en-US" smtClean="0"/>
              <a:t>We need </a:t>
            </a:r>
            <a:r>
              <a:rPr lang="en-US" altLang="en-US" smtClean="0"/>
              <a:t>“</a:t>
            </a:r>
            <a:r>
              <a:rPr lang="en-US" smtClean="0"/>
              <a:t>abstract classes</a:t>
            </a:r>
            <a:r>
              <a:rPr lang="en-US" altLang="en-US" smtClean="0"/>
              <a:t>”</a:t>
            </a:r>
            <a:r>
              <a:rPr lang="en-US" smtClean="0"/>
              <a:t> for reusing data/behavior for subclasses.</a:t>
            </a:r>
          </a:p>
          <a:p>
            <a:pPr eaLnBrk="1" hangingPunct="1"/>
            <a:r>
              <a:rPr lang="en-US" smtClean="0"/>
              <a:t>Often we only say what a method looks like and don</a:t>
            </a:r>
            <a:r>
              <a:rPr lang="en-US" altLang="en-US" smtClean="0"/>
              <a:t>’</a:t>
            </a:r>
            <a:r>
              <a:rPr lang="en-US" smtClean="0"/>
              <a:t>t provide any definition</a:t>
            </a:r>
          </a:p>
          <a:p>
            <a:pPr lvl="1" eaLnBrk="1" hangingPunct="1"/>
            <a:r>
              <a:rPr lang="en-US" smtClean="0"/>
              <a:t>No need </a:t>
            </a:r>
            <a:r>
              <a:rPr lang="en-US" smtClean="0">
                <a:sym typeface="Wingdings" pitchFamily="2" charset="2"/>
              </a:rPr>
              <a:t> subclass will and must override</a:t>
            </a:r>
            <a:endParaRPr lang="en-US" smtClean="0"/>
          </a:p>
          <a:p>
            <a:pPr lvl="1" eaLnBrk="1" hangingPunct="1"/>
            <a:r>
              <a:rPr lang="en-US" smtClean="0"/>
              <a:t>Impossible </a:t>
            </a:r>
            <a:r>
              <a:rPr lang="en-US" smtClean="0">
                <a:sym typeface="Wingdings" pitchFamily="2" charset="2"/>
              </a:rPr>
              <a:t> depends on what subclass does</a:t>
            </a:r>
          </a:p>
          <a:p>
            <a:pPr eaLnBrk="1" hangingPunct="1"/>
            <a:r>
              <a:rPr lang="en-US" smtClean="0">
                <a:sym typeface="Wingdings" pitchFamily="2" charset="2"/>
              </a:rPr>
              <a:t>Such methods are </a:t>
            </a:r>
            <a:r>
              <a:rPr lang="en-US" altLang="en-US" smtClean="0">
                <a:sym typeface="Wingdings" pitchFamily="2" charset="2"/>
              </a:rPr>
              <a:t>“</a:t>
            </a:r>
            <a:r>
              <a:rPr lang="en-US" smtClean="0">
                <a:sym typeface="Wingdings" pitchFamily="2" charset="2"/>
              </a:rPr>
              <a:t>abstract</a:t>
            </a:r>
            <a:r>
              <a:rPr lang="en-US" altLang="en-US" smtClean="0">
                <a:sym typeface="Wingdings" pitchFamily="2" charset="2"/>
              </a:rPr>
              <a:t>”</a:t>
            </a:r>
            <a:r>
              <a:rPr lang="en-US" smtClean="0">
                <a:sym typeface="Wingdings" pitchFamily="2" charset="2"/>
              </a:rPr>
              <a:t> methods with the </a:t>
            </a:r>
            <a:r>
              <a:rPr lang="en-US" sz="2400" smtClean="0">
                <a:latin typeface="Courier" pitchFamily="1" charset="0"/>
                <a:sym typeface="Wingdings" pitchFamily="2" charset="2"/>
              </a:rPr>
              <a:t>abstract</a:t>
            </a:r>
            <a:r>
              <a:rPr lang="en-US" sz="2400" smtClean="0">
                <a:sym typeface="Wingdings" pitchFamily="2" charset="2"/>
              </a:rPr>
              <a:t> </a:t>
            </a:r>
            <a:r>
              <a:rPr lang="en-US" smtClean="0">
                <a:sym typeface="Wingdings" pitchFamily="2" charset="2"/>
              </a:rPr>
              <a:t>modifier.</a:t>
            </a:r>
            <a:endParaRPr lang="en-US" smtClean="0"/>
          </a:p>
          <a:p>
            <a:pPr lvl="1" eaLnBrk="1" hangingPunct="1"/>
            <a:endParaRPr lang="en-US" smtClean="0"/>
          </a:p>
        </p:txBody>
      </p:sp>
      <p:sp>
        <p:nvSpPr>
          <p:cNvPr id="4" name="Slide Number Placeholder 3"/>
          <p:cNvSpPr>
            <a:spLocks noGrp="1"/>
          </p:cNvSpPr>
          <p:nvPr>
            <p:ph type="sldNum" sz="quarter" idx="4294967295"/>
          </p:nvPr>
        </p:nvSpPr>
        <p:spPr>
          <a:xfrm>
            <a:off x="6553200" y="6356350"/>
            <a:ext cx="2133600" cy="365125"/>
          </a:xfrm>
          <a:prstGeom prst="rect">
            <a:avLst/>
          </a:prstGeom>
        </p:spPr>
        <p:txBody>
          <a:bodyPr/>
          <a:lstStyle/>
          <a:p>
            <a:fld id="{8A311060-CA4E-42C4-803A-B84D9FCF9F69}" type="slidenum">
              <a:rPr lang="en-US"/>
              <a:pPr/>
              <a:t>5</a:t>
            </a:fld>
            <a:endParaRPr lang="en-US"/>
          </a:p>
        </p:txBody>
      </p:sp>
    </p:spTree>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Title 1"/>
          <p:cNvSpPr>
            <a:spLocks noGrp="1"/>
          </p:cNvSpPr>
          <p:nvPr>
            <p:ph type="title"/>
          </p:nvPr>
        </p:nvSpPr>
        <p:spPr/>
        <p:txBody>
          <a:bodyPr/>
          <a:lstStyle/>
          <a:p>
            <a:pPr eaLnBrk="1" hangingPunct="1"/>
            <a:r>
              <a:rPr lang="en-US" smtClean="0"/>
              <a:t>Interesting facts</a:t>
            </a:r>
          </a:p>
        </p:txBody>
      </p:sp>
      <p:sp>
        <p:nvSpPr>
          <p:cNvPr id="24578" name="Content Placeholder 2"/>
          <p:cNvSpPr>
            <a:spLocks noGrp="1"/>
          </p:cNvSpPr>
          <p:nvPr>
            <p:ph idx="1"/>
          </p:nvPr>
        </p:nvSpPr>
        <p:spPr/>
        <p:txBody>
          <a:bodyPr/>
          <a:lstStyle/>
          <a:p>
            <a:pPr eaLnBrk="1" hangingPunct="1"/>
            <a:r>
              <a:rPr lang="en-US" sz="2800" dirty="0" smtClean="0"/>
              <a:t>Only abstract class can have abstract methods, regular class cannot.</a:t>
            </a:r>
          </a:p>
          <a:p>
            <a:pPr eaLnBrk="1" hangingPunct="1"/>
            <a:r>
              <a:rPr lang="en-US" sz="2800" dirty="0" smtClean="0"/>
              <a:t>Abstract classes don</a:t>
            </a:r>
            <a:r>
              <a:rPr lang="en-US" altLang="en-US" sz="2800" dirty="0" smtClean="0"/>
              <a:t>’</a:t>
            </a:r>
            <a:r>
              <a:rPr lang="en-US" sz="2800" dirty="0" smtClean="0"/>
              <a:t>t have to have abstract methods.</a:t>
            </a:r>
          </a:p>
          <a:p>
            <a:pPr eaLnBrk="1" hangingPunct="1"/>
            <a:r>
              <a:rPr lang="en-US" sz="2800" dirty="0" smtClean="0"/>
              <a:t>Subclasses must provide definitions for all abstract methods in parents unless themselves are abstract</a:t>
            </a:r>
          </a:p>
          <a:p>
            <a:pPr eaLnBrk="1" hangingPunct="1"/>
            <a:r>
              <a:rPr lang="en-US" sz="2800" dirty="0" smtClean="0"/>
              <a:t>Subclass can be abstract and its parent can be concrete.</a:t>
            </a:r>
          </a:p>
          <a:p>
            <a:pPr eaLnBrk="1" hangingPunct="1"/>
            <a:r>
              <a:rPr lang="en-US" sz="2800" dirty="0" smtClean="0">
                <a:sym typeface="Wingdings" pitchFamily="2" charset="2"/>
              </a:rPr>
              <a:t>Subclass can override a concrete method as abstract </a:t>
            </a:r>
          </a:p>
          <a:p>
            <a:pPr eaLnBrk="1" hangingPunct="1"/>
            <a:endParaRPr lang="en-US" sz="2800" dirty="0" smtClean="0">
              <a:sym typeface="Wingdings" pitchFamily="2" charset="2"/>
            </a:endParaRPr>
          </a:p>
          <a:p>
            <a:pPr eaLnBrk="1" hangingPunct="1"/>
            <a:endParaRPr lang="en-US" sz="2800" dirty="0" smtClean="0"/>
          </a:p>
          <a:p>
            <a:pPr eaLnBrk="1" hangingPunct="1"/>
            <a:endParaRPr lang="en-US" sz="2800" dirty="0" smtClean="0"/>
          </a:p>
        </p:txBody>
      </p:sp>
      <p:sp>
        <p:nvSpPr>
          <p:cNvPr id="4" name="Slide Number Placeholder 3"/>
          <p:cNvSpPr>
            <a:spLocks noGrp="1"/>
          </p:cNvSpPr>
          <p:nvPr>
            <p:ph type="sldNum" sz="quarter" idx="4294967295"/>
          </p:nvPr>
        </p:nvSpPr>
        <p:spPr>
          <a:xfrm>
            <a:off x="6553200" y="6356350"/>
            <a:ext cx="2133600" cy="365125"/>
          </a:xfrm>
          <a:prstGeom prst="rect">
            <a:avLst/>
          </a:prstGeom>
        </p:spPr>
        <p:txBody>
          <a:bodyPr/>
          <a:lstStyle/>
          <a:p>
            <a:fld id="{75AD2871-9CB4-413E-B5F7-FEBC98491080}" type="slidenum">
              <a:rPr lang="en-US"/>
              <a:pPr/>
              <a:t>6</a:t>
            </a:fld>
            <a:endParaRPr lang="en-US"/>
          </a:p>
        </p:txBody>
      </p:sp>
    </p:spTree>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Rectangle 2"/>
          <p:cNvSpPr>
            <a:spLocks noGrp="1" noChangeArrowheads="1"/>
          </p:cNvSpPr>
          <p:nvPr>
            <p:ph type="title"/>
          </p:nvPr>
        </p:nvSpPr>
        <p:spPr>
          <a:xfrm>
            <a:off x="152400" y="152400"/>
            <a:ext cx="8991600" cy="1047750"/>
          </a:xfrm>
        </p:spPr>
        <p:txBody>
          <a:bodyPr rtlCol="0">
            <a:normAutofit fontScale="90000"/>
          </a:bodyPr>
          <a:lstStyle/>
          <a:p>
            <a:pPr eaLnBrk="1" fontAlgn="auto" hangingPunct="1">
              <a:spcAft>
                <a:spcPts val="0"/>
              </a:spcAft>
              <a:defRPr/>
            </a:pPr>
            <a:r>
              <a:rPr lang="en-US" smtClean="0">
                <a:latin typeface="Times New Roman" charset="0"/>
                <a:ea typeface="+mj-ea"/>
                <a:cs typeface="+mj-cs"/>
              </a:rPr>
              <a:t>The Abstract Calendar Class and Its GregorianCalendar subclass</a:t>
            </a:r>
          </a:p>
        </p:txBody>
      </p:sp>
      <p:sp>
        <p:nvSpPr>
          <p:cNvPr id="25602" name="Slide Number Placeholder 4"/>
          <p:cNvSpPr>
            <a:spLocks noGrp="1"/>
          </p:cNvSpPr>
          <p:nvPr>
            <p:ph type="sldNum" sz="quarter" idx="4294967295"/>
          </p:nvPr>
        </p:nvSpPr>
        <p:spPr bwMode="auto">
          <a:xfrm>
            <a:off x="6553200" y="6356350"/>
            <a:ext cx="2133600" cy="365125"/>
          </a:xfrm>
          <a:prstGeom prst="rect">
            <a:avLst/>
          </a:prstGeom>
          <a:noFill/>
          <a:ln>
            <a:miter lim="800000"/>
            <a:headEnd/>
            <a:tailEnd/>
          </a:ln>
        </p:spPr>
        <p:txBody>
          <a:bodyPr/>
          <a:lstStyle/>
          <a:p>
            <a:fld id="{745BDAC0-741A-4CD6-8E0F-1961607EA638}" type="slidenum">
              <a:rPr lang="en-US" sz="1400">
                <a:solidFill>
                  <a:schemeClr val="tx1"/>
                </a:solidFill>
              </a:rPr>
              <a:pPr/>
              <a:t>7</a:t>
            </a:fld>
            <a:endParaRPr lang="en-US" sz="1400">
              <a:solidFill>
                <a:schemeClr val="tx1"/>
              </a:solidFill>
            </a:endParaRPr>
          </a:p>
        </p:txBody>
      </p:sp>
      <p:sp>
        <p:nvSpPr>
          <p:cNvPr id="25603" name="Rectangle 6"/>
          <p:cNvSpPr>
            <a:spLocks noChangeArrowheads="1"/>
          </p:cNvSpPr>
          <p:nvPr/>
        </p:nvSpPr>
        <p:spPr bwMode="auto">
          <a:xfrm>
            <a:off x="0" y="1919288"/>
            <a:ext cx="9144000" cy="0"/>
          </a:xfrm>
          <a:prstGeom prst="rect">
            <a:avLst/>
          </a:prstGeom>
          <a:noFill/>
          <a:ln w="12700">
            <a:noFill/>
            <a:miter lim="800000"/>
            <a:headEnd type="none" w="sm" len="sm"/>
            <a:tailEnd type="none" w="sm" len="sm"/>
          </a:ln>
        </p:spPr>
        <p:txBody>
          <a:bodyPr wrap="none" anchor="ctr">
            <a:spAutoFit/>
          </a:bodyPr>
          <a:lstStyle/>
          <a:p>
            <a:endParaRPr lang="en-US"/>
          </a:p>
        </p:txBody>
      </p:sp>
      <p:graphicFrame>
        <p:nvGraphicFramePr>
          <p:cNvPr id="25604" name="Object 1"/>
          <p:cNvGraphicFramePr>
            <a:graphicFrameLocks noChangeAspect="1"/>
          </p:cNvGraphicFramePr>
          <p:nvPr/>
        </p:nvGraphicFramePr>
        <p:xfrm>
          <a:off x="609600" y="1447800"/>
          <a:ext cx="7827963" cy="4953000"/>
        </p:xfrm>
        <a:graphic>
          <a:graphicData uri="http://schemas.openxmlformats.org/presentationml/2006/ole">
            <mc:AlternateContent xmlns:mc="http://schemas.openxmlformats.org/markup-compatibility/2006">
              <mc:Choice xmlns:v="urn:schemas-microsoft-com:vml" Requires="v">
                <p:oleObj spid="_x0000_s386059" name="Document" r:id="rId3" imgW="4736926" imgH="2997090" progId="Word.Document.12">
                  <p:embed/>
                </p:oleObj>
              </mc:Choice>
              <mc:Fallback>
                <p:oleObj name="Document" r:id="rId3" imgW="4736926" imgH="2997090" progId="Word.Document.12">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1447800"/>
                        <a:ext cx="7827963" cy="4953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p:cNvSpPr>
            <a:spLocks noGrp="1" noChangeArrowheads="1"/>
          </p:cNvSpPr>
          <p:nvPr>
            <p:ph type="title"/>
          </p:nvPr>
        </p:nvSpPr>
        <p:spPr>
          <a:xfrm>
            <a:off x="152400" y="152400"/>
            <a:ext cx="8991600" cy="1047750"/>
          </a:xfrm>
        </p:spPr>
        <p:txBody>
          <a:bodyPr rtlCol="0">
            <a:normAutofit fontScale="90000"/>
          </a:bodyPr>
          <a:lstStyle/>
          <a:p>
            <a:pPr eaLnBrk="1" fontAlgn="auto" hangingPunct="1">
              <a:spcAft>
                <a:spcPts val="0"/>
              </a:spcAft>
              <a:defRPr/>
            </a:pPr>
            <a:r>
              <a:rPr lang="en-US" smtClean="0">
                <a:latin typeface="Times New Roman" charset="0"/>
                <a:ea typeface="+mj-ea"/>
                <a:cs typeface="+mj-cs"/>
              </a:rPr>
              <a:t>The Abstract Calendar Class and Its GregorianCalendar subclass</a:t>
            </a:r>
          </a:p>
        </p:txBody>
      </p:sp>
      <p:sp>
        <p:nvSpPr>
          <p:cNvPr id="26626" name="Rectangle 3"/>
          <p:cNvSpPr>
            <a:spLocks noGrp="1" noChangeArrowheads="1"/>
          </p:cNvSpPr>
          <p:nvPr>
            <p:ph idx="1"/>
          </p:nvPr>
        </p:nvSpPr>
        <p:spPr>
          <a:xfrm>
            <a:off x="228600" y="1371600"/>
            <a:ext cx="8686800" cy="5029200"/>
          </a:xfrm>
        </p:spPr>
        <p:txBody>
          <a:bodyPr/>
          <a:lstStyle/>
          <a:p>
            <a:pPr eaLnBrk="1" hangingPunct="1"/>
            <a:r>
              <a:rPr lang="en-US" sz="2800" smtClean="0">
                <a:latin typeface="Times New Roman" pitchFamily="18" charset="0"/>
                <a:cs typeface="Times New Roman" pitchFamily="18" charset="0"/>
              </a:rPr>
              <a:t>An instance of </a:t>
            </a:r>
            <a:r>
              <a:rPr lang="en-US" sz="2800" u="sng" smtClean="0">
                <a:latin typeface="Times New Roman" pitchFamily="18" charset="0"/>
                <a:cs typeface="Times New Roman" pitchFamily="18" charset="0"/>
              </a:rPr>
              <a:t>java.util.Date</a:t>
            </a:r>
            <a:r>
              <a:rPr lang="en-US" sz="2800" smtClean="0">
                <a:latin typeface="Times New Roman" pitchFamily="18" charset="0"/>
                <a:cs typeface="Times New Roman" pitchFamily="18" charset="0"/>
              </a:rPr>
              <a:t> represents a specific instant in time with millisecond precision. </a:t>
            </a:r>
          </a:p>
          <a:p>
            <a:pPr eaLnBrk="1" hangingPunct="1"/>
            <a:r>
              <a:rPr lang="en-US" sz="2800" u="sng" smtClean="0">
                <a:latin typeface="Times New Roman" pitchFamily="18" charset="0"/>
                <a:cs typeface="Times New Roman" pitchFamily="18" charset="0"/>
              </a:rPr>
              <a:t>java.util.Calendar</a:t>
            </a:r>
            <a:r>
              <a:rPr lang="en-US" sz="2800" smtClean="0">
                <a:latin typeface="Times New Roman" pitchFamily="18" charset="0"/>
                <a:cs typeface="Times New Roman" pitchFamily="18" charset="0"/>
              </a:rPr>
              <a:t> is an abstract base class for extracting detailed information such as year, month, date, hour, minute and second from a </a:t>
            </a:r>
            <a:r>
              <a:rPr lang="en-US" sz="2800" u="sng" smtClean="0">
                <a:latin typeface="Times New Roman" pitchFamily="18" charset="0"/>
                <a:cs typeface="Times New Roman" pitchFamily="18" charset="0"/>
              </a:rPr>
              <a:t>Date</a:t>
            </a:r>
            <a:r>
              <a:rPr lang="en-US" sz="2800" smtClean="0">
                <a:latin typeface="Times New Roman" pitchFamily="18" charset="0"/>
                <a:cs typeface="Times New Roman" pitchFamily="18" charset="0"/>
              </a:rPr>
              <a:t> object. </a:t>
            </a:r>
          </a:p>
          <a:p>
            <a:pPr eaLnBrk="1" hangingPunct="1"/>
            <a:r>
              <a:rPr lang="en-US" sz="2800" smtClean="0">
                <a:latin typeface="Times New Roman" pitchFamily="18" charset="0"/>
                <a:cs typeface="Times New Roman" pitchFamily="18" charset="0"/>
              </a:rPr>
              <a:t>Subclasses of </a:t>
            </a:r>
            <a:r>
              <a:rPr lang="en-US" sz="2800" u="sng" smtClean="0">
                <a:latin typeface="Times New Roman" pitchFamily="18" charset="0"/>
                <a:cs typeface="Times New Roman" pitchFamily="18" charset="0"/>
              </a:rPr>
              <a:t>Calendar</a:t>
            </a:r>
            <a:r>
              <a:rPr lang="en-US" sz="2800" smtClean="0">
                <a:latin typeface="Times New Roman" pitchFamily="18" charset="0"/>
                <a:cs typeface="Times New Roman" pitchFamily="18" charset="0"/>
              </a:rPr>
              <a:t> can implement specific calendar systems such as Gregorian calendar, Lunar Calendar and Jewish calendar. </a:t>
            </a:r>
          </a:p>
          <a:p>
            <a:pPr eaLnBrk="1" hangingPunct="1"/>
            <a:r>
              <a:rPr lang="en-US" sz="2800" smtClean="0">
                <a:latin typeface="Times New Roman" pitchFamily="18" charset="0"/>
                <a:cs typeface="Times New Roman" pitchFamily="18" charset="0"/>
              </a:rPr>
              <a:t>Currently, </a:t>
            </a:r>
            <a:r>
              <a:rPr lang="en-US" sz="2800" u="sng" smtClean="0">
                <a:latin typeface="Times New Roman" pitchFamily="18" charset="0"/>
                <a:cs typeface="Times New Roman" pitchFamily="18" charset="0"/>
              </a:rPr>
              <a:t>java.util.GregorianCalendar</a:t>
            </a:r>
            <a:r>
              <a:rPr lang="en-US" sz="2800" smtClean="0">
                <a:latin typeface="Times New Roman" pitchFamily="18" charset="0"/>
                <a:cs typeface="Times New Roman" pitchFamily="18" charset="0"/>
              </a:rPr>
              <a:t> for the Gregorian calendar is supported in the Java API. </a:t>
            </a:r>
            <a:endParaRPr lang="en-US" sz="2800" smtClean="0">
              <a:latin typeface="Times New Roman" pitchFamily="18" charset="0"/>
            </a:endParaRPr>
          </a:p>
        </p:txBody>
      </p:sp>
      <p:sp>
        <p:nvSpPr>
          <p:cNvPr id="26627" name="Slide Number Placeholder 4"/>
          <p:cNvSpPr>
            <a:spLocks noGrp="1"/>
          </p:cNvSpPr>
          <p:nvPr>
            <p:ph type="sldNum" sz="quarter" idx="4294967295"/>
          </p:nvPr>
        </p:nvSpPr>
        <p:spPr bwMode="auto">
          <a:xfrm>
            <a:off x="6553200" y="6356350"/>
            <a:ext cx="2133600" cy="365125"/>
          </a:xfrm>
          <a:prstGeom prst="rect">
            <a:avLst/>
          </a:prstGeom>
          <a:noFill/>
          <a:ln>
            <a:miter lim="800000"/>
            <a:headEnd/>
            <a:tailEnd/>
          </a:ln>
        </p:spPr>
        <p:txBody>
          <a:bodyPr/>
          <a:lstStyle/>
          <a:p>
            <a:fld id="{13765DF3-AB73-4239-925A-944C45487D2A}" type="slidenum">
              <a:rPr lang="en-US" sz="1400">
                <a:solidFill>
                  <a:schemeClr val="tx1"/>
                </a:solidFill>
              </a:rPr>
              <a:pPr/>
              <a:t>8</a:t>
            </a:fld>
            <a:endParaRPr lang="en-US" sz="1400">
              <a:solidFill>
                <a:schemeClr val="tx1"/>
              </a:solidFill>
            </a:endParaRPr>
          </a:p>
        </p:txBody>
      </p:sp>
    </p:spTree>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noChangeArrowheads="1"/>
          </p:cNvSpPr>
          <p:nvPr>
            <p:ph type="title"/>
          </p:nvPr>
        </p:nvSpPr>
        <p:spPr>
          <a:xfrm>
            <a:off x="152400" y="152400"/>
            <a:ext cx="8991600" cy="1047750"/>
          </a:xfrm>
          <a:noFill/>
        </p:spPr>
        <p:txBody>
          <a:bodyPr/>
          <a:lstStyle/>
          <a:p>
            <a:pPr eaLnBrk="1" hangingPunct="1"/>
            <a:r>
              <a:rPr lang="en-US" smtClean="0">
                <a:latin typeface="Times New Roman" pitchFamily="18" charset="0"/>
              </a:rPr>
              <a:t>The GregorianCalendar Class</a:t>
            </a:r>
          </a:p>
        </p:txBody>
      </p:sp>
      <p:sp>
        <p:nvSpPr>
          <p:cNvPr id="27650" name="Rectangle 3"/>
          <p:cNvSpPr>
            <a:spLocks noGrp="1" noChangeArrowheads="1"/>
          </p:cNvSpPr>
          <p:nvPr>
            <p:ph idx="1"/>
          </p:nvPr>
        </p:nvSpPr>
        <p:spPr>
          <a:xfrm>
            <a:off x="228600" y="1371600"/>
            <a:ext cx="8686800" cy="5029200"/>
          </a:xfrm>
        </p:spPr>
        <p:txBody>
          <a:bodyPr/>
          <a:lstStyle/>
          <a:p>
            <a:pPr marL="0" indent="0" eaLnBrk="1" hangingPunct="1">
              <a:buFont typeface="Monotype Sorts" pitchFamily="1" charset="2"/>
              <a:buNone/>
            </a:pPr>
            <a:r>
              <a:rPr lang="en-US" dirty="0" smtClean="0">
                <a:latin typeface="Times New Roman" pitchFamily="18" charset="0"/>
                <a:cs typeface="Times New Roman" pitchFamily="18" charset="0"/>
              </a:rPr>
              <a:t>You can use </a:t>
            </a:r>
            <a:r>
              <a:rPr lang="en-US" u="sng" dirty="0" smtClean="0">
                <a:latin typeface="Times New Roman" pitchFamily="18" charset="0"/>
                <a:cs typeface="Times New Roman" pitchFamily="18" charset="0"/>
              </a:rPr>
              <a:t>new </a:t>
            </a:r>
            <a:r>
              <a:rPr lang="en-US" u="sng" dirty="0" err="1" smtClean="0">
                <a:latin typeface="Times New Roman" pitchFamily="18" charset="0"/>
                <a:cs typeface="Times New Roman" pitchFamily="18" charset="0"/>
              </a:rPr>
              <a:t>GregorianCalendar</a:t>
            </a:r>
            <a:r>
              <a:rPr lang="en-US" u="sng" dirty="0" smtClean="0">
                <a:latin typeface="Times New Roman" pitchFamily="18" charset="0"/>
                <a:cs typeface="Times New Roman" pitchFamily="18" charset="0"/>
              </a:rPr>
              <a:t>()</a:t>
            </a:r>
            <a:r>
              <a:rPr lang="en-US" dirty="0" smtClean="0">
                <a:latin typeface="Times New Roman" pitchFamily="18" charset="0"/>
                <a:cs typeface="Times New Roman" pitchFamily="18" charset="0"/>
              </a:rPr>
              <a:t> to construct a default </a:t>
            </a:r>
            <a:r>
              <a:rPr lang="en-US" u="sng" dirty="0" err="1" smtClean="0">
                <a:latin typeface="Times New Roman" pitchFamily="18" charset="0"/>
                <a:cs typeface="Times New Roman" pitchFamily="18" charset="0"/>
              </a:rPr>
              <a:t>GregorianCalendar</a:t>
            </a:r>
            <a:r>
              <a:rPr lang="en-US" dirty="0" smtClean="0">
                <a:latin typeface="Times New Roman" pitchFamily="18" charset="0"/>
                <a:cs typeface="Times New Roman" pitchFamily="18" charset="0"/>
              </a:rPr>
              <a:t> with the current time and use </a:t>
            </a:r>
            <a:r>
              <a:rPr lang="en-US" u="sng" dirty="0" smtClean="0">
                <a:latin typeface="Times New Roman" pitchFamily="18" charset="0"/>
                <a:cs typeface="Times New Roman" pitchFamily="18" charset="0"/>
              </a:rPr>
              <a:t>new </a:t>
            </a:r>
            <a:r>
              <a:rPr lang="en-US" u="sng" dirty="0" err="1" smtClean="0">
                <a:latin typeface="Times New Roman" pitchFamily="18" charset="0"/>
                <a:cs typeface="Times New Roman" pitchFamily="18" charset="0"/>
              </a:rPr>
              <a:t>GregorianCalendar</a:t>
            </a:r>
            <a:r>
              <a:rPr lang="en-US" u="sng" dirty="0" smtClean="0">
                <a:latin typeface="Times New Roman" pitchFamily="18" charset="0"/>
                <a:cs typeface="Times New Roman" pitchFamily="18" charset="0"/>
              </a:rPr>
              <a:t>(year, month, date)</a:t>
            </a:r>
            <a:r>
              <a:rPr lang="en-US" dirty="0" smtClean="0">
                <a:latin typeface="Times New Roman" pitchFamily="18" charset="0"/>
                <a:cs typeface="Times New Roman" pitchFamily="18" charset="0"/>
              </a:rPr>
              <a:t> to construct a</a:t>
            </a:r>
            <a:r>
              <a:rPr lang="en-US" u="sng" dirty="0" smtClean="0">
                <a:latin typeface="Times New Roman" pitchFamily="18" charset="0"/>
                <a:cs typeface="Times New Roman" pitchFamily="18" charset="0"/>
              </a:rPr>
              <a:t> </a:t>
            </a:r>
            <a:r>
              <a:rPr lang="en-US" u="sng" dirty="0" err="1" smtClean="0">
                <a:latin typeface="Times New Roman" pitchFamily="18" charset="0"/>
                <a:cs typeface="Times New Roman" pitchFamily="18" charset="0"/>
              </a:rPr>
              <a:t>GregorianCalendar</a:t>
            </a:r>
            <a:r>
              <a:rPr lang="en-US" dirty="0" smtClean="0">
                <a:latin typeface="Times New Roman" pitchFamily="18" charset="0"/>
                <a:cs typeface="Times New Roman" pitchFamily="18" charset="0"/>
              </a:rPr>
              <a:t> with the specified </a:t>
            </a:r>
            <a:r>
              <a:rPr lang="en-US" u="sng" dirty="0" smtClean="0">
                <a:latin typeface="Times New Roman" pitchFamily="18" charset="0"/>
                <a:cs typeface="Times New Roman" pitchFamily="18" charset="0"/>
              </a:rPr>
              <a:t>year</a:t>
            </a:r>
            <a:r>
              <a:rPr lang="en-US" dirty="0" smtClean="0">
                <a:latin typeface="Times New Roman" pitchFamily="18" charset="0"/>
                <a:cs typeface="Times New Roman" pitchFamily="18" charset="0"/>
              </a:rPr>
              <a:t>, </a:t>
            </a:r>
            <a:r>
              <a:rPr lang="en-US" u="sng" dirty="0" smtClean="0">
                <a:latin typeface="Times New Roman" pitchFamily="18" charset="0"/>
                <a:cs typeface="Times New Roman" pitchFamily="18" charset="0"/>
              </a:rPr>
              <a:t>month</a:t>
            </a:r>
            <a:r>
              <a:rPr lang="en-US" dirty="0" smtClean="0">
                <a:latin typeface="Times New Roman" pitchFamily="18" charset="0"/>
                <a:cs typeface="Times New Roman" pitchFamily="18" charset="0"/>
              </a:rPr>
              <a:t>, and </a:t>
            </a:r>
            <a:r>
              <a:rPr lang="en-US" u="sng" dirty="0" smtClean="0">
                <a:latin typeface="Times New Roman" pitchFamily="18" charset="0"/>
                <a:cs typeface="Times New Roman" pitchFamily="18" charset="0"/>
              </a:rPr>
              <a:t>date</a:t>
            </a:r>
            <a:r>
              <a:rPr lang="en-US" dirty="0" smtClean="0">
                <a:latin typeface="Times New Roman" pitchFamily="18" charset="0"/>
                <a:cs typeface="Times New Roman" pitchFamily="18" charset="0"/>
              </a:rPr>
              <a:t>. The </a:t>
            </a:r>
            <a:r>
              <a:rPr lang="en-US" u="sng" dirty="0" smtClean="0">
                <a:latin typeface="Times New Roman" pitchFamily="18" charset="0"/>
                <a:cs typeface="Times New Roman" pitchFamily="18" charset="0"/>
              </a:rPr>
              <a:t>month</a:t>
            </a:r>
            <a:r>
              <a:rPr lang="en-US" dirty="0" smtClean="0">
                <a:latin typeface="Times New Roman" pitchFamily="18" charset="0"/>
                <a:cs typeface="Times New Roman" pitchFamily="18" charset="0"/>
              </a:rPr>
              <a:t> parameter is 0-based, i.e., 0 is for January.</a:t>
            </a:r>
            <a:endParaRPr lang="en-US" dirty="0" smtClean="0">
              <a:latin typeface="Times New Roman" pitchFamily="18" charset="0"/>
            </a:endParaRPr>
          </a:p>
        </p:txBody>
      </p:sp>
      <p:sp>
        <p:nvSpPr>
          <p:cNvPr id="27651" name="Slide Number Placeholder 4"/>
          <p:cNvSpPr>
            <a:spLocks noGrp="1"/>
          </p:cNvSpPr>
          <p:nvPr>
            <p:ph type="sldNum" sz="quarter" idx="4294967295"/>
          </p:nvPr>
        </p:nvSpPr>
        <p:spPr bwMode="auto">
          <a:xfrm>
            <a:off x="6553200" y="6356350"/>
            <a:ext cx="2133600" cy="365125"/>
          </a:xfrm>
          <a:prstGeom prst="rect">
            <a:avLst/>
          </a:prstGeom>
          <a:noFill/>
          <a:ln>
            <a:miter lim="800000"/>
            <a:headEnd/>
            <a:tailEnd/>
          </a:ln>
        </p:spPr>
        <p:txBody>
          <a:bodyPr/>
          <a:lstStyle/>
          <a:p>
            <a:fld id="{919F11FD-E7D0-43EE-92E0-AB135D45E0E9}" type="slidenum">
              <a:rPr lang="en-US" sz="1400">
                <a:solidFill>
                  <a:schemeClr val="tx1"/>
                </a:solidFill>
              </a:rPr>
              <a:pPr/>
              <a:t>9</a:t>
            </a:fld>
            <a:endParaRPr lang="en-US" sz="1400">
              <a:solidFill>
                <a:schemeClr val="tx1"/>
              </a:solidFill>
            </a:endParaRPr>
          </a:p>
        </p:txBody>
      </p:sp>
      <p:sp>
        <p:nvSpPr>
          <p:cNvPr id="5" name="AutoShape 6">
            <a:hlinkClick r:id="" action="ppaction://noaction" highlightClick="1"/>
          </p:cNvPr>
          <p:cNvSpPr>
            <a:spLocks noChangeArrowheads="1"/>
          </p:cNvSpPr>
          <p:nvPr/>
        </p:nvSpPr>
        <p:spPr bwMode="auto">
          <a:xfrm>
            <a:off x="2805370" y="5118820"/>
            <a:ext cx="2438400" cy="457200"/>
          </a:xfrm>
          <a:prstGeom prst="actionButtonBlank">
            <a:avLst/>
          </a:prstGeom>
          <a:ln>
            <a:headEnd type="none" w="sm" len="sm"/>
            <a:tailEnd type="none" w="sm" len="sm"/>
          </a:ln>
        </p:spPr>
        <p:style>
          <a:lnRef idx="2">
            <a:schemeClr val="dk1"/>
          </a:lnRef>
          <a:fillRef idx="1">
            <a:schemeClr val="lt1"/>
          </a:fillRef>
          <a:effectRef idx="0">
            <a:schemeClr val="dk1"/>
          </a:effectRef>
          <a:fontRef idx="minor">
            <a:schemeClr val="dk1"/>
          </a:fontRef>
        </p:style>
        <p:txBody>
          <a:bodyPr wrap="none" anchor="ctr"/>
          <a:lstStyle/>
          <a:p>
            <a:pPr algn="ctr"/>
            <a:r>
              <a:rPr lang="en-US" sz="1800" dirty="0" smtClean="0">
                <a:solidFill>
                  <a:schemeClr val="accent1"/>
                </a:solidFill>
                <a:latin typeface="Book Antiqua" pitchFamily="18" charset="0"/>
                <a:ea typeface="MS PGothic" pitchFamily="34" charset="-128"/>
                <a:hlinkClick r:id="rId2"/>
              </a:rPr>
              <a:t>TestCalendar</a:t>
            </a:r>
            <a:endParaRPr lang="en-US" sz="1800" dirty="0">
              <a:solidFill>
                <a:schemeClr val="accent1"/>
              </a:solidFill>
              <a:ea typeface="MS PGothic" pitchFamily="34" charset="-128"/>
            </a:endParaRPr>
          </a:p>
        </p:txBody>
      </p:sp>
    </p:spTree>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International">
  <a:themeElements>
    <a:clrScheme name="International 1">
      <a:dk1>
        <a:srgbClr val="000000"/>
      </a:dk1>
      <a:lt1>
        <a:srgbClr val="FFFFFF"/>
      </a:lt1>
      <a:dk2>
        <a:srgbClr val="0000FF"/>
      </a:dk2>
      <a:lt2>
        <a:srgbClr val="FFFF99"/>
      </a:lt2>
      <a:accent1>
        <a:srgbClr val="009966"/>
      </a:accent1>
      <a:accent2>
        <a:srgbClr val="00CCCC"/>
      </a:accent2>
      <a:accent3>
        <a:srgbClr val="AAAAFF"/>
      </a:accent3>
      <a:accent4>
        <a:srgbClr val="DADADA"/>
      </a:accent4>
      <a:accent5>
        <a:srgbClr val="AACAB8"/>
      </a:accent5>
      <a:accent6>
        <a:srgbClr val="00B9B9"/>
      </a:accent6>
      <a:hlink>
        <a:srgbClr val="000080"/>
      </a:hlink>
      <a:folHlink>
        <a:srgbClr val="9999FF"/>
      </a:folHlink>
    </a:clrScheme>
    <a:fontScheme name="International">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International 1">
        <a:dk1>
          <a:srgbClr val="000000"/>
        </a:dk1>
        <a:lt1>
          <a:srgbClr val="FFFFFF"/>
        </a:lt1>
        <a:dk2>
          <a:srgbClr val="0000FF"/>
        </a:dk2>
        <a:lt2>
          <a:srgbClr val="FFFF99"/>
        </a:lt2>
        <a:accent1>
          <a:srgbClr val="009966"/>
        </a:accent1>
        <a:accent2>
          <a:srgbClr val="00CCCC"/>
        </a:accent2>
        <a:accent3>
          <a:srgbClr val="AAAAFF"/>
        </a:accent3>
        <a:accent4>
          <a:srgbClr val="DADADA"/>
        </a:accent4>
        <a:accent5>
          <a:srgbClr val="AACAB8"/>
        </a:accent5>
        <a:accent6>
          <a:srgbClr val="00B9B9"/>
        </a:accent6>
        <a:hlink>
          <a:srgbClr val="000080"/>
        </a:hlink>
        <a:folHlink>
          <a:srgbClr val="9999FF"/>
        </a:folHlink>
      </a:clrScheme>
      <a:clrMap bg1="dk2" tx1="lt1" bg2="dk1" tx2="lt2" accent1="accent1" accent2="accent2" accent3="accent3" accent4="accent4" accent5="accent5" accent6="accent6" hlink="hlink" folHlink="folHlink"/>
    </a:extraClrScheme>
    <a:extraClrScheme>
      <a:clrScheme name="International 2">
        <a:dk1>
          <a:srgbClr val="000000"/>
        </a:dk1>
        <a:lt1>
          <a:srgbClr val="FFFFFF"/>
        </a:lt1>
        <a:dk2>
          <a:srgbClr val="000080"/>
        </a:dk2>
        <a:lt2>
          <a:srgbClr val="003399"/>
        </a:lt2>
        <a:accent1>
          <a:srgbClr val="9999FF"/>
        </a:accent1>
        <a:accent2>
          <a:srgbClr val="FF99FF"/>
        </a:accent2>
        <a:accent3>
          <a:srgbClr val="FFFFFF"/>
        </a:accent3>
        <a:accent4>
          <a:srgbClr val="000000"/>
        </a:accent4>
        <a:accent5>
          <a:srgbClr val="CACAFF"/>
        </a:accent5>
        <a:accent6>
          <a:srgbClr val="E78AE7"/>
        </a:accent6>
        <a:hlink>
          <a:srgbClr val="85ADFF"/>
        </a:hlink>
        <a:folHlink>
          <a:srgbClr val="00CCCC"/>
        </a:folHlink>
      </a:clrScheme>
      <a:clrMap bg1="lt1" tx1="dk1" bg2="lt2" tx2="dk2" accent1="accent1" accent2="accent2" accent3="accent3" accent4="accent4" accent5="accent5" accent6="accent6" hlink="hlink" folHlink="folHlink"/>
    </a:extraClrScheme>
    <a:extraClrScheme>
      <a:clrScheme name="International 3">
        <a:dk1>
          <a:srgbClr val="000000"/>
        </a:dk1>
        <a:lt1>
          <a:srgbClr val="FFFFFF"/>
        </a:lt1>
        <a:dk2>
          <a:srgbClr val="000000"/>
        </a:dk2>
        <a:lt2>
          <a:srgbClr val="5F5F5F"/>
        </a:lt2>
        <a:accent1>
          <a:srgbClr val="CBCBCB"/>
        </a:accent1>
        <a:accent2>
          <a:srgbClr val="969696"/>
        </a:accent2>
        <a:accent3>
          <a:srgbClr val="FFFFFF"/>
        </a:accent3>
        <a:accent4>
          <a:srgbClr val="000000"/>
        </a:accent4>
        <a:accent5>
          <a:srgbClr val="E2E2E2"/>
        </a:accent5>
        <a:accent6>
          <a:srgbClr val="878787"/>
        </a:accent6>
        <a:hlink>
          <a:srgbClr val="DDDDDD"/>
        </a:hlink>
        <a:folHlink>
          <a:srgbClr val="EAEAEA"/>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C:\MSOffice\Templates\Presentation Designs\International.pot</Template>
  <TotalTime>25545</TotalTime>
  <Words>1718</Words>
  <Application>Microsoft Macintosh PowerPoint</Application>
  <PresentationFormat>On-screen Show (4:3)</PresentationFormat>
  <Paragraphs>209</Paragraphs>
  <Slides>27</Slides>
  <Notes>6</Notes>
  <HiddenSlides>1</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27</vt:i4>
      </vt:variant>
    </vt:vector>
  </HeadingPairs>
  <TitlesOfParts>
    <vt:vector size="30" baseType="lpstr">
      <vt:lpstr>International</vt:lpstr>
      <vt:lpstr>Document</vt:lpstr>
      <vt:lpstr>Picture</vt:lpstr>
      <vt:lpstr>Lecture 7: Abstract Classes and Interfaces (Ch 15)</vt:lpstr>
      <vt:lpstr>Objectives</vt:lpstr>
      <vt:lpstr>Abstract Classes and Abstract Methods</vt:lpstr>
      <vt:lpstr>What’s an abstract class?</vt:lpstr>
      <vt:lpstr>What’s an abstract method?</vt:lpstr>
      <vt:lpstr>Interesting facts</vt:lpstr>
      <vt:lpstr>The Abstract Calendar Class and Its GregorianCalendar subclass</vt:lpstr>
      <vt:lpstr>The Abstract Calendar Class and Its GregorianCalendar subclass</vt:lpstr>
      <vt:lpstr>The GregorianCalendar Class</vt:lpstr>
      <vt:lpstr>Interfaces</vt:lpstr>
      <vt:lpstr>What’s an interface?</vt:lpstr>
      <vt:lpstr>Define an Interface</vt:lpstr>
      <vt:lpstr>Conceptual Example</vt:lpstr>
      <vt:lpstr>Code Example</vt:lpstr>
      <vt:lpstr>Example</vt:lpstr>
      <vt:lpstr>Omitting Modifiers in Interfaces</vt:lpstr>
      <vt:lpstr>Example: The Comparable Interface</vt:lpstr>
      <vt:lpstr>String and Date Classes</vt:lpstr>
      <vt:lpstr>Declaring Classes to Implement Comparable</vt:lpstr>
      <vt:lpstr>The Cloneable Interfaces</vt:lpstr>
      <vt:lpstr>Examples</vt:lpstr>
      <vt:lpstr>Implementing Cloneable Interface</vt:lpstr>
      <vt:lpstr>Shallow vs. Deep Copy</vt:lpstr>
      <vt:lpstr>Interfaces vs. Abstract Classes</vt:lpstr>
      <vt:lpstr>Interfaces vs. Abstract Classes, cont.</vt:lpstr>
      <vt:lpstr>Caution: conflict interfaces </vt:lpstr>
      <vt:lpstr>The Rational Class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Objects and Classes</dc:title>
  <dc:creator>flin</dc:creator>
  <cp:lastModifiedBy>F Lin</cp:lastModifiedBy>
  <cp:revision>282</cp:revision>
  <dcterms:created xsi:type="dcterms:W3CDTF">1995-06-10T17:31:50Z</dcterms:created>
  <dcterms:modified xsi:type="dcterms:W3CDTF">2014-10-06T14:43:43Z</dcterms:modified>
</cp:coreProperties>
</file>