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8" r:id="rId4"/>
    <p:sldId id="265" r:id="rId5"/>
    <p:sldId id="258" r:id="rId6"/>
    <p:sldId id="266" r:id="rId7"/>
    <p:sldId id="267" r:id="rId8"/>
    <p:sldId id="261" r:id="rId9"/>
    <p:sldId id="269" r:id="rId10"/>
    <p:sldId id="262" r:id="rId11"/>
    <p:sldId id="263" r:id="rId12"/>
    <p:sldId id="264" r:id="rId13"/>
    <p:sldId id="270" r:id="rId14"/>
    <p:sldId id="282" r:id="rId15"/>
    <p:sldId id="257" r:id="rId16"/>
    <p:sldId id="259" r:id="rId17"/>
    <p:sldId id="26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文档管理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文件下载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2671" y="1478153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文件表中存储文件根路径</a:t>
            </a:r>
            <a:r>
              <a:rPr lang="en-US" altLang="zh-CN" dirty="0" smtClean="0"/>
              <a:t>,</a:t>
            </a:r>
            <a:r>
              <a:rPr lang="zh-CN" altLang="en-US" dirty="0" smtClean="0"/>
              <a:t>存储路径</a:t>
            </a:r>
            <a:r>
              <a:rPr lang="en-US" altLang="zh-CN" dirty="0" smtClean="0"/>
              <a:t>,</a:t>
            </a:r>
            <a:r>
              <a:rPr lang="zh-CN" altLang="en-US" dirty="0" smtClean="0"/>
              <a:t>文件名称</a:t>
            </a:r>
            <a:r>
              <a:rPr lang="en-US" altLang="zh-CN" dirty="0" smtClean="0"/>
              <a:t>,</a:t>
            </a:r>
            <a:r>
              <a:rPr lang="zh-CN" altLang="en-US" dirty="0" smtClean="0"/>
              <a:t>文件扩展名称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支持服务器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地址变动引起全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存储造成批量更新数据库问题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支持发布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链接形式下载链接  （部署不影响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支持原文件名称下载 （不会增加无关前缀或者后缀）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文件版本下载</a:t>
            </a:r>
            <a:r>
              <a:rPr lang="zh-CN" altLang="en-US" dirty="0"/>
              <a:t>后缀</a:t>
            </a:r>
            <a:r>
              <a:rPr lang="zh-CN" altLang="en-US" dirty="0" smtClean="0"/>
              <a:t>自动标号</a:t>
            </a:r>
            <a:r>
              <a:rPr lang="en-US" altLang="zh-CN" dirty="0" smtClean="0"/>
              <a:t>_V1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5620" y="4478020"/>
            <a:ext cx="7049135" cy="768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515" y="5438140"/>
            <a:ext cx="6668135" cy="1212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文件删除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2671" y="1478153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文件表中存储文件根路径</a:t>
            </a:r>
            <a:r>
              <a:rPr lang="en-US" altLang="zh-CN" dirty="0" smtClean="0"/>
              <a:t>,</a:t>
            </a:r>
            <a:r>
              <a:rPr lang="zh-CN" altLang="en-US" dirty="0" smtClean="0"/>
              <a:t>存储路径</a:t>
            </a:r>
            <a:r>
              <a:rPr lang="en-US" altLang="zh-CN" dirty="0" smtClean="0"/>
              <a:t>,</a:t>
            </a:r>
            <a:r>
              <a:rPr lang="zh-CN" altLang="en-US" dirty="0" smtClean="0"/>
              <a:t>文件名称</a:t>
            </a:r>
            <a:r>
              <a:rPr lang="en-US" altLang="zh-CN" dirty="0" smtClean="0"/>
              <a:t>,</a:t>
            </a:r>
            <a:r>
              <a:rPr lang="zh-CN" altLang="en-US" dirty="0" smtClean="0"/>
              <a:t>文件扩展名称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支持发布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链接形式下载链接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支持原文件名称下载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3336" y="649222"/>
            <a:ext cx="6858000" cy="167335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821495"/>
            <a:ext cx="6943725" cy="1581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11" y="4965572"/>
            <a:ext cx="6943725" cy="135255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201168" y="189453"/>
            <a:ext cx="2770632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上传相同</a:t>
            </a:r>
            <a:r>
              <a:rPr lang="en-US" altLang="zh-CN" dirty="0" smtClean="0"/>
              <a:t>md5</a:t>
            </a:r>
            <a:r>
              <a:rPr lang="zh-CN" altLang="en-US" dirty="0" smtClean="0"/>
              <a:t>值的文件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201168" y="2389155"/>
            <a:ext cx="451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删除原始引用文件，重新建立引用关系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201168" y="4532234"/>
            <a:ext cx="451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删除非原始引用文件</a:t>
            </a:r>
            <a:endParaRPr lang="zh-CN" altLang="en-US" dirty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1311" y="2270613"/>
            <a:ext cx="3898365" cy="24659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0595" y="429895"/>
            <a:ext cx="9144000" cy="918210"/>
          </a:xfrm>
        </p:spPr>
        <p:txBody>
          <a:bodyPr>
            <a:normAutofit/>
          </a:bodyPr>
          <a:p>
            <a:pPr algn="l"/>
            <a:r>
              <a:rPr lang="zh-CN" altLang="en-US" sz="4000" dirty="0"/>
              <a:t>外部对接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1593850" y="1645285"/>
            <a:ext cx="59988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userid    用户主键</a:t>
            </a:r>
            <a:endParaRPr lang="zh-CN" altLang="en-US"/>
          </a:p>
          <a:p>
            <a:r>
              <a:rPr lang="zh-CN" altLang="en-US"/>
              <a:t>usersid</a:t>
            </a:r>
            <a:endParaRPr lang="zh-CN" altLang="en-US"/>
          </a:p>
          <a:p>
            <a:r>
              <a:rPr lang="zh-CN" altLang="en-US"/>
              <a:t>username  用户名称</a:t>
            </a:r>
            <a:endParaRPr lang="zh-CN" altLang="en-US"/>
          </a:p>
          <a:p>
            <a:r>
              <a:rPr lang="zh-CN" altLang="en-US"/>
              <a:t>appname  应用名称</a:t>
            </a:r>
            <a:endParaRPr lang="zh-CN" altLang="en-US"/>
          </a:p>
          <a:p>
            <a:r>
              <a:rPr lang="zh-CN" altLang="en-US"/>
              <a:t>recordid  记录主键</a:t>
            </a:r>
            <a:endParaRPr lang="zh-CN" altLang="en-US"/>
          </a:p>
          <a:p>
            <a:r>
              <a:rPr lang="zh-CN" altLang="en-US"/>
              <a:t>recordsid 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93850" y="3937635"/>
            <a:ext cx="59988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查询数据</a:t>
            </a:r>
            <a:r>
              <a:rPr lang="zh-CN" altLang="en-US"/>
              <a:t>接口：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带条件查询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带分页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数据库表结构设计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61488" y="1825625"/>
            <a:ext cx="5886863" cy="4351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数据库表结构说明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文件名称（</a:t>
            </a:r>
            <a:r>
              <a:rPr lang="en-US" altLang="zh-CN" dirty="0" smtClean="0"/>
              <a:t>UUID</a:t>
            </a:r>
            <a:r>
              <a:rPr lang="zh-CN" altLang="en-US" dirty="0" smtClean="0"/>
              <a:t>名称，保留原文件名称下载使用）</a:t>
            </a:r>
            <a:endParaRPr lang="en-US" altLang="zh-CN" dirty="0" smtClean="0"/>
          </a:p>
          <a:p>
            <a:r>
              <a:rPr lang="zh-CN" altLang="en-US" dirty="0" smtClean="0"/>
              <a:t>存储路径</a:t>
            </a:r>
            <a:endParaRPr lang="en-US" altLang="zh-CN" dirty="0" smtClean="0"/>
          </a:p>
          <a:p>
            <a:r>
              <a:rPr lang="zh-CN" altLang="en-US" dirty="0"/>
              <a:t>上</a:t>
            </a:r>
            <a:r>
              <a:rPr lang="zh-CN" altLang="en-US" dirty="0" smtClean="0"/>
              <a:t>传标识</a:t>
            </a:r>
            <a:r>
              <a:rPr lang="en-US" altLang="zh-CN" dirty="0" err="1" smtClean="0"/>
              <a:t>userid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usersid</a:t>
            </a:r>
            <a:r>
              <a:rPr lang="en-US" altLang="zh-CN" dirty="0" smtClean="0"/>
              <a:t> username </a:t>
            </a:r>
            <a:r>
              <a:rPr lang="en-US" altLang="zh-CN" dirty="0" err="1" smtClean="0"/>
              <a:t>recordid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recordsid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appname</a:t>
            </a:r>
            <a:endParaRPr lang="en-US" altLang="zh-CN" dirty="0" smtClean="0"/>
          </a:p>
          <a:p>
            <a:r>
              <a:rPr lang="zh-CN" altLang="en-US" dirty="0"/>
              <a:t>上</a:t>
            </a:r>
            <a:r>
              <a:rPr lang="zh-CN" altLang="en-US" dirty="0" smtClean="0"/>
              <a:t>传时间、修改时间</a:t>
            </a:r>
            <a:endParaRPr lang="en-US" altLang="zh-CN" dirty="0" smtClean="0"/>
          </a:p>
          <a:p>
            <a:r>
              <a:rPr lang="en-US" altLang="zh-CN" dirty="0" smtClean="0"/>
              <a:t>Md5</a:t>
            </a:r>
            <a:r>
              <a:rPr lang="zh-CN" altLang="en-US" dirty="0" smtClean="0"/>
              <a:t>值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数据库表结构说明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文件版本</a:t>
            </a:r>
            <a:endParaRPr lang="en-US" altLang="zh-CN" dirty="0" smtClean="0"/>
          </a:p>
          <a:p>
            <a:r>
              <a:rPr lang="zh-CN" altLang="en-US" dirty="0" smtClean="0"/>
              <a:t>文件与主表关系</a:t>
            </a:r>
            <a:endParaRPr lang="en-US" altLang="zh-CN" dirty="0"/>
          </a:p>
          <a:p>
            <a:r>
              <a:rPr lang="en-US" altLang="zh-CN" dirty="0" smtClean="0"/>
              <a:t>Md5</a:t>
            </a:r>
            <a:r>
              <a:rPr lang="zh-CN" altLang="en-US" dirty="0" smtClean="0"/>
              <a:t>值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804672"/>
            <a:ext cx="9144000" cy="4453128"/>
          </a:xfrm>
        </p:spPr>
        <p:txBody>
          <a:bodyPr/>
          <a:lstStyle/>
          <a:p>
            <a:pPr algn="l"/>
            <a:r>
              <a:rPr lang="zh-CN" altLang="en-US" dirty="0" smtClean="0"/>
              <a:t>文档管理基本需求</a:t>
            </a:r>
            <a:endParaRPr lang="en-US" altLang="zh-CN" dirty="0" smtClean="0"/>
          </a:p>
          <a:p>
            <a:pPr algn="l"/>
            <a:endParaRPr lang="en-US" altLang="zh-CN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dirty="0" smtClean="0"/>
              <a:t>文件上传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dirty="0" smtClean="0"/>
              <a:t>文件下载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dirty="0" smtClean="0"/>
              <a:t>文件版本管理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dirty="0" smtClean="0"/>
              <a:t>外部对接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764024" y="832104"/>
            <a:ext cx="6053328" cy="5705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936992" y="338328"/>
            <a:ext cx="2157984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服务器</a:t>
            </a:r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1609344" y="1115568"/>
            <a:ext cx="557784" cy="868680"/>
            <a:chOff x="1609344" y="1115568"/>
            <a:chExt cx="557784" cy="868680"/>
          </a:xfrm>
        </p:grpSpPr>
        <p:sp>
          <p:nvSpPr>
            <p:cNvPr id="7" name="折角形 6"/>
            <p:cNvSpPr/>
            <p:nvPr/>
          </p:nvSpPr>
          <p:spPr>
            <a:xfrm>
              <a:off x="1609344" y="1115568"/>
              <a:ext cx="557784" cy="868680"/>
            </a:xfrm>
            <a:prstGeom prst="foldedCorne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732788" y="1365242"/>
              <a:ext cx="310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609344" y="2514600"/>
            <a:ext cx="557784" cy="868680"/>
            <a:chOff x="1609344" y="2514600"/>
            <a:chExt cx="557784" cy="868680"/>
          </a:xfrm>
        </p:grpSpPr>
        <p:sp>
          <p:nvSpPr>
            <p:cNvPr id="8" name="折角形 7"/>
            <p:cNvSpPr/>
            <p:nvPr/>
          </p:nvSpPr>
          <p:spPr>
            <a:xfrm>
              <a:off x="1609344" y="2514600"/>
              <a:ext cx="557784" cy="868680"/>
            </a:xfrm>
            <a:prstGeom prst="foldedCorne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732788" y="2764274"/>
              <a:ext cx="310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609344" y="3959352"/>
            <a:ext cx="557784" cy="868680"/>
            <a:chOff x="1609344" y="3959352"/>
            <a:chExt cx="557784" cy="868680"/>
          </a:xfrm>
        </p:grpSpPr>
        <p:sp>
          <p:nvSpPr>
            <p:cNvPr id="9" name="折角形 8"/>
            <p:cNvSpPr/>
            <p:nvPr/>
          </p:nvSpPr>
          <p:spPr>
            <a:xfrm>
              <a:off x="1609344" y="3959352"/>
              <a:ext cx="557784" cy="868680"/>
            </a:xfrm>
            <a:prstGeom prst="foldedCorne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32788" y="4209026"/>
              <a:ext cx="310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092440" y="1115568"/>
            <a:ext cx="557784" cy="868680"/>
            <a:chOff x="8092440" y="1115568"/>
            <a:chExt cx="557784" cy="868680"/>
          </a:xfrm>
        </p:grpSpPr>
        <p:sp>
          <p:nvSpPr>
            <p:cNvPr id="21" name="折角形 20"/>
            <p:cNvSpPr/>
            <p:nvPr/>
          </p:nvSpPr>
          <p:spPr>
            <a:xfrm>
              <a:off x="8092440" y="1115568"/>
              <a:ext cx="557784" cy="868680"/>
            </a:xfrm>
            <a:prstGeom prst="foldedCorne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215884" y="1365242"/>
              <a:ext cx="310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092440" y="2514600"/>
            <a:ext cx="557784" cy="868680"/>
            <a:chOff x="8092440" y="2514600"/>
            <a:chExt cx="557784" cy="868680"/>
          </a:xfrm>
        </p:grpSpPr>
        <p:sp>
          <p:nvSpPr>
            <p:cNvPr id="22" name="折角形 21"/>
            <p:cNvSpPr/>
            <p:nvPr/>
          </p:nvSpPr>
          <p:spPr>
            <a:xfrm>
              <a:off x="8092440" y="2514600"/>
              <a:ext cx="557784" cy="868680"/>
            </a:xfrm>
            <a:prstGeom prst="foldedCorne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215884" y="2764274"/>
              <a:ext cx="310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092440" y="3959352"/>
            <a:ext cx="557784" cy="868680"/>
            <a:chOff x="8092440" y="3959352"/>
            <a:chExt cx="557784" cy="868680"/>
          </a:xfrm>
        </p:grpSpPr>
        <p:sp>
          <p:nvSpPr>
            <p:cNvPr id="23" name="折角形 22"/>
            <p:cNvSpPr/>
            <p:nvPr/>
          </p:nvSpPr>
          <p:spPr>
            <a:xfrm>
              <a:off x="8092440" y="3959352"/>
              <a:ext cx="557784" cy="868680"/>
            </a:xfrm>
            <a:prstGeom prst="foldedCorne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215884" y="4209026"/>
              <a:ext cx="310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</p:grpSp>
      <p:cxnSp>
        <p:nvCxnSpPr>
          <p:cNvPr id="11" name="直接箭头连接符 10"/>
          <p:cNvCxnSpPr>
            <a:stCxn id="7" idx="3"/>
            <a:endCxn id="21" idx="1"/>
          </p:cNvCxnSpPr>
          <p:nvPr/>
        </p:nvCxnSpPr>
        <p:spPr>
          <a:xfrm>
            <a:off x="2167128" y="1549908"/>
            <a:ext cx="5925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167128" y="2953512"/>
            <a:ext cx="5925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084832" y="4393692"/>
            <a:ext cx="6007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1609344" y="5399532"/>
            <a:ext cx="557784" cy="868680"/>
            <a:chOff x="1609344" y="3959352"/>
            <a:chExt cx="557784" cy="868680"/>
          </a:xfrm>
        </p:grpSpPr>
        <p:sp>
          <p:nvSpPr>
            <p:cNvPr id="38" name="折角形 37"/>
            <p:cNvSpPr/>
            <p:nvPr/>
          </p:nvSpPr>
          <p:spPr>
            <a:xfrm>
              <a:off x="1609344" y="3959352"/>
              <a:ext cx="557784" cy="868680"/>
            </a:xfrm>
            <a:prstGeom prst="foldedCorne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732788" y="4209026"/>
              <a:ext cx="310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092440" y="5399532"/>
            <a:ext cx="557784" cy="868680"/>
            <a:chOff x="8092440" y="3959352"/>
            <a:chExt cx="557784" cy="868680"/>
          </a:xfrm>
        </p:grpSpPr>
        <p:sp>
          <p:nvSpPr>
            <p:cNvPr id="41" name="折角形 40"/>
            <p:cNvSpPr/>
            <p:nvPr/>
          </p:nvSpPr>
          <p:spPr>
            <a:xfrm>
              <a:off x="8092440" y="3959352"/>
              <a:ext cx="557784" cy="868680"/>
            </a:xfrm>
            <a:prstGeom prst="foldedCorne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215884" y="4209026"/>
              <a:ext cx="310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</p:grpSp>
      <p:cxnSp>
        <p:nvCxnSpPr>
          <p:cNvPr id="43" name="直接箭头连接符 42"/>
          <p:cNvCxnSpPr/>
          <p:nvPr/>
        </p:nvCxnSpPr>
        <p:spPr>
          <a:xfrm>
            <a:off x="2084832" y="5833872"/>
            <a:ext cx="6007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副标题 2"/>
          <p:cNvSpPr>
            <a:spLocks noGrp="1"/>
          </p:cNvSpPr>
          <p:nvPr>
            <p:ph type="subTitle" idx="1"/>
          </p:nvPr>
        </p:nvSpPr>
        <p:spPr>
          <a:xfrm>
            <a:off x="566928" y="189608"/>
            <a:ext cx="3502152" cy="583779"/>
          </a:xfrm>
        </p:spPr>
        <p:txBody>
          <a:bodyPr/>
          <a:lstStyle/>
          <a:p>
            <a:r>
              <a:rPr lang="zh-CN" altLang="en-US" dirty="0"/>
              <a:t>一般</a:t>
            </a:r>
            <a:r>
              <a:rPr lang="zh-CN" altLang="en-US" dirty="0" smtClean="0"/>
              <a:t>传统文件上传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文件上传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提示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smtClean="0"/>
              <a:t>文件复用，</a:t>
            </a:r>
            <a:r>
              <a:rPr lang="en-US" altLang="zh-CN" smtClean="0"/>
              <a:t>md5</a:t>
            </a:r>
            <a:r>
              <a:rPr lang="zh-CN" altLang="en-US" dirty="0" smtClean="0"/>
              <a:t>值相同利用主表和子表的</a:t>
            </a:r>
            <a:r>
              <a:rPr lang="en-US" altLang="zh-CN" dirty="0" err="1" smtClean="0"/>
              <a:t>refertable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referid</a:t>
            </a:r>
            <a:r>
              <a:rPr lang="zh-CN" altLang="en-US" dirty="0" smtClean="0"/>
              <a:t>建立关系，数据库插入值，并不在文件系统生成新文件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文件列表带条件分页查询，允许传入</a:t>
            </a:r>
            <a:r>
              <a:rPr lang="en-US" altLang="zh-CN" dirty="0" err="1"/>
              <a:t>userid</a:t>
            </a:r>
            <a:r>
              <a:rPr lang="en-US" altLang="zh-CN" dirty="0"/>
              <a:t> </a:t>
            </a:r>
            <a:r>
              <a:rPr lang="en-US" altLang="zh-CN" dirty="0" err="1"/>
              <a:t>usersid</a:t>
            </a:r>
            <a:r>
              <a:rPr lang="en-US" altLang="zh-CN" dirty="0"/>
              <a:t> username </a:t>
            </a:r>
            <a:r>
              <a:rPr lang="en-US" altLang="zh-CN" dirty="0" err="1"/>
              <a:t>recordid</a:t>
            </a:r>
            <a:r>
              <a:rPr lang="en-US" altLang="zh-CN" dirty="0"/>
              <a:t> </a:t>
            </a:r>
            <a:r>
              <a:rPr lang="en-US" altLang="zh-CN" dirty="0" err="1"/>
              <a:t>recordsid</a:t>
            </a:r>
            <a:r>
              <a:rPr lang="en-US" altLang="zh-CN" dirty="0"/>
              <a:t> </a:t>
            </a:r>
            <a:r>
              <a:rPr lang="en-US" altLang="zh-CN" dirty="0" err="1" smtClean="0"/>
              <a:t>appname</a:t>
            </a:r>
            <a:r>
              <a:rPr lang="zh-CN" altLang="en-US" dirty="0" smtClean="0"/>
              <a:t>等项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6825996" y="948190"/>
            <a:ext cx="3648456" cy="4370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936992" y="338328"/>
            <a:ext cx="2157984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服务器</a:t>
            </a:r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1609344" y="1115568"/>
            <a:ext cx="557784" cy="868680"/>
            <a:chOff x="1609344" y="1115568"/>
            <a:chExt cx="557784" cy="868680"/>
          </a:xfrm>
        </p:grpSpPr>
        <p:sp>
          <p:nvSpPr>
            <p:cNvPr id="7" name="折角形 6"/>
            <p:cNvSpPr/>
            <p:nvPr/>
          </p:nvSpPr>
          <p:spPr>
            <a:xfrm>
              <a:off x="1609344" y="1115568"/>
              <a:ext cx="557784" cy="868680"/>
            </a:xfrm>
            <a:prstGeom prst="foldedCorne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732788" y="1365242"/>
              <a:ext cx="310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609344" y="2514600"/>
            <a:ext cx="557784" cy="868680"/>
            <a:chOff x="1609344" y="2514600"/>
            <a:chExt cx="557784" cy="868680"/>
          </a:xfrm>
        </p:grpSpPr>
        <p:sp>
          <p:nvSpPr>
            <p:cNvPr id="8" name="折角形 7"/>
            <p:cNvSpPr/>
            <p:nvPr/>
          </p:nvSpPr>
          <p:spPr>
            <a:xfrm>
              <a:off x="1609344" y="2514600"/>
              <a:ext cx="557784" cy="868680"/>
            </a:xfrm>
            <a:prstGeom prst="foldedCorne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732788" y="2764274"/>
              <a:ext cx="310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609344" y="3959352"/>
            <a:ext cx="557784" cy="868680"/>
            <a:chOff x="1609344" y="3959352"/>
            <a:chExt cx="557784" cy="868680"/>
          </a:xfrm>
        </p:grpSpPr>
        <p:sp>
          <p:nvSpPr>
            <p:cNvPr id="9" name="折角形 8"/>
            <p:cNvSpPr/>
            <p:nvPr/>
          </p:nvSpPr>
          <p:spPr>
            <a:xfrm>
              <a:off x="1609344" y="3959352"/>
              <a:ext cx="557784" cy="868680"/>
            </a:xfrm>
            <a:prstGeom prst="foldedCorne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32788" y="4209026"/>
              <a:ext cx="310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092440" y="1115568"/>
            <a:ext cx="557784" cy="868680"/>
            <a:chOff x="8092440" y="1115568"/>
            <a:chExt cx="557784" cy="868680"/>
          </a:xfrm>
        </p:grpSpPr>
        <p:sp>
          <p:nvSpPr>
            <p:cNvPr id="21" name="折角形 20"/>
            <p:cNvSpPr/>
            <p:nvPr/>
          </p:nvSpPr>
          <p:spPr>
            <a:xfrm>
              <a:off x="8092440" y="1115568"/>
              <a:ext cx="557784" cy="868680"/>
            </a:xfrm>
            <a:prstGeom prst="foldedCorne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215884" y="1365242"/>
              <a:ext cx="310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092440" y="2514600"/>
            <a:ext cx="557784" cy="868680"/>
            <a:chOff x="8092440" y="2514600"/>
            <a:chExt cx="557784" cy="868680"/>
          </a:xfrm>
        </p:grpSpPr>
        <p:sp>
          <p:nvSpPr>
            <p:cNvPr id="22" name="折角形 21"/>
            <p:cNvSpPr/>
            <p:nvPr/>
          </p:nvSpPr>
          <p:spPr>
            <a:xfrm>
              <a:off x="8092440" y="2514600"/>
              <a:ext cx="557784" cy="868680"/>
            </a:xfrm>
            <a:prstGeom prst="foldedCorne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215884" y="2764274"/>
              <a:ext cx="310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</p:grpSp>
      <p:cxnSp>
        <p:nvCxnSpPr>
          <p:cNvPr id="11" name="直接箭头连接符 10"/>
          <p:cNvCxnSpPr>
            <a:stCxn id="7" idx="3"/>
            <a:endCxn id="21" idx="1"/>
          </p:cNvCxnSpPr>
          <p:nvPr/>
        </p:nvCxnSpPr>
        <p:spPr>
          <a:xfrm>
            <a:off x="2167128" y="1549908"/>
            <a:ext cx="5925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167128" y="2953512"/>
            <a:ext cx="5925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2084832" y="1549908"/>
            <a:ext cx="5934456" cy="284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5111496" y="237744"/>
            <a:ext cx="1481328" cy="61539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223510" y="3488936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MD5</a:t>
            </a:r>
            <a:r>
              <a:rPr lang="zh-CN" altLang="en-US" dirty="0" smtClean="0"/>
              <a:t>判断</a:t>
            </a:r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1609344" y="5221224"/>
            <a:ext cx="557784" cy="868680"/>
            <a:chOff x="1609344" y="3959352"/>
            <a:chExt cx="557784" cy="868680"/>
          </a:xfrm>
        </p:grpSpPr>
        <p:sp>
          <p:nvSpPr>
            <p:cNvPr id="29" name="折角形 28"/>
            <p:cNvSpPr/>
            <p:nvPr/>
          </p:nvSpPr>
          <p:spPr>
            <a:xfrm>
              <a:off x="1609344" y="3959352"/>
              <a:ext cx="557784" cy="868680"/>
            </a:xfrm>
            <a:prstGeom prst="foldedCorne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732788" y="4209026"/>
              <a:ext cx="310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</p:grpSp>
      <p:cxnSp>
        <p:nvCxnSpPr>
          <p:cNvPr id="37" name="直接箭头连接符 36"/>
          <p:cNvCxnSpPr/>
          <p:nvPr/>
        </p:nvCxnSpPr>
        <p:spPr>
          <a:xfrm flipV="1">
            <a:off x="2144268" y="1549907"/>
            <a:ext cx="5916168" cy="412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副标题 2"/>
          <p:cNvSpPr>
            <a:spLocks noGrp="1"/>
          </p:cNvSpPr>
          <p:nvPr>
            <p:ph type="subTitle" idx="1"/>
          </p:nvPr>
        </p:nvSpPr>
        <p:spPr>
          <a:xfrm>
            <a:off x="566928" y="189608"/>
            <a:ext cx="3502152" cy="583779"/>
          </a:xfrm>
        </p:spPr>
        <p:txBody>
          <a:bodyPr/>
          <a:lstStyle/>
          <a:p>
            <a:r>
              <a:rPr lang="zh-CN" altLang="en-US" dirty="0" smtClean="0"/>
              <a:t>复用形文件上传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5568696" y="814709"/>
            <a:ext cx="6473952" cy="5851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992792" y="244656"/>
            <a:ext cx="2157984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服务器</a:t>
            </a:r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1609344" y="1115568"/>
            <a:ext cx="557784" cy="868680"/>
            <a:chOff x="1609344" y="1115568"/>
            <a:chExt cx="557784" cy="868680"/>
          </a:xfrm>
        </p:grpSpPr>
        <p:sp>
          <p:nvSpPr>
            <p:cNvPr id="7" name="折角形 6"/>
            <p:cNvSpPr/>
            <p:nvPr/>
          </p:nvSpPr>
          <p:spPr>
            <a:xfrm>
              <a:off x="1609344" y="1115568"/>
              <a:ext cx="557784" cy="868680"/>
            </a:xfrm>
            <a:prstGeom prst="foldedCorne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732788" y="1365242"/>
              <a:ext cx="310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496020" y="1115568"/>
            <a:ext cx="691008" cy="868680"/>
            <a:chOff x="8092440" y="1115568"/>
            <a:chExt cx="557784" cy="868680"/>
          </a:xfrm>
        </p:grpSpPr>
        <p:sp>
          <p:nvSpPr>
            <p:cNvPr id="21" name="折角形 20"/>
            <p:cNvSpPr/>
            <p:nvPr/>
          </p:nvSpPr>
          <p:spPr>
            <a:xfrm>
              <a:off x="8092440" y="1115568"/>
              <a:ext cx="557784" cy="868680"/>
            </a:xfrm>
            <a:prstGeom prst="foldedCorne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215884" y="1365242"/>
              <a:ext cx="310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</p:grpSp>
      <p:cxnSp>
        <p:nvCxnSpPr>
          <p:cNvPr id="11" name="直接箭头连接符 10"/>
          <p:cNvCxnSpPr>
            <a:stCxn id="7" idx="3"/>
            <a:endCxn id="21" idx="1"/>
          </p:cNvCxnSpPr>
          <p:nvPr/>
        </p:nvCxnSpPr>
        <p:spPr>
          <a:xfrm>
            <a:off x="2167128" y="1549908"/>
            <a:ext cx="4328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副标题 2"/>
          <p:cNvSpPr>
            <a:spLocks noGrp="1"/>
          </p:cNvSpPr>
          <p:nvPr>
            <p:ph type="subTitle" idx="1"/>
          </p:nvPr>
        </p:nvSpPr>
        <p:spPr>
          <a:xfrm>
            <a:off x="292608" y="230930"/>
            <a:ext cx="3502152" cy="583779"/>
          </a:xfrm>
        </p:spPr>
        <p:txBody>
          <a:bodyPr/>
          <a:lstStyle/>
          <a:p>
            <a:r>
              <a:rPr lang="zh-CN" altLang="en-US" dirty="0" smtClean="0"/>
              <a:t>文件版本记录</a:t>
            </a:r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1609344" y="2585966"/>
            <a:ext cx="557784" cy="868680"/>
            <a:chOff x="1609344" y="1115568"/>
            <a:chExt cx="557784" cy="868680"/>
          </a:xfrm>
        </p:grpSpPr>
        <p:sp>
          <p:nvSpPr>
            <p:cNvPr id="39" name="折角形 38"/>
            <p:cNvSpPr/>
            <p:nvPr/>
          </p:nvSpPr>
          <p:spPr>
            <a:xfrm>
              <a:off x="1609344" y="1115568"/>
              <a:ext cx="557784" cy="868680"/>
            </a:xfrm>
            <a:prstGeom prst="foldedCorne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732788" y="1365242"/>
              <a:ext cx="310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</p:grpSp>
      <p:cxnSp>
        <p:nvCxnSpPr>
          <p:cNvPr id="41" name="直接箭头连接符 40"/>
          <p:cNvCxnSpPr/>
          <p:nvPr/>
        </p:nvCxnSpPr>
        <p:spPr>
          <a:xfrm>
            <a:off x="2167128" y="3020306"/>
            <a:ext cx="4328892" cy="24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6496020" y="2585966"/>
            <a:ext cx="691008" cy="868680"/>
            <a:chOff x="1609344" y="1115568"/>
            <a:chExt cx="557784" cy="868680"/>
          </a:xfrm>
        </p:grpSpPr>
        <p:sp>
          <p:nvSpPr>
            <p:cNvPr id="44" name="折角形 43"/>
            <p:cNvSpPr/>
            <p:nvPr/>
          </p:nvSpPr>
          <p:spPr>
            <a:xfrm>
              <a:off x="1609344" y="1115568"/>
              <a:ext cx="557784" cy="868680"/>
            </a:xfrm>
            <a:prstGeom prst="foldedCorne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732788" y="1365242"/>
              <a:ext cx="434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A2</a:t>
              </a:r>
              <a:endParaRPr lang="zh-CN" alt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609344" y="3975854"/>
            <a:ext cx="557784" cy="868680"/>
            <a:chOff x="1609344" y="1115568"/>
            <a:chExt cx="557784" cy="868680"/>
          </a:xfrm>
        </p:grpSpPr>
        <p:sp>
          <p:nvSpPr>
            <p:cNvPr id="47" name="折角形 46"/>
            <p:cNvSpPr/>
            <p:nvPr/>
          </p:nvSpPr>
          <p:spPr>
            <a:xfrm>
              <a:off x="1609344" y="1115568"/>
              <a:ext cx="557784" cy="868680"/>
            </a:xfrm>
            <a:prstGeom prst="foldedCorne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732788" y="1365242"/>
              <a:ext cx="310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</p:grpSp>
      <p:cxnSp>
        <p:nvCxnSpPr>
          <p:cNvPr id="49" name="直接箭头连接符 48"/>
          <p:cNvCxnSpPr>
            <a:endCxn id="51" idx="1"/>
          </p:cNvCxnSpPr>
          <p:nvPr/>
        </p:nvCxnSpPr>
        <p:spPr>
          <a:xfrm>
            <a:off x="2167128" y="4410194"/>
            <a:ext cx="4328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6496020" y="3975854"/>
            <a:ext cx="691008" cy="868680"/>
            <a:chOff x="1609344" y="1115568"/>
            <a:chExt cx="557784" cy="868680"/>
          </a:xfrm>
        </p:grpSpPr>
        <p:sp>
          <p:nvSpPr>
            <p:cNvPr id="51" name="折角形 50"/>
            <p:cNvSpPr/>
            <p:nvPr/>
          </p:nvSpPr>
          <p:spPr>
            <a:xfrm>
              <a:off x="1609344" y="1115568"/>
              <a:ext cx="557784" cy="868680"/>
            </a:xfrm>
            <a:prstGeom prst="foldedCorne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732788" y="1365242"/>
              <a:ext cx="434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A3</a:t>
              </a:r>
              <a:endParaRPr lang="zh-CN" altLang="en-US" dirty="0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7667952" y="2588976"/>
            <a:ext cx="691008" cy="868680"/>
            <a:chOff x="1609344" y="1115568"/>
            <a:chExt cx="557784" cy="868680"/>
          </a:xfrm>
        </p:grpSpPr>
        <p:sp>
          <p:nvSpPr>
            <p:cNvPr id="57" name="折角形 56"/>
            <p:cNvSpPr/>
            <p:nvPr/>
          </p:nvSpPr>
          <p:spPr>
            <a:xfrm>
              <a:off x="1609344" y="1115568"/>
              <a:ext cx="557784" cy="868680"/>
            </a:xfrm>
            <a:prstGeom prst="foldedCorne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732788" y="1365242"/>
              <a:ext cx="434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A1</a:t>
              </a:r>
              <a:endParaRPr lang="zh-CN" altLang="en-US" dirty="0"/>
            </a:p>
          </p:txBody>
        </p:sp>
      </p:grpSp>
      <p:cxnSp>
        <p:nvCxnSpPr>
          <p:cNvPr id="59" name="直接箭头连接符 58"/>
          <p:cNvCxnSpPr>
            <a:endCxn id="57" idx="0"/>
          </p:cNvCxnSpPr>
          <p:nvPr/>
        </p:nvCxnSpPr>
        <p:spPr>
          <a:xfrm>
            <a:off x="6980184" y="1996132"/>
            <a:ext cx="1033272" cy="592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>
            <a:off x="1609344" y="5486900"/>
            <a:ext cx="557784" cy="868680"/>
            <a:chOff x="1609344" y="1115568"/>
            <a:chExt cx="557784" cy="868680"/>
          </a:xfrm>
        </p:grpSpPr>
        <p:sp>
          <p:nvSpPr>
            <p:cNvPr id="61" name="折角形 60"/>
            <p:cNvSpPr/>
            <p:nvPr/>
          </p:nvSpPr>
          <p:spPr>
            <a:xfrm>
              <a:off x="1609344" y="1115568"/>
              <a:ext cx="557784" cy="868680"/>
            </a:xfrm>
            <a:prstGeom prst="foldedCorne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732788" y="1365242"/>
              <a:ext cx="310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</p:grpSp>
      <p:cxnSp>
        <p:nvCxnSpPr>
          <p:cNvPr id="63" name="直接箭头连接符 62"/>
          <p:cNvCxnSpPr/>
          <p:nvPr/>
        </p:nvCxnSpPr>
        <p:spPr>
          <a:xfrm>
            <a:off x="2167128" y="5921240"/>
            <a:ext cx="4328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/>
          <p:cNvGrpSpPr/>
          <p:nvPr/>
        </p:nvGrpSpPr>
        <p:grpSpPr>
          <a:xfrm>
            <a:off x="6496020" y="5486900"/>
            <a:ext cx="691008" cy="868680"/>
            <a:chOff x="1609344" y="1115568"/>
            <a:chExt cx="557784" cy="868680"/>
          </a:xfrm>
        </p:grpSpPr>
        <p:sp>
          <p:nvSpPr>
            <p:cNvPr id="65" name="折角形 64"/>
            <p:cNvSpPr/>
            <p:nvPr/>
          </p:nvSpPr>
          <p:spPr>
            <a:xfrm>
              <a:off x="1609344" y="1115568"/>
              <a:ext cx="557784" cy="868680"/>
            </a:xfrm>
            <a:prstGeom prst="foldedCorne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732788" y="1365242"/>
              <a:ext cx="434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A4</a:t>
              </a:r>
              <a:endParaRPr lang="zh-CN" altLang="en-US" dirty="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719504" y="3975854"/>
            <a:ext cx="691008" cy="868680"/>
            <a:chOff x="1609344" y="1115568"/>
            <a:chExt cx="557784" cy="868680"/>
          </a:xfrm>
        </p:grpSpPr>
        <p:sp>
          <p:nvSpPr>
            <p:cNvPr id="68" name="折角形 67"/>
            <p:cNvSpPr/>
            <p:nvPr/>
          </p:nvSpPr>
          <p:spPr>
            <a:xfrm>
              <a:off x="1609344" y="1115568"/>
              <a:ext cx="557784" cy="868680"/>
            </a:xfrm>
            <a:prstGeom prst="foldedCorne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732788" y="1365242"/>
              <a:ext cx="434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A2</a:t>
              </a:r>
              <a:endParaRPr lang="zh-CN" altLang="en-US" dirty="0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8923584" y="3978494"/>
            <a:ext cx="691008" cy="868680"/>
            <a:chOff x="1704523" y="1118208"/>
            <a:chExt cx="557784" cy="868680"/>
          </a:xfrm>
        </p:grpSpPr>
        <p:sp>
          <p:nvSpPr>
            <p:cNvPr id="71" name="折角形 70"/>
            <p:cNvSpPr/>
            <p:nvPr/>
          </p:nvSpPr>
          <p:spPr>
            <a:xfrm>
              <a:off x="1704523" y="1118208"/>
              <a:ext cx="557784" cy="868680"/>
            </a:xfrm>
            <a:prstGeom prst="foldedCorne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732788" y="1365242"/>
              <a:ext cx="434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A1</a:t>
              </a:r>
              <a:endParaRPr lang="zh-CN" altLang="en-US" dirty="0"/>
            </a:p>
          </p:txBody>
        </p:sp>
      </p:grpSp>
      <p:cxnSp>
        <p:nvCxnSpPr>
          <p:cNvPr id="73" name="直接箭头连接符 72"/>
          <p:cNvCxnSpPr>
            <a:endCxn id="71" idx="0"/>
          </p:cNvCxnSpPr>
          <p:nvPr/>
        </p:nvCxnSpPr>
        <p:spPr>
          <a:xfrm>
            <a:off x="7982544" y="3392778"/>
            <a:ext cx="1286544" cy="58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9" idx="3"/>
            <a:endCxn id="71" idx="1"/>
          </p:cNvCxnSpPr>
          <p:nvPr/>
        </p:nvCxnSpPr>
        <p:spPr>
          <a:xfrm>
            <a:off x="8410512" y="4410194"/>
            <a:ext cx="513072" cy="2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组合 88"/>
          <p:cNvGrpSpPr/>
          <p:nvPr/>
        </p:nvGrpSpPr>
        <p:grpSpPr>
          <a:xfrm>
            <a:off x="7853076" y="5495774"/>
            <a:ext cx="691008" cy="868680"/>
            <a:chOff x="1609344" y="1115568"/>
            <a:chExt cx="557784" cy="868680"/>
          </a:xfrm>
        </p:grpSpPr>
        <p:sp>
          <p:nvSpPr>
            <p:cNvPr id="90" name="折角形 89"/>
            <p:cNvSpPr/>
            <p:nvPr/>
          </p:nvSpPr>
          <p:spPr>
            <a:xfrm>
              <a:off x="1609344" y="1115568"/>
              <a:ext cx="557784" cy="868680"/>
            </a:xfrm>
            <a:prstGeom prst="foldedCorne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1732788" y="1365242"/>
              <a:ext cx="434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A3</a:t>
              </a:r>
              <a:endParaRPr lang="zh-CN" altLang="en-US" dirty="0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9135096" y="5486900"/>
            <a:ext cx="691008" cy="868680"/>
            <a:chOff x="1609344" y="1115568"/>
            <a:chExt cx="557784" cy="868680"/>
          </a:xfrm>
        </p:grpSpPr>
        <p:sp>
          <p:nvSpPr>
            <p:cNvPr id="93" name="折角形 92"/>
            <p:cNvSpPr/>
            <p:nvPr/>
          </p:nvSpPr>
          <p:spPr>
            <a:xfrm>
              <a:off x="1609344" y="1115568"/>
              <a:ext cx="557784" cy="868680"/>
            </a:xfrm>
            <a:prstGeom prst="foldedCorne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1732788" y="1365242"/>
              <a:ext cx="434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A2</a:t>
              </a:r>
              <a:endParaRPr lang="zh-CN" altLang="en-US" dirty="0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10411392" y="5486900"/>
            <a:ext cx="691008" cy="868680"/>
            <a:chOff x="1609344" y="1115568"/>
            <a:chExt cx="557784" cy="868680"/>
          </a:xfrm>
        </p:grpSpPr>
        <p:sp>
          <p:nvSpPr>
            <p:cNvPr id="96" name="折角形 95"/>
            <p:cNvSpPr/>
            <p:nvPr/>
          </p:nvSpPr>
          <p:spPr>
            <a:xfrm>
              <a:off x="1609344" y="1115568"/>
              <a:ext cx="557784" cy="868680"/>
            </a:xfrm>
            <a:prstGeom prst="foldedCorne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732788" y="1365242"/>
              <a:ext cx="434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A1</a:t>
              </a:r>
              <a:endParaRPr lang="zh-CN" altLang="en-US" dirty="0"/>
            </a:p>
          </p:txBody>
        </p:sp>
      </p:grpSp>
      <p:cxnSp>
        <p:nvCxnSpPr>
          <p:cNvPr id="98" name="直接箭头连接符 97"/>
          <p:cNvCxnSpPr>
            <a:endCxn id="96" idx="0"/>
          </p:cNvCxnSpPr>
          <p:nvPr/>
        </p:nvCxnSpPr>
        <p:spPr>
          <a:xfrm>
            <a:off x="9269088" y="4844534"/>
            <a:ext cx="1487808" cy="64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94" idx="3"/>
            <a:endCxn id="96" idx="1"/>
          </p:cNvCxnSpPr>
          <p:nvPr/>
        </p:nvCxnSpPr>
        <p:spPr>
          <a:xfrm>
            <a:off x="9826104" y="5921240"/>
            <a:ext cx="585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endCxn id="68" idx="0"/>
          </p:cNvCxnSpPr>
          <p:nvPr/>
        </p:nvCxnSpPr>
        <p:spPr>
          <a:xfrm>
            <a:off x="7035942" y="3464039"/>
            <a:ext cx="1029066" cy="51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endCxn id="93" idx="0"/>
          </p:cNvCxnSpPr>
          <p:nvPr/>
        </p:nvCxnSpPr>
        <p:spPr>
          <a:xfrm>
            <a:off x="7938252" y="4838300"/>
            <a:ext cx="1542348" cy="64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51" idx="2"/>
          </p:cNvCxnSpPr>
          <p:nvPr/>
        </p:nvCxnSpPr>
        <p:spPr>
          <a:xfrm>
            <a:off x="6841524" y="4844534"/>
            <a:ext cx="1332096" cy="642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90" idx="3"/>
            <a:endCxn id="93" idx="1"/>
          </p:cNvCxnSpPr>
          <p:nvPr/>
        </p:nvCxnSpPr>
        <p:spPr>
          <a:xfrm flipV="1">
            <a:off x="8544084" y="5921240"/>
            <a:ext cx="591012" cy="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44" idx="3"/>
            <a:endCxn id="57" idx="1"/>
          </p:cNvCxnSpPr>
          <p:nvPr/>
        </p:nvCxnSpPr>
        <p:spPr>
          <a:xfrm>
            <a:off x="7187028" y="3020306"/>
            <a:ext cx="480924" cy="3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endCxn id="68" idx="1"/>
          </p:cNvCxnSpPr>
          <p:nvPr/>
        </p:nvCxnSpPr>
        <p:spPr>
          <a:xfrm flipV="1">
            <a:off x="7197318" y="4410194"/>
            <a:ext cx="522186" cy="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66" idx="3"/>
            <a:endCxn id="90" idx="1"/>
          </p:cNvCxnSpPr>
          <p:nvPr/>
        </p:nvCxnSpPr>
        <p:spPr>
          <a:xfrm>
            <a:off x="7187028" y="5921240"/>
            <a:ext cx="666048" cy="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6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4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2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文件版本上传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文件版本</a:t>
            </a:r>
            <a:r>
              <a:rPr lang="en-US" altLang="zh-CN" dirty="0"/>
              <a:t>md5</a:t>
            </a:r>
            <a:r>
              <a:rPr lang="zh-CN" altLang="en-US" dirty="0"/>
              <a:t>值重复提示已</a:t>
            </a:r>
            <a:r>
              <a:rPr lang="zh-CN" altLang="en-US" dirty="0" smtClean="0"/>
              <a:t>存在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/>
              <a:t>文件新版本全</a:t>
            </a:r>
            <a:r>
              <a:rPr lang="zh-CN" altLang="en-US" dirty="0" smtClean="0"/>
              <a:t>版本记录版本号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副标题 2"/>
          <p:cNvSpPr>
            <a:spLocks noGrp="1"/>
          </p:cNvSpPr>
          <p:nvPr>
            <p:ph type="subTitle" idx="1"/>
          </p:nvPr>
        </p:nvSpPr>
        <p:spPr>
          <a:xfrm>
            <a:off x="292608" y="230931"/>
            <a:ext cx="3502152" cy="509734"/>
          </a:xfrm>
        </p:spPr>
        <p:txBody>
          <a:bodyPr/>
          <a:lstStyle/>
          <a:p>
            <a:r>
              <a:rPr lang="zh-CN" altLang="en-US" dirty="0" smtClean="0"/>
              <a:t>文件下载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21158" y="1205413"/>
            <a:ext cx="4999482" cy="33940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626364" y="1756432"/>
            <a:ext cx="4009644" cy="10515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2920" y="1243584"/>
            <a:ext cx="121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626364" y="3265192"/>
            <a:ext cx="4009644" cy="10515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758952" y="3346704"/>
            <a:ext cx="121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Resource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1719072" y="3716036"/>
            <a:ext cx="227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文件上传位置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9251" y="1150547"/>
            <a:ext cx="6174486" cy="3166206"/>
          </a:xfrm>
          <a:prstGeom prst="rect">
            <a:avLst/>
          </a:prstGeom>
        </p:spPr>
      </p:pic>
      <p:sp>
        <p:nvSpPr>
          <p:cNvPr id="79" name="文本框 78"/>
          <p:cNvSpPr txBox="1"/>
          <p:nvPr/>
        </p:nvSpPr>
        <p:spPr>
          <a:xfrm>
            <a:off x="1600200" y="2216420"/>
            <a:ext cx="271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Classes</a:t>
            </a:r>
            <a:r>
              <a:rPr lang="zh-CN" altLang="en-US" dirty="0" smtClean="0"/>
              <a:t>文件、配置文件等</a:t>
            </a:r>
            <a:endParaRPr lang="zh-CN" altLang="en-US" dirty="0"/>
          </a:p>
        </p:txBody>
      </p:sp>
      <p:sp>
        <p:nvSpPr>
          <p:cNvPr id="80" name="内容占位符 2"/>
          <p:cNvSpPr txBox="1"/>
          <p:nvPr/>
        </p:nvSpPr>
        <p:spPr>
          <a:xfrm>
            <a:off x="502920" y="4781501"/>
            <a:ext cx="10515600" cy="1024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eriod"/>
            </a:pPr>
            <a:r>
              <a:rPr lang="zh-CN" altLang="en-US" dirty="0" smtClean="0"/>
              <a:t>项目维护阶段，上传文件路径绑定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2.</a:t>
            </a:r>
            <a:r>
              <a:rPr lang="zh-CN" altLang="en-US" dirty="0" smtClean="0"/>
              <a:t>   项目发布需要备份项目上传文件，再将上传文件拷贝至新发布项目下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文件下载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2671" y="1478153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tomcat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配置文件路径支持共享存储，不依赖于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容器下</a:t>
            </a:r>
            <a:r>
              <a:rPr lang="en-US" altLang="zh-CN" dirty="0" smtClean="0"/>
              <a:t>resource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2357755"/>
            <a:ext cx="7625080" cy="1643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923</Words>
  <Application>WPS 演示</Application>
  <PresentationFormat>宽屏</PresentationFormat>
  <Paragraphs>166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文档管理</vt:lpstr>
      <vt:lpstr>PowerPoint 演示文稿</vt:lpstr>
      <vt:lpstr>PowerPoint 演示文稿</vt:lpstr>
      <vt:lpstr>文件上传</vt:lpstr>
      <vt:lpstr>PowerPoint 演示文稿</vt:lpstr>
      <vt:lpstr>PowerPoint 演示文稿</vt:lpstr>
      <vt:lpstr>文件版本上传</vt:lpstr>
      <vt:lpstr>PowerPoint 演示文稿</vt:lpstr>
      <vt:lpstr>文件下载-1</vt:lpstr>
      <vt:lpstr>文件下载-2</vt:lpstr>
      <vt:lpstr>文件删除</vt:lpstr>
      <vt:lpstr>PowerPoint 演示文稿</vt:lpstr>
      <vt:lpstr>文件删除</vt:lpstr>
      <vt:lpstr>数据库表结构设计</vt:lpstr>
      <vt:lpstr>数据库表结构说明-1</vt:lpstr>
      <vt:lpstr>数据库表结构说明-2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文档管理</dc:title>
  <dc:creator>H K</dc:creator>
  <cp:lastModifiedBy>lenovo</cp:lastModifiedBy>
  <cp:revision>65</cp:revision>
  <dcterms:created xsi:type="dcterms:W3CDTF">2018-11-13T06:11:00Z</dcterms:created>
  <dcterms:modified xsi:type="dcterms:W3CDTF">2018-11-19T03:15:18Z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